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0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48" r:id="rId15"/>
    <p:sldId id="269" r:id="rId16"/>
    <p:sldId id="270" r:id="rId17"/>
    <p:sldId id="271" r:id="rId18"/>
    <p:sldId id="272" r:id="rId19"/>
    <p:sldId id="273" r:id="rId20"/>
    <p:sldId id="274" r:id="rId21"/>
    <p:sldId id="349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352" r:id="rId30"/>
    <p:sldId id="353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350" r:id="rId45"/>
    <p:sldId id="295" r:id="rId46"/>
    <p:sldId id="296" r:id="rId47"/>
    <p:sldId id="297" r:id="rId48"/>
    <p:sldId id="298" r:id="rId49"/>
    <p:sldId id="299" r:id="rId50"/>
    <p:sldId id="351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54" r:id="rId81"/>
    <p:sldId id="329" r:id="rId82"/>
    <p:sldId id="330" r:id="rId83"/>
    <p:sldId id="331" r:id="rId84"/>
    <p:sldId id="332" r:id="rId85"/>
    <p:sldId id="333" r:id="rId86"/>
    <p:sldId id="334" r:id="rId87"/>
    <p:sldId id="335" r:id="rId88"/>
    <p:sldId id="336" r:id="rId89"/>
    <p:sldId id="337" r:id="rId90"/>
    <p:sldId id="338" r:id="rId91"/>
    <p:sldId id="339" r:id="rId92"/>
    <p:sldId id="340" r:id="rId93"/>
    <p:sldId id="341" r:id="rId94"/>
    <p:sldId id="342" r:id="rId95"/>
    <p:sldId id="343" r:id="rId96"/>
    <p:sldId id="344" r:id="rId97"/>
    <p:sldId id="345" r:id="rId98"/>
    <p:sldId id="346" r:id="rId99"/>
    <p:sldId id="347" r:id="rId100"/>
  </p:sldIdLst>
  <p:sldSz cx="9144000" cy="5143500" type="screen16x9"/>
  <p:notesSz cx="6858000" cy="89249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2" roundtripDataSignature="AMtx7mh9u+aUOckDw+ec7Wytz6G1jVHxv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884" y="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customschemas.google.com/relationships/presentationmetadata" Target="meta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46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800" cy="446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478838"/>
            <a:ext cx="2971800" cy="446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6200" y="8478838"/>
            <a:ext cx="2971800" cy="446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4602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4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5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7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9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9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89957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0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2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4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5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6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6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0200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6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08290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7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8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9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0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1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2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4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5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6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7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8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9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9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52526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0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1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2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4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4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35753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5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6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7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8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9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0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1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2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4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5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6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57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58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59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0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61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2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64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65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66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67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68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69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70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71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72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7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7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802220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74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75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76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77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78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" name="Google Shape;1208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79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80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81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5" name="Google Shape;1395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82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8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p84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85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86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87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p88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p89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8" name="Google Shape;1458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p90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91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p92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bg>
      <p:bgPr>
        <a:solidFill>
          <a:schemeClr val="accent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94"/>
          <p:cNvSpPr/>
          <p:nvPr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94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94"/>
          <p:cNvSpPr txBox="1">
            <a:spLocks noGrp="1"/>
          </p:cNvSpPr>
          <p:nvPr>
            <p:ph type="ctrTitle"/>
          </p:nvPr>
        </p:nvSpPr>
        <p:spPr>
          <a:xfrm>
            <a:off x="472008" y="776545"/>
            <a:ext cx="8348464" cy="1507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4000" b="1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4"/>
          <p:cNvSpPr/>
          <p:nvPr/>
        </p:nvSpPr>
        <p:spPr>
          <a:xfrm>
            <a:off x="552420" y="637396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9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buNone/>
              <a:defRPr>
                <a:solidFill>
                  <a:schemeClr val="dk1"/>
                </a:solidFill>
              </a:defRPr>
            </a:lvl1pPr>
            <a:lvl2pPr lvl="1" algn="r">
              <a:buNone/>
              <a:defRPr>
                <a:solidFill>
                  <a:schemeClr val="dk1"/>
                </a:solidFill>
              </a:defRPr>
            </a:lvl2pPr>
            <a:lvl3pPr lvl="2" algn="r">
              <a:buNone/>
              <a:defRPr>
                <a:solidFill>
                  <a:schemeClr val="dk1"/>
                </a:solidFill>
              </a:defRPr>
            </a:lvl3pPr>
            <a:lvl4pPr lvl="3" algn="r">
              <a:buNone/>
              <a:defRPr>
                <a:solidFill>
                  <a:schemeClr val="dk1"/>
                </a:solidFill>
              </a:defRPr>
            </a:lvl4pPr>
            <a:lvl5pPr lvl="4" algn="r">
              <a:buNone/>
              <a:defRPr>
                <a:solidFill>
                  <a:schemeClr val="dk1"/>
                </a:solidFill>
              </a:defRPr>
            </a:lvl5pPr>
            <a:lvl6pPr lvl="5" algn="r">
              <a:buNone/>
              <a:defRPr>
                <a:solidFill>
                  <a:schemeClr val="dk1"/>
                </a:solidFill>
              </a:defRPr>
            </a:lvl6pPr>
            <a:lvl7pPr lvl="6" algn="r">
              <a:buNone/>
              <a:defRPr>
                <a:solidFill>
                  <a:schemeClr val="dk1"/>
                </a:solidFill>
              </a:defRPr>
            </a:lvl7pPr>
            <a:lvl8pPr lvl="7" algn="r">
              <a:buNone/>
              <a:defRPr>
                <a:solidFill>
                  <a:schemeClr val="dk1"/>
                </a:solidFill>
              </a:defRPr>
            </a:lvl8pPr>
            <a:lvl9pPr lvl="8" algn="r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(Light)" type="title">
  <p:cSld name="TITL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3"/>
          <p:cNvSpPr txBox="1">
            <a:spLocks noGrp="1"/>
          </p:cNvSpPr>
          <p:nvPr>
            <p:ph type="ctrTitle"/>
          </p:nvPr>
        </p:nvSpPr>
        <p:spPr>
          <a:xfrm>
            <a:off x="685800" y="679288"/>
            <a:ext cx="7772400" cy="164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3"/>
          <p:cNvSpPr txBox="1">
            <a:spLocks noGrp="1"/>
          </p:cNvSpPr>
          <p:nvPr>
            <p:ph type="subTitle" idx="1"/>
          </p:nvPr>
        </p:nvSpPr>
        <p:spPr>
          <a:xfrm>
            <a:off x="1371600" y="2801722"/>
            <a:ext cx="6400800" cy="131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>
                <a:solidFill>
                  <a:schemeClr val="dk1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E9193"/>
              </a:buClr>
              <a:buSzPts val="1600"/>
              <a:buNone/>
              <a:defRPr>
                <a:solidFill>
                  <a:srgbClr val="8E9193"/>
                </a:solidFill>
              </a:defRPr>
            </a:lvl2pPr>
            <a:lvl3pPr lvl="2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3pPr>
            <a:lvl4pPr lvl="3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03"/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03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0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8" name="Google Shape;78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1001"/>
            <a:ext cx="1143000" cy="321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(Dark)">
  <p:cSld name="Divider (Dark)">
    <p:bg>
      <p:bgPr>
        <a:solidFill>
          <a:schemeClr val="dk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04"/>
          <p:cNvSpPr txBox="1">
            <a:spLocks noGrp="1"/>
          </p:cNvSpPr>
          <p:nvPr>
            <p:ph type="ctrTitle"/>
          </p:nvPr>
        </p:nvSpPr>
        <p:spPr>
          <a:xfrm>
            <a:off x="685800" y="679288"/>
            <a:ext cx="7772400" cy="164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04"/>
          <p:cNvSpPr txBox="1">
            <a:spLocks noGrp="1"/>
          </p:cNvSpPr>
          <p:nvPr>
            <p:ph type="subTitle" idx="1"/>
          </p:nvPr>
        </p:nvSpPr>
        <p:spPr>
          <a:xfrm>
            <a:off x="1371600" y="2801722"/>
            <a:ext cx="6400800" cy="131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>
                <a:solidFill>
                  <a:schemeClr val="lt1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E9193"/>
              </a:buClr>
              <a:buSzPts val="1600"/>
              <a:buNone/>
              <a:defRPr>
                <a:solidFill>
                  <a:srgbClr val="8E9193"/>
                </a:solidFill>
              </a:defRPr>
            </a:lvl2pPr>
            <a:lvl3pPr lvl="2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3pPr>
            <a:lvl4pPr lvl="3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04"/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04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04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(Colour)">
  <p:cSld name="Divider (Colour)">
    <p:bg>
      <p:bgPr>
        <a:solidFill>
          <a:schemeClr val="accent2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05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05"/>
          <p:cNvSpPr txBox="1">
            <a:spLocks noGrp="1"/>
          </p:cNvSpPr>
          <p:nvPr>
            <p:ph type="ctrTitle"/>
          </p:nvPr>
        </p:nvSpPr>
        <p:spPr>
          <a:xfrm>
            <a:off x="685800" y="679288"/>
            <a:ext cx="7772400" cy="164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5"/>
          <p:cNvSpPr txBox="1">
            <a:spLocks noGrp="1"/>
          </p:cNvSpPr>
          <p:nvPr>
            <p:ph type="subTitle" idx="1"/>
          </p:nvPr>
        </p:nvSpPr>
        <p:spPr>
          <a:xfrm>
            <a:off x="1371600" y="2801722"/>
            <a:ext cx="6400800" cy="131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>
                <a:solidFill>
                  <a:schemeClr val="lt1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E9193"/>
              </a:buClr>
              <a:buSzPts val="1600"/>
              <a:buNone/>
              <a:defRPr>
                <a:solidFill>
                  <a:srgbClr val="8E9193"/>
                </a:solidFill>
              </a:defRPr>
            </a:lvl2pPr>
            <a:lvl3pPr lvl="2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3pPr>
            <a:lvl4pPr lvl="3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05"/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05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05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hasis (Light)">
  <p:cSld name="Emphasis (Light)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06"/>
          <p:cNvSpPr txBox="1">
            <a:spLocks noGrp="1"/>
          </p:cNvSpPr>
          <p:nvPr>
            <p:ph type="subTitle" idx="1"/>
          </p:nvPr>
        </p:nvSpPr>
        <p:spPr>
          <a:xfrm>
            <a:off x="914400" y="928470"/>
            <a:ext cx="7315200" cy="3227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E9193"/>
              </a:buClr>
              <a:buSzPts val="1600"/>
              <a:buNone/>
              <a:defRPr>
                <a:solidFill>
                  <a:srgbClr val="8E9193"/>
                </a:solidFill>
              </a:defRPr>
            </a:lvl2pPr>
            <a:lvl3pPr lvl="2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3pPr>
            <a:lvl4pPr lvl="3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06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06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8" name="Google Shape;98;p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1001"/>
            <a:ext cx="1143000" cy="321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hasis (Dark)">
  <p:cSld name="Emphasis (Dark)">
    <p:bg>
      <p:bgPr>
        <a:solidFill>
          <a:schemeClr val="dk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07"/>
          <p:cNvSpPr txBox="1">
            <a:spLocks noGrp="1"/>
          </p:cNvSpPr>
          <p:nvPr>
            <p:ph type="subTitle" idx="1"/>
          </p:nvPr>
        </p:nvSpPr>
        <p:spPr>
          <a:xfrm>
            <a:off x="914400" y="928470"/>
            <a:ext cx="7315200" cy="3227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>
                <a:solidFill>
                  <a:schemeClr val="lt1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E9193"/>
              </a:buClr>
              <a:buSzPts val="1600"/>
              <a:buNone/>
              <a:defRPr>
                <a:solidFill>
                  <a:srgbClr val="8E9193"/>
                </a:solidFill>
              </a:defRPr>
            </a:lvl2pPr>
            <a:lvl3pPr lvl="2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3pPr>
            <a:lvl4pPr lvl="3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07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" name="Google Shape;103;p107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hasis (Colour)">
  <p:cSld name="Emphasis (Colour)">
    <p:bg>
      <p:bgPr>
        <a:solidFill>
          <a:schemeClr val="accent2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08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08"/>
          <p:cNvSpPr txBox="1">
            <a:spLocks noGrp="1"/>
          </p:cNvSpPr>
          <p:nvPr>
            <p:ph type="subTitle" idx="1"/>
          </p:nvPr>
        </p:nvSpPr>
        <p:spPr>
          <a:xfrm>
            <a:off x="914400" y="928470"/>
            <a:ext cx="7315200" cy="3227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>
                <a:solidFill>
                  <a:schemeClr val="lt1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E9193"/>
              </a:buClr>
              <a:buSzPts val="1600"/>
              <a:buNone/>
              <a:defRPr>
                <a:solidFill>
                  <a:srgbClr val="8E9193"/>
                </a:solidFill>
              </a:defRPr>
            </a:lvl2pPr>
            <a:lvl3pPr lvl="2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3pPr>
            <a:lvl4pPr lvl="3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08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08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no title">
  <p:cSld name="Content with no titl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9"/>
          <p:cNvSpPr txBox="1">
            <a:spLocks noGrp="1"/>
          </p:cNvSpPr>
          <p:nvPr>
            <p:ph type="body" idx="1"/>
          </p:nvPr>
        </p:nvSpPr>
        <p:spPr>
          <a:xfrm>
            <a:off x="457200" y="438150"/>
            <a:ext cx="8229600" cy="4029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</a:defRPr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solidFill>
                  <a:schemeClr val="dk1"/>
                </a:solidFill>
              </a:defRPr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>
                <a:solidFill>
                  <a:schemeClr val="dk1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109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09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4" name="Google Shape;114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1001"/>
            <a:ext cx="1143000" cy="321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e / Contrast (Colour)">
  <p:cSld name="Compare / Contrast (Colour)">
    <p:bg>
      <p:bgPr>
        <a:solidFill>
          <a:schemeClr val="accent2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10"/>
          <p:cNvSpPr/>
          <p:nvPr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chemeClr val="accent4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1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10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10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10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1" name="Google Shape;121;p110"/>
          <p:cNvSpPr txBox="1">
            <a:spLocks noGrp="1"/>
          </p:cNvSpPr>
          <p:nvPr>
            <p:ph type="title"/>
          </p:nvPr>
        </p:nvSpPr>
        <p:spPr>
          <a:xfrm>
            <a:off x="5039544" y="379974"/>
            <a:ext cx="3628206" cy="569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2400" b="1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10"/>
          <p:cNvSpPr txBox="1">
            <a:spLocks noGrp="1"/>
          </p:cNvSpPr>
          <p:nvPr>
            <p:ph type="body" idx="1"/>
          </p:nvPr>
        </p:nvSpPr>
        <p:spPr>
          <a:xfrm>
            <a:off x="467544" y="378113"/>
            <a:ext cx="3628206" cy="575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110"/>
          <p:cNvSpPr txBox="1">
            <a:spLocks noGrp="1"/>
          </p:cNvSpPr>
          <p:nvPr>
            <p:ph type="body" idx="2"/>
          </p:nvPr>
        </p:nvSpPr>
        <p:spPr>
          <a:xfrm>
            <a:off x="467544" y="1275607"/>
            <a:ext cx="3628206" cy="31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>
                <a:solidFill>
                  <a:schemeClr val="lt1"/>
                </a:solidFill>
              </a:defRPr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»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24" name="Google Shape;124;p110"/>
          <p:cNvSpPr txBox="1">
            <a:spLocks noGrp="1"/>
          </p:cNvSpPr>
          <p:nvPr>
            <p:ph type="body" idx="3"/>
          </p:nvPr>
        </p:nvSpPr>
        <p:spPr>
          <a:xfrm>
            <a:off x="5039544" y="1275607"/>
            <a:ext cx="3628206" cy="31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>
                <a:solidFill>
                  <a:schemeClr val="lt1"/>
                </a:solidFill>
              </a:defRPr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»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buNone/>
              <a:defRPr>
                <a:solidFill>
                  <a:schemeClr val="dk1"/>
                </a:solidFill>
              </a:defRPr>
            </a:lvl1pPr>
            <a:lvl2pPr lvl="1" algn="r">
              <a:buNone/>
              <a:defRPr>
                <a:solidFill>
                  <a:schemeClr val="dk1"/>
                </a:solidFill>
              </a:defRPr>
            </a:lvl2pPr>
            <a:lvl3pPr lvl="2" algn="r">
              <a:buNone/>
              <a:defRPr>
                <a:solidFill>
                  <a:schemeClr val="dk1"/>
                </a:solidFill>
              </a:defRPr>
            </a:lvl3pPr>
            <a:lvl4pPr lvl="3" algn="r">
              <a:buNone/>
              <a:defRPr>
                <a:solidFill>
                  <a:schemeClr val="dk1"/>
                </a:solidFill>
              </a:defRPr>
            </a:lvl4pPr>
            <a:lvl5pPr lvl="4" algn="r">
              <a:buNone/>
              <a:defRPr>
                <a:solidFill>
                  <a:schemeClr val="dk1"/>
                </a:solidFill>
              </a:defRPr>
            </a:lvl5pPr>
            <a:lvl6pPr lvl="5" algn="r">
              <a:buNone/>
              <a:defRPr>
                <a:solidFill>
                  <a:schemeClr val="dk1"/>
                </a:solidFill>
              </a:defRPr>
            </a:lvl6pPr>
            <a:lvl7pPr lvl="6" algn="r">
              <a:buNone/>
              <a:defRPr>
                <a:solidFill>
                  <a:schemeClr val="dk1"/>
                </a:solidFill>
              </a:defRPr>
            </a:lvl7pPr>
            <a:lvl8pPr lvl="7" algn="r">
              <a:buNone/>
              <a:defRPr>
                <a:solidFill>
                  <a:schemeClr val="dk1"/>
                </a:solidFill>
              </a:defRPr>
            </a:lvl8pPr>
            <a:lvl9pPr lvl="8" algn="r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1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12"/>
          <p:cNvSpPr txBox="1">
            <a:spLocks noGrp="1"/>
          </p:cNvSpPr>
          <p:nvPr>
            <p:ph type="body" idx="1"/>
          </p:nvPr>
        </p:nvSpPr>
        <p:spPr>
          <a:xfrm>
            <a:off x="457202" y="1151334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1pPr>
            <a:lvl2pPr marL="914400" lvl="1" indent="-228600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1125" b="1"/>
            </a:lvl2pPr>
            <a:lvl3pPr marL="1371600" lvl="2" indent="-2286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None/>
              <a:defRPr sz="1013" b="1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9pPr>
          </a:lstStyle>
          <a:p>
            <a:endParaRPr/>
          </a:p>
        </p:txBody>
      </p:sp>
      <p:sp>
        <p:nvSpPr>
          <p:cNvPr id="131" name="Google Shape;131;p112"/>
          <p:cNvSpPr txBox="1">
            <a:spLocks noGrp="1"/>
          </p:cNvSpPr>
          <p:nvPr>
            <p:ph type="body" idx="2"/>
          </p:nvPr>
        </p:nvSpPr>
        <p:spPr>
          <a:xfrm>
            <a:off x="457202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1pPr>
            <a:lvl2pPr marL="914400" lvl="1" indent="-300037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–"/>
              <a:defRPr sz="1125"/>
            </a:lvl2pPr>
            <a:lvl3pPr marL="1371600" lvl="2" indent="-292925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•"/>
              <a:defRPr sz="1013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132" name="Google Shape;132;p112"/>
          <p:cNvSpPr txBox="1">
            <a:spLocks noGrp="1"/>
          </p:cNvSpPr>
          <p:nvPr>
            <p:ph type="body" idx="3"/>
          </p:nvPr>
        </p:nvSpPr>
        <p:spPr>
          <a:xfrm>
            <a:off x="4645027" y="1151334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1pPr>
            <a:lvl2pPr marL="914400" lvl="1" indent="-228600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1125" b="1"/>
            </a:lvl2pPr>
            <a:lvl3pPr marL="1371600" lvl="2" indent="-2286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None/>
              <a:defRPr sz="1013" b="1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9pPr>
          </a:lstStyle>
          <a:p>
            <a:endParaRPr/>
          </a:p>
        </p:txBody>
      </p:sp>
      <p:sp>
        <p:nvSpPr>
          <p:cNvPr id="133" name="Google Shape;133;p112"/>
          <p:cNvSpPr txBox="1">
            <a:spLocks noGrp="1"/>
          </p:cNvSpPr>
          <p:nvPr>
            <p:ph type="body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1pPr>
            <a:lvl2pPr marL="914400" lvl="1" indent="-300037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–"/>
              <a:defRPr sz="1125"/>
            </a:lvl2pPr>
            <a:lvl3pPr marL="1371600" lvl="2" indent="-292925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•"/>
              <a:defRPr sz="1013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134" name="Google Shape;134;p1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buNone/>
              <a:defRPr>
                <a:solidFill>
                  <a:schemeClr val="dk1"/>
                </a:solidFill>
              </a:defRPr>
            </a:lvl1pPr>
            <a:lvl2pPr lvl="1" algn="r">
              <a:buNone/>
              <a:defRPr>
                <a:solidFill>
                  <a:schemeClr val="dk1"/>
                </a:solidFill>
              </a:defRPr>
            </a:lvl2pPr>
            <a:lvl3pPr lvl="2" algn="r">
              <a:buNone/>
              <a:defRPr>
                <a:solidFill>
                  <a:schemeClr val="dk1"/>
                </a:solidFill>
              </a:defRPr>
            </a:lvl3pPr>
            <a:lvl4pPr lvl="3" algn="r">
              <a:buNone/>
              <a:defRPr>
                <a:solidFill>
                  <a:schemeClr val="dk1"/>
                </a:solidFill>
              </a:defRPr>
            </a:lvl4pPr>
            <a:lvl5pPr lvl="4" algn="r">
              <a:buNone/>
              <a:defRPr>
                <a:solidFill>
                  <a:schemeClr val="dk1"/>
                </a:solidFill>
              </a:defRPr>
            </a:lvl5pPr>
            <a:lvl6pPr lvl="5" algn="r">
              <a:buNone/>
              <a:defRPr>
                <a:solidFill>
                  <a:schemeClr val="dk1"/>
                </a:solidFill>
              </a:defRPr>
            </a:lvl6pPr>
            <a:lvl7pPr lvl="6" algn="r">
              <a:buNone/>
              <a:defRPr>
                <a:solidFill>
                  <a:schemeClr val="dk1"/>
                </a:solidFill>
              </a:defRPr>
            </a:lvl7pPr>
            <a:lvl8pPr lvl="7" algn="r">
              <a:buNone/>
              <a:defRPr>
                <a:solidFill>
                  <a:schemeClr val="dk1"/>
                </a:solidFill>
              </a:defRPr>
            </a:lvl8pPr>
            <a:lvl9pPr lvl="8" algn="r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5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" name="Google Shape;23;p95"/>
          <p:cNvSpPr txBox="1">
            <a:spLocks noGrp="1"/>
          </p:cNvSpPr>
          <p:nvPr>
            <p:ph type="body" idx="1"/>
          </p:nvPr>
        </p:nvSpPr>
        <p:spPr>
          <a:xfrm>
            <a:off x="539552" y="1347614"/>
            <a:ext cx="8229600" cy="324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141515"/>
              </a:buClr>
              <a:buSzPts val="1800"/>
              <a:buFont typeface="Noto Sans Symbols"/>
              <a:buChar char="▪"/>
              <a:defRPr sz="1800">
                <a:solidFill>
                  <a:srgbClr val="141515"/>
                </a:solidFill>
              </a:defRPr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141515"/>
              </a:buClr>
              <a:buSzPts val="1600"/>
              <a:buFont typeface="Noto Sans Symbols"/>
              <a:buChar char="▪"/>
              <a:defRPr sz="1600">
                <a:solidFill>
                  <a:srgbClr val="141515"/>
                </a:solidFill>
              </a:defRPr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Clr>
                <a:srgbClr val="141515"/>
              </a:buClr>
              <a:buSzPts val="1400"/>
              <a:buFont typeface="Noto Sans Symbols"/>
              <a:buChar char="▪"/>
              <a:defRPr>
                <a:solidFill>
                  <a:srgbClr val="141515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rgbClr val="141515"/>
              </a:buClr>
              <a:buSzPts val="1400"/>
              <a:buFont typeface="Noto Sans Symbols"/>
              <a:buChar char="▪"/>
              <a:defRPr>
                <a:solidFill>
                  <a:srgbClr val="141515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rgbClr val="141515"/>
              </a:buClr>
              <a:buSzPts val="1400"/>
              <a:buFont typeface="Noto Sans Symbols"/>
              <a:buChar char="▪"/>
              <a:defRPr>
                <a:solidFill>
                  <a:srgbClr val="141515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95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1001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95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2400" b="1">
                <a:solidFill>
                  <a:srgbClr val="0081AB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Agenda">
  <p:cSld name="2_Agenda">
    <p:bg>
      <p:bgPr>
        <a:solidFill>
          <a:srgbClr val="0081AB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6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" name="Google Shape;29;p96"/>
          <p:cNvSpPr txBox="1">
            <a:spLocks noGrp="1"/>
          </p:cNvSpPr>
          <p:nvPr>
            <p:ph type="body" idx="1"/>
          </p:nvPr>
        </p:nvSpPr>
        <p:spPr>
          <a:xfrm>
            <a:off x="539552" y="1347614"/>
            <a:ext cx="8229600" cy="324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Noto Sans Symbols"/>
              <a:buChar char="▪"/>
              <a:defRPr sz="1800">
                <a:solidFill>
                  <a:srgbClr val="F2F2F2"/>
                </a:solidFill>
              </a:defRPr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Noto Sans Symbols"/>
              <a:buChar char="▪"/>
              <a:defRPr>
                <a:solidFill>
                  <a:srgbClr val="F2F2F2"/>
                </a:solidFill>
              </a:defRPr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Noto Sans Symbols"/>
              <a:buChar char="▪"/>
              <a:defRPr>
                <a:solidFill>
                  <a:srgbClr val="F2F2F2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Noto Sans Symbols"/>
              <a:buChar char="▪"/>
              <a:defRPr>
                <a:solidFill>
                  <a:srgbClr val="F2F2F2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Noto Sans Symbols"/>
              <a:buChar char="▪"/>
              <a:defRPr>
                <a:solidFill>
                  <a:srgbClr val="F2F2F2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6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96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Google Shape;32;p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96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200"/>
              <a:buNone/>
              <a:defRPr b="1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title">
  <p:cSld name="Content with titl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7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97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7" name="Google Shape;37;p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1001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7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solidFill>
                  <a:schemeClr val="dk1"/>
                </a:solidFill>
              </a:defRPr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>
                <a:solidFill>
                  <a:schemeClr val="dk1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97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200"/>
              <a:buNone/>
              <a:defRPr b="1">
                <a:solidFill>
                  <a:srgbClr val="0081AB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-slide photo">
  <p:cSld name="Full-slide phot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8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069942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98"/>
          <p:cNvSpPr txBox="1">
            <a:spLocks noGrp="1"/>
          </p:cNvSpPr>
          <p:nvPr>
            <p:ph type="body" idx="1"/>
          </p:nvPr>
        </p:nvSpPr>
        <p:spPr>
          <a:xfrm>
            <a:off x="467544" y="483518"/>
            <a:ext cx="8208912" cy="410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98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9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buNone/>
              <a:defRPr>
                <a:solidFill>
                  <a:schemeClr val="lt1"/>
                </a:solidFill>
              </a:defRPr>
            </a:lvl1pPr>
            <a:lvl2pPr lvl="1" algn="r">
              <a:buNone/>
              <a:defRPr>
                <a:solidFill>
                  <a:schemeClr val="lt1"/>
                </a:solidFill>
              </a:defRPr>
            </a:lvl2pPr>
            <a:lvl3pPr lvl="2" algn="r">
              <a:buNone/>
              <a:defRPr>
                <a:solidFill>
                  <a:schemeClr val="lt1"/>
                </a:solidFill>
              </a:defRPr>
            </a:lvl3pPr>
            <a:lvl4pPr lvl="3" algn="r">
              <a:buNone/>
              <a:defRPr>
                <a:solidFill>
                  <a:schemeClr val="lt1"/>
                </a:solidFill>
              </a:defRPr>
            </a:lvl4pPr>
            <a:lvl5pPr lvl="4" algn="r">
              <a:buNone/>
              <a:defRPr>
                <a:solidFill>
                  <a:schemeClr val="lt1"/>
                </a:solidFill>
              </a:defRPr>
            </a:lvl5pPr>
            <a:lvl6pPr lvl="5" algn="r">
              <a:buNone/>
              <a:defRPr>
                <a:solidFill>
                  <a:schemeClr val="lt1"/>
                </a:solidFill>
              </a:defRPr>
            </a:lvl6pPr>
            <a:lvl7pPr lvl="6" algn="r">
              <a:buNone/>
              <a:defRPr>
                <a:solidFill>
                  <a:schemeClr val="lt1"/>
                </a:solidFill>
              </a:defRPr>
            </a:lvl7pPr>
            <a:lvl8pPr lvl="7" algn="r">
              <a:buNone/>
              <a:defRPr>
                <a:solidFill>
                  <a:schemeClr val="lt1"/>
                </a:solidFill>
              </a:defRPr>
            </a:lvl8pPr>
            <a:lvl9pPr lvl="8" algn="r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9"/>
          <p:cNvSpPr txBox="1"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9"/>
          <p:cNvSpPr txBox="1">
            <a:spLocks noGrp="1"/>
          </p:cNvSpPr>
          <p:nvPr>
            <p:ph type="body" idx="1"/>
          </p:nvPr>
        </p:nvSpPr>
        <p:spPr>
          <a:xfrm>
            <a:off x="304800" y="1200151"/>
            <a:ext cx="8610600" cy="3257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1pPr>
            <a:lvl2pPr marL="914400" lvl="1" indent="-300037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–"/>
              <a:defRPr sz="1125"/>
            </a:lvl2pPr>
            <a:lvl3pPr marL="1371600" lvl="2" indent="-292925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•"/>
              <a:defRPr sz="1013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9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buNone/>
              <a:defRPr>
                <a:solidFill>
                  <a:schemeClr val="dk1"/>
                </a:solidFill>
              </a:defRPr>
            </a:lvl1pPr>
            <a:lvl2pPr lvl="1" algn="r">
              <a:buNone/>
              <a:defRPr>
                <a:solidFill>
                  <a:schemeClr val="dk1"/>
                </a:solidFill>
              </a:defRPr>
            </a:lvl2pPr>
            <a:lvl3pPr lvl="2" algn="r">
              <a:buNone/>
              <a:defRPr>
                <a:solidFill>
                  <a:schemeClr val="dk1"/>
                </a:solidFill>
              </a:defRPr>
            </a:lvl3pPr>
            <a:lvl4pPr lvl="3" algn="r">
              <a:buNone/>
              <a:defRPr>
                <a:solidFill>
                  <a:schemeClr val="dk1"/>
                </a:solidFill>
              </a:defRPr>
            </a:lvl4pPr>
            <a:lvl5pPr lvl="4" algn="r">
              <a:buNone/>
              <a:defRPr>
                <a:solidFill>
                  <a:schemeClr val="dk1"/>
                </a:solidFill>
              </a:defRPr>
            </a:lvl5pPr>
            <a:lvl6pPr lvl="5" algn="r">
              <a:buNone/>
              <a:defRPr>
                <a:solidFill>
                  <a:schemeClr val="dk1"/>
                </a:solidFill>
              </a:defRPr>
            </a:lvl6pPr>
            <a:lvl7pPr lvl="6" algn="r">
              <a:buNone/>
              <a:defRPr>
                <a:solidFill>
                  <a:schemeClr val="dk1"/>
                </a:solidFill>
              </a:defRPr>
            </a:lvl7pPr>
            <a:lvl8pPr lvl="7" algn="r">
              <a:buNone/>
              <a:defRPr>
                <a:solidFill>
                  <a:schemeClr val="dk1"/>
                </a:solidFill>
              </a:defRPr>
            </a:lvl8pPr>
            <a:lvl9pPr lvl="8" algn="r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e / Contrast">
  <p:cSld name="Compare / Contrast">
    <p:bg>
      <p:bgPr>
        <a:solidFill>
          <a:schemeClr val="l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0"/>
          <p:cNvSpPr/>
          <p:nvPr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100"/>
          <p:cNvSpPr txBox="1">
            <a:spLocks noGrp="1"/>
          </p:cNvSpPr>
          <p:nvPr>
            <p:ph type="body" idx="1"/>
          </p:nvPr>
        </p:nvSpPr>
        <p:spPr>
          <a:xfrm>
            <a:off x="467544" y="1275607"/>
            <a:ext cx="3628206" cy="31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>
                <a:solidFill>
                  <a:schemeClr val="dk1"/>
                </a:solidFill>
              </a:defRPr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>
                <a:solidFill>
                  <a:schemeClr val="dk1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2" name="Google Shape;52;p100"/>
          <p:cNvSpPr txBox="1">
            <a:spLocks noGrp="1"/>
          </p:cNvSpPr>
          <p:nvPr>
            <p:ph type="body" idx="2"/>
          </p:nvPr>
        </p:nvSpPr>
        <p:spPr>
          <a:xfrm>
            <a:off x="5039544" y="1275607"/>
            <a:ext cx="3628206" cy="31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>
                <a:solidFill>
                  <a:schemeClr val="dk1"/>
                </a:solidFill>
              </a:defRPr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>
                <a:solidFill>
                  <a:schemeClr val="dk1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3" name="Google Shape;53;p100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00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5" name="Google Shape;55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1001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00"/>
          <p:cNvSpPr txBox="1">
            <a:spLocks noGrp="1"/>
          </p:cNvSpPr>
          <p:nvPr>
            <p:ph type="title"/>
          </p:nvPr>
        </p:nvSpPr>
        <p:spPr>
          <a:xfrm>
            <a:off x="5039544" y="379974"/>
            <a:ext cx="3628206" cy="569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2400" b="1">
                <a:solidFill>
                  <a:srgbClr val="0081AB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00"/>
          <p:cNvSpPr txBox="1">
            <a:spLocks noGrp="1"/>
          </p:cNvSpPr>
          <p:nvPr>
            <p:ph type="body" idx="3"/>
          </p:nvPr>
        </p:nvSpPr>
        <p:spPr>
          <a:xfrm>
            <a:off x="467544" y="378113"/>
            <a:ext cx="3628206" cy="575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0081AB"/>
              </a:buClr>
              <a:buSzPts val="2400"/>
              <a:buNone/>
              <a:defRPr sz="2400" b="1">
                <a:solidFill>
                  <a:srgbClr val="0081AB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bg>
      <p:bgPr>
        <a:solidFill>
          <a:schemeClr val="accent2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1"/>
          <p:cNvSpPr/>
          <p:nvPr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" name="Google Shape;60;p1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01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01"/>
          <p:cNvSpPr txBox="1">
            <a:spLocks noGrp="1"/>
          </p:cNvSpPr>
          <p:nvPr>
            <p:ph type="ctrTitle"/>
          </p:nvPr>
        </p:nvSpPr>
        <p:spPr>
          <a:xfrm>
            <a:off x="472008" y="776545"/>
            <a:ext cx="8348464" cy="1507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4000" b="1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1"/>
          <p:cNvSpPr/>
          <p:nvPr/>
        </p:nvSpPr>
        <p:spPr>
          <a:xfrm>
            <a:off x="552420" y="2376000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0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buNone/>
              <a:defRPr>
                <a:solidFill>
                  <a:schemeClr val="dk1"/>
                </a:solidFill>
              </a:defRPr>
            </a:lvl1pPr>
            <a:lvl2pPr lvl="1" algn="r">
              <a:buNone/>
              <a:defRPr>
                <a:solidFill>
                  <a:schemeClr val="dk1"/>
                </a:solidFill>
              </a:defRPr>
            </a:lvl2pPr>
            <a:lvl3pPr lvl="2" algn="r">
              <a:buNone/>
              <a:defRPr>
                <a:solidFill>
                  <a:schemeClr val="dk1"/>
                </a:solidFill>
              </a:defRPr>
            </a:lvl3pPr>
            <a:lvl4pPr lvl="3" algn="r">
              <a:buNone/>
              <a:defRPr>
                <a:solidFill>
                  <a:schemeClr val="dk1"/>
                </a:solidFill>
              </a:defRPr>
            </a:lvl4pPr>
            <a:lvl5pPr lvl="4" algn="r">
              <a:buNone/>
              <a:defRPr>
                <a:solidFill>
                  <a:schemeClr val="dk1"/>
                </a:solidFill>
              </a:defRPr>
            </a:lvl5pPr>
            <a:lvl6pPr lvl="5" algn="r">
              <a:buNone/>
              <a:defRPr>
                <a:solidFill>
                  <a:schemeClr val="dk1"/>
                </a:solidFill>
              </a:defRPr>
            </a:lvl6pPr>
            <a:lvl7pPr lvl="6" algn="r">
              <a:buNone/>
              <a:defRPr>
                <a:solidFill>
                  <a:schemeClr val="dk1"/>
                </a:solidFill>
              </a:defRPr>
            </a:lvl7pPr>
            <a:lvl8pPr lvl="7" algn="r">
              <a:buNone/>
              <a:defRPr>
                <a:solidFill>
                  <a:schemeClr val="dk1"/>
                </a:solidFill>
              </a:defRPr>
            </a:lvl8pPr>
            <a:lvl9pPr lvl="8" algn="r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Agenda">
  <p:cSld name="3_Agenda">
    <p:bg>
      <p:bgPr>
        <a:solidFill>
          <a:srgbClr val="36424A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" name="Google Shape;67;p102"/>
          <p:cNvSpPr txBox="1">
            <a:spLocks noGrp="1"/>
          </p:cNvSpPr>
          <p:nvPr>
            <p:ph type="body" idx="1"/>
          </p:nvPr>
        </p:nvSpPr>
        <p:spPr>
          <a:xfrm>
            <a:off x="539552" y="1347614"/>
            <a:ext cx="8229600" cy="324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Noto Sans Symbols"/>
              <a:buChar char="▪"/>
              <a:defRPr sz="1800">
                <a:solidFill>
                  <a:srgbClr val="F2F2F2"/>
                </a:solidFill>
              </a:defRPr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Noto Sans Symbols"/>
              <a:buChar char="▪"/>
              <a:defRPr>
                <a:solidFill>
                  <a:srgbClr val="F2F2F2"/>
                </a:solidFill>
              </a:defRPr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Noto Sans Symbols"/>
              <a:buChar char="▪"/>
              <a:defRPr>
                <a:solidFill>
                  <a:srgbClr val="F2F2F2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Noto Sans Symbols"/>
              <a:buChar char="▪"/>
              <a:defRPr>
                <a:solidFill>
                  <a:srgbClr val="F2F2F2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Noto Sans Symbols"/>
              <a:buChar char="▪"/>
              <a:defRPr>
                <a:solidFill>
                  <a:srgbClr val="F2F2F2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02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02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" name="Google Shape;70;p1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02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2400" b="1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9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93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93"/>
          <p:cNvSpPr txBox="1">
            <a:spLocks noGrp="1"/>
          </p:cNvSpPr>
          <p:nvPr>
            <p:ph type="sldNum" idx="12"/>
          </p:nvPr>
        </p:nvSpPr>
        <p:spPr>
          <a:xfrm>
            <a:off x="107504" y="4673377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"/>
          <p:cNvSpPr/>
          <p:nvPr/>
        </p:nvSpPr>
        <p:spPr>
          <a:xfrm>
            <a:off x="2857500" y="1446609"/>
            <a:ext cx="3343275" cy="39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000" tIns="25000" rIns="50000" bIns="2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5"/>
              <a:buFont typeface="Arial"/>
              <a:buNone/>
            </a:pPr>
            <a:endParaRPr sz="2475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" name="Google Shape;140;p1"/>
          <p:cNvSpPr txBox="1">
            <a:spLocks noGrp="1"/>
          </p:cNvSpPr>
          <p:nvPr>
            <p:ph type="ctrTitle"/>
          </p:nvPr>
        </p:nvSpPr>
        <p:spPr>
          <a:xfrm>
            <a:off x="472008" y="776545"/>
            <a:ext cx="8348464" cy="1507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SUBSTRUCTURE INSPECTION AND RATING</a:t>
            </a:r>
            <a:endParaRPr/>
          </a:p>
        </p:txBody>
      </p:sp>
      <p:sp>
        <p:nvSpPr>
          <p:cNvPr id="141" name="Google Shape;141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1135" b="4937"/>
          <a:stretch/>
        </p:blipFill>
        <p:spPr>
          <a:xfrm>
            <a:off x="20" y="10"/>
            <a:ext cx="9143980" cy="506993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0"/>
          <p:cNvSpPr txBox="1">
            <a:spLocks noGrp="1"/>
          </p:cNvSpPr>
          <p:nvPr>
            <p:ph type="body" idx="1"/>
          </p:nvPr>
        </p:nvSpPr>
        <p:spPr>
          <a:xfrm>
            <a:off x="467544" y="483518"/>
            <a:ext cx="8208912" cy="410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/>
              <a:t>Full Height Abutment</a:t>
            </a:r>
            <a:endParaRPr/>
          </a:p>
        </p:txBody>
      </p:sp>
      <p:sp>
        <p:nvSpPr>
          <p:cNvPr id="208" name="Google Shape;208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b="26073"/>
          <a:stretch/>
        </p:blipFill>
        <p:spPr>
          <a:xfrm>
            <a:off x="20" y="10"/>
            <a:ext cx="9143980" cy="506993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1"/>
          <p:cNvSpPr txBox="1">
            <a:spLocks noGrp="1"/>
          </p:cNvSpPr>
          <p:nvPr>
            <p:ph type="body" idx="1"/>
          </p:nvPr>
        </p:nvSpPr>
        <p:spPr>
          <a:xfrm>
            <a:off x="467544" y="483518"/>
            <a:ext cx="8208912" cy="410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/>
              <a:t>Full Height Abutment</a:t>
            </a:r>
            <a:endParaRPr/>
          </a:p>
        </p:txBody>
      </p:sp>
      <p:sp>
        <p:nvSpPr>
          <p:cNvPr id="215" name="Google Shape;215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Spill Through Type</a:t>
            </a:r>
            <a:endParaRPr/>
          </a:p>
          <a:p>
            <a:pPr marL="742950" lvl="1" indent="-2000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</a:pPr>
            <a:endParaRPr sz="1350"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sz="1400"/>
              <a:t>Intersect the headslope at the cap height</a:t>
            </a:r>
            <a:endParaRPr/>
          </a:p>
          <a:p>
            <a:pPr marL="742950" lvl="1" indent="-1968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sz="1400"/>
              <a:t>No retaining wall (backwalls) below caps</a:t>
            </a:r>
            <a:endParaRPr/>
          </a:p>
          <a:p>
            <a:pPr marL="742950" lvl="1" indent="-1968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sz="1400"/>
              <a:t>Short wings</a:t>
            </a:r>
            <a:endParaRPr/>
          </a:p>
          <a:p>
            <a:pPr marL="742950" lvl="1" indent="-1968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sz="1400"/>
              <a:t>Vulnerable to undermining if headslope not protected with scour protection</a:t>
            </a:r>
            <a:endParaRPr/>
          </a:p>
          <a:p>
            <a:pPr marL="742950" lvl="1" indent="-1968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sz="1400"/>
              <a:t>Susceptible to slumping if headslope too steep or scour at toe</a:t>
            </a:r>
            <a:endParaRPr/>
          </a:p>
        </p:txBody>
      </p:sp>
      <p:sp>
        <p:nvSpPr>
          <p:cNvPr id="221" name="Google Shape;221;p12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Abutments</a:t>
            </a:r>
            <a:endParaRPr/>
          </a:p>
        </p:txBody>
      </p:sp>
      <p:sp>
        <p:nvSpPr>
          <p:cNvPr id="222" name="Google Shape;222;p1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1AB"/>
                </a:solidFill>
              </a:rPr>
              <a:t>Spill Through Abutment</a:t>
            </a:r>
            <a:endParaRPr/>
          </a:p>
        </p:txBody>
      </p:sp>
      <p:pic>
        <p:nvPicPr>
          <p:cNvPr id="228" name="Google Shape;228;p13"/>
          <p:cNvPicPr preferRelativeResize="0">
            <a:picLocks noGrp="1"/>
          </p:cNvPicPr>
          <p:nvPr>
            <p:ph type="body" idx="1"/>
          </p:nvPr>
        </p:nvPicPr>
        <p:blipFill>
          <a:blip r:embed="rId3"/>
          <a:srcRect t="24779" b="24779"/>
          <a:stretch/>
        </p:blipFill>
        <p:spPr>
          <a:xfrm>
            <a:off x="304800" y="1200151"/>
            <a:ext cx="8610600" cy="3257549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1AB"/>
                </a:solidFill>
              </a:rPr>
              <a:t>Spill Through Abutment</a:t>
            </a:r>
            <a:endParaRPr/>
          </a:p>
        </p:txBody>
      </p:sp>
      <p:pic>
        <p:nvPicPr>
          <p:cNvPr id="228" name="Google Shape;228;p13"/>
          <p:cNvPicPr preferRelativeResize="0">
            <a:picLocks noGrp="1"/>
          </p:cNvPicPr>
          <p:nvPr>
            <p:ph type="body" idx="1"/>
          </p:nvPr>
        </p:nvPicPr>
        <p:blipFill>
          <a:blip r:embed="rId3"/>
          <a:srcRect t="24779" b="24779"/>
          <a:stretch/>
        </p:blipFill>
        <p:spPr>
          <a:xfrm>
            <a:off x="304800" y="1200151"/>
            <a:ext cx="8610600" cy="3257549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7345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Indicate Extended Backwall Piles “</a:t>
            </a:r>
            <a:r>
              <a:rPr lang="en-US" b="1" u="sng"/>
              <a:t>Y</a:t>
            </a:r>
            <a:r>
              <a:rPr lang="en-US"/>
              <a:t>es” or “</a:t>
            </a:r>
            <a:r>
              <a:rPr lang="en-US" b="1" u="sng"/>
              <a:t>N</a:t>
            </a:r>
            <a:r>
              <a:rPr lang="en-US"/>
              <a:t>o”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Record Extended Backwall Pile maximum spacing  in mm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Provide Backwall/Breastwall rating–refer to 8.6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Measure and record greatest height – lowest point to top of deck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Rate struts on single span bridge in Pier section of form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Abutments</a:t>
            </a:r>
            <a:endParaRPr/>
          </a:p>
        </p:txBody>
      </p:sp>
      <p:sp>
        <p:nvSpPr>
          <p:cNvPr id="236" name="Google Shape;236;p14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5"/>
          <p:cNvPicPr preferRelativeResize="0">
            <a:picLocks noGrp="1"/>
          </p:cNvPicPr>
          <p:nvPr>
            <p:ph type="body" idx="1"/>
          </p:nvPr>
        </p:nvPicPr>
        <p:blipFill>
          <a:blip r:embed="rId3"/>
          <a:srcRect/>
          <a:stretch/>
        </p:blipFill>
        <p:spPr>
          <a:xfrm>
            <a:off x="2501480" y="1357313"/>
            <a:ext cx="4306139" cy="3230562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5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Extended Backwall Pile</a:t>
            </a:r>
            <a:endParaRPr/>
          </a:p>
        </p:txBody>
      </p:sp>
      <p:sp>
        <p:nvSpPr>
          <p:cNvPr id="243" name="Google Shape;243;p15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6"/>
          <p:cNvSpPr txBox="1">
            <a:spLocks noGrp="1"/>
          </p:cNvSpPr>
          <p:nvPr>
            <p:ph type="body" idx="1"/>
          </p:nvPr>
        </p:nvSpPr>
        <p:spPr>
          <a:xfrm>
            <a:off x="539552" y="1014474"/>
            <a:ext cx="8229600" cy="3005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Applies to abutments only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The portion of the abutment sheathing between the wingwalls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Function is to retain the approach fill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On standard bridges, backwalls are:</a:t>
            </a:r>
            <a:endParaRPr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</a:pPr>
            <a:r>
              <a:rPr lang="en-US" sz="1400"/>
              <a:t>horizontal timber planks nailed to the piles</a:t>
            </a:r>
            <a:endParaRPr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</a:pPr>
            <a:r>
              <a:rPr lang="en-US" sz="1400"/>
              <a:t>vertical driven tongue and groove timber planks nailed to whalers attached to piles</a:t>
            </a:r>
            <a:endParaRPr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</a:pPr>
            <a:r>
              <a:rPr lang="en-US" sz="1400"/>
              <a:t>corrugated, galvanized steel plate</a:t>
            </a:r>
            <a:endParaRPr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</a:pPr>
            <a:r>
              <a:rPr lang="en-US" sz="1400"/>
              <a:t>concrete </a:t>
            </a:r>
            <a:endParaRPr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</a:pPr>
            <a:r>
              <a:rPr lang="en-US" sz="1400"/>
              <a:t>Includes extended backwall piles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Measure and record greatest height – lowest point to top of deck</a:t>
            </a:r>
            <a:endParaRPr/>
          </a:p>
          <a:p>
            <a:pPr marL="257175" lvl="1" indent="0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</a:pPr>
            <a:endParaRPr sz="135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/>
          </a:p>
        </p:txBody>
      </p:sp>
      <p:pic>
        <p:nvPicPr>
          <p:cNvPr id="249" name="Google Shape;24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8388" y="4174610"/>
            <a:ext cx="4967223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16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Backwalls/Breastwalls</a:t>
            </a:r>
            <a:endParaRPr/>
          </a:p>
        </p:txBody>
      </p:sp>
      <p:sp>
        <p:nvSpPr>
          <p:cNvPr id="251" name="Google Shape;251;p16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7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On Standard bridges Breastwalls refer to planks attached to streamside of abutment piles.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Look for: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/>
              <a:t>Defects common to timber and steel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/>
              <a:t>Sheathing not installed low enough</a:t>
            </a:r>
            <a:endParaRPr/>
          </a:p>
          <a:p>
            <a:pPr marL="114300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/>
              <a:t>sheathing to be set 300 mm below ground level or scour protection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/>
              <a:t>Loss of fill material below the backwall or breastwall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/>
              <a:t>Loose, missing, or bowing  planks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/>
          </a:p>
        </p:txBody>
      </p:sp>
      <p:sp>
        <p:nvSpPr>
          <p:cNvPr id="257" name="Google Shape;257;p17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Backwalls/Breastwalls</a:t>
            </a:r>
            <a:endParaRPr/>
          </a:p>
        </p:txBody>
      </p:sp>
      <p:sp>
        <p:nvSpPr>
          <p:cNvPr id="258" name="Google Shape;258;p17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8"/>
          <p:cNvSpPr txBox="1">
            <a:spLocks noGrp="1"/>
          </p:cNvSpPr>
          <p:nvPr>
            <p:ph type="body" idx="1"/>
          </p:nvPr>
        </p:nvSpPr>
        <p:spPr>
          <a:xfrm>
            <a:off x="539552" y="1144988"/>
            <a:ext cx="8229600" cy="3442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Rate according to condition and ability to perform as designed (retaining wall)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90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Sheathing bowing out from earth pressure rates 5 provided it is functioning (retaining fill).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sz="90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Not low enough but no loss of backfill material – rate 5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90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Loss of material under sheathing - rate 4 or less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Excessive gaps between the planks allowing infiltration rate 4 or less</a:t>
            </a:r>
            <a:endParaRPr dirty="0"/>
          </a:p>
          <a:p>
            <a:pPr marL="742950" lvl="1" indent="-1841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900" dirty="0">
              <a:solidFill>
                <a:srgbClr val="000000"/>
              </a:solidFill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Decay, broken or missing planks or defects in extended backwall piles - rate 4 or less</a:t>
            </a:r>
            <a:endParaRPr dirty="0"/>
          </a:p>
        </p:txBody>
      </p:sp>
      <p:sp>
        <p:nvSpPr>
          <p:cNvPr id="264" name="Google Shape;264;p18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Backwalls/Breastwalls Ratings</a:t>
            </a:r>
            <a:endParaRPr/>
          </a:p>
        </p:txBody>
      </p:sp>
      <p:sp>
        <p:nvSpPr>
          <p:cNvPr id="265" name="Google Shape;265;p18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70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2</a:t>
            </a:fld>
            <a:endParaRPr lang="en-US" sz="700"/>
          </a:p>
        </p:txBody>
      </p:sp>
      <p:sp>
        <p:nvSpPr>
          <p:cNvPr id="146" name="Google Shape;146;p2"/>
          <p:cNvSpPr txBox="1">
            <a:spLocks noGrp="1"/>
          </p:cNvSpPr>
          <p:nvPr>
            <p:ph type="body" idx="1"/>
          </p:nvPr>
        </p:nvSpPr>
        <p:spPr>
          <a:xfrm>
            <a:off x="539552" y="1347614"/>
            <a:ext cx="8229600" cy="3240360"/>
          </a:xfrm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1500" dirty="0"/>
              <a:t>Portion of the bridge located below the bearings</a:t>
            </a:r>
          </a:p>
          <a:p>
            <a:pPr marL="742950" lvl="1" indent="-285750">
              <a:lnSpc>
                <a:spcPct val="90000"/>
              </a:lnSpc>
              <a:spcBef>
                <a:spcPts val="270"/>
              </a:spcBef>
              <a:buClr>
                <a:schemeClr val="bg1"/>
              </a:buClr>
              <a:buSzPts val="1350"/>
            </a:pPr>
            <a:r>
              <a:rPr lang="en-US" sz="1500" dirty="0"/>
              <a:t>Abutments</a:t>
            </a:r>
          </a:p>
          <a:p>
            <a:pPr marL="742950" lvl="1" indent="-285750">
              <a:lnSpc>
                <a:spcPct val="90000"/>
              </a:lnSpc>
              <a:spcBef>
                <a:spcPts val="270"/>
              </a:spcBef>
              <a:buClr>
                <a:schemeClr val="bg1"/>
              </a:buClr>
              <a:buSzPts val="1350"/>
            </a:pPr>
            <a:r>
              <a:rPr lang="en-US" sz="1500" dirty="0"/>
              <a:t>Piers</a:t>
            </a:r>
          </a:p>
          <a:p>
            <a:pPr marL="742950" lvl="1" indent="-285750">
              <a:lnSpc>
                <a:spcPct val="90000"/>
              </a:lnSpc>
              <a:spcBef>
                <a:spcPts val="270"/>
              </a:spcBef>
              <a:buClr>
                <a:schemeClr val="bg1"/>
              </a:buClr>
              <a:buSzPts val="1350"/>
            </a:pPr>
            <a:r>
              <a:rPr lang="en-US" sz="1500" dirty="0"/>
              <a:t>Rated separately</a:t>
            </a:r>
          </a:p>
          <a:p>
            <a:pPr marL="285750" indent="-285750">
              <a:lnSpc>
                <a:spcPct val="90000"/>
              </a:lnSpc>
              <a:buClr>
                <a:schemeClr val="bg1"/>
              </a:buClr>
            </a:pPr>
            <a:r>
              <a:rPr lang="en-US" sz="1500" dirty="0"/>
              <a:t>Purpose is to:</a:t>
            </a:r>
          </a:p>
          <a:p>
            <a:pPr marL="742950" lvl="1" indent="-285750">
              <a:lnSpc>
                <a:spcPct val="90000"/>
              </a:lnSpc>
              <a:spcBef>
                <a:spcPts val="270"/>
              </a:spcBef>
              <a:buClr>
                <a:schemeClr val="bg1"/>
              </a:buClr>
              <a:buSzPts val="1350"/>
            </a:pPr>
            <a:r>
              <a:rPr lang="en-US" sz="1500" dirty="0"/>
              <a:t>Receive the loads from the superstructure</a:t>
            </a:r>
          </a:p>
          <a:p>
            <a:pPr marL="742950" lvl="1" indent="-285750">
              <a:lnSpc>
                <a:spcPct val="90000"/>
              </a:lnSpc>
              <a:spcBef>
                <a:spcPts val="270"/>
              </a:spcBef>
              <a:buClr>
                <a:schemeClr val="bg1"/>
              </a:buClr>
              <a:buSzPts val="1350"/>
            </a:pPr>
            <a:r>
              <a:rPr lang="en-US" sz="1500" dirty="0"/>
              <a:t>Transfer forces to the ground</a:t>
            </a:r>
          </a:p>
          <a:p>
            <a:pPr marL="742950" lvl="1" indent="-285750">
              <a:lnSpc>
                <a:spcPct val="90000"/>
              </a:lnSpc>
              <a:spcBef>
                <a:spcPts val="270"/>
              </a:spcBef>
              <a:buClr>
                <a:schemeClr val="bg1"/>
              </a:buClr>
              <a:buSzPts val="1350"/>
            </a:pPr>
            <a:r>
              <a:rPr lang="en-US" sz="1500" dirty="0"/>
              <a:t>Contain the approach fills</a:t>
            </a:r>
          </a:p>
          <a:p>
            <a:pPr marL="742950" lvl="1" indent="-285750">
              <a:lnSpc>
                <a:spcPct val="90000"/>
              </a:lnSpc>
              <a:spcBef>
                <a:spcPts val="270"/>
              </a:spcBef>
              <a:buClr>
                <a:schemeClr val="bg1"/>
              </a:buClr>
              <a:buSzPts val="1350"/>
            </a:pPr>
            <a:r>
              <a:rPr lang="en-US" sz="1500" dirty="0"/>
              <a:t>Withstand other forces on it</a:t>
            </a:r>
          </a:p>
          <a:p>
            <a:pPr marL="1200150" lvl="2" indent="-285750">
              <a:lnSpc>
                <a:spcPct val="90000"/>
              </a:lnSpc>
              <a:spcBef>
                <a:spcPts val="270"/>
              </a:spcBef>
              <a:buClr>
                <a:schemeClr val="bg1"/>
              </a:buClr>
              <a:buSzPts val="1350"/>
            </a:pPr>
            <a:r>
              <a:rPr lang="en-US" sz="1500" dirty="0"/>
              <a:t>Ice</a:t>
            </a:r>
          </a:p>
          <a:p>
            <a:pPr marL="1200150" lvl="2" indent="-285750">
              <a:lnSpc>
                <a:spcPct val="90000"/>
              </a:lnSpc>
              <a:spcBef>
                <a:spcPts val="270"/>
              </a:spcBef>
              <a:buClr>
                <a:schemeClr val="bg1"/>
              </a:buClr>
              <a:buSzPts val="1350"/>
            </a:pPr>
            <a:r>
              <a:rPr lang="en-US" sz="1500" dirty="0"/>
              <a:t>Debris/drift</a:t>
            </a:r>
          </a:p>
          <a:p>
            <a:pPr marL="1200150" lvl="2" indent="-285750">
              <a:lnSpc>
                <a:spcPct val="90000"/>
              </a:lnSpc>
              <a:spcBef>
                <a:spcPts val="270"/>
              </a:spcBef>
              <a:buClr>
                <a:schemeClr val="bg1"/>
              </a:buClr>
              <a:buSzPts val="1350"/>
            </a:pPr>
            <a:r>
              <a:rPr lang="en-US" sz="1500" dirty="0"/>
              <a:t>Earth pressure</a:t>
            </a:r>
          </a:p>
        </p:txBody>
      </p:sp>
      <p:sp>
        <p:nvSpPr>
          <p:cNvPr id="147" name="Google Shape;147;p2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Introduction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9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0" lvl="1" indent="0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</a:pPr>
            <a:endParaRPr sz="1350">
              <a:solidFill>
                <a:srgbClr val="000000"/>
              </a:solidFill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257175" lvl="1" indent="0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</a:pPr>
            <a:endParaRPr sz="135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/>
          </a:p>
        </p:txBody>
      </p:sp>
      <p:sp>
        <p:nvSpPr>
          <p:cNvPr id="271" name="Google Shape;271;p19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Backwalls/Breastwalls Loss of Fill Rated 4</a:t>
            </a:r>
            <a:endParaRPr sz="3100"/>
          </a:p>
        </p:txBody>
      </p:sp>
      <p:pic>
        <p:nvPicPr>
          <p:cNvPr id="272" name="Google Shape;27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5987" y="1081564"/>
            <a:ext cx="4772025" cy="3556788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9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9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0" lvl="1" indent="0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</a:pPr>
            <a:endParaRPr sz="1350">
              <a:solidFill>
                <a:srgbClr val="000000"/>
              </a:solidFill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257175" lvl="1" indent="0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</a:pPr>
            <a:endParaRPr sz="135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/>
          </a:p>
        </p:txBody>
      </p:sp>
      <p:sp>
        <p:nvSpPr>
          <p:cNvPr id="271" name="Google Shape;271;p19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dirty="0"/>
              <a:t>Backwall W/ No Fill Loss - Rated 5</a:t>
            </a:r>
            <a:endParaRPr sz="3100" dirty="0"/>
          </a:p>
        </p:txBody>
      </p:sp>
      <p:pic>
        <p:nvPicPr>
          <p:cNvPr id="272" name="Google Shape;272;p19"/>
          <p:cNvPicPr preferRelativeResize="0"/>
          <p:nvPr/>
        </p:nvPicPr>
        <p:blipFill>
          <a:blip r:embed="rId3"/>
          <a:srcRect/>
          <a:stretch/>
        </p:blipFill>
        <p:spPr>
          <a:xfrm>
            <a:off x="2200807" y="1081564"/>
            <a:ext cx="4742384" cy="3556788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9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9547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0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0" lvl="1" indent="0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</a:pPr>
            <a:endParaRPr sz="1350">
              <a:solidFill>
                <a:srgbClr val="000000"/>
              </a:solidFill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257175" lvl="1" indent="0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</a:pPr>
            <a:endParaRPr sz="135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/>
          </a:p>
        </p:txBody>
      </p:sp>
      <p:sp>
        <p:nvSpPr>
          <p:cNvPr id="279" name="Google Shape;279;p20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Repair with Breastwall </a:t>
            </a:r>
            <a:endParaRPr/>
          </a:p>
        </p:txBody>
      </p:sp>
      <p:pic>
        <p:nvPicPr>
          <p:cNvPr id="280" name="Google Shape;28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1345" y="1031280"/>
            <a:ext cx="4761309" cy="3570981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0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0" lvl="1" indent="0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</a:pPr>
            <a:endParaRPr sz="1350">
              <a:solidFill>
                <a:srgbClr val="000000"/>
              </a:solidFill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257175" lvl="1" indent="0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</a:pPr>
            <a:endParaRPr sz="135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/>
          </a:p>
        </p:txBody>
      </p:sp>
      <p:sp>
        <p:nvSpPr>
          <p:cNvPr id="287" name="Google Shape;287;p21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Vertical Driven Backwall Sheathing </a:t>
            </a:r>
            <a:endParaRPr/>
          </a:p>
        </p:txBody>
      </p:sp>
      <p:pic>
        <p:nvPicPr>
          <p:cNvPr id="288" name="Google Shape;28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5051" y="1215331"/>
            <a:ext cx="4493898" cy="3372643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2"/>
          <p:cNvSpPr/>
          <p:nvPr/>
        </p:nvSpPr>
        <p:spPr>
          <a:xfrm>
            <a:off x="2900363" y="514350"/>
            <a:ext cx="3343275" cy="39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000" tIns="25000" rIns="50000" bIns="2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5"/>
              <a:buFont typeface="Arial"/>
              <a:buNone/>
            </a:pPr>
            <a:endParaRPr sz="2475" b="0" i="0" u="none" strike="noStrike" cap="none">
              <a:solidFill>
                <a:srgbClr val="1F497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5" name="Google Shape;295;p22" descr="Subst I&amp;R 17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7642" y="2897606"/>
            <a:ext cx="2228716" cy="1536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2" descr="Subst I&amp;R 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87760" y="1352550"/>
            <a:ext cx="3922840" cy="129004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2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Backwall &amp; Pier Height</a:t>
            </a:r>
            <a:endParaRPr/>
          </a:p>
        </p:txBody>
      </p:sp>
      <p:sp>
        <p:nvSpPr>
          <p:cNvPr id="298" name="Google Shape;298;p2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3"/>
          <p:cNvSpPr txBox="1">
            <a:spLocks noGrp="1"/>
          </p:cNvSpPr>
          <p:nvPr>
            <p:ph type="body" idx="1"/>
          </p:nvPr>
        </p:nvSpPr>
        <p:spPr>
          <a:xfrm>
            <a:off x="467544" y="1090416"/>
            <a:ext cx="3628206" cy="35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900"/>
              <a:t>Applies to abutments only</a:t>
            </a:r>
            <a:endParaRPr/>
          </a:p>
          <a:p>
            <a:pPr marL="342900" lvl="0" indent="-342900" algn="l" rtl="0"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900"/>
              <a:t>Primary function is to retain fill</a:t>
            </a:r>
            <a:endParaRPr/>
          </a:p>
          <a:p>
            <a:pPr marL="342900" lvl="0" indent="-342900" algn="l" rtl="0"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900"/>
              <a:t>Consist of horizontal or vertical driven sheathing attached to piles</a:t>
            </a:r>
            <a:endParaRPr/>
          </a:p>
          <a:p>
            <a:pPr marL="342900" lvl="0" indent="-342900" algn="l" rtl="0"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900"/>
              <a:t>Wing piles are included in inspection and rating</a:t>
            </a:r>
            <a:endParaRPr/>
          </a:p>
          <a:p>
            <a:pPr marL="342900" lvl="0" indent="-342900" algn="l" rtl="0"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900"/>
              <a:t>Stability and Scour/Erosion are rated separately</a:t>
            </a:r>
            <a:endParaRPr/>
          </a:p>
          <a:p>
            <a:pPr marL="342900" lvl="0" indent="-342900" algn="l" rtl="0">
              <a:spcBef>
                <a:spcPts val="32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900"/>
              <a:t>Look for:</a:t>
            </a:r>
            <a:endParaRPr/>
          </a:p>
          <a:p>
            <a:pPr marL="742950" lvl="1" indent="-285750" algn="l" rtl="0"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1600"/>
              <a:t>Material defects</a:t>
            </a:r>
            <a:endParaRPr/>
          </a:p>
          <a:p>
            <a:pPr marL="742950" lvl="1" indent="-285750" algn="l" rtl="0"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sz="1600"/>
              <a:t>Sheathing not installed low enough</a:t>
            </a:r>
            <a:endParaRPr/>
          </a:p>
          <a:p>
            <a:pPr marL="1143000" lvl="2" indent="-228600" algn="l" rtl="0"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/>
              <a:t>sheathing to be set below the ground level or scour protection installed at the bottom</a:t>
            </a:r>
            <a:endParaRPr/>
          </a:p>
        </p:txBody>
      </p:sp>
      <p:sp>
        <p:nvSpPr>
          <p:cNvPr id="304" name="Google Shape;304;p23"/>
          <p:cNvSpPr txBox="1">
            <a:spLocks noGrp="1"/>
          </p:cNvSpPr>
          <p:nvPr>
            <p:ph type="body" idx="2"/>
          </p:nvPr>
        </p:nvSpPr>
        <p:spPr>
          <a:xfrm>
            <a:off x="4572000" y="1090416"/>
            <a:ext cx="4095750" cy="3353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</a:pPr>
            <a:r>
              <a:rPr lang="en-US" sz="1400"/>
              <a:t>Loss of fill material below the wingwall</a:t>
            </a:r>
            <a:endParaRPr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</a:pPr>
            <a:r>
              <a:rPr lang="en-US"/>
              <a:t>Excessive gaps between the planks allowing infiltration </a:t>
            </a:r>
            <a:endParaRPr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</a:pPr>
            <a:r>
              <a:rPr lang="en-US"/>
              <a:t>Sheathing or piles bowing out from earth pressure </a:t>
            </a:r>
            <a:endParaRPr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</a:pPr>
            <a:r>
              <a:rPr lang="en-US"/>
              <a:t>Missing or broken planks or piles</a:t>
            </a:r>
            <a:endParaRPr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</a:pPr>
            <a:r>
              <a:rPr lang="en-US"/>
              <a:t>Missing or damaged tin tops on timber wing piles</a:t>
            </a:r>
            <a:endParaRPr/>
          </a:p>
          <a:p>
            <a:pPr marL="1143000" lvl="2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/>
              <a:t>installed to prevent water from entering cut end and rotting interior of pile </a:t>
            </a:r>
            <a:endParaRPr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</a:pPr>
            <a:r>
              <a:rPr lang="en-US"/>
              <a:t>Proper attachment to backwall - loose or missing wing cleat</a:t>
            </a:r>
            <a:endParaRPr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</a:pPr>
            <a:r>
              <a:rPr lang="en-US"/>
              <a:t>Broken or loose anchor tie to pile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305" name="Google Shape;305;p23"/>
          <p:cNvSpPr txBox="1">
            <a:spLocks noGrp="1"/>
          </p:cNvSpPr>
          <p:nvPr>
            <p:ph type="body" idx="3"/>
          </p:nvPr>
        </p:nvSpPr>
        <p:spPr>
          <a:xfrm>
            <a:off x="467544" y="378113"/>
            <a:ext cx="3628206" cy="575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81AB"/>
              </a:buClr>
              <a:buSzPts val="2400"/>
              <a:buNone/>
            </a:pPr>
            <a:r>
              <a:rPr lang="en-US"/>
              <a:t>Wingwalls</a:t>
            </a:r>
            <a:endParaRPr/>
          </a:p>
        </p:txBody>
      </p:sp>
      <p:sp>
        <p:nvSpPr>
          <p:cNvPr id="306" name="Google Shape;306;p2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4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Requires repairs for aesthetics but is still functional - rate 5 or more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Requires repairs to be functional - rate 4 or less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/>
              <a:t>Loss of fill material – rate 4 or less (also rate under Scour)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/>
              <a:t>Sheathing</a:t>
            </a:r>
            <a:r>
              <a:rPr lang="en-US">
                <a:solidFill>
                  <a:srgbClr val="000000"/>
                </a:solidFill>
              </a:rPr>
              <a:t> or piles bowing out from earth pressure rate 5 or less depending on functionality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</a:pPr>
            <a:r>
              <a:rPr lang="en-US">
                <a:solidFill>
                  <a:srgbClr val="000000"/>
                </a:solidFill>
              </a:rPr>
              <a:t>Missing or broken planks rate 5 or less depending on functionality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</a:pPr>
            <a:r>
              <a:rPr lang="en-US">
                <a:solidFill>
                  <a:srgbClr val="000000"/>
                </a:solidFill>
              </a:rPr>
              <a:t>Broken or rotted piles rate 4 or less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/>
              <a:t>Missing or damaged tin tops on wing piles rate 4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312" name="Google Shape;312;p24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Wingwall Ratings</a:t>
            </a:r>
            <a:endParaRPr/>
          </a:p>
        </p:txBody>
      </p:sp>
      <p:sp>
        <p:nvSpPr>
          <p:cNvPr id="313" name="Google Shape;313;p24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5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7175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9"/>
              <a:buNone/>
            </a:pPr>
            <a:endParaRPr sz="1069">
              <a:solidFill>
                <a:srgbClr val="000000"/>
              </a:solidFill>
            </a:endParaRPr>
          </a:p>
          <a:p>
            <a:pPr marL="0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0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319" name="Google Shape;319;p25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Wingwall – Separation from Backwall</a:t>
            </a:r>
            <a:endParaRPr/>
          </a:p>
        </p:txBody>
      </p:sp>
      <p:pic>
        <p:nvPicPr>
          <p:cNvPr id="320" name="Google Shape;32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9029" y="1123950"/>
            <a:ext cx="4305942" cy="3231016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5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6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7175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9"/>
              <a:buNone/>
            </a:pPr>
            <a:endParaRPr sz="1069">
              <a:solidFill>
                <a:srgbClr val="000000"/>
              </a:solidFill>
            </a:endParaRPr>
          </a:p>
          <a:p>
            <a:pPr marL="0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0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327" name="Google Shape;327;p26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Wingwall – Broken Pile</a:t>
            </a:r>
            <a:endParaRPr/>
          </a:p>
        </p:txBody>
      </p:sp>
      <p:pic>
        <p:nvPicPr>
          <p:cNvPr id="328" name="Google Shape;32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7450" y="1127499"/>
            <a:ext cx="4229100" cy="3175079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6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6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7175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9"/>
              <a:buNone/>
            </a:pPr>
            <a:endParaRPr sz="1069">
              <a:solidFill>
                <a:srgbClr val="000000"/>
              </a:solidFill>
            </a:endParaRPr>
          </a:p>
          <a:p>
            <a:pPr marL="0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0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327" name="Google Shape;327;p26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Wingwall – Leaning but still functional</a:t>
            </a:r>
            <a:endParaRPr dirty="0"/>
          </a:p>
        </p:txBody>
      </p:sp>
      <p:pic>
        <p:nvPicPr>
          <p:cNvPr id="328" name="Google Shape;328;p26"/>
          <p:cNvPicPr preferRelativeResize="0"/>
          <p:nvPr/>
        </p:nvPicPr>
        <p:blipFill>
          <a:blip r:embed="rId3"/>
          <a:srcRect/>
          <a:stretch/>
        </p:blipFill>
        <p:spPr>
          <a:xfrm>
            <a:off x="2457450" y="1129126"/>
            <a:ext cx="4229100" cy="317182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6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6823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"/>
          <p:cNvSpPr/>
          <p:nvPr/>
        </p:nvSpPr>
        <p:spPr>
          <a:xfrm>
            <a:off x="3961210" y="4843462"/>
            <a:ext cx="1221581" cy="18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8"/>
              <a:buFont typeface="Arial"/>
              <a:buNone/>
            </a:pPr>
            <a:fld id="{00000000-1234-1234-1234-123412341234}" type="slidenum">
              <a:rPr lang="en-US" sz="7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r>
              <a:rPr lang="en-US" sz="7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54" name="Google Shape;154;p3"/>
          <p:cNvSpPr txBox="1">
            <a:spLocks noGrp="1"/>
          </p:cNvSpPr>
          <p:nvPr>
            <p:ph type="body" idx="1"/>
          </p:nvPr>
        </p:nvSpPr>
        <p:spPr>
          <a:xfrm>
            <a:off x="539552" y="1347614"/>
            <a:ext cx="8229600" cy="324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Char char="▪"/>
            </a:pPr>
            <a:r>
              <a:rPr lang="en-US" dirty="0"/>
              <a:t>Components</a:t>
            </a:r>
            <a:endParaRPr dirty="0"/>
          </a:p>
          <a:p>
            <a:pPr marL="742950" lvl="1" indent="-285750" algn="l" rtl="0">
              <a:spcBef>
                <a:spcPts val="270"/>
              </a:spcBef>
              <a:spcAft>
                <a:spcPts val="0"/>
              </a:spcAft>
              <a:buClr>
                <a:srgbClr val="F2F2F2"/>
              </a:buClr>
              <a:buSzPts val="1350"/>
              <a:buChar char="▪"/>
            </a:pPr>
            <a:r>
              <a:rPr lang="en-US" sz="1350" dirty="0"/>
              <a:t>bearing seats, pile caps</a:t>
            </a:r>
            <a:endParaRPr dirty="0"/>
          </a:p>
          <a:p>
            <a:pPr marL="742950" lvl="1" indent="-285750" algn="l" rtl="0">
              <a:spcBef>
                <a:spcPts val="270"/>
              </a:spcBef>
              <a:spcAft>
                <a:spcPts val="0"/>
              </a:spcAft>
              <a:buClr>
                <a:srgbClr val="F2F2F2"/>
              </a:buClr>
              <a:buSzPts val="1350"/>
              <a:buChar char="▪"/>
            </a:pPr>
            <a:r>
              <a:rPr lang="en-US" sz="1350" dirty="0"/>
              <a:t>piles</a:t>
            </a:r>
            <a:endParaRPr dirty="0"/>
          </a:p>
          <a:p>
            <a:pPr marL="742950" lvl="1" indent="-285750" algn="l" rtl="0">
              <a:spcBef>
                <a:spcPts val="270"/>
              </a:spcBef>
              <a:spcAft>
                <a:spcPts val="0"/>
              </a:spcAft>
              <a:buClr>
                <a:srgbClr val="F2F2F2"/>
              </a:buClr>
              <a:buSzPts val="1350"/>
              <a:buChar char="▪"/>
            </a:pPr>
            <a:r>
              <a:rPr lang="en-US" sz="1350" dirty="0"/>
              <a:t>backwalls</a:t>
            </a:r>
            <a:endParaRPr dirty="0"/>
          </a:p>
          <a:p>
            <a:pPr marL="742950" lvl="1" indent="-285750" algn="l" rtl="0">
              <a:spcBef>
                <a:spcPts val="270"/>
              </a:spcBef>
              <a:spcAft>
                <a:spcPts val="0"/>
              </a:spcAft>
              <a:buClr>
                <a:srgbClr val="F2F2F2"/>
              </a:buClr>
              <a:buSzPts val="1350"/>
              <a:buChar char="▪"/>
            </a:pPr>
            <a:r>
              <a:rPr lang="en-US" sz="1350" dirty="0"/>
              <a:t>wingwalls</a:t>
            </a:r>
            <a:endParaRPr dirty="0"/>
          </a:p>
          <a:p>
            <a:pPr marL="742950" lvl="1" indent="-285750" algn="l" rtl="0">
              <a:spcBef>
                <a:spcPts val="270"/>
              </a:spcBef>
              <a:spcAft>
                <a:spcPts val="0"/>
              </a:spcAft>
              <a:buClr>
                <a:srgbClr val="F2F2F2"/>
              </a:buClr>
              <a:buSzPts val="1350"/>
              <a:buChar char="▪"/>
            </a:pPr>
            <a:r>
              <a:rPr lang="en-US" sz="1350" dirty="0"/>
              <a:t>bracing and struts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rgbClr val="F2F2F2"/>
              </a:buClr>
              <a:buSzPts val="1800"/>
              <a:buNone/>
            </a:pP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F2F2F2"/>
              </a:buClr>
              <a:buSzPts val="1800"/>
              <a:buChar char="▪"/>
            </a:pPr>
            <a:r>
              <a:rPr lang="en-US" dirty="0"/>
              <a:t>Component materials</a:t>
            </a:r>
            <a:endParaRPr dirty="0"/>
          </a:p>
          <a:p>
            <a:pPr marL="742950" lvl="1" indent="-285750" algn="l" rtl="0">
              <a:spcBef>
                <a:spcPts val="270"/>
              </a:spcBef>
              <a:spcAft>
                <a:spcPts val="0"/>
              </a:spcAft>
              <a:buClr>
                <a:srgbClr val="F2F2F2"/>
              </a:buClr>
              <a:buSzPts val="1350"/>
              <a:buChar char="▪"/>
            </a:pPr>
            <a:r>
              <a:rPr lang="en-US" sz="1350" dirty="0"/>
              <a:t>timber</a:t>
            </a:r>
            <a:endParaRPr dirty="0"/>
          </a:p>
          <a:p>
            <a:pPr marL="742950" lvl="1" indent="-285750" algn="l" rtl="0">
              <a:spcBef>
                <a:spcPts val="270"/>
              </a:spcBef>
              <a:spcAft>
                <a:spcPts val="0"/>
              </a:spcAft>
              <a:buClr>
                <a:srgbClr val="F2F2F2"/>
              </a:buClr>
              <a:buSzPts val="1350"/>
              <a:buChar char="▪"/>
            </a:pPr>
            <a:r>
              <a:rPr lang="en-US" sz="1350" dirty="0"/>
              <a:t>concrete</a:t>
            </a:r>
            <a:endParaRPr dirty="0"/>
          </a:p>
          <a:p>
            <a:pPr marL="742950" lvl="1" indent="-285750" algn="l" rtl="0">
              <a:spcBef>
                <a:spcPts val="270"/>
              </a:spcBef>
              <a:spcAft>
                <a:spcPts val="0"/>
              </a:spcAft>
              <a:buClr>
                <a:srgbClr val="F2F2F2"/>
              </a:buClr>
              <a:buSzPts val="1350"/>
              <a:buChar char="▪"/>
            </a:pPr>
            <a:r>
              <a:rPr lang="en-US" sz="1350" dirty="0"/>
              <a:t>steel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rgbClr val="F2F2F2"/>
              </a:buClr>
              <a:buSzPts val="1800"/>
              <a:buNone/>
            </a:pPr>
            <a:endParaRPr dirty="0"/>
          </a:p>
        </p:txBody>
      </p:sp>
      <p:sp>
        <p:nvSpPr>
          <p:cNvPr id="155" name="Google Shape;155;p3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Introduction</a:t>
            </a:r>
            <a:br>
              <a:rPr lang="en-US"/>
            </a:br>
            <a:endParaRPr/>
          </a:p>
        </p:txBody>
      </p:sp>
      <p:sp>
        <p:nvSpPr>
          <p:cNvPr id="156" name="Google Shape;156;p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6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7175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9"/>
              <a:buNone/>
            </a:pPr>
            <a:endParaRPr sz="1069" dirty="0">
              <a:solidFill>
                <a:srgbClr val="000000"/>
              </a:solidFill>
            </a:endParaRPr>
          </a:p>
          <a:p>
            <a:pPr marL="0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327" name="Google Shape;327;p26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Wingwall – Rebuilt</a:t>
            </a:r>
            <a:endParaRPr dirty="0"/>
          </a:p>
        </p:txBody>
      </p:sp>
      <p:pic>
        <p:nvPicPr>
          <p:cNvPr id="328" name="Google Shape;328;p26"/>
          <p:cNvPicPr preferRelativeResize="0"/>
          <p:nvPr/>
        </p:nvPicPr>
        <p:blipFill>
          <a:blip r:embed="rId3"/>
          <a:srcRect/>
          <a:stretch/>
        </p:blipFill>
        <p:spPr>
          <a:xfrm>
            <a:off x="2457450" y="1129126"/>
            <a:ext cx="4229100" cy="317182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6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28512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7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Intermediate support between the abutments on multi-span bridges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Record pier type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On Standard bridges piers are usually “Pile Bents”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</a:pPr>
            <a:r>
              <a:rPr lang="en-US" dirty="0">
                <a:solidFill>
                  <a:srgbClr val="000000"/>
                </a:solidFill>
              </a:rPr>
              <a:t>Pile bent is a single row of piles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</a:pPr>
            <a:r>
              <a:rPr lang="en-US" dirty="0">
                <a:solidFill>
                  <a:srgbClr val="000000"/>
                </a:solidFill>
              </a:rPr>
              <a:t>Pile Bent is recorded as “Pier Column”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Measure and record greatest height – lowest point to top of pier cap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Material Type: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</a:pPr>
            <a:r>
              <a:rPr lang="en-US" dirty="0">
                <a:solidFill>
                  <a:srgbClr val="000000"/>
                </a:solidFill>
              </a:rPr>
              <a:t>Timber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</a:pPr>
            <a:r>
              <a:rPr lang="en-US" dirty="0">
                <a:solidFill>
                  <a:srgbClr val="000000"/>
                </a:solidFill>
              </a:rPr>
              <a:t>Steel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</a:pPr>
            <a:r>
              <a:rPr lang="en-US" dirty="0">
                <a:solidFill>
                  <a:srgbClr val="000000"/>
                </a:solidFill>
              </a:rPr>
              <a:t>Concrete </a:t>
            </a:r>
            <a:endParaRPr dirty="0">
              <a:highlight>
                <a:srgbClr val="00FFFF"/>
              </a:highlight>
            </a:endParaRPr>
          </a:p>
        </p:txBody>
      </p:sp>
      <p:sp>
        <p:nvSpPr>
          <p:cNvPr id="335" name="Google Shape;335;p27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Piers</a:t>
            </a:r>
            <a:endParaRPr/>
          </a:p>
        </p:txBody>
      </p:sp>
      <p:sp>
        <p:nvSpPr>
          <p:cNvPr id="336" name="Google Shape;336;p27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8"/>
          <p:cNvSpPr/>
          <p:nvPr/>
        </p:nvSpPr>
        <p:spPr>
          <a:xfrm>
            <a:off x="2900363" y="514350"/>
            <a:ext cx="3343275" cy="39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000" tIns="25000" rIns="50000" bIns="2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5"/>
              <a:buFont typeface="Arial"/>
              <a:buNone/>
            </a:pPr>
            <a:endParaRPr sz="2475" b="0" i="0" u="none" strike="noStrike" cap="none">
              <a:solidFill>
                <a:srgbClr val="1F497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42" name="Google Shape;342;p28" descr="Subst I&amp;R 17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6600" y="2886102"/>
            <a:ext cx="2338388" cy="1611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8" descr="Subst I&amp;R 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4061" y="1352550"/>
            <a:ext cx="4115877" cy="1353526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8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Backwall &amp; Pier Height</a:t>
            </a:r>
            <a:endParaRPr/>
          </a:p>
        </p:txBody>
      </p:sp>
      <p:sp>
        <p:nvSpPr>
          <p:cNvPr id="345" name="Google Shape;345;p28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9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  <a:p>
            <a:pPr marL="257175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351" name="Google Shape;351;p29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Timber Pier Bent (Column) with Sway Bracing</a:t>
            </a:r>
            <a:endParaRPr sz="2800"/>
          </a:p>
        </p:txBody>
      </p:sp>
      <p:pic>
        <p:nvPicPr>
          <p:cNvPr id="352" name="Google Shape;35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0787" y="1219539"/>
            <a:ext cx="4162425" cy="3121819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9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0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  <a:p>
            <a:pPr marL="257175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359" name="Google Shape;359;p30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Timber Pier Bent (Column) with Full Sheathing</a:t>
            </a:r>
            <a:endParaRPr sz="2800" dirty="0"/>
          </a:p>
        </p:txBody>
      </p:sp>
      <p:pic>
        <p:nvPicPr>
          <p:cNvPr id="360" name="Google Shape;36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4900" y="1093334"/>
            <a:ext cx="4394199" cy="32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0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1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  <a:p>
            <a:pPr marL="257175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367" name="Google Shape;367;p31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Teepee Pier Bent (Column) with Sheathing, Capitols, Steel Caps</a:t>
            </a:r>
            <a:endParaRPr sz="1800"/>
          </a:p>
        </p:txBody>
      </p:sp>
      <p:pic>
        <p:nvPicPr>
          <p:cNvPr id="368" name="Google Shape;36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7989" y="1070514"/>
            <a:ext cx="4308021" cy="3231016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1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2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  <a:p>
            <a:pPr marL="257175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375" name="Google Shape;375;p32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Galvanized Steel Pier Bent (Column) with Bracing</a:t>
            </a:r>
            <a:endParaRPr sz="2800"/>
          </a:p>
        </p:txBody>
      </p:sp>
      <p:pic>
        <p:nvPicPr>
          <p:cNvPr id="376" name="Google Shape;37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1731" y="1048890"/>
            <a:ext cx="4300537" cy="3251207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3"/>
          <p:cNvSpPr txBox="1">
            <a:spLocks noGrp="1"/>
          </p:cNvSpPr>
          <p:nvPr>
            <p:ph type="body" idx="1"/>
          </p:nvPr>
        </p:nvSpPr>
        <p:spPr>
          <a:xfrm>
            <a:off x="467544" y="1581149"/>
            <a:ext cx="3628206" cy="2862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/>
              <a:t>Applies to abutments and piers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/>
              <a:t>Corbels used on major bridges only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/>
              <a:t>Purpose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sz="1600"/>
              <a:t>Receive the loads from the superstructure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sz="1600"/>
              <a:t>Transfer loads to the piles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/>
              <a:t>High-stress concentrations in bearing areas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sz="1600"/>
              <a:t>Under girders or timber stringers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sz="1600"/>
              <a:t>Above piles</a:t>
            </a:r>
            <a:endParaRPr/>
          </a:p>
          <a:p>
            <a:pPr marL="257175" lvl="1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500"/>
          </a:p>
          <a:p>
            <a:pPr marL="342900" lvl="0" indent="-2476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500"/>
          </a:p>
        </p:txBody>
      </p:sp>
      <p:pic>
        <p:nvPicPr>
          <p:cNvPr id="383" name="Google Shape;383;p33" descr="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9544" y="2102395"/>
            <a:ext cx="3628206" cy="1514776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384" name="Google Shape;384;p3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  <p:sp>
        <p:nvSpPr>
          <p:cNvPr id="385" name="Google Shape;385;p33"/>
          <p:cNvSpPr/>
          <p:nvPr/>
        </p:nvSpPr>
        <p:spPr>
          <a:xfrm>
            <a:off x="381000" y="358806"/>
            <a:ext cx="4485456" cy="681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81AB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81AB"/>
                </a:solidFill>
                <a:latin typeface="Arial"/>
                <a:ea typeface="Arial"/>
                <a:cs typeface="Arial"/>
                <a:sym typeface="Arial"/>
              </a:rPr>
              <a:t>Bearing Seats/Caps/Corbels</a:t>
            </a:r>
            <a:endParaRPr sz="2400" b="1" i="0" u="none" strike="noStrike" cap="none">
              <a:solidFill>
                <a:srgbClr val="0081A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4"/>
          <p:cNvSpPr txBox="1">
            <a:spLocks noGrp="1"/>
          </p:cNvSpPr>
          <p:nvPr>
            <p:ph type="body" idx="1"/>
          </p:nvPr>
        </p:nvSpPr>
        <p:spPr>
          <a:xfrm>
            <a:off x="539552" y="1216550"/>
            <a:ext cx="8229600" cy="33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Types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Timber - found on timber pile bents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Concrete - found on concrete or steel 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Steel - found on steel or timber pile bents</a:t>
            </a:r>
          </a:p>
          <a:p>
            <a:pPr marL="457200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40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Confirm and/or record: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Record total number of individual caps at each abut and pier (</a:t>
            </a:r>
            <a:r>
              <a:rPr lang="en-US" dirty="0" err="1"/>
              <a:t>west:east</a:t>
            </a:r>
            <a:r>
              <a:rPr lang="en-US" dirty="0"/>
              <a:t> or </a:t>
            </a:r>
            <a:r>
              <a:rPr lang="en-US" dirty="0" err="1"/>
              <a:t>south:north</a:t>
            </a:r>
            <a:r>
              <a:rPr lang="en-US" dirty="0"/>
              <a:t>) (e.g. 3:3). Steel caps welded together count as 1 cap.</a:t>
            </a:r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Caps &lt; 100 mm depth do not count in total (e.g. plywood crown)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Record Detailed rating boxes for caps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Record the number of caps not visible in the “N” box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Record “0’s” if caps are rated 4 or more</a:t>
            </a:r>
            <a:endParaRPr dirty="0"/>
          </a:p>
        </p:txBody>
      </p:sp>
      <p:sp>
        <p:nvSpPr>
          <p:cNvPr id="391" name="Google Shape;391;p34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Abutment or Pier Caps</a:t>
            </a:r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5"/>
          <p:cNvSpPr txBox="1">
            <a:spLocks noGrp="1"/>
          </p:cNvSpPr>
          <p:nvPr>
            <p:ph type="body" idx="1"/>
          </p:nvPr>
        </p:nvSpPr>
        <p:spPr>
          <a:xfrm>
            <a:off x="539552" y="1236428"/>
            <a:ext cx="8229600" cy="3351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dirty="0">
                <a:solidFill>
                  <a:srgbClr val="000000"/>
                </a:solidFill>
              </a:rPr>
              <a:t>Confirm and/or record (cont’d): </a:t>
            </a:r>
            <a:endParaRPr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−"/>
            </a:pPr>
            <a:r>
              <a:rPr lang="en-US" sz="1600" dirty="0">
                <a:solidFill>
                  <a:srgbClr val="000000"/>
                </a:solidFill>
              </a:rPr>
              <a:t>Provide cap rating - refer to Section 8.5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−"/>
            </a:pPr>
            <a:r>
              <a:rPr lang="en-US" sz="1600" dirty="0">
                <a:solidFill>
                  <a:srgbClr val="000000"/>
                </a:solidFill>
              </a:rPr>
              <a:t>Record cap material type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6424A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Timber, steel, concrete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6424A"/>
              </a:buClr>
              <a:buSzPts val="1400"/>
              <a:buNone/>
              <a:tabLst/>
              <a:defRPr/>
            </a:pPr>
            <a:endParaRPr sz="1400" dirty="0">
              <a:solidFill>
                <a:srgbClr val="000000"/>
              </a:solidFill>
            </a:endParaRP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−"/>
            </a:pPr>
            <a:r>
              <a:rPr lang="en-US" sz="1600" dirty="0">
                <a:solidFill>
                  <a:srgbClr val="000000"/>
                </a:solidFill>
              </a:rPr>
              <a:t>Record width and depth of caps -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if different sizes provide comment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6424A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Use nominal dimensions-(250, 305, 356 mm)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6424A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Welded steel caps record total size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endParaRPr sz="14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−"/>
            </a:pPr>
            <a:r>
              <a:rPr lang="en-US" sz="1600" dirty="0">
                <a:solidFill>
                  <a:srgbClr val="000000"/>
                </a:solidFill>
              </a:rPr>
              <a:t>Verify the bridge file number on the file tag</a:t>
            </a:r>
            <a:endParaRPr dirty="0"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dirty="0"/>
              <a:t>verifies that this is the correct bridge</a:t>
            </a:r>
            <a:endParaRPr dirty="0"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dirty="0"/>
              <a:t>if tag is missing, illegible or incorrect, note in maintenance recommendations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/>
          </a:p>
        </p:txBody>
      </p:sp>
      <p:sp>
        <p:nvSpPr>
          <p:cNvPr id="398" name="Google Shape;398;p35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Abutment or Pier Caps</a:t>
            </a:r>
            <a:endParaRPr/>
          </a:p>
        </p:txBody>
      </p:sp>
      <p:sp>
        <p:nvSpPr>
          <p:cNvPr id="399" name="Google Shape;399;p35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"/>
          <p:cNvSpPr/>
          <p:nvPr/>
        </p:nvSpPr>
        <p:spPr>
          <a:xfrm>
            <a:off x="2857500" y="428625"/>
            <a:ext cx="3343275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000" tIns="25000" rIns="50000" bIns="2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5"/>
              <a:buFont typeface="Arial"/>
              <a:buNone/>
            </a:pPr>
            <a:endParaRPr sz="2475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3" name="Google Shape;16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7500" y="157695"/>
            <a:ext cx="3343275" cy="482811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6"/>
          <p:cNvSpPr txBox="1">
            <a:spLocks noGrp="1"/>
          </p:cNvSpPr>
          <p:nvPr>
            <p:ph type="body" idx="1"/>
          </p:nvPr>
        </p:nvSpPr>
        <p:spPr>
          <a:xfrm>
            <a:off x="467544" y="1275607"/>
            <a:ext cx="3799656" cy="31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Look for:</a:t>
            </a:r>
            <a:endParaRPr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Concrete caps with wide cracks, delamination, spalls, corrosion of rebar, other deterioration</a:t>
            </a:r>
            <a:endParaRPr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Material defects</a:t>
            </a:r>
            <a:endParaRPr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/>
              <a:t>Especially decay in timber</a:t>
            </a:r>
            <a:endParaRPr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/>
              <a:t>Check shape of timber caps (bulging/crushing)</a:t>
            </a:r>
            <a:endParaRPr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Good contact between girders and caps, and between caps and piles</a:t>
            </a:r>
            <a:endParaRPr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Fire damage-reduced section and strength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405" name="Google Shape;405;p36"/>
          <p:cNvSpPr txBox="1">
            <a:spLocks noGrp="1"/>
          </p:cNvSpPr>
          <p:nvPr>
            <p:ph type="body" idx="2"/>
          </p:nvPr>
        </p:nvSpPr>
        <p:spPr>
          <a:xfrm>
            <a:off x="5039544" y="1275607"/>
            <a:ext cx="3628206" cy="31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Evidence of defective connections</a:t>
            </a:r>
            <a:endParaRPr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/>
              <a:t>Corrosion of dowels or drift pins</a:t>
            </a:r>
            <a:endParaRPr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/>
              <a:t>Broken, cracked or poor welds</a:t>
            </a:r>
            <a:endParaRPr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Capitals</a:t>
            </a:r>
            <a:endParaRPr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/>
              <a:t>proper size for pile </a:t>
            </a:r>
            <a:endParaRPr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Location and installation of steel cap stiffeners</a:t>
            </a:r>
            <a:endParaRPr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/>
              <a:t>over pile locations</a:t>
            </a:r>
            <a:endParaRPr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/>
              <a:t>on both sides of web</a:t>
            </a:r>
            <a:endParaRPr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Rotation or displacement</a:t>
            </a:r>
            <a:endParaRPr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/>
              <a:t>Usually indicates substructure movement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406" name="Google Shape;406;p36"/>
          <p:cNvSpPr txBox="1">
            <a:spLocks noGrp="1"/>
          </p:cNvSpPr>
          <p:nvPr>
            <p:ph type="body" idx="3"/>
          </p:nvPr>
        </p:nvSpPr>
        <p:spPr>
          <a:xfrm>
            <a:off x="467544" y="378113"/>
            <a:ext cx="3628206" cy="575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81AB"/>
              </a:buClr>
              <a:buSzPts val="2400"/>
              <a:buNone/>
            </a:pPr>
            <a:r>
              <a:rPr lang="en-US"/>
              <a:t>Abutment or Pier Caps</a:t>
            </a:r>
            <a:endParaRPr/>
          </a:p>
        </p:txBody>
      </p:sp>
      <p:sp>
        <p:nvSpPr>
          <p:cNvPr id="407" name="Google Shape;407;p36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7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Decay in timber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check moist areas - contact between girders, piles, sheeting planks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check  cut ends, dowel, drift, and bolt holes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most often occurs in the cap interior while the treated surface remains sound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look for discoloration at bottom of caps where moisture leaches out decay by-products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look for crushing or bulging especially in high stress areas at piles or under girders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sound caps with hammer to detect hollow areas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recommend Level 2 coring if decay present or suspected based on visual clues </a:t>
            </a:r>
            <a:endParaRPr dirty="0"/>
          </a:p>
        </p:txBody>
      </p:sp>
      <p:sp>
        <p:nvSpPr>
          <p:cNvPr id="413" name="Google Shape;413;p37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Timber Caps – Abutments or Piers</a:t>
            </a:r>
            <a:endParaRPr/>
          </a:p>
        </p:txBody>
      </p:sp>
      <p:sp>
        <p:nvSpPr>
          <p:cNvPr id="414" name="Google Shape;414;p37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8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1500"/>
              <a:t>Refer to Section 8.5.3 in Manual</a:t>
            </a:r>
            <a:endParaRPr/>
          </a:p>
          <a:p>
            <a:pPr marL="342900" lvl="0" indent="-3429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1500"/>
              <a:t>Rate according to condition and functionality</a:t>
            </a:r>
            <a:endParaRPr/>
          </a:p>
          <a:p>
            <a:pPr marL="342900" lvl="0" indent="-3429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1500"/>
              <a:t>Record number of caps rated N, 1, 2 &amp; 3 in Detail Rating Field. Record “0” if caps rated &gt;3</a:t>
            </a:r>
            <a:endParaRPr/>
          </a:p>
          <a:p>
            <a:pPr marL="342900" lvl="0" indent="-3429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1500"/>
              <a:t>Any deficiencies reducing ability to transmit loads rate 4 or less</a:t>
            </a:r>
            <a:endParaRPr/>
          </a:p>
          <a:p>
            <a:pPr marL="342900" lvl="0" indent="-3429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1500"/>
              <a:t>Spalling and rebar exposed - rate 4 or less</a:t>
            </a:r>
            <a:endParaRPr/>
          </a:p>
          <a:p>
            <a:pPr marL="342900" lvl="0" indent="-3429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1500"/>
              <a:t>Girder bearing less than 100 mm or timber stringer less than 75 mm, rate 4 or less</a:t>
            </a:r>
            <a:endParaRPr/>
          </a:p>
          <a:p>
            <a:pPr marL="342900" lvl="0" indent="-3429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1500"/>
              <a:t>Girder bearing less than 75 mm rate 3 or less</a:t>
            </a:r>
            <a:endParaRPr/>
          </a:p>
          <a:p>
            <a:pPr marL="342900" lvl="0" indent="-3429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1500"/>
              <a:t>Timber caps with:</a:t>
            </a:r>
            <a:endParaRPr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/>
              <a:t>Vertical or horizontal splits extending through full dimension rate 4 or less</a:t>
            </a:r>
            <a:endParaRPr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/>
              <a:t>Early signs of rot rate 4 or less</a:t>
            </a:r>
            <a:endParaRPr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/>
              <a:t>Signs of bulging rate 3 or less</a:t>
            </a:r>
            <a:endParaRPr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/>
              <a:t>Signs of crushing rate 2 or less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/>
          </a:p>
        </p:txBody>
      </p:sp>
      <p:sp>
        <p:nvSpPr>
          <p:cNvPr id="420" name="Google Shape;420;p38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Rating Abutment/Pier Caps</a:t>
            </a:r>
            <a:endParaRPr/>
          </a:p>
        </p:txBody>
      </p:sp>
      <p:sp>
        <p:nvSpPr>
          <p:cNvPr id="421" name="Google Shape;421;p38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9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  <a:p>
            <a:pPr marL="257175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427" name="Google Shape;427;p39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Beginning Rot in Timber Cap – Rated 4</a:t>
            </a:r>
            <a:endParaRPr dirty="0"/>
          </a:p>
        </p:txBody>
      </p:sp>
      <p:pic>
        <p:nvPicPr>
          <p:cNvPr id="428" name="Google Shape;428;p39"/>
          <p:cNvPicPr preferRelativeResize="0"/>
          <p:nvPr/>
        </p:nvPicPr>
        <p:blipFill>
          <a:blip r:embed="rId3"/>
          <a:srcRect/>
          <a:stretch/>
        </p:blipFill>
        <p:spPr>
          <a:xfrm>
            <a:off x="2324100" y="1123950"/>
            <a:ext cx="4495800" cy="337185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39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9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  <a:p>
            <a:pPr marL="257175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427" name="Google Shape;427;p39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Bulging Timber Cap – Rated 3</a:t>
            </a:r>
            <a:endParaRPr/>
          </a:p>
        </p:txBody>
      </p:sp>
      <p:pic>
        <p:nvPicPr>
          <p:cNvPr id="428" name="Google Shape;428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4100" y="1123950"/>
            <a:ext cx="4495800" cy="3371851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39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52582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0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  <a:p>
            <a:pPr marL="257175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435" name="Google Shape;435;p40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Crushing/Bulging Timber Pier Cap – Rated 2</a:t>
            </a:r>
            <a:endParaRPr sz="2800"/>
          </a:p>
        </p:txBody>
      </p:sp>
      <p:pic>
        <p:nvPicPr>
          <p:cNvPr id="436" name="Google Shape;436;p40"/>
          <p:cNvPicPr preferRelativeResize="0"/>
          <p:nvPr/>
        </p:nvPicPr>
        <p:blipFill>
          <a:blip r:embed="rId3"/>
          <a:srcRect/>
          <a:stretch/>
        </p:blipFill>
        <p:spPr>
          <a:xfrm>
            <a:off x="1924266" y="1030397"/>
            <a:ext cx="5449827" cy="345860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40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1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  <a:p>
            <a:pPr marL="257175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443" name="Google Shape;443;p41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Crushing/Bulging Timber Abutment Cap – Rated 2</a:t>
            </a:r>
            <a:endParaRPr sz="2800"/>
          </a:p>
        </p:txBody>
      </p:sp>
      <p:pic>
        <p:nvPicPr>
          <p:cNvPr id="444" name="Google Shape;444;p41"/>
          <p:cNvPicPr preferRelativeResize="0"/>
          <p:nvPr/>
        </p:nvPicPr>
        <p:blipFill>
          <a:blip r:embed="rId3"/>
          <a:srcRect/>
          <a:stretch/>
        </p:blipFill>
        <p:spPr>
          <a:xfrm>
            <a:off x="2265956" y="1079197"/>
            <a:ext cx="5486566" cy="3459066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41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2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  <a:p>
            <a:pPr marL="257175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451" name="Google Shape;451;p42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Crushing/Cracked Timber Pier Cap – Rated 2</a:t>
            </a:r>
            <a:endParaRPr sz="2800"/>
          </a:p>
        </p:txBody>
      </p:sp>
      <p:pic>
        <p:nvPicPr>
          <p:cNvPr id="452" name="Google Shape;452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2687" y="1080746"/>
            <a:ext cx="4238625" cy="3178969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3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  <a:p>
            <a:pPr marL="257175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459" name="Google Shape;459;p43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Crushing Timber Abutment Cap – Rated 2</a:t>
            </a:r>
            <a:endParaRPr sz="2800" dirty="0"/>
          </a:p>
        </p:txBody>
      </p:sp>
      <p:pic>
        <p:nvPicPr>
          <p:cNvPr id="460" name="Google Shape;46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1447" y="950039"/>
            <a:ext cx="4561106" cy="342083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4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4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  <a:p>
            <a:pPr marL="257175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467" name="Google Shape;467;p44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Crushing Timber Cap – Rated 2</a:t>
            </a:r>
            <a:endParaRPr/>
          </a:p>
        </p:txBody>
      </p:sp>
      <p:pic>
        <p:nvPicPr>
          <p:cNvPr id="468" name="Google Shape;468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7990" y="1114902"/>
            <a:ext cx="4308019" cy="3231015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44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Purpose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Support the ends of the girders or stringers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Contain the approach fills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Two types in standard bridges - classified according to their height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171" name="Google Shape;171;p5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Abutments</a:t>
            </a:r>
            <a:endParaRPr/>
          </a:p>
        </p:txBody>
      </p:sp>
      <p:sp>
        <p:nvSpPr>
          <p:cNvPr id="172" name="Google Shape;172;p5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4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  <a:p>
            <a:pPr marL="257175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467" name="Google Shape;467;p44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Crushing Timber Cap – Rated 2</a:t>
            </a:r>
            <a:endParaRPr/>
          </a:p>
        </p:txBody>
      </p:sp>
      <p:pic>
        <p:nvPicPr>
          <p:cNvPr id="468" name="Google Shape;468;p44"/>
          <p:cNvPicPr preferRelativeResize="0"/>
          <p:nvPr/>
        </p:nvPicPr>
        <p:blipFill>
          <a:blip r:embed="rId3"/>
          <a:srcRect/>
          <a:stretch/>
        </p:blipFill>
        <p:spPr>
          <a:xfrm>
            <a:off x="2087614" y="1098735"/>
            <a:ext cx="4968772" cy="3321926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44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96465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5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  <a:p>
            <a:pPr marL="257175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475" name="Google Shape;475;p45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Timber Corbels Major Bridges</a:t>
            </a:r>
            <a:endParaRPr/>
          </a:p>
        </p:txBody>
      </p:sp>
      <p:pic>
        <p:nvPicPr>
          <p:cNvPr id="476" name="Google Shape;476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4280" y="1276350"/>
            <a:ext cx="3995440" cy="3237463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5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6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  <a:p>
            <a:pPr marL="257175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483" name="Google Shape;483;p46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Level 2 Timber Coring</a:t>
            </a:r>
            <a:endParaRPr/>
          </a:p>
        </p:txBody>
      </p:sp>
      <p:pic>
        <p:nvPicPr>
          <p:cNvPr id="484" name="Google Shape;484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0787" y="1123950"/>
            <a:ext cx="4162425" cy="3121819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46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4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7545" y="1640324"/>
            <a:ext cx="3627437" cy="2720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b="7049"/>
          <a:stretch/>
        </p:blipFill>
        <p:spPr>
          <a:xfrm>
            <a:off x="5253575" y="1528702"/>
            <a:ext cx="3155989" cy="2943819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47"/>
          <p:cNvSpPr txBox="1">
            <a:spLocks noGrp="1"/>
          </p:cNvSpPr>
          <p:nvPr>
            <p:ph type="body" idx="3"/>
          </p:nvPr>
        </p:nvSpPr>
        <p:spPr>
          <a:xfrm>
            <a:off x="467544" y="378113"/>
            <a:ext cx="3628206" cy="575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81AB"/>
              </a:buClr>
              <a:buSzPts val="2400"/>
              <a:buNone/>
            </a:pPr>
            <a:r>
              <a:rPr lang="en-US"/>
              <a:t>Level 2 Core Samples</a:t>
            </a:r>
            <a:endParaRPr/>
          </a:p>
        </p:txBody>
      </p:sp>
      <p:sp>
        <p:nvSpPr>
          <p:cNvPr id="493" name="Google Shape;493;p47"/>
          <p:cNvSpPr txBox="1"/>
          <p:nvPr/>
        </p:nvSpPr>
        <p:spPr>
          <a:xfrm>
            <a:off x="466776" y="1047750"/>
            <a:ext cx="36282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 shavings with rot</a:t>
            </a:r>
            <a:endParaRPr/>
          </a:p>
        </p:txBody>
      </p:sp>
      <p:sp>
        <p:nvSpPr>
          <p:cNvPr id="494" name="Google Shape;494;p47"/>
          <p:cNvSpPr txBox="1"/>
          <p:nvPr/>
        </p:nvSpPr>
        <p:spPr>
          <a:xfrm>
            <a:off x="5017466" y="1047750"/>
            <a:ext cx="36282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Good texture and colour – no rot</a:t>
            </a:r>
            <a:endParaRPr/>
          </a:p>
        </p:txBody>
      </p:sp>
      <p:sp>
        <p:nvSpPr>
          <p:cNvPr id="495" name="Google Shape;495;p47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8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  <a:p>
            <a:pPr marL="257175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501" name="Google Shape;501;p48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Fire Damaged Timber Cap with Section Loss</a:t>
            </a:r>
            <a:endParaRPr sz="2800"/>
          </a:p>
        </p:txBody>
      </p:sp>
      <p:pic>
        <p:nvPicPr>
          <p:cNvPr id="502" name="Google Shape;502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7989" y="1200150"/>
            <a:ext cx="4308021" cy="3231016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48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9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  <a:p>
            <a:pPr marL="257175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509" name="Google Shape;509;p49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Concrete Pier Cap with Spalling</a:t>
            </a:r>
            <a:endParaRPr/>
          </a:p>
        </p:txBody>
      </p:sp>
      <p:pic>
        <p:nvPicPr>
          <p:cNvPr id="510" name="Google Shape;510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7990" y="1114902"/>
            <a:ext cx="4308019" cy="3231015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49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0"/>
          <p:cNvSpPr txBox="1">
            <a:spLocks noGrp="1"/>
          </p:cNvSpPr>
          <p:nvPr>
            <p:ph type="body" idx="1"/>
          </p:nvPr>
        </p:nvSpPr>
        <p:spPr>
          <a:xfrm>
            <a:off x="539552" y="1232452"/>
            <a:ext cx="8229600" cy="3355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Applies to piles at abutments and piers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Piles receive the loads from the caps and transmit them to the ground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Piles also accommodate lateral loads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ice and drift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earth pressure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Record Detail Ratings as “0” if piles rated 4 or more 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pic>
        <p:nvPicPr>
          <p:cNvPr id="517" name="Google Shape;517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3598" y="3232206"/>
            <a:ext cx="4191164" cy="1260244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50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Abutment and Pier Piles</a:t>
            </a:r>
            <a:endParaRPr/>
          </a:p>
        </p:txBody>
      </p:sp>
      <p:sp>
        <p:nvSpPr>
          <p:cNvPr id="519" name="Google Shape;519;p50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1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Pile types</a:t>
            </a:r>
            <a:endParaRPr dirty="0"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dirty="0"/>
              <a:t>Timber</a:t>
            </a:r>
            <a:endParaRPr dirty="0"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dirty="0"/>
              <a:t>Steel H-pile</a:t>
            </a:r>
            <a:endParaRPr dirty="0"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dirty="0"/>
              <a:t>Steel pipe pile filled with concrete</a:t>
            </a:r>
            <a:endParaRPr dirty="0"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dirty="0"/>
              <a:t>Concrete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Record the maximum pier height</a:t>
            </a:r>
            <a:endParaRPr sz="1350" dirty="0">
              <a:solidFill>
                <a:srgbClr val="000000"/>
              </a:solidFill>
            </a:endParaRPr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</a:pPr>
            <a:r>
              <a:rPr lang="en-US" dirty="0">
                <a:solidFill>
                  <a:srgbClr val="000000"/>
                </a:solidFill>
              </a:rPr>
              <a:t>Measure from the lowest point to top of pier cap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525" name="Google Shape;525;p51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Abutment and Pier Piles</a:t>
            </a:r>
            <a:endParaRPr dirty="0"/>
          </a:p>
        </p:txBody>
      </p:sp>
      <p:sp>
        <p:nvSpPr>
          <p:cNvPr id="526" name="Google Shape;526;p51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2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Look for: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Material defects</a:t>
            </a:r>
            <a:endParaRPr dirty="0"/>
          </a:p>
          <a:p>
            <a:pPr marL="1143000" lvl="2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dirty="0"/>
              <a:t>Cracks, wide splits, rot of timber piles (especially in wet/dry zone</a:t>
            </a:r>
            <a:endParaRPr dirty="0"/>
          </a:p>
          <a:p>
            <a:pPr marL="1143000" lvl="2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dirty="0"/>
              <a:t>Cracks, corrosion/loss of section of steel piles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Collision damage from ice, drift or vehicles (lead pile especially)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Abrasion from ice or drift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Bowing due to excessive earth pressure or vertical loads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Misalignment (out of plumb – not sharing loads) due to lateral forces</a:t>
            </a:r>
            <a:endParaRPr dirty="0"/>
          </a:p>
          <a:p>
            <a:pPr marL="1143000" lvl="2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dirty="0"/>
              <a:t>Determine if as built (piles driven out of plumb is common) or related to stability</a:t>
            </a:r>
          </a:p>
          <a:p>
            <a:pPr marL="1143000" lvl="2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dirty="0"/>
              <a:t>Look for sloped cut on pile top or shims between pile and backwall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Uneven spacing due to poor construction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Signs of heaving or settlement. Note in vertical misalignment</a:t>
            </a:r>
            <a:endParaRPr dirty="0"/>
          </a:p>
          <a:p>
            <a:pPr marL="742950" lvl="1" indent="-2000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</a:pPr>
            <a:endParaRPr sz="1350"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532" name="Google Shape;532;p52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Abutment and Pier Piles</a:t>
            </a:r>
            <a:endParaRPr/>
          </a:p>
        </p:txBody>
      </p:sp>
      <p:sp>
        <p:nvSpPr>
          <p:cNvPr id="533" name="Google Shape;533;p5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3"/>
          <p:cNvSpPr/>
          <p:nvPr/>
        </p:nvSpPr>
        <p:spPr>
          <a:xfrm>
            <a:off x="3961210" y="4843462"/>
            <a:ext cx="1221581" cy="18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8"/>
              <a:buFont typeface="Arial"/>
              <a:buNone/>
            </a:pPr>
            <a:fld id="{00000000-1234-1234-1234-123412341234}" type="slidenum">
              <a:rPr lang="en-US" sz="78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r>
              <a:rPr lang="en-US" sz="78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539" name="Google Shape;539;p53"/>
          <p:cNvSpPr txBox="1">
            <a:spLocks noGrp="1"/>
          </p:cNvSpPr>
          <p:nvPr>
            <p:ph type="body" idx="1"/>
          </p:nvPr>
        </p:nvSpPr>
        <p:spPr>
          <a:xfrm>
            <a:off x="467544" y="1275607"/>
            <a:ext cx="3790948" cy="31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b="1" dirty="0"/>
              <a:t>Confirm and/or record: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Confirm pile type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Total number of </a:t>
            </a:r>
            <a:r>
              <a:rPr lang="en-US" u="sng" dirty="0">
                <a:solidFill>
                  <a:srgbClr val="000000"/>
                </a:solidFill>
              </a:rPr>
              <a:t>bearing</a:t>
            </a:r>
            <a:r>
              <a:rPr lang="en-US" dirty="0">
                <a:solidFill>
                  <a:srgbClr val="000000"/>
                </a:solidFill>
              </a:rPr>
              <a:t> piles at each abutment and pier (any pile supporting cap or corbel)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Example 8:7 (numbers may be different)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/>
          </a:p>
        </p:txBody>
      </p:sp>
      <p:sp>
        <p:nvSpPr>
          <p:cNvPr id="540" name="Google Shape;540;p53"/>
          <p:cNvSpPr txBox="1">
            <a:spLocks noGrp="1"/>
          </p:cNvSpPr>
          <p:nvPr>
            <p:ph type="body" idx="2"/>
          </p:nvPr>
        </p:nvSpPr>
        <p:spPr>
          <a:xfrm>
            <a:off x="4876802" y="1275607"/>
            <a:ext cx="3790948" cy="31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Provide rating for abutment and pier piles - refer to Section 8.8.3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6424A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Record Detailed Rating boxes for piles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6424A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Record total number of abut/pier piles not visible (“N”)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6424A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Record “0” if piles rated 4 or more  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457200" lvl="1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dirty="0"/>
          </a:p>
        </p:txBody>
      </p:sp>
      <p:sp>
        <p:nvSpPr>
          <p:cNvPr id="541" name="Google Shape;541;p53"/>
          <p:cNvSpPr txBox="1">
            <a:spLocks noGrp="1"/>
          </p:cNvSpPr>
          <p:nvPr>
            <p:ph type="body" idx="3"/>
          </p:nvPr>
        </p:nvSpPr>
        <p:spPr>
          <a:xfrm>
            <a:off x="467544" y="378113"/>
            <a:ext cx="3799656" cy="575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81AB"/>
              </a:buClr>
              <a:buSzPts val="2400"/>
              <a:buNone/>
            </a:pPr>
            <a:r>
              <a:rPr lang="en-US"/>
              <a:t>Abutment and Pier Piles</a:t>
            </a:r>
            <a:endParaRPr/>
          </a:p>
        </p:txBody>
      </p:sp>
      <p:sp>
        <p:nvSpPr>
          <p:cNvPr id="542" name="Google Shape;542;p5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895600" y="769139"/>
            <a:ext cx="3200400" cy="418933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6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Abutments</a:t>
            </a:r>
            <a:endParaRPr/>
          </a:p>
        </p:txBody>
      </p:sp>
      <p:sp>
        <p:nvSpPr>
          <p:cNvPr id="179" name="Google Shape;179;p6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4"/>
          <p:cNvSpPr/>
          <p:nvPr/>
        </p:nvSpPr>
        <p:spPr>
          <a:xfrm>
            <a:off x="3961210" y="4843462"/>
            <a:ext cx="1221581" cy="18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8"/>
              <a:buFont typeface="Arial"/>
              <a:buNone/>
            </a:pPr>
            <a:fld id="{00000000-1234-1234-1234-123412341234}" type="slidenum">
              <a:rPr lang="en-US" sz="7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60</a:t>
            </a:fld>
            <a:r>
              <a:rPr lang="en-US" sz="7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548" name="Google Shape;548;p54"/>
          <p:cNvSpPr txBox="1">
            <a:spLocks noGrp="1"/>
          </p:cNvSpPr>
          <p:nvPr>
            <p:ph type="body" idx="1"/>
          </p:nvPr>
        </p:nvSpPr>
        <p:spPr>
          <a:xfrm>
            <a:off x="467544" y="1045597"/>
            <a:ext cx="3952056" cy="3983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marL="342900" lvl="0" indent="-34293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4900" dirty="0"/>
              <a:t>Rate condition and functionality</a:t>
            </a:r>
            <a:endParaRPr dirty="0"/>
          </a:p>
          <a:p>
            <a:pPr marL="342900" lvl="0" indent="-342931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4900" dirty="0"/>
              <a:t>Do not consider</a:t>
            </a:r>
            <a:endParaRPr dirty="0"/>
          </a:p>
          <a:p>
            <a:pPr marL="742950" lvl="1" indent="-285781" algn="l" rtl="0">
              <a:spcBef>
                <a:spcPts val="279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4300" dirty="0"/>
              <a:t>Stability - rate under abutment or pier stability</a:t>
            </a:r>
            <a:endParaRPr dirty="0"/>
          </a:p>
          <a:p>
            <a:pPr marL="742950" lvl="1" indent="-285781" algn="l" rtl="0">
              <a:spcBef>
                <a:spcPts val="279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4300" dirty="0"/>
              <a:t>Bracing - rate under bracing</a:t>
            </a:r>
            <a:endParaRPr dirty="0"/>
          </a:p>
          <a:p>
            <a:pPr marL="742950" lvl="1" indent="-285781" algn="l" rtl="0">
              <a:spcBef>
                <a:spcPts val="279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4300" dirty="0"/>
              <a:t>Struts - rate under struts</a:t>
            </a:r>
            <a:endParaRPr dirty="0"/>
          </a:p>
          <a:p>
            <a:pPr marL="342900" lvl="0" indent="-342931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4900" dirty="0"/>
              <a:t>Piles not sharing loads from the superstructure - rate 4 or less</a:t>
            </a:r>
            <a:endParaRPr dirty="0"/>
          </a:p>
          <a:p>
            <a:pPr marL="342900" lvl="0" indent="-342931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4900" dirty="0"/>
              <a:t>Splits, cracks, checks </a:t>
            </a:r>
          </a:p>
          <a:p>
            <a:pPr marL="742950" marR="0" lvl="1" indent="-285781" algn="l" defTabSz="914400" rtl="0" eaLnBrk="1" fontAlgn="auto" latinLnBrk="0" hangingPunct="1">
              <a:lnSpc>
                <a:spcPct val="100000"/>
              </a:lnSpc>
              <a:spcBef>
                <a:spcPts val="279"/>
              </a:spcBef>
              <a:spcAft>
                <a:spcPts val="0"/>
              </a:spcAft>
              <a:buClr>
                <a:srgbClr val="36424A"/>
              </a:buClr>
              <a:buSzPct val="100000"/>
              <a:buFont typeface="Arial"/>
              <a:buChar char="–"/>
              <a:tabLst/>
              <a:defRPr/>
            </a:pPr>
            <a:r>
              <a:rPr lang="en-US" sz="4300" dirty="0">
                <a:solidFill>
                  <a:srgbClr val="36424A"/>
                </a:solidFill>
              </a:rPr>
              <a:t>&gt;10 and &lt; 20mm</a:t>
            </a:r>
            <a:r>
              <a:rPr kumimoji="0" lang="en-US" sz="4300" b="0" i="0" u="none" strike="noStrike" kern="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- rate 4 or less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742950" marR="0" lvl="1" indent="-285781" algn="l" defTabSz="914400" rtl="0" eaLnBrk="1" fontAlgn="auto" latinLnBrk="0" hangingPunct="1">
              <a:lnSpc>
                <a:spcPct val="100000"/>
              </a:lnSpc>
              <a:spcBef>
                <a:spcPts val="279"/>
              </a:spcBef>
              <a:spcAft>
                <a:spcPts val="0"/>
              </a:spcAft>
              <a:buClr>
                <a:srgbClr val="36424A"/>
              </a:buClr>
              <a:buSzPct val="100000"/>
              <a:buFont typeface="Arial"/>
              <a:buChar char="–"/>
              <a:tabLst/>
              <a:defRPr/>
            </a:pPr>
            <a:r>
              <a:rPr kumimoji="0" lang="en-US" sz="4300" b="0" i="0" u="none" strike="noStrike" kern="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&gt;20 and </a:t>
            </a:r>
            <a:r>
              <a:rPr lang="en-US" sz="4300" dirty="0">
                <a:solidFill>
                  <a:srgbClr val="36424A"/>
                </a:solidFill>
              </a:rPr>
              <a:t>&lt;30mm – </a:t>
            </a:r>
            <a:r>
              <a:rPr lang="en-US" sz="4300" dirty="0" err="1">
                <a:solidFill>
                  <a:srgbClr val="36424A"/>
                </a:solidFill>
              </a:rPr>
              <a:t>ra</a:t>
            </a:r>
            <a:r>
              <a:rPr kumimoji="0" lang="en-US" sz="4300" b="0" i="0" u="none" strike="noStrike" kern="0" cap="none" spc="0" normalizeH="0" baseline="0" noProof="0" dirty="0" err="1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</a:t>
            </a:r>
            <a:r>
              <a:rPr kumimoji="0" lang="en-US" sz="4300" b="0" i="0" u="none" strike="noStrike" kern="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3 or less</a:t>
            </a:r>
          </a:p>
          <a:p>
            <a:pPr marL="742950" marR="0" lvl="1" indent="-285781" algn="l" defTabSz="914400" rtl="0" eaLnBrk="1" fontAlgn="auto" latinLnBrk="0" hangingPunct="1">
              <a:lnSpc>
                <a:spcPct val="100000"/>
              </a:lnSpc>
              <a:spcBef>
                <a:spcPts val="279"/>
              </a:spcBef>
              <a:spcAft>
                <a:spcPts val="0"/>
              </a:spcAft>
              <a:buClr>
                <a:srgbClr val="36424A"/>
              </a:buClr>
              <a:buSzPct val="100000"/>
              <a:buFont typeface="Arial"/>
              <a:buChar char="–"/>
              <a:tabLst/>
              <a:defRPr/>
            </a:pPr>
            <a:r>
              <a:rPr lang="en-US" sz="4300" dirty="0">
                <a:solidFill>
                  <a:srgbClr val="36424A"/>
                </a:solidFill>
              </a:rPr>
              <a:t>Repaired (banding, clamps - rate 5</a:t>
            </a:r>
            <a:endParaRPr lang="en-US" sz="4900" dirty="0"/>
          </a:p>
          <a:p>
            <a:pPr marL="342900" lvl="0" indent="-342931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CA" dirty="0"/>
          </a:p>
          <a:p>
            <a:pPr marL="342900" lvl="0" indent="-342931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4900" dirty="0"/>
              <a:t>Timber abutment piles leaning (&gt;5°) rate 3 or less*</a:t>
            </a:r>
            <a:endParaRPr dirty="0"/>
          </a:p>
          <a:p>
            <a:pPr marL="742950" lvl="1" indent="-285781" algn="l" rtl="0">
              <a:spcBef>
                <a:spcPts val="279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−"/>
            </a:pPr>
            <a:r>
              <a:rPr lang="en-US" sz="4300" dirty="0"/>
              <a:t>Confirm entire length in contact &amp; being pushed over by backwall pressure and not due to pile driven out of plumb</a:t>
            </a:r>
            <a:endParaRPr sz="4300" dirty="0"/>
          </a:p>
          <a:p>
            <a:pPr marL="342900" lvl="0" indent="-305752" algn="l" rtl="0">
              <a:spcBef>
                <a:spcPts val="11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dirty="0"/>
          </a:p>
        </p:txBody>
      </p:sp>
      <p:sp>
        <p:nvSpPr>
          <p:cNvPr id="549" name="Google Shape;549;p54"/>
          <p:cNvSpPr txBox="1">
            <a:spLocks noGrp="1"/>
          </p:cNvSpPr>
          <p:nvPr>
            <p:ph type="body" idx="2"/>
          </p:nvPr>
        </p:nvSpPr>
        <p:spPr>
          <a:xfrm>
            <a:off x="5039544" y="735496"/>
            <a:ext cx="3628206" cy="3708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/>
              <a:t>Horizontal bending cracks rate 3 or less</a:t>
            </a: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9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/>
              <a:t>Crushing from horizontal load of struts rate 3 or less </a:t>
            </a: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9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/>
              <a:t>Bowing under vertical or lateral loads - rate 2 or less</a:t>
            </a: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9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/>
              <a:t>Bulging outer fibers - rate 2</a:t>
            </a: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9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/>
              <a:t>Record number of piles rated N, 1, 2 or 3 in pier/abutment Detail Ratings (0 if rated 4 or more)</a:t>
            </a:r>
            <a:endParaRPr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/>
          </a:p>
        </p:txBody>
      </p:sp>
      <p:sp>
        <p:nvSpPr>
          <p:cNvPr id="550" name="Google Shape;550;p54"/>
          <p:cNvSpPr txBox="1">
            <a:spLocks noGrp="1"/>
          </p:cNvSpPr>
          <p:nvPr>
            <p:ph type="body" idx="3"/>
          </p:nvPr>
        </p:nvSpPr>
        <p:spPr>
          <a:xfrm>
            <a:off x="467544" y="378113"/>
            <a:ext cx="3628206" cy="575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81AB"/>
              </a:buClr>
              <a:buSzPts val="2400"/>
              <a:buNone/>
            </a:pPr>
            <a:r>
              <a:rPr lang="en-US" dirty="0"/>
              <a:t>Abutment &amp; Pier Piles</a:t>
            </a:r>
            <a:endParaRPr dirty="0"/>
          </a:p>
        </p:txBody>
      </p:sp>
      <p:sp>
        <p:nvSpPr>
          <p:cNvPr id="551" name="Google Shape;551;p54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55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  <a:p>
            <a:pPr marL="257175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557" name="Google Shape;557;p55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Timber Abutment Pile Bulging – Rated 2 </a:t>
            </a:r>
            <a:endParaRPr/>
          </a:p>
        </p:txBody>
      </p:sp>
      <p:pic>
        <p:nvPicPr>
          <p:cNvPr id="558" name="Google Shape;558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4293" y="997888"/>
            <a:ext cx="4715413" cy="3482672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55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56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  <a:p>
            <a:pPr marL="257175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565" name="Google Shape;565;p56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Timber Abutment Pile Bulging – Rated 2 </a:t>
            </a:r>
            <a:endParaRPr/>
          </a:p>
        </p:txBody>
      </p:sp>
      <p:pic>
        <p:nvPicPr>
          <p:cNvPr id="566" name="Google Shape;566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3364" y="1009817"/>
            <a:ext cx="5017272" cy="35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56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57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  <a:p>
            <a:pPr marL="257175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573" name="Google Shape;573;p57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Timber Piles Bulging/ Bowing – Rated 2 </a:t>
            </a:r>
            <a:endParaRPr sz="2800" dirty="0"/>
          </a:p>
        </p:txBody>
      </p:sp>
      <p:pic>
        <p:nvPicPr>
          <p:cNvPr id="574" name="Google Shape;574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3120" y="1121135"/>
            <a:ext cx="4937759" cy="3379303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57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63</a:t>
            </a:fld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8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  <a:p>
            <a:pPr marL="257175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581" name="Google Shape;581;p58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Timber Pile Wide Split &lt;30 mm – Rated 3 </a:t>
            </a:r>
            <a:endParaRPr sz="2800" dirty="0"/>
          </a:p>
        </p:txBody>
      </p:sp>
      <p:pic>
        <p:nvPicPr>
          <p:cNvPr id="582" name="Google Shape;582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8988" y="1028700"/>
            <a:ext cx="2601218" cy="3495080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58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64</a:t>
            </a:fld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59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  <a:p>
            <a:pPr marL="257175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589" name="Google Shape;589;p59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Timber Pile Horizontal Bending Crack – Rated 3 </a:t>
            </a:r>
            <a:endParaRPr sz="1800" dirty="0"/>
          </a:p>
        </p:txBody>
      </p:sp>
      <p:pic>
        <p:nvPicPr>
          <p:cNvPr id="590" name="Google Shape;590;p59"/>
          <p:cNvPicPr preferRelativeResize="0"/>
          <p:nvPr/>
        </p:nvPicPr>
        <p:blipFill rotWithShape="1">
          <a:blip r:embed="rId3">
            <a:alphaModFix/>
          </a:blip>
          <a:srcRect l="3825" t="5786" r="2912"/>
          <a:stretch/>
        </p:blipFill>
        <p:spPr>
          <a:xfrm>
            <a:off x="3239480" y="856031"/>
            <a:ext cx="2819400" cy="3790814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59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65</a:t>
            </a:fld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60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  <a:p>
            <a:pPr marL="257175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597" name="Google Shape;597;p60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75" dirty="0"/>
              <a:t>Timber Pile with Rot – Rated 3 </a:t>
            </a:r>
            <a:endParaRPr sz="2475" dirty="0"/>
          </a:p>
        </p:txBody>
      </p:sp>
      <p:pic>
        <p:nvPicPr>
          <p:cNvPr id="598" name="Google Shape;598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9083" y="974035"/>
            <a:ext cx="4925833" cy="3415085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60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66</a:t>
            </a:fld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61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  <a:p>
            <a:pPr marL="257175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605" name="Google Shape;605;p61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75"/>
              <a:t>Timber Piles Repaired with Steel Splice </a:t>
            </a:r>
            <a:endParaRPr sz="2475"/>
          </a:p>
        </p:txBody>
      </p:sp>
      <p:pic>
        <p:nvPicPr>
          <p:cNvPr id="606" name="Google Shape;606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8988" y="1017440"/>
            <a:ext cx="4646023" cy="3484517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61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67</a:t>
            </a:fld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62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  <a:p>
            <a:pPr marL="257175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613" name="Google Shape;613;p62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75"/>
              <a:t>Timber Pile Not Sharing Load – Rated 3 </a:t>
            </a:r>
            <a:endParaRPr sz="2475"/>
          </a:p>
        </p:txBody>
      </p:sp>
      <p:pic>
        <p:nvPicPr>
          <p:cNvPr id="614" name="Google Shape;614;p62"/>
          <p:cNvPicPr preferRelativeResize="0"/>
          <p:nvPr/>
        </p:nvPicPr>
        <p:blipFill rotWithShape="1">
          <a:blip r:embed="rId3">
            <a:alphaModFix/>
          </a:blip>
          <a:srcRect l="1488" t="5915" r="2604" b="2330"/>
          <a:stretch/>
        </p:blipFill>
        <p:spPr>
          <a:xfrm>
            <a:off x="2003728" y="997887"/>
            <a:ext cx="5136543" cy="3538331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6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68</a:t>
            </a:fld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63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Applies to abutments and pier elements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Steel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Paint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Galvanizing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Concrete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Cosmetic coatings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Pigmented Sealers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Waterproofing coatings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Does not refer to the creosote on timber components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Refers to nose plate coating </a:t>
            </a:r>
            <a:r>
              <a:rPr lang="en-US" u="sng"/>
              <a:t>only</a:t>
            </a:r>
            <a:r>
              <a:rPr lang="en-US"/>
              <a:t> on timber piers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621" name="Google Shape;621;p63"/>
          <p:cNvSpPr/>
          <p:nvPr/>
        </p:nvSpPr>
        <p:spPr>
          <a:xfrm>
            <a:off x="3961210" y="4843462"/>
            <a:ext cx="1221581" cy="18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8"/>
              <a:buFont typeface="Arial"/>
              <a:buNone/>
            </a:pPr>
            <a:fld id="{00000000-1234-1234-1234-123412341234}" type="slidenum">
              <a:rPr lang="en-US" sz="7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69</a:t>
            </a:fld>
            <a:r>
              <a:rPr lang="en-US" sz="7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622" name="Google Shape;622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6456" y="2114550"/>
            <a:ext cx="5259917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63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Paint / Coating</a:t>
            </a:r>
            <a:endParaRPr/>
          </a:p>
        </p:txBody>
      </p:sp>
      <p:sp>
        <p:nvSpPr>
          <p:cNvPr id="624" name="Google Shape;624;p6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69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Full Height &amp; Spill Through Abutments</a:t>
            </a:r>
            <a:endParaRPr/>
          </a:p>
        </p:txBody>
      </p:sp>
      <p:pic>
        <p:nvPicPr>
          <p:cNvPr id="185" name="Google Shape;185;p7" descr="Graphical user interface&#10;&#10;Description automatically generated with medium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9357"/>
          <a:stretch/>
        </p:blipFill>
        <p:spPr>
          <a:xfrm>
            <a:off x="1740118" y="1276350"/>
            <a:ext cx="5663764" cy="325514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7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64"/>
          <p:cNvSpPr/>
          <p:nvPr/>
        </p:nvSpPr>
        <p:spPr>
          <a:xfrm>
            <a:off x="3961210" y="4843462"/>
            <a:ext cx="1221581" cy="18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8"/>
              <a:buFont typeface="Arial"/>
              <a:buNone/>
            </a:pPr>
            <a:fld id="{00000000-1234-1234-1234-123412341234}" type="slidenum">
              <a:rPr lang="en-US" sz="7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70</a:t>
            </a:fld>
            <a:r>
              <a:rPr lang="en-US" sz="7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630" name="Google Shape;630;p64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No coating on treated timber substructures therefore rate X.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</a:pPr>
            <a:r>
              <a:rPr lang="en-US">
                <a:solidFill>
                  <a:srgbClr val="000000"/>
                </a:solidFill>
              </a:rPr>
              <a:t>unless there is a nose plate then rate plate coating 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Check areas exposed to moisture and or salt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/>
              <a:t>under leaking joints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/>
              <a:t>water line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/>
              <a:t>ground line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Check areas that are difficult to coat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/>
              <a:t>edges and corners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/>
              <a:t>bolts and connections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/>
              <a:t>areas with poor access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/>
          </a:p>
        </p:txBody>
      </p:sp>
      <p:sp>
        <p:nvSpPr>
          <p:cNvPr id="631" name="Google Shape;631;p64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Paint / Coating</a:t>
            </a:r>
            <a:endParaRPr/>
          </a:p>
        </p:txBody>
      </p:sp>
      <p:sp>
        <p:nvSpPr>
          <p:cNvPr id="632" name="Google Shape;632;p64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70</a:t>
            </a:fld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65"/>
          <p:cNvSpPr/>
          <p:nvPr/>
        </p:nvSpPr>
        <p:spPr>
          <a:xfrm>
            <a:off x="3961210" y="4843462"/>
            <a:ext cx="1221581" cy="18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8"/>
              <a:buFont typeface="Arial"/>
              <a:buNone/>
            </a:pPr>
            <a:fld id="{00000000-1234-1234-1234-123412341234}" type="slidenum">
              <a:rPr lang="en-US" sz="7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71</a:t>
            </a:fld>
            <a:r>
              <a:rPr lang="en-US" sz="7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638" name="Google Shape;638;p65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Rate according to condition and ability to protect the underlying element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Top-coat deteriorating but prime coat intact - rate 5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Pitting or loss of section of underlying element - rate 4 or less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Coatings for aesthetics </a:t>
            </a:r>
            <a:r>
              <a:rPr lang="en-US" u="sng" dirty="0"/>
              <a:t>only</a:t>
            </a:r>
            <a:r>
              <a:rPr lang="en-US" dirty="0"/>
              <a:t> (pigmented coatings on concrete) - rate 3 or more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If no coating on steel elements and there is corrosion, rate 4 or less.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639" name="Google Shape;639;p65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Paint / Coating</a:t>
            </a:r>
            <a:endParaRPr/>
          </a:p>
        </p:txBody>
      </p:sp>
      <p:sp>
        <p:nvSpPr>
          <p:cNvPr id="640" name="Google Shape;640;p65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71</a:t>
            </a:fld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" name="Google Shape;645;p66"/>
          <p:cNvGrpSpPr/>
          <p:nvPr/>
        </p:nvGrpSpPr>
        <p:grpSpPr>
          <a:xfrm>
            <a:off x="2782490" y="1344812"/>
            <a:ext cx="3455789" cy="902792"/>
            <a:chOff x="240" y="1274"/>
            <a:chExt cx="3870" cy="1011"/>
          </a:xfrm>
        </p:grpSpPr>
        <p:sp>
          <p:nvSpPr>
            <p:cNvPr id="646" name="Google Shape;646;p66"/>
            <p:cNvSpPr/>
            <p:nvPr/>
          </p:nvSpPr>
          <p:spPr>
            <a:xfrm>
              <a:off x="245" y="1279"/>
              <a:ext cx="3846" cy="132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7" name="Google Shape;647;p66"/>
            <p:cNvSpPr/>
            <p:nvPr/>
          </p:nvSpPr>
          <p:spPr>
            <a:xfrm>
              <a:off x="245" y="1274"/>
              <a:ext cx="3851" cy="10"/>
            </a:xfrm>
            <a:custGeom>
              <a:avLst/>
              <a:gdLst/>
              <a:ahLst/>
              <a:cxnLst/>
              <a:rect l="l" t="t" r="r" b="b"/>
              <a:pathLst>
                <a:path w="19257" h="50" extrusionOk="0">
                  <a:moveTo>
                    <a:pt x="19257" y="24"/>
                  </a:moveTo>
                  <a:lnTo>
                    <a:pt x="19231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19231" y="50"/>
                  </a:lnTo>
                  <a:lnTo>
                    <a:pt x="19207" y="24"/>
                  </a:lnTo>
                  <a:lnTo>
                    <a:pt x="19257" y="24"/>
                  </a:lnTo>
                  <a:lnTo>
                    <a:pt x="19257" y="0"/>
                  </a:lnTo>
                  <a:lnTo>
                    <a:pt x="19231" y="0"/>
                  </a:lnTo>
                  <a:lnTo>
                    <a:pt x="19257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66"/>
            <p:cNvSpPr/>
            <p:nvPr/>
          </p:nvSpPr>
          <p:spPr>
            <a:xfrm>
              <a:off x="4086" y="1279"/>
              <a:ext cx="10" cy="137"/>
            </a:xfrm>
            <a:custGeom>
              <a:avLst/>
              <a:gdLst/>
              <a:ahLst/>
              <a:cxnLst/>
              <a:rect l="l" t="t" r="r" b="b"/>
              <a:pathLst>
                <a:path w="50" h="686" extrusionOk="0">
                  <a:moveTo>
                    <a:pt x="24" y="686"/>
                  </a:moveTo>
                  <a:lnTo>
                    <a:pt x="50" y="661"/>
                  </a:lnTo>
                  <a:lnTo>
                    <a:pt x="50" y="0"/>
                  </a:lnTo>
                  <a:lnTo>
                    <a:pt x="0" y="0"/>
                  </a:lnTo>
                  <a:lnTo>
                    <a:pt x="0" y="661"/>
                  </a:lnTo>
                  <a:lnTo>
                    <a:pt x="24" y="637"/>
                  </a:lnTo>
                  <a:lnTo>
                    <a:pt x="24" y="686"/>
                  </a:lnTo>
                  <a:lnTo>
                    <a:pt x="50" y="686"/>
                  </a:lnTo>
                  <a:lnTo>
                    <a:pt x="50" y="661"/>
                  </a:lnTo>
                  <a:lnTo>
                    <a:pt x="24" y="68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66"/>
            <p:cNvSpPr/>
            <p:nvPr/>
          </p:nvSpPr>
          <p:spPr>
            <a:xfrm>
              <a:off x="240" y="1406"/>
              <a:ext cx="3851" cy="10"/>
            </a:xfrm>
            <a:custGeom>
              <a:avLst/>
              <a:gdLst/>
              <a:ahLst/>
              <a:cxnLst/>
              <a:rect l="l" t="t" r="r" b="b"/>
              <a:pathLst>
                <a:path w="19255" h="49" extrusionOk="0">
                  <a:moveTo>
                    <a:pt x="0" y="24"/>
                  </a:moveTo>
                  <a:lnTo>
                    <a:pt x="24" y="49"/>
                  </a:lnTo>
                  <a:lnTo>
                    <a:pt x="19255" y="49"/>
                  </a:lnTo>
                  <a:lnTo>
                    <a:pt x="19255" y="0"/>
                  </a:lnTo>
                  <a:lnTo>
                    <a:pt x="24" y="0"/>
                  </a:lnTo>
                  <a:lnTo>
                    <a:pt x="50" y="24"/>
                  </a:lnTo>
                  <a:lnTo>
                    <a:pt x="0" y="24"/>
                  </a:lnTo>
                  <a:lnTo>
                    <a:pt x="0" y="49"/>
                  </a:lnTo>
                  <a:lnTo>
                    <a:pt x="24" y="49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66"/>
            <p:cNvSpPr/>
            <p:nvPr/>
          </p:nvSpPr>
          <p:spPr>
            <a:xfrm>
              <a:off x="240" y="1274"/>
              <a:ext cx="10" cy="137"/>
            </a:xfrm>
            <a:custGeom>
              <a:avLst/>
              <a:gdLst/>
              <a:ahLst/>
              <a:cxnLst/>
              <a:rect l="l" t="t" r="r" b="b"/>
              <a:pathLst>
                <a:path w="50" h="685" extrusionOk="0">
                  <a:moveTo>
                    <a:pt x="24" y="0"/>
                  </a:moveTo>
                  <a:lnTo>
                    <a:pt x="0" y="24"/>
                  </a:lnTo>
                  <a:lnTo>
                    <a:pt x="0" y="685"/>
                  </a:lnTo>
                  <a:lnTo>
                    <a:pt x="50" y="685"/>
                  </a:lnTo>
                  <a:lnTo>
                    <a:pt x="50" y="24"/>
                  </a:lnTo>
                  <a:lnTo>
                    <a:pt x="24" y="5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66"/>
            <p:cNvSpPr/>
            <p:nvPr/>
          </p:nvSpPr>
          <p:spPr>
            <a:xfrm>
              <a:off x="245" y="1411"/>
              <a:ext cx="1250" cy="132"/>
            </a:xfrm>
            <a:prstGeom prst="rect">
              <a:avLst/>
            </a:prstGeom>
            <a:solidFill>
              <a:srgbClr val="A9A9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52" name="Google Shape;652;p66"/>
            <p:cNvSpPr/>
            <p:nvPr/>
          </p:nvSpPr>
          <p:spPr>
            <a:xfrm>
              <a:off x="245" y="1538"/>
              <a:ext cx="1255" cy="10"/>
            </a:xfrm>
            <a:custGeom>
              <a:avLst/>
              <a:gdLst/>
              <a:ahLst/>
              <a:cxnLst/>
              <a:rect l="l" t="t" r="r" b="b"/>
              <a:pathLst>
                <a:path w="6275" h="50" extrusionOk="0">
                  <a:moveTo>
                    <a:pt x="6226" y="25"/>
                  </a:moveTo>
                  <a:lnTo>
                    <a:pt x="6250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6250" y="50"/>
                  </a:lnTo>
                  <a:lnTo>
                    <a:pt x="6275" y="25"/>
                  </a:lnTo>
                  <a:lnTo>
                    <a:pt x="6250" y="50"/>
                  </a:lnTo>
                  <a:lnTo>
                    <a:pt x="6275" y="50"/>
                  </a:lnTo>
                  <a:lnTo>
                    <a:pt x="6275" y="25"/>
                  </a:lnTo>
                  <a:lnTo>
                    <a:pt x="6226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66"/>
            <p:cNvSpPr/>
            <p:nvPr/>
          </p:nvSpPr>
          <p:spPr>
            <a:xfrm>
              <a:off x="1490" y="1406"/>
              <a:ext cx="10" cy="137"/>
            </a:xfrm>
            <a:custGeom>
              <a:avLst/>
              <a:gdLst/>
              <a:ahLst/>
              <a:cxnLst/>
              <a:rect l="l" t="t" r="r" b="b"/>
              <a:pathLst>
                <a:path w="49" h="685" extrusionOk="0">
                  <a:moveTo>
                    <a:pt x="24" y="49"/>
                  </a:moveTo>
                  <a:lnTo>
                    <a:pt x="0" y="24"/>
                  </a:lnTo>
                  <a:lnTo>
                    <a:pt x="0" y="685"/>
                  </a:lnTo>
                  <a:lnTo>
                    <a:pt x="49" y="685"/>
                  </a:lnTo>
                  <a:lnTo>
                    <a:pt x="49" y="24"/>
                  </a:lnTo>
                  <a:lnTo>
                    <a:pt x="24" y="0"/>
                  </a:lnTo>
                  <a:lnTo>
                    <a:pt x="49" y="24"/>
                  </a:lnTo>
                  <a:lnTo>
                    <a:pt x="49" y="0"/>
                  </a:lnTo>
                  <a:lnTo>
                    <a:pt x="24" y="0"/>
                  </a:lnTo>
                  <a:lnTo>
                    <a:pt x="24" y="4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66"/>
            <p:cNvSpPr/>
            <p:nvPr/>
          </p:nvSpPr>
          <p:spPr>
            <a:xfrm>
              <a:off x="240" y="1406"/>
              <a:ext cx="1255" cy="10"/>
            </a:xfrm>
            <a:custGeom>
              <a:avLst/>
              <a:gdLst/>
              <a:ahLst/>
              <a:cxnLst/>
              <a:rect l="l" t="t" r="r" b="b"/>
              <a:pathLst>
                <a:path w="6274" h="49" extrusionOk="0">
                  <a:moveTo>
                    <a:pt x="50" y="24"/>
                  </a:moveTo>
                  <a:lnTo>
                    <a:pt x="24" y="49"/>
                  </a:lnTo>
                  <a:lnTo>
                    <a:pt x="6274" y="49"/>
                  </a:lnTo>
                  <a:lnTo>
                    <a:pt x="6274" y="0"/>
                  </a:lnTo>
                  <a:lnTo>
                    <a:pt x="24" y="0"/>
                  </a:lnTo>
                  <a:lnTo>
                    <a:pt x="0" y="24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50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66"/>
            <p:cNvSpPr/>
            <p:nvPr/>
          </p:nvSpPr>
          <p:spPr>
            <a:xfrm>
              <a:off x="240" y="1411"/>
              <a:ext cx="10" cy="137"/>
            </a:xfrm>
            <a:custGeom>
              <a:avLst/>
              <a:gdLst/>
              <a:ahLst/>
              <a:cxnLst/>
              <a:rect l="l" t="t" r="r" b="b"/>
              <a:pathLst>
                <a:path w="50" h="686" extrusionOk="0">
                  <a:moveTo>
                    <a:pt x="24" y="636"/>
                  </a:moveTo>
                  <a:lnTo>
                    <a:pt x="50" y="661"/>
                  </a:lnTo>
                  <a:lnTo>
                    <a:pt x="50" y="0"/>
                  </a:lnTo>
                  <a:lnTo>
                    <a:pt x="0" y="0"/>
                  </a:lnTo>
                  <a:lnTo>
                    <a:pt x="0" y="661"/>
                  </a:lnTo>
                  <a:lnTo>
                    <a:pt x="24" y="686"/>
                  </a:lnTo>
                  <a:lnTo>
                    <a:pt x="0" y="661"/>
                  </a:lnTo>
                  <a:lnTo>
                    <a:pt x="0" y="686"/>
                  </a:lnTo>
                  <a:lnTo>
                    <a:pt x="24" y="686"/>
                  </a:lnTo>
                  <a:lnTo>
                    <a:pt x="24" y="63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66"/>
            <p:cNvSpPr/>
            <p:nvPr/>
          </p:nvSpPr>
          <p:spPr>
            <a:xfrm>
              <a:off x="1495" y="1411"/>
              <a:ext cx="875" cy="132"/>
            </a:xfrm>
            <a:prstGeom prst="rect">
              <a:avLst/>
            </a:prstGeom>
            <a:solidFill>
              <a:srgbClr val="A9A9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57" name="Google Shape;657;p66"/>
            <p:cNvSpPr/>
            <p:nvPr/>
          </p:nvSpPr>
          <p:spPr>
            <a:xfrm>
              <a:off x="1490" y="1538"/>
              <a:ext cx="880" cy="10"/>
            </a:xfrm>
            <a:custGeom>
              <a:avLst/>
              <a:gdLst/>
              <a:ahLst/>
              <a:cxnLst/>
              <a:rect l="l" t="t" r="r" b="b"/>
              <a:pathLst>
                <a:path w="4399" h="50" extrusionOk="0">
                  <a:moveTo>
                    <a:pt x="0" y="25"/>
                  </a:moveTo>
                  <a:lnTo>
                    <a:pt x="24" y="50"/>
                  </a:lnTo>
                  <a:lnTo>
                    <a:pt x="4399" y="50"/>
                  </a:lnTo>
                  <a:lnTo>
                    <a:pt x="4399" y="0"/>
                  </a:lnTo>
                  <a:lnTo>
                    <a:pt x="24" y="0"/>
                  </a:lnTo>
                  <a:lnTo>
                    <a:pt x="49" y="25"/>
                  </a:lnTo>
                  <a:lnTo>
                    <a:pt x="0" y="25"/>
                  </a:lnTo>
                  <a:lnTo>
                    <a:pt x="0" y="50"/>
                  </a:lnTo>
                  <a:lnTo>
                    <a:pt x="24" y="5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66"/>
            <p:cNvSpPr/>
            <p:nvPr/>
          </p:nvSpPr>
          <p:spPr>
            <a:xfrm>
              <a:off x="1490" y="1406"/>
              <a:ext cx="10" cy="137"/>
            </a:xfrm>
            <a:custGeom>
              <a:avLst/>
              <a:gdLst/>
              <a:ahLst/>
              <a:cxnLst/>
              <a:rect l="l" t="t" r="r" b="b"/>
              <a:pathLst>
                <a:path w="49" h="685" extrusionOk="0">
                  <a:moveTo>
                    <a:pt x="24" y="0"/>
                  </a:moveTo>
                  <a:lnTo>
                    <a:pt x="0" y="24"/>
                  </a:lnTo>
                  <a:lnTo>
                    <a:pt x="0" y="685"/>
                  </a:lnTo>
                  <a:lnTo>
                    <a:pt x="49" y="685"/>
                  </a:lnTo>
                  <a:lnTo>
                    <a:pt x="49" y="24"/>
                  </a:lnTo>
                  <a:lnTo>
                    <a:pt x="24" y="49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66"/>
            <p:cNvSpPr/>
            <p:nvPr/>
          </p:nvSpPr>
          <p:spPr>
            <a:xfrm>
              <a:off x="1495" y="1406"/>
              <a:ext cx="880" cy="10"/>
            </a:xfrm>
            <a:custGeom>
              <a:avLst/>
              <a:gdLst/>
              <a:ahLst/>
              <a:cxnLst/>
              <a:rect l="l" t="t" r="r" b="b"/>
              <a:pathLst>
                <a:path w="4401" h="49" extrusionOk="0">
                  <a:moveTo>
                    <a:pt x="4401" y="24"/>
                  </a:moveTo>
                  <a:lnTo>
                    <a:pt x="4375" y="0"/>
                  </a:lnTo>
                  <a:lnTo>
                    <a:pt x="0" y="0"/>
                  </a:lnTo>
                  <a:lnTo>
                    <a:pt x="0" y="49"/>
                  </a:lnTo>
                  <a:lnTo>
                    <a:pt x="4375" y="49"/>
                  </a:lnTo>
                  <a:lnTo>
                    <a:pt x="4351" y="24"/>
                  </a:lnTo>
                  <a:lnTo>
                    <a:pt x="4401" y="24"/>
                  </a:lnTo>
                  <a:lnTo>
                    <a:pt x="4401" y="0"/>
                  </a:lnTo>
                  <a:lnTo>
                    <a:pt x="4375" y="0"/>
                  </a:lnTo>
                  <a:lnTo>
                    <a:pt x="4401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66"/>
            <p:cNvSpPr/>
            <p:nvPr/>
          </p:nvSpPr>
          <p:spPr>
            <a:xfrm>
              <a:off x="2365" y="1411"/>
              <a:ext cx="10" cy="137"/>
            </a:xfrm>
            <a:custGeom>
              <a:avLst/>
              <a:gdLst/>
              <a:ahLst/>
              <a:cxnLst/>
              <a:rect l="l" t="t" r="r" b="b"/>
              <a:pathLst>
                <a:path w="50" h="686" extrusionOk="0">
                  <a:moveTo>
                    <a:pt x="24" y="686"/>
                  </a:moveTo>
                  <a:lnTo>
                    <a:pt x="50" y="661"/>
                  </a:lnTo>
                  <a:lnTo>
                    <a:pt x="50" y="0"/>
                  </a:lnTo>
                  <a:lnTo>
                    <a:pt x="0" y="0"/>
                  </a:lnTo>
                  <a:lnTo>
                    <a:pt x="0" y="661"/>
                  </a:lnTo>
                  <a:lnTo>
                    <a:pt x="24" y="636"/>
                  </a:lnTo>
                  <a:lnTo>
                    <a:pt x="24" y="686"/>
                  </a:lnTo>
                  <a:lnTo>
                    <a:pt x="50" y="686"/>
                  </a:lnTo>
                  <a:lnTo>
                    <a:pt x="50" y="661"/>
                  </a:lnTo>
                  <a:lnTo>
                    <a:pt x="24" y="68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66"/>
            <p:cNvSpPr/>
            <p:nvPr/>
          </p:nvSpPr>
          <p:spPr>
            <a:xfrm>
              <a:off x="2639" y="1411"/>
              <a:ext cx="257" cy="132"/>
            </a:xfrm>
            <a:prstGeom prst="rect">
              <a:avLst/>
            </a:prstGeom>
            <a:solidFill>
              <a:srgbClr val="A9A9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62" name="Google Shape;662;p66"/>
            <p:cNvSpPr/>
            <p:nvPr/>
          </p:nvSpPr>
          <p:spPr>
            <a:xfrm>
              <a:off x="2635" y="1538"/>
              <a:ext cx="261" cy="10"/>
            </a:xfrm>
            <a:custGeom>
              <a:avLst/>
              <a:gdLst/>
              <a:ahLst/>
              <a:cxnLst/>
              <a:rect l="l" t="t" r="r" b="b"/>
              <a:pathLst>
                <a:path w="1306" h="50" extrusionOk="0">
                  <a:moveTo>
                    <a:pt x="0" y="25"/>
                  </a:moveTo>
                  <a:lnTo>
                    <a:pt x="24" y="50"/>
                  </a:lnTo>
                  <a:lnTo>
                    <a:pt x="1306" y="50"/>
                  </a:lnTo>
                  <a:lnTo>
                    <a:pt x="1306" y="0"/>
                  </a:lnTo>
                  <a:lnTo>
                    <a:pt x="24" y="0"/>
                  </a:lnTo>
                  <a:lnTo>
                    <a:pt x="49" y="25"/>
                  </a:lnTo>
                  <a:lnTo>
                    <a:pt x="0" y="25"/>
                  </a:lnTo>
                  <a:lnTo>
                    <a:pt x="0" y="50"/>
                  </a:lnTo>
                  <a:lnTo>
                    <a:pt x="24" y="5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66"/>
            <p:cNvSpPr/>
            <p:nvPr/>
          </p:nvSpPr>
          <p:spPr>
            <a:xfrm>
              <a:off x="2635" y="1406"/>
              <a:ext cx="9" cy="137"/>
            </a:xfrm>
            <a:custGeom>
              <a:avLst/>
              <a:gdLst/>
              <a:ahLst/>
              <a:cxnLst/>
              <a:rect l="l" t="t" r="r" b="b"/>
              <a:pathLst>
                <a:path w="49" h="685" extrusionOk="0">
                  <a:moveTo>
                    <a:pt x="24" y="0"/>
                  </a:moveTo>
                  <a:lnTo>
                    <a:pt x="0" y="24"/>
                  </a:lnTo>
                  <a:lnTo>
                    <a:pt x="0" y="685"/>
                  </a:lnTo>
                  <a:lnTo>
                    <a:pt x="49" y="685"/>
                  </a:lnTo>
                  <a:lnTo>
                    <a:pt x="49" y="24"/>
                  </a:lnTo>
                  <a:lnTo>
                    <a:pt x="24" y="49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66"/>
            <p:cNvSpPr/>
            <p:nvPr/>
          </p:nvSpPr>
          <p:spPr>
            <a:xfrm>
              <a:off x="2639" y="1406"/>
              <a:ext cx="262" cy="10"/>
            </a:xfrm>
            <a:custGeom>
              <a:avLst/>
              <a:gdLst/>
              <a:ahLst/>
              <a:cxnLst/>
              <a:rect l="l" t="t" r="r" b="b"/>
              <a:pathLst>
                <a:path w="1306" h="49" extrusionOk="0">
                  <a:moveTo>
                    <a:pt x="1306" y="24"/>
                  </a:moveTo>
                  <a:lnTo>
                    <a:pt x="1282" y="0"/>
                  </a:lnTo>
                  <a:lnTo>
                    <a:pt x="0" y="0"/>
                  </a:lnTo>
                  <a:lnTo>
                    <a:pt x="0" y="49"/>
                  </a:lnTo>
                  <a:lnTo>
                    <a:pt x="1282" y="49"/>
                  </a:lnTo>
                  <a:lnTo>
                    <a:pt x="1257" y="24"/>
                  </a:lnTo>
                  <a:lnTo>
                    <a:pt x="1306" y="24"/>
                  </a:lnTo>
                  <a:lnTo>
                    <a:pt x="1306" y="0"/>
                  </a:lnTo>
                  <a:lnTo>
                    <a:pt x="1282" y="0"/>
                  </a:lnTo>
                  <a:lnTo>
                    <a:pt x="1306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66"/>
            <p:cNvSpPr/>
            <p:nvPr/>
          </p:nvSpPr>
          <p:spPr>
            <a:xfrm>
              <a:off x="2891" y="1411"/>
              <a:ext cx="10" cy="137"/>
            </a:xfrm>
            <a:custGeom>
              <a:avLst/>
              <a:gdLst/>
              <a:ahLst/>
              <a:cxnLst/>
              <a:rect l="l" t="t" r="r" b="b"/>
              <a:pathLst>
                <a:path w="49" h="686" extrusionOk="0">
                  <a:moveTo>
                    <a:pt x="25" y="686"/>
                  </a:moveTo>
                  <a:lnTo>
                    <a:pt x="49" y="661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661"/>
                  </a:lnTo>
                  <a:lnTo>
                    <a:pt x="25" y="636"/>
                  </a:lnTo>
                  <a:lnTo>
                    <a:pt x="25" y="686"/>
                  </a:lnTo>
                  <a:lnTo>
                    <a:pt x="49" y="686"/>
                  </a:lnTo>
                  <a:lnTo>
                    <a:pt x="49" y="661"/>
                  </a:lnTo>
                  <a:lnTo>
                    <a:pt x="25" y="68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66"/>
            <p:cNvSpPr/>
            <p:nvPr/>
          </p:nvSpPr>
          <p:spPr>
            <a:xfrm>
              <a:off x="2370" y="1411"/>
              <a:ext cx="269" cy="132"/>
            </a:xfrm>
            <a:prstGeom prst="rect">
              <a:avLst/>
            </a:prstGeom>
            <a:solidFill>
              <a:srgbClr val="A9A9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67" name="Google Shape;667;p66"/>
            <p:cNvSpPr/>
            <p:nvPr/>
          </p:nvSpPr>
          <p:spPr>
            <a:xfrm>
              <a:off x="2370" y="1538"/>
              <a:ext cx="274" cy="10"/>
            </a:xfrm>
            <a:custGeom>
              <a:avLst/>
              <a:gdLst/>
              <a:ahLst/>
              <a:cxnLst/>
              <a:rect l="l" t="t" r="r" b="b"/>
              <a:pathLst>
                <a:path w="1373" h="50" extrusionOk="0">
                  <a:moveTo>
                    <a:pt x="1324" y="25"/>
                  </a:moveTo>
                  <a:lnTo>
                    <a:pt x="1348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1348" y="50"/>
                  </a:lnTo>
                  <a:lnTo>
                    <a:pt x="1373" y="25"/>
                  </a:lnTo>
                  <a:lnTo>
                    <a:pt x="1348" y="50"/>
                  </a:lnTo>
                  <a:lnTo>
                    <a:pt x="1373" y="50"/>
                  </a:lnTo>
                  <a:lnTo>
                    <a:pt x="1373" y="25"/>
                  </a:lnTo>
                  <a:lnTo>
                    <a:pt x="1324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66"/>
            <p:cNvSpPr/>
            <p:nvPr/>
          </p:nvSpPr>
          <p:spPr>
            <a:xfrm>
              <a:off x="2635" y="1406"/>
              <a:ext cx="9" cy="137"/>
            </a:xfrm>
            <a:custGeom>
              <a:avLst/>
              <a:gdLst/>
              <a:ahLst/>
              <a:cxnLst/>
              <a:rect l="l" t="t" r="r" b="b"/>
              <a:pathLst>
                <a:path w="49" h="685" extrusionOk="0">
                  <a:moveTo>
                    <a:pt x="24" y="49"/>
                  </a:moveTo>
                  <a:lnTo>
                    <a:pt x="0" y="24"/>
                  </a:lnTo>
                  <a:lnTo>
                    <a:pt x="0" y="685"/>
                  </a:lnTo>
                  <a:lnTo>
                    <a:pt x="49" y="685"/>
                  </a:lnTo>
                  <a:lnTo>
                    <a:pt x="49" y="24"/>
                  </a:lnTo>
                  <a:lnTo>
                    <a:pt x="24" y="0"/>
                  </a:lnTo>
                  <a:lnTo>
                    <a:pt x="49" y="24"/>
                  </a:lnTo>
                  <a:lnTo>
                    <a:pt x="49" y="0"/>
                  </a:lnTo>
                  <a:lnTo>
                    <a:pt x="24" y="0"/>
                  </a:lnTo>
                  <a:lnTo>
                    <a:pt x="24" y="4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66"/>
            <p:cNvSpPr/>
            <p:nvPr/>
          </p:nvSpPr>
          <p:spPr>
            <a:xfrm>
              <a:off x="2365" y="1406"/>
              <a:ext cx="274" cy="10"/>
            </a:xfrm>
            <a:custGeom>
              <a:avLst/>
              <a:gdLst/>
              <a:ahLst/>
              <a:cxnLst/>
              <a:rect l="l" t="t" r="r" b="b"/>
              <a:pathLst>
                <a:path w="1372" h="49" extrusionOk="0">
                  <a:moveTo>
                    <a:pt x="50" y="24"/>
                  </a:moveTo>
                  <a:lnTo>
                    <a:pt x="24" y="49"/>
                  </a:lnTo>
                  <a:lnTo>
                    <a:pt x="1372" y="49"/>
                  </a:lnTo>
                  <a:lnTo>
                    <a:pt x="1372" y="0"/>
                  </a:lnTo>
                  <a:lnTo>
                    <a:pt x="24" y="0"/>
                  </a:lnTo>
                  <a:lnTo>
                    <a:pt x="0" y="24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50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66"/>
            <p:cNvSpPr/>
            <p:nvPr/>
          </p:nvSpPr>
          <p:spPr>
            <a:xfrm>
              <a:off x="2365" y="1411"/>
              <a:ext cx="10" cy="137"/>
            </a:xfrm>
            <a:custGeom>
              <a:avLst/>
              <a:gdLst/>
              <a:ahLst/>
              <a:cxnLst/>
              <a:rect l="l" t="t" r="r" b="b"/>
              <a:pathLst>
                <a:path w="50" h="686" extrusionOk="0">
                  <a:moveTo>
                    <a:pt x="24" y="636"/>
                  </a:moveTo>
                  <a:lnTo>
                    <a:pt x="50" y="661"/>
                  </a:lnTo>
                  <a:lnTo>
                    <a:pt x="50" y="0"/>
                  </a:lnTo>
                  <a:lnTo>
                    <a:pt x="0" y="0"/>
                  </a:lnTo>
                  <a:lnTo>
                    <a:pt x="0" y="661"/>
                  </a:lnTo>
                  <a:lnTo>
                    <a:pt x="24" y="686"/>
                  </a:lnTo>
                  <a:lnTo>
                    <a:pt x="0" y="661"/>
                  </a:lnTo>
                  <a:lnTo>
                    <a:pt x="0" y="686"/>
                  </a:lnTo>
                  <a:lnTo>
                    <a:pt x="24" y="686"/>
                  </a:lnTo>
                  <a:lnTo>
                    <a:pt x="24" y="63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66"/>
            <p:cNvSpPr/>
            <p:nvPr/>
          </p:nvSpPr>
          <p:spPr>
            <a:xfrm>
              <a:off x="2896" y="1411"/>
              <a:ext cx="1188" cy="132"/>
            </a:xfrm>
            <a:prstGeom prst="rect">
              <a:avLst/>
            </a:prstGeom>
            <a:solidFill>
              <a:srgbClr val="A9A9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72" name="Google Shape;672;p66"/>
            <p:cNvSpPr/>
            <p:nvPr/>
          </p:nvSpPr>
          <p:spPr>
            <a:xfrm>
              <a:off x="2896" y="1538"/>
              <a:ext cx="1193" cy="10"/>
            </a:xfrm>
            <a:custGeom>
              <a:avLst/>
              <a:gdLst/>
              <a:ahLst/>
              <a:cxnLst/>
              <a:rect l="l" t="t" r="r" b="b"/>
              <a:pathLst>
                <a:path w="5967" h="50" extrusionOk="0">
                  <a:moveTo>
                    <a:pt x="5918" y="25"/>
                  </a:moveTo>
                  <a:lnTo>
                    <a:pt x="5942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5942" y="50"/>
                  </a:lnTo>
                  <a:lnTo>
                    <a:pt x="5967" y="25"/>
                  </a:lnTo>
                  <a:lnTo>
                    <a:pt x="5942" y="50"/>
                  </a:lnTo>
                  <a:lnTo>
                    <a:pt x="5967" y="50"/>
                  </a:lnTo>
                  <a:lnTo>
                    <a:pt x="5967" y="25"/>
                  </a:lnTo>
                  <a:lnTo>
                    <a:pt x="5918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66"/>
            <p:cNvSpPr/>
            <p:nvPr/>
          </p:nvSpPr>
          <p:spPr>
            <a:xfrm>
              <a:off x="4079" y="1406"/>
              <a:ext cx="10" cy="137"/>
            </a:xfrm>
            <a:custGeom>
              <a:avLst/>
              <a:gdLst/>
              <a:ahLst/>
              <a:cxnLst/>
              <a:rect l="l" t="t" r="r" b="b"/>
              <a:pathLst>
                <a:path w="49" h="685" extrusionOk="0">
                  <a:moveTo>
                    <a:pt x="24" y="49"/>
                  </a:moveTo>
                  <a:lnTo>
                    <a:pt x="0" y="24"/>
                  </a:lnTo>
                  <a:lnTo>
                    <a:pt x="0" y="685"/>
                  </a:lnTo>
                  <a:lnTo>
                    <a:pt x="49" y="685"/>
                  </a:lnTo>
                  <a:lnTo>
                    <a:pt x="49" y="24"/>
                  </a:lnTo>
                  <a:lnTo>
                    <a:pt x="24" y="0"/>
                  </a:lnTo>
                  <a:lnTo>
                    <a:pt x="49" y="24"/>
                  </a:lnTo>
                  <a:lnTo>
                    <a:pt x="49" y="0"/>
                  </a:lnTo>
                  <a:lnTo>
                    <a:pt x="24" y="0"/>
                  </a:lnTo>
                  <a:lnTo>
                    <a:pt x="24" y="4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66"/>
            <p:cNvSpPr/>
            <p:nvPr/>
          </p:nvSpPr>
          <p:spPr>
            <a:xfrm>
              <a:off x="2891" y="1406"/>
              <a:ext cx="1193" cy="10"/>
            </a:xfrm>
            <a:custGeom>
              <a:avLst/>
              <a:gdLst/>
              <a:ahLst/>
              <a:cxnLst/>
              <a:rect l="l" t="t" r="r" b="b"/>
              <a:pathLst>
                <a:path w="5967" h="49" extrusionOk="0">
                  <a:moveTo>
                    <a:pt x="49" y="24"/>
                  </a:moveTo>
                  <a:lnTo>
                    <a:pt x="25" y="49"/>
                  </a:lnTo>
                  <a:lnTo>
                    <a:pt x="5967" y="49"/>
                  </a:lnTo>
                  <a:lnTo>
                    <a:pt x="5967" y="0"/>
                  </a:lnTo>
                  <a:lnTo>
                    <a:pt x="25" y="0"/>
                  </a:lnTo>
                  <a:lnTo>
                    <a:pt x="0" y="24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49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66"/>
            <p:cNvSpPr/>
            <p:nvPr/>
          </p:nvSpPr>
          <p:spPr>
            <a:xfrm>
              <a:off x="2891" y="1411"/>
              <a:ext cx="10" cy="137"/>
            </a:xfrm>
            <a:custGeom>
              <a:avLst/>
              <a:gdLst/>
              <a:ahLst/>
              <a:cxnLst/>
              <a:rect l="l" t="t" r="r" b="b"/>
              <a:pathLst>
                <a:path w="49" h="686" extrusionOk="0">
                  <a:moveTo>
                    <a:pt x="25" y="636"/>
                  </a:moveTo>
                  <a:lnTo>
                    <a:pt x="49" y="661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661"/>
                  </a:lnTo>
                  <a:lnTo>
                    <a:pt x="25" y="686"/>
                  </a:lnTo>
                  <a:lnTo>
                    <a:pt x="0" y="661"/>
                  </a:lnTo>
                  <a:lnTo>
                    <a:pt x="0" y="686"/>
                  </a:lnTo>
                  <a:lnTo>
                    <a:pt x="25" y="686"/>
                  </a:lnTo>
                  <a:lnTo>
                    <a:pt x="25" y="63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66"/>
            <p:cNvSpPr/>
            <p:nvPr/>
          </p:nvSpPr>
          <p:spPr>
            <a:xfrm>
              <a:off x="2896" y="1543"/>
              <a:ext cx="1188" cy="132"/>
            </a:xfrm>
            <a:prstGeom prst="rect">
              <a:avLst/>
            </a:prstGeom>
            <a:solidFill>
              <a:srgbClr val="A9A9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77" name="Google Shape;677;p66"/>
            <p:cNvSpPr/>
            <p:nvPr/>
          </p:nvSpPr>
          <p:spPr>
            <a:xfrm>
              <a:off x="2896" y="1538"/>
              <a:ext cx="1193" cy="10"/>
            </a:xfrm>
            <a:custGeom>
              <a:avLst/>
              <a:gdLst/>
              <a:ahLst/>
              <a:cxnLst/>
              <a:rect l="l" t="t" r="r" b="b"/>
              <a:pathLst>
                <a:path w="5967" h="50" extrusionOk="0">
                  <a:moveTo>
                    <a:pt x="5967" y="25"/>
                  </a:moveTo>
                  <a:lnTo>
                    <a:pt x="5942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5942" y="50"/>
                  </a:lnTo>
                  <a:lnTo>
                    <a:pt x="5918" y="25"/>
                  </a:lnTo>
                  <a:lnTo>
                    <a:pt x="5967" y="25"/>
                  </a:lnTo>
                  <a:lnTo>
                    <a:pt x="5967" y="0"/>
                  </a:lnTo>
                  <a:lnTo>
                    <a:pt x="5942" y="0"/>
                  </a:lnTo>
                  <a:lnTo>
                    <a:pt x="5967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66"/>
            <p:cNvSpPr/>
            <p:nvPr/>
          </p:nvSpPr>
          <p:spPr>
            <a:xfrm>
              <a:off x="4079" y="1543"/>
              <a:ext cx="10" cy="137"/>
            </a:xfrm>
            <a:custGeom>
              <a:avLst/>
              <a:gdLst/>
              <a:ahLst/>
              <a:cxnLst/>
              <a:rect l="l" t="t" r="r" b="b"/>
              <a:pathLst>
                <a:path w="49" h="686" extrusionOk="0">
                  <a:moveTo>
                    <a:pt x="24" y="686"/>
                  </a:moveTo>
                  <a:lnTo>
                    <a:pt x="49" y="660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660"/>
                  </a:lnTo>
                  <a:lnTo>
                    <a:pt x="24" y="636"/>
                  </a:lnTo>
                  <a:lnTo>
                    <a:pt x="24" y="686"/>
                  </a:lnTo>
                  <a:lnTo>
                    <a:pt x="49" y="686"/>
                  </a:lnTo>
                  <a:lnTo>
                    <a:pt x="49" y="660"/>
                  </a:lnTo>
                  <a:lnTo>
                    <a:pt x="24" y="68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66"/>
            <p:cNvSpPr/>
            <p:nvPr/>
          </p:nvSpPr>
          <p:spPr>
            <a:xfrm>
              <a:off x="2891" y="1670"/>
              <a:ext cx="1193" cy="10"/>
            </a:xfrm>
            <a:custGeom>
              <a:avLst/>
              <a:gdLst/>
              <a:ahLst/>
              <a:cxnLst/>
              <a:rect l="l" t="t" r="r" b="b"/>
              <a:pathLst>
                <a:path w="5967" h="50" extrusionOk="0">
                  <a:moveTo>
                    <a:pt x="0" y="24"/>
                  </a:moveTo>
                  <a:lnTo>
                    <a:pt x="25" y="50"/>
                  </a:lnTo>
                  <a:lnTo>
                    <a:pt x="5967" y="50"/>
                  </a:lnTo>
                  <a:lnTo>
                    <a:pt x="5967" y="0"/>
                  </a:lnTo>
                  <a:lnTo>
                    <a:pt x="25" y="0"/>
                  </a:lnTo>
                  <a:lnTo>
                    <a:pt x="49" y="24"/>
                  </a:lnTo>
                  <a:lnTo>
                    <a:pt x="0" y="24"/>
                  </a:lnTo>
                  <a:lnTo>
                    <a:pt x="0" y="50"/>
                  </a:lnTo>
                  <a:lnTo>
                    <a:pt x="25" y="5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66"/>
            <p:cNvSpPr/>
            <p:nvPr/>
          </p:nvSpPr>
          <p:spPr>
            <a:xfrm>
              <a:off x="2891" y="1538"/>
              <a:ext cx="10" cy="137"/>
            </a:xfrm>
            <a:custGeom>
              <a:avLst/>
              <a:gdLst/>
              <a:ahLst/>
              <a:cxnLst/>
              <a:rect l="l" t="t" r="r" b="b"/>
              <a:pathLst>
                <a:path w="49" h="685" extrusionOk="0">
                  <a:moveTo>
                    <a:pt x="25" y="0"/>
                  </a:moveTo>
                  <a:lnTo>
                    <a:pt x="0" y="25"/>
                  </a:lnTo>
                  <a:lnTo>
                    <a:pt x="0" y="685"/>
                  </a:lnTo>
                  <a:lnTo>
                    <a:pt x="49" y="685"/>
                  </a:lnTo>
                  <a:lnTo>
                    <a:pt x="49" y="25"/>
                  </a:lnTo>
                  <a:lnTo>
                    <a:pt x="25" y="50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66"/>
            <p:cNvSpPr/>
            <p:nvPr/>
          </p:nvSpPr>
          <p:spPr>
            <a:xfrm>
              <a:off x="245" y="1543"/>
              <a:ext cx="2651" cy="132"/>
            </a:xfrm>
            <a:prstGeom prst="rect">
              <a:avLst/>
            </a:prstGeom>
            <a:solidFill>
              <a:srgbClr val="A9A9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82" name="Google Shape;682;p66"/>
            <p:cNvSpPr/>
            <p:nvPr/>
          </p:nvSpPr>
          <p:spPr>
            <a:xfrm>
              <a:off x="245" y="1538"/>
              <a:ext cx="2656" cy="10"/>
            </a:xfrm>
            <a:custGeom>
              <a:avLst/>
              <a:gdLst/>
              <a:ahLst/>
              <a:cxnLst/>
              <a:rect l="l" t="t" r="r" b="b"/>
              <a:pathLst>
                <a:path w="13279" h="50" extrusionOk="0">
                  <a:moveTo>
                    <a:pt x="13279" y="25"/>
                  </a:moveTo>
                  <a:lnTo>
                    <a:pt x="13255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13255" y="50"/>
                  </a:lnTo>
                  <a:lnTo>
                    <a:pt x="13230" y="25"/>
                  </a:lnTo>
                  <a:lnTo>
                    <a:pt x="13279" y="25"/>
                  </a:lnTo>
                  <a:lnTo>
                    <a:pt x="13279" y="0"/>
                  </a:lnTo>
                  <a:lnTo>
                    <a:pt x="13255" y="0"/>
                  </a:lnTo>
                  <a:lnTo>
                    <a:pt x="13279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66"/>
            <p:cNvSpPr/>
            <p:nvPr/>
          </p:nvSpPr>
          <p:spPr>
            <a:xfrm>
              <a:off x="2891" y="1543"/>
              <a:ext cx="10" cy="137"/>
            </a:xfrm>
            <a:custGeom>
              <a:avLst/>
              <a:gdLst/>
              <a:ahLst/>
              <a:cxnLst/>
              <a:rect l="l" t="t" r="r" b="b"/>
              <a:pathLst>
                <a:path w="49" h="686" extrusionOk="0">
                  <a:moveTo>
                    <a:pt x="25" y="686"/>
                  </a:moveTo>
                  <a:lnTo>
                    <a:pt x="49" y="660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660"/>
                  </a:lnTo>
                  <a:lnTo>
                    <a:pt x="25" y="636"/>
                  </a:lnTo>
                  <a:lnTo>
                    <a:pt x="25" y="686"/>
                  </a:lnTo>
                  <a:lnTo>
                    <a:pt x="49" y="686"/>
                  </a:lnTo>
                  <a:lnTo>
                    <a:pt x="49" y="660"/>
                  </a:lnTo>
                  <a:lnTo>
                    <a:pt x="25" y="68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66"/>
            <p:cNvSpPr/>
            <p:nvPr/>
          </p:nvSpPr>
          <p:spPr>
            <a:xfrm>
              <a:off x="240" y="1670"/>
              <a:ext cx="2656" cy="10"/>
            </a:xfrm>
            <a:custGeom>
              <a:avLst/>
              <a:gdLst/>
              <a:ahLst/>
              <a:cxnLst/>
              <a:rect l="l" t="t" r="r" b="b"/>
              <a:pathLst>
                <a:path w="13279" h="50" extrusionOk="0">
                  <a:moveTo>
                    <a:pt x="0" y="24"/>
                  </a:moveTo>
                  <a:lnTo>
                    <a:pt x="24" y="50"/>
                  </a:lnTo>
                  <a:lnTo>
                    <a:pt x="13279" y="50"/>
                  </a:lnTo>
                  <a:lnTo>
                    <a:pt x="13279" y="0"/>
                  </a:lnTo>
                  <a:lnTo>
                    <a:pt x="24" y="0"/>
                  </a:lnTo>
                  <a:lnTo>
                    <a:pt x="50" y="24"/>
                  </a:lnTo>
                  <a:lnTo>
                    <a:pt x="0" y="24"/>
                  </a:lnTo>
                  <a:lnTo>
                    <a:pt x="0" y="50"/>
                  </a:lnTo>
                  <a:lnTo>
                    <a:pt x="24" y="5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66"/>
            <p:cNvSpPr/>
            <p:nvPr/>
          </p:nvSpPr>
          <p:spPr>
            <a:xfrm>
              <a:off x="240" y="1538"/>
              <a:ext cx="10" cy="137"/>
            </a:xfrm>
            <a:custGeom>
              <a:avLst/>
              <a:gdLst/>
              <a:ahLst/>
              <a:cxnLst/>
              <a:rect l="l" t="t" r="r" b="b"/>
              <a:pathLst>
                <a:path w="50" h="685" extrusionOk="0">
                  <a:moveTo>
                    <a:pt x="24" y="0"/>
                  </a:moveTo>
                  <a:lnTo>
                    <a:pt x="0" y="25"/>
                  </a:lnTo>
                  <a:lnTo>
                    <a:pt x="0" y="685"/>
                  </a:lnTo>
                  <a:lnTo>
                    <a:pt x="50" y="685"/>
                  </a:lnTo>
                  <a:lnTo>
                    <a:pt x="50" y="25"/>
                  </a:lnTo>
                  <a:lnTo>
                    <a:pt x="24" y="5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66"/>
            <p:cNvSpPr/>
            <p:nvPr/>
          </p:nvSpPr>
          <p:spPr>
            <a:xfrm>
              <a:off x="2617" y="1292"/>
              <a:ext cx="549" cy="1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75"/>
                <a:buFont typeface="Arial"/>
                <a:buNone/>
              </a:pPr>
              <a:r>
                <a:rPr lang="en-US" sz="675" b="0" u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Substructure</a:t>
              </a:r>
              <a:endParaRPr sz="1350" b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87" name="Google Shape;687;p66"/>
            <p:cNvSpPr/>
            <p:nvPr/>
          </p:nvSpPr>
          <p:spPr>
            <a:xfrm>
              <a:off x="2943" y="1446"/>
              <a:ext cx="48" cy="64"/>
            </a:xfrm>
            <a:custGeom>
              <a:avLst/>
              <a:gdLst/>
              <a:ahLst/>
              <a:cxnLst/>
              <a:rect l="l" t="t" r="r" b="b"/>
              <a:pathLst>
                <a:path w="237" h="317" extrusionOk="0">
                  <a:moveTo>
                    <a:pt x="0" y="317"/>
                  </a:moveTo>
                  <a:lnTo>
                    <a:pt x="0" y="0"/>
                  </a:lnTo>
                  <a:lnTo>
                    <a:pt x="230" y="0"/>
                  </a:lnTo>
                  <a:lnTo>
                    <a:pt x="230" y="38"/>
                  </a:lnTo>
                  <a:lnTo>
                    <a:pt x="42" y="38"/>
                  </a:lnTo>
                  <a:lnTo>
                    <a:pt x="42" y="135"/>
                  </a:lnTo>
                  <a:lnTo>
                    <a:pt x="217" y="135"/>
                  </a:lnTo>
                  <a:lnTo>
                    <a:pt x="217" y="171"/>
                  </a:lnTo>
                  <a:lnTo>
                    <a:pt x="42" y="171"/>
                  </a:lnTo>
                  <a:lnTo>
                    <a:pt x="42" y="279"/>
                  </a:lnTo>
                  <a:lnTo>
                    <a:pt x="237" y="279"/>
                  </a:lnTo>
                  <a:lnTo>
                    <a:pt x="237" y="317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66"/>
            <p:cNvSpPr/>
            <p:nvPr/>
          </p:nvSpPr>
          <p:spPr>
            <a:xfrm>
              <a:off x="2996" y="1464"/>
              <a:ext cx="43" cy="46"/>
            </a:xfrm>
            <a:custGeom>
              <a:avLst/>
              <a:gdLst/>
              <a:ahLst/>
              <a:cxnLst/>
              <a:rect l="l" t="t" r="r" b="b"/>
              <a:pathLst>
                <a:path w="215" h="230" extrusionOk="0">
                  <a:moveTo>
                    <a:pt x="0" y="230"/>
                  </a:moveTo>
                  <a:lnTo>
                    <a:pt x="83" y="111"/>
                  </a:lnTo>
                  <a:lnTo>
                    <a:pt x="6" y="0"/>
                  </a:lnTo>
                  <a:lnTo>
                    <a:pt x="54" y="0"/>
                  </a:lnTo>
                  <a:lnTo>
                    <a:pt x="89" y="54"/>
                  </a:lnTo>
                  <a:lnTo>
                    <a:pt x="92" y="58"/>
                  </a:lnTo>
                  <a:lnTo>
                    <a:pt x="94" y="61"/>
                  </a:lnTo>
                  <a:lnTo>
                    <a:pt x="97" y="65"/>
                  </a:lnTo>
                  <a:lnTo>
                    <a:pt x="99" y="68"/>
                  </a:lnTo>
                  <a:lnTo>
                    <a:pt x="100" y="71"/>
                  </a:lnTo>
                  <a:lnTo>
                    <a:pt x="103" y="75"/>
                  </a:lnTo>
                  <a:lnTo>
                    <a:pt x="104" y="77"/>
                  </a:lnTo>
                  <a:lnTo>
                    <a:pt x="105" y="79"/>
                  </a:lnTo>
                  <a:lnTo>
                    <a:pt x="108" y="77"/>
                  </a:lnTo>
                  <a:lnTo>
                    <a:pt x="110" y="73"/>
                  </a:lnTo>
                  <a:lnTo>
                    <a:pt x="113" y="70"/>
                  </a:lnTo>
                  <a:lnTo>
                    <a:pt x="115" y="66"/>
                  </a:lnTo>
                  <a:lnTo>
                    <a:pt x="117" y="64"/>
                  </a:lnTo>
                  <a:lnTo>
                    <a:pt x="120" y="60"/>
                  </a:lnTo>
                  <a:lnTo>
                    <a:pt x="121" y="58"/>
                  </a:lnTo>
                  <a:lnTo>
                    <a:pt x="123" y="55"/>
                  </a:lnTo>
                  <a:lnTo>
                    <a:pt x="162" y="0"/>
                  </a:lnTo>
                  <a:lnTo>
                    <a:pt x="209" y="0"/>
                  </a:lnTo>
                  <a:lnTo>
                    <a:pt x="130" y="109"/>
                  </a:lnTo>
                  <a:lnTo>
                    <a:pt x="215" y="230"/>
                  </a:lnTo>
                  <a:lnTo>
                    <a:pt x="167" y="230"/>
                  </a:lnTo>
                  <a:lnTo>
                    <a:pt x="120" y="158"/>
                  </a:lnTo>
                  <a:lnTo>
                    <a:pt x="108" y="139"/>
                  </a:lnTo>
                  <a:lnTo>
                    <a:pt x="47" y="230"/>
                  </a:lnTo>
                  <a:lnTo>
                    <a:pt x="0" y="23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66"/>
            <p:cNvSpPr/>
            <p:nvPr/>
          </p:nvSpPr>
          <p:spPr>
            <a:xfrm>
              <a:off x="3046" y="1463"/>
              <a:ext cx="40" cy="64"/>
            </a:xfrm>
            <a:custGeom>
              <a:avLst/>
              <a:gdLst/>
              <a:ahLst/>
              <a:cxnLst/>
              <a:rect l="l" t="t" r="r" b="b"/>
              <a:pathLst>
                <a:path w="200" h="321" extrusionOk="0">
                  <a:moveTo>
                    <a:pt x="0" y="321"/>
                  </a:moveTo>
                  <a:lnTo>
                    <a:pt x="0" y="4"/>
                  </a:lnTo>
                  <a:lnTo>
                    <a:pt x="36" y="4"/>
                  </a:lnTo>
                  <a:lnTo>
                    <a:pt x="36" y="34"/>
                  </a:lnTo>
                  <a:lnTo>
                    <a:pt x="39" y="30"/>
                  </a:lnTo>
                  <a:lnTo>
                    <a:pt x="42" y="26"/>
                  </a:lnTo>
                  <a:lnTo>
                    <a:pt x="45" y="23"/>
                  </a:lnTo>
                  <a:lnTo>
                    <a:pt x="49" y="19"/>
                  </a:lnTo>
                  <a:lnTo>
                    <a:pt x="53" y="15"/>
                  </a:lnTo>
                  <a:lnTo>
                    <a:pt x="56" y="13"/>
                  </a:lnTo>
                  <a:lnTo>
                    <a:pt x="60" y="11"/>
                  </a:lnTo>
                  <a:lnTo>
                    <a:pt x="64" y="8"/>
                  </a:lnTo>
                  <a:lnTo>
                    <a:pt x="68" y="6"/>
                  </a:lnTo>
                  <a:lnTo>
                    <a:pt x="72" y="4"/>
                  </a:lnTo>
                  <a:lnTo>
                    <a:pt x="77" y="2"/>
                  </a:lnTo>
                  <a:lnTo>
                    <a:pt x="82" y="1"/>
                  </a:lnTo>
                  <a:lnTo>
                    <a:pt x="87" y="1"/>
                  </a:lnTo>
                  <a:lnTo>
                    <a:pt x="92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0"/>
                  </a:lnTo>
                  <a:lnTo>
                    <a:pt x="117" y="0"/>
                  </a:lnTo>
                  <a:lnTo>
                    <a:pt x="123" y="1"/>
                  </a:lnTo>
                  <a:lnTo>
                    <a:pt x="130" y="3"/>
                  </a:lnTo>
                  <a:lnTo>
                    <a:pt x="136" y="6"/>
                  </a:lnTo>
                  <a:lnTo>
                    <a:pt x="143" y="8"/>
                  </a:lnTo>
                  <a:lnTo>
                    <a:pt x="149" y="11"/>
                  </a:lnTo>
                  <a:lnTo>
                    <a:pt x="153" y="14"/>
                  </a:lnTo>
                  <a:lnTo>
                    <a:pt x="160" y="18"/>
                  </a:lnTo>
                  <a:lnTo>
                    <a:pt x="164" y="23"/>
                  </a:lnTo>
                  <a:lnTo>
                    <a:pt x="169" y="28"/>
                  </a:lnTo>
                  <a:lnTo>
                    <a:pt x="174" y="32"/>
                  </a:lnTo>
                  <a:lnTo>
                    <a:pt x="178" y="38"/>
                  </a:lnTo>
                  <a:lnTo>
                    <a:pt x="181" y="45"/>
                  </a:lnTo>
                  <a:lnTo>
                    <a:pt x="185" y="51"/>
                  </a:lnTo>
                  <a:lnTo>
                    <a:pt x="188" y="57"/>
                  </a:lnTo>
                  <a:lnTo>
                    <a:pt x="191" y="64"/>
                  </a:lnTo>
                  <a:lnTo>
                    <a:pt x="194" y="71"/>
                  </a:lnTo>
                  <a:lnTo>
                    <a:pt x="195" y="79"/>
                  </a:lnTo>
                  <a:lnTo>
                    <a:pt x="197" y="86"/>
                  </a:lnTo>
                  <a:lnTo>
                    <a:pt x="198" y="93"/>
                  </a:lnTo>
                  <a:lnTo>
                    <a:pt x="198" y="102"/>
                  </a:lnTo>
                  <a:lnTo>
                    <a:pt x="200" y="109"/>
                  </a:lnTo>
                  <a:lnTo>
                    <a:pt x="200" y="117"/>
                  </a:lnTo>
                  <a:lnTo>
                    <a:pt x="200" y="126"/>
                  </a:lnTo>
                  <a:lnTo>
                    <a:pt x="198" y="134"/>
                  </a:lnTo>
                  <a:lnTo>
                    <a:pt x="197" y="143"/>
                  </a:lnTo>
                  <a:lnTo>
                    <a:pt x="196" y="151"/>
                  </a:lnTo>
                  <a:lnTo>
                    <a:pt x="195" y="159"/>
                  </a:lnTo>
                  <a:lnTo>
                    <a:pt x="192" y="166"/>
                  </a:lnTo>
                  <a:lnTo>
                    <a:pt x="190" y="173"/>
                  </a:lnTo>
                  <a:lnTo>
                    <a:pt x="186" y="181"/>
                  </a:lnTo>
                  <a:lnTo>
                    <a:pt x="184" y="188"/>
                  </a:lnTo>
                  <a:lnTo>
                    <a:pt x="180" y="194"/>
                  </a:lnTo>
                  <a:lnTo>
                    <a:pt x="175" y="200"/>
                  </a:lnTo>
                  <a:lnTo>
                    <a:pt x="172" y="206"/>
                  </a:lnTo>
                  <a:lnTo>
                    <a:pt x="167" y="211"/>
                  </a:lnTo>
                  <a:lnTo>
                    <a:pt x="162" y="216"/>
                  </a:lnTo>
                  <a:lnTo>
                    <a:pt x="156" y="221"/>
                  </a:lnTo>
                  <a:lnTo>
                    <a:pt x="150" y="224"/>
                  </a:lnTo>
                  <a:lnTo>
                    <a:pt x="144" y="228"/>
                  </a:lnTo>
                  <a:lnTo>
                    <a:pt x="138" y="230"/>
                  </a:lnTo>
                  <a:lnTo>
                    <a:pt x="132" y="233"/>
                  </a:lnTo>
                  <a:lnTo>
                    <a:pt x="126" y="235"/>
                  </a:lnTo>
                  <a:lnTo>
                    <a:pt x="119" y="238"/>
                  </a:lnTo>
                  <a:lnTo>
                    <a:pt x="112" y="238"/>
                  </a:lnTo>
                  <a:lnTo>
                    <a:pt x="106" y="239"/>
                  </a:lnTo>
                  <a:lnTo>
                    <a:pt x="99" y="239"/>
                  </a:lnTo>
                  <a:lnTo>
                    <a:pt x="94" y="239"/>
                  </a:lnTo>
                  <a:lnTo>
                    <a:pt x="90" y="239"/>
                  </a:lnTo>
                  <a:lnTo>
                    <a:pt x="85" y="238"/>
                  </a:lnTo>
                  <a:lnTo>
                    <a:pt x="81" y="238"/>
                  </a:lnTo>
                  <a:lnTo>
                    <a:pt x="77" y="236"/>
                  </a:lnTo>
                  <a:lnTo>
                    <a:pt x="72" y="234"/>
                  </a:lnTo>
                  <a:lnTo>
                    <a:pt x="68" y="233"/>
                  </a:lnTo>
                  <a:lnTo>
                    <a:pt x="65" y="230"/>
                  </a:lnTo>
                  <a:lnTo>
                    <a:pt x="61" y="229"/>
                  </a:lnTo>
                  <a:lnTo>
                    <a:pt x="57" y="227"/>
                  </a:lnTo>
                  <a:lnTo>
                    <a:pt x="54" y="224"/>
                  </a:lnTo>
                  <a:lnTo>
                    <a:pt x="50" y="222"/>
                  </a:lnTo>
                  <a:lnTo>
                    <a:pt x="48" y="219"/>
                  </a:lnTo>
                  <a:lnTo>
                    <a:pt x="44" y="216"/>
                  </a:lnTo>
                  <a:lnTo>
                    <a:pt x="42" y="213"/>
                  </a:lnTo>
                  <a:lnTo>
                    <a:pt x="39" y="210"/>
                  </a:lnTo>
                  <a:lnTo>
                    <a:pt x="39" y="321"/>
                  </a:lnTo>
                  <a:lnTo>
                    <a:pt x="0" y="321"/>
                  </a:lnTo>
                  <a:close/>
                  <a:moveTo>
                    <a:pt x="36" y="121"/>
                  </a:moveTo>
                  <a:lnTo>
                    <a:pt x="36" y="131"/>
                  </a:lnTo>
                  <a:lnTo>
                    <a:pt x="37" y="142"/>
                  </a:lnTo>
                  <a:lnTo>
                    <a:pt x="38" y="150"/>
                  </a:lnTo>
                  <a:lnTo>
                    <a:pt x="39" y="159"/>
                  </a:lnTo>
                  <a:lnTo>
                    <a:pt x="43" y="167"/>
                  </a:lnTo>
                  <a:lnTo>
                    <a:pt x="45" y="175"/>
                  </a:lnTo>
                  <a:lnTo>
                    <a:pt x="49" y="181"/>
                  </a:lnTo>
                  <a:lnTo>
                    <a:pt x="54" y="185"/>
                  </a:lnTo>
                  <a:lnTo>
                    <a:pt x="57" y="192"/>
                  </a:lnTo>
                  <a:lnTo>
                    <a:pt x="62" y="195"/>
                  </a:lnTo>
                  <a:lnTo>
                    <a:pt x="67" y="199"/>
                  </a:lnTo>
                  <a:lnTo>
                    <a:pt x="73" y="202"/>
                  </a:lnTo>
                  <a:lnTo>
                    <a:pt x="78" y="204"/>
                  </a:lnTo>
                  <a:lnTo>
                    <a:pt x="84" y="206"/>
                  </a:lnTo>
                  <a:lnTo>
                    <a:pt x="90" y="207"/>
                  </a:lnTo>
                  <a:lnTo>
                    <a:pt x="96" y="207"/>
                  </a:lnTo>
                  <a:lnTo>
                    <a:pt x="104" y="207"/>
                  </a:lnTo>
                  <a:lnTo>
                    <a:pt x="110" y="206"/>
                  </a:lnTo>
                  <a:lnTo>
                    <a:pt x="115" y="204"/>
                  </a:lnTo>
                  <a:lnTo>
                    <a:pt x="121" y="201"/>
                  </a:lnTo>
                  <a:lnTo>
                    <a:pt x="127" y="199"/>
                  </a:lnTo>
                  <a:lnTo>
                    <a:pt x="132" y="195"/>
                  </a:lnTo>
                  <a:lnTo>
                    <a:pt x="136" y="190"/>
                  </a:lnTo>
                  <a:lnTo>
                    <a:pt x="141" y="185"/>
                  </a:lnTo>
                  <a:lnTo>
                    <a:pt x="145" y="179"/>
                  </a:lnTo>
                  <a:lnTo>
                    <a:pt x="150" y="173"/>
                  </a:lnTo>
                  <a:lnTo>
                    <a:pt x="152" y="165"/>
                  </a:lnTo>
                  <a:lnTo>
                    <a:pt x="155" y="158"/>
                  </a:lnTo>
                  <a:lnTo>
                    <a:pt x="157" y="148"/>
                  </a:lnTo>
                  <a:lnTo>
                    <a:pt x="158" y="139"/>
                  </a:lnTo>
                  <a:lnTo>
                    <a:pt x="160" y="128"/>
                  </a:lnTo>
                  <a:lnTo>
                    <a:pt x="160" y="117"/>
                  </a:lnTo>
                  <a:lnTo>
                    <a:pt x="160" y="107"/>
                  </a:lnTo>
                  <a:lnTo>
                    <a:pt x="158" y="97"/>
                  </a:lnTo>
                  <a:lnTo>
                    <a:pt x="157" y="87"/>
                  </a:lnTo>
                  <a:lnTo>
                    <a:pt x="155" y="79"/>
                  </a:lnTo>
                  <a:lnTo>
                    <a:pt x="152" y="71"/>
                  </a:lnTo>
                  <a:lnTo>
                    <a:pt x="150" y="64"/>
                  </a:lnTo>
                  <a:lnTo>
                    <a:pt x="146" y="58"/>
                  </a:lnTo>
                  <a:lnTo>
                    <a:pt x="141" y="52"/>
                  </a:lnTo>
                  <a:lnTo>
                    <a:pt x="136" y="47"/>
                  </a:lnTo>
                  <a:lnTo>
                    <a:pt x="132" y="42"/>
                  </a:lnTo>
                  <a:lnTo>
                    <a:pt x="127" y="38"/>
                  </a:lnTo>
                  <a:lnTo>
                    <a:pt x="122" y="35"/>
                  </a:lnTo>
                  <a:lnTo>
                    <a:pt x="116" y="32"/>
                  </a:lnTo>
                  <a:lnTo>
                    <a:pt x="111" y="31"/>
                  </a:lnTo>
                  <a:lnTo>
                    <a:pt x="105" y="30"/>
                  </a:lnTo>
                  <a:lnTo>
                    <a:pt x="99" y="30"/>
                  </a:lnTo>
                  <a:lnTo>
                    <a:pt x="93" y="30"/>
                  </a:lnTo>
                  <a:lnTo>
                    <a:pt x="87" y="31"/>
                  </a:lnTo>
                  <a:lnTo>
                    <a:pt x="81" y="32"/>
                  </a:lnTo>
                  <a:lnTo>
                    <a:pt x="75" y="36"/>
                  </a:lnTo>
                  <a:lnTo>
                    <a:pt x="70" y="38"/>
                  </a:lnTo>
                  <a:lnTo>
                    <a:pt x="65" y="42"/>
                  </a:lnTo>
                  <a:lnTo>
                    <a:pt x="60" y="47"/>
                  </a:lnTo>
                  <a:lnTo>
                    <a:pt x="55" y="53"/>
                  </a:lnTo>
                  <a:lnTo>
                    <a:pt x="50" y="59"/>
                  </a:lnTo>
                  <a:lnTo>
                    <a:pt x="47" y="66"/>
                  </a:lnTo>
                  <a:lnTo>
                    <a:pt x="43" y="74"/>
                  </a:lnTo>
                  <a:lnTo>
                    <a:pt x="40" y="81"/>
                  </a:lnTo>
                  <a:lnTo>
                    <a:pt x="38" y="91"/>
                  </a:lnTo>
                  <a:lnTo>
                    <a:pt x="37" y="99"/>
                  </a:lnTo>
                  <a:lnTo>
                    <a:pt x="36" y="110"/>
                  </a:lnTo>
                  <a:lnTo>
                    <a:pt x="36" y="12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66"/>
            <p:cNvSpPr/>
            <p:nvPr/>
          </p:nvSpPr>
          <p:spPr>
            <a:xfrm>
              <a:off x="3095" y="1446"/>
              <a:ext cx="8" cy="64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91" name="Google Shape;691;p66"/>
            <p:cNvSpPr/>
            <p:nvPr/>
          </p:nvSpPr>
          <p:spPr>
            <a:xfrm>
              <a:off x="3112" y="1463"/>
              <a:ext cx="42" cy="48"/>
            </a:xfrm>
            <a:custGeom>
              <a:avLst/>
              <a:gdLst/>
              <a:ahLst/>
              <a:cxnLst/>
              <a:rect l="l" t="t" r="r" b="b"/>
              <a:pathLst>
                <a:path w="211" h="239" extrusionOk="0">
                  <a:moveTo>
                    <a:pt x="163" y="206"/>
                  </a:moveTo>
                  <a:lnTo>
                    <a:pt x="157" y="210"/>
                  </a:lnTo>
                  <a:lnTo>
                    <a:pt x="152" y="215"/>
                  </a:lnTo>
                  <a:lnTo>
                    <a:pt x="147" y="218"/>
                  </a:lnTo>
                  <a:lnTo>
                    <a:pt x="141" y="222"/>
                  </a:lnTo>
                  <a:lnTo>
                    <a:pt x="136" y="224"/>
                  </a:lnTo>
                  <a:lnTo>
                    <a:pt x="131" y="227"/>
                  </a:lnTo>
                  <a:lnTo>
                    <a:pt x="126" y="229"/>
                  </a:lnTo>
                  <a:lnTo>
                    <a:pt x="122" y="232"/>
                  </a:lnTo>
                  <a:lnTo>
                    <a:pt x="116" y="234"/>
                  </a:lnTo>
                  <a:lnTo>
                    <a:pt x="111" y="235"/>
                  </a:lnTo>
                  <a:lnTo>
                    <a:pt x="106" y="236"/>
                  </a:lnTo>
                  <a:lnTo>
                    <a:pt x="100" y="238"/>
                  </a:lnTo>
                  <a:lnTo>
                    <a:pt x="95" y="238"/>
                  </a:lnTo>
                  <a:lnTo>
                    <a:pt x="89" y="239"/>
                  </a:lnTo>
                  <a:lnTo>
                    <a:pt x="84" y="239"/>
                  </a:lnTo>
                  <a:lnTo>
                    <a:pt x="78" y="239"/>
                  </a:lnTo>
                  <a:lnTo>
                    <a:pt x="69" y="239"/>
                  </a:lnTo>
                  <a:lnTo>
                    <a:pt x="60" y="238"/>
                  </a:lnTo>
                  <a:lnTo>
                    <a:pt x="52" y="236"/>
                  </a:lnTo>
                  <a:lnTo>
                    <a:pt x="45" y="234"/>
                  </a:lnTo>
                  <a:lnTo>
                    <a:pt x="38" y="232"/>
                  </a:lnTo>
                  <a:lnTo>
                    <a:pt x="32" y="229"/>
                  </a:lnTo>
                  <a:lnTo>
                    <a:pt x="26" y="226"/>
                  </a:lnTo>
                  <a:lnTo>
                    <a:pt x="20" y="221"/>
                  </a:lnTo>
                  <a:lnTo>
                    <a:pt x="15" y="216"/>
                  </a:lnTo>
                  <a:lnTo>
                    <a:pt x="11" y="211"/>
                  </a:lnTo>
                  <a:lnTo>
                    <a:pt x="7" y="205"/>
                  </a:lnTo>
                  <a:lnTo>
                    <a:pt x="5" y="200"/>
                  </a:lnTo>
                  <a:lnTo>
                    <a:pt x="3" y="194"/>
                  </a:lnTo>
                  <a:lnTo>
                    <a:pt x="1" y="187"/>
                  </a:lnTo>
                  <a:lnTo>
                    <a:pt x="0" y="181"/>
                  </a:lnTo>
                  <a:lnTo>
                    <a:pt x="0" y="173"/>
                  </a:lnTo>
                  <a:lnTo>
                    <a:pt x="0" y="170"/>
                  </a:lnTo>
                  <a:lnTo>
                    <a:pt x="0" y="165"/>
                  </a:lnTo>
                  <a:lnTo>
                    <a:pt x="0" y="161"/>
                  </a:lnTo>
                  <a:lnTo>
                    <a:pt x="1" y="158"/>
                  </a:lnTo>
                  <a:lnTo>
                    <a:pt x="3" y="154"/>
                  </a:lnTo>
                  <a:lnTo>
                    <a:pt x="4" y="150"/>
                  </a:lnTo>
                  <a:lnTo>
                    <a:pt x="5" y="147"/>
                  </a:lnTo>
                  <a:lnTo>
                    <a:pt x="7" y="143"/>
                  </a:lnTo>
                  <a:lnTo>
                    <a:pt x="10" y="139"/>
                  </a:lnTo>
                  <a:lnTo>
                    <a:pt x="11" y="136"/>
                  </a:lnTo>
                  <a:lnTo>
                    <a:pt x="13" y="133"/>
                  </a:lnTo>
                  <a:lnTo>
                    <a:pt x="16" y="130"/>
                  </a:lnTo>
                  <a:lnTo>
                    <a:pt x="18" y="127"/>
                  </a:lnTo>
                  <a:lnTo>
                    <a:pt x="22" y="125"/>
                  </a:lnTo>
                  <a:lnTo>
                    <a:pt x="24" y="122"/>
                  </a:lnTo>
                  <a:lnTo>
                    <a:pt x="27" y="120"/>
                  </a:lnTo>
                  <a:lnTo>
                    <a:pt x="30" y="119"/>
                  </a:lnTo>
                  <a:lnTo>
                    <a:pt x="34" y="116"/>
                  </a:lnTo>
                  <a:lnTo>
                    <a:pt x="37" y="115"/>
                  </a:lnTo>
                  <a:lnTo>
                    <a:pt x="40" y="113"/>
                  </a:lnTo>
                  <a:lnTo>
                    <a:pt x="44" y="111"/>
                  </a:lnTo>
                  <a:lnTo>
                    <a:pt x="47" y="110"/>
                  </a:lnTo>
                  <a:lnTo>
                    <a:pt x="51" y="109"/>
                  </a:lnTo>
                  <a:lnTo>
                    <a:pt x="56" y="108"/>
                  </a:lnTo>
                  <a:lnTo>
                    <a:pt x="58" y="107"/>
                  </a:lnTo>
                  <a:lnTo>
                    <a:pt x="62" y="107"/>
                  </a:lnTo>
                  <a:lnTo>
                    <a:pt x="66" y="105"/>
                  </a:lnTo>
                  <a:lnTo>
                    <a:pt x="69" y="104"/>
                  </a:lnTo>
                  <a:lnTo>
                    <a:pt x="74" y="104"/>
                  </a:lnTo>
                  <a:lnTo>
                    <a:pt x="79" y="103"/>
                  </a:lnTo>
                  <a:lnTo>
                    <a:pt x="84" y="103"/>
                  </a:lnTo>
                  <a:lnTo>
                    <a:pt x="90" y="102"/>
                  </a:lnTo>
                  <a:lnTo>
                    <a:pt x="101" y="100"/>
                  </a:lnTo>
                  <a:lnTo>
                    <a:pt x="112" y="99"/>
                  </a:lnTo>
                  <a:lnTo>
                    <a:pt x="122" y="97"/>
                  </a:lnTo>
                  <a:lnTo>
                    <a:pt x="131" y="96"/>
                  </a:lnTo>
                  <a:lnTo>
                    <a:pt x="139" y="94"/>
                  </a:lnTo>
                  <a:lnTo>
                    <a:pt x="147" y="92"/>
                  </a:lnTo>
                  <a:lnTo>
                    <a:pt x="153" y="91"/>
                  </a:lnTo>
                  <a:lnTo>
                    <a:pt x="159" y="88"/>
                  </a:lnTo>
                  <a:lnTo>
                    <a:pt x="159" y="86"/>
                  </a:lnTo>
                  <a:lnTo>
                    <a:pt x="159" y="85"/>
                  </a:lnTo>
                  <a:lnTo>
                    <a:pt x="159" y="83"/>
                  </a:lnTo>
                  <a:lnTo>
                    <a:pt x="159" y="82"/>
                  </a:lnTo>
                  <a:lnTo>
                    <a:pt x="159" y="81"/>
                  </a:lnTo>
                  <a:lnTo>
                    <a:pt x="159" y="80"/>
                  </a:lnTo>
                  <a:lnTo>
                    <a:pt x="159" y="79"/>
                  </a:lnTo>
                  <a:lnTo>
                    <a:pt x="159" y="72"/>
                  </a:lnTo>
                  <a:lnTo>
                    <a:pt x="159" y="68"/>
                  </a:lnTo>
                  <a:lnTo>
                    <a:pt x="158" y="63"/>
                  </a:lnTo>
                  <a:lnTo>
                    <a:pt x="157" y="58"/>
                  </a:lnTo>
                  <a:lnTo>
                    <a:pt x="156" y="54"/>
                  </a:lnTo>
                  <a:lnTo>
                    <a:pt x="153" y="51"/>
                  </a:lnTo>
                  <a:lnTo>
                    <a:pt x="151" y="47"/>
                  </a:lnTo>
                  <a:lnTo>
                    <a:pt x="148" y="45"/>
                  </a:lnTo>
                  <a:lnTo>
                    <a:pt x="145" y="42"/>
                  </a:lnTo>
                  <a:lnTo>
                    <a:pt x="140" y="38"/>
                  </a:lnTo>
                  <a:lnTo>
                    <a:pt x="135" y="36"/>
                  </a:lnTo>
                  <a:lnTo>
                    <a:pt x="130" y="35"/>
                  </a:lnTo>
                  <a:lnTo>
                    <a:pt x="124" y="34"/>
                  </a:lnTo>
                  <a:lnTo>
                    <a:pt x="118" y="32"/>
                  </a:lnTo>
                  <a:lnTo>
                    <a:pt x="112" y="31"/>
                  </a:lnTo>
                  <a:lnTo>
                    <a:pt x="105" y="31"/>
                  </a:lnTo>
                  <a:lnTo>
                    <a:pt x="97" y="31"/>
                  </a:lnTo>
                  <a:lnTo>
                    <a:pt x="91" y="32"/>
                  </a:lnTo>
                  <a:lnTo>
                    <a:pt x="85" y="32"/>
                  </a:lnTo>
                  <a:lnTo>
                    <a:pt x="80" y="34"/>
                  </a:lnTo>
                  <a:lnTo>
                    <a:pt x="75" y="35"/>
                  </a:lnTo>
                  <a:lnTo>
                    <a:pt x="71" y="37"/>
                  </a:lnTo>
                  <a:lnTo>
                    <a:pt x="67" y="38"/>
                  </a:lnTo>
                  <a:lnTo>
                    <a:pt x="63" y="41"/>
                  </a:lnTo>
                  <a:lnTo>
                    <a:pt x="61" y="43"/>
                  </a:lnTo>
                  <a:lnTo>
                    <a:pt x="57" y="47"/>
                  </a:lnTo>
                  <a:lnTo>
                    <a:pt x="55" y="51"/>
                  </a:lnTo>
                  <a:lnTo>
                    <a:pt x="52" y="54"/>
                  </a:lnTo>
                  <a:lnTo>
                    <a:pt x="50" y="59"/>
                  </a:lnTo>
                  <a:lnTo>
                    <a:pt x="47" y="64"/>
                  </a:lnTo>
                  <a:lnTo>
                    <a:pt x="46" y="69"/>
                  </a:lnTo>
                  <a:lnTo>
                    <a:pt x="44" y="75"/>
                  </a:lnTo>
                  <a:lnTo>
                    <a:pt x="6" y="70"/>
                  </a:lnTo>
                  <a:lnTo>
                    <a:pt x="7" y="64"/>
                  </a:lnTo>
                  <a:lnTo>
                    <a:pt x="10" y="58"/>
                  </a:lnTo>
                  <a:lnTo>
                    <a:pt x="11" y="53"/>
                  </a:lnTo>
                  <a:lnTo>
                    <a:pt x="13" y="48"/>
                  </a:lnTo>
                  <a:lnTo>
                    <a:pt x="16" y="43"/>
                  </a:lnTo>
                  <a:lnTo>
                    <a:pt x="18" y="38"/>
                  </a:lnTo>
                  <a:lnTo>
                    <a:pt x="21" y="35"/>
                  </a:lnTo>
                  <a:lnTo>
                    <a:pt x="23" y="30"/>
                  </a:lnTo>
                  <a:lnTo>
                    <a:pt x="27" y="26"/>
                  </a:lnTo>
                  <a:lnTo>
                    <a:pt x="30" y="24"/>
                  </a:lnTo>
                  <a:lnTo>
                    <a:pt x="34" y="20"/>
                  </a:lnTo>
                  <a:lnTo>
                    <a:pt x="38" y="17"/>
                  </a:lnTo>
                  <a:lnTo>
                    <a:pt x="43" y="14"/>
                  </a:lnTo>
                  <a:lnTo>
                    <a:pt x="47" y="12"/>
                  </a:lnTo>
                  <a:lnTo>
                    <a:pt x="52" y="9"/>
                  </a:lnTo>
                  <a:lnTo>
                    <a:pt x="57" y="7"/>
                  </a:lnTo>
                  <a:lnTo>
                    <a:pt x="63" y="6"/>
                  </a:lnTo>
                  <a:lnTo>
                    <a:pt x="69" y="3"/>
                  </a:lnTo>
                  <a:lnTo>
                    <a:pt x="75" y="2"/>
                  </a:lnTo>
                  <a:lnTo>
                    <a:pt x="81" y="1"/>
                  </a:lnTo>
                  <a:lnTo>
                    <a:pt x="89" y="1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9" y="0"/>
                  </a:lnTo>
                  <a:lnTo>
                    <a:pt x="117" y="0"/>
                  </a:lnTo>
                  <a:lnTo>
                    <a:pt x="124" y="0"/>
                  </a:lnTo>
                  <a:lnTo>
                    <a:pt x="130" y="0"/>
                  </a:lnTo>
                  <a:lnTo>
                    <a:pt x="136" y="1"/>
                  </a:lnTo>
                  <a:lnTo>
                    <a:pt x="142" y="2"/>
                  </a:lnTo>
                  <a:lnTo>
                    <a:pt x="148" y="3"/>
                  </a:lnTo>
                  <a:lnTo>
                    <a:pt x="153" y="4"/>
                  </a:lnTo>
                  <a:lnTo>
                    <a:pt x="158" y="6"/>
                  </a:lnTo>
                  <a:lnTo>
                    <a:pt x="162" y="8"/>
                  </a:lnTo>
                  <a:lnTo>
                    <a:pt x="167" y="9"/>
                  </a:lnTo>
                  <a:lnTo>
                    <a:pt x="170" y="12"/>
                  </a:lnTo>
                  <a:lnTo>
                    <a:pt x="174" y="14"/>
                  </a:lnTo>
                  <a:lnTo>
                    <a:pt x="176" y="17"/>
                  </a:lnTo>
                  <a:lnTo>
                    <a:pt x="180" y="19"/>
                  </a:lnTo>
                  <a:lnTo>
                    <a:pt x="182" y="21"/>
                  </a:lnTo>
                  <a:lnTo>
                    <a:pt x="185" y="24"/>
                  </a:lnTo>
                  <a:lnTo>
                    <a:pt x="187" y="26"/>
                  </a:lnTo>
                  <a:lnTo>
                    <a:pt x="188" y="29"/>
                  </a:lnTo>
                  <a:lnTo>
                    <a:pt x="191" y="32"/>
                  </a:lnTo>
                  <a:lnTo>
                    <a:pt x="192" y="35"/>
                  </a:lnTo>
                  <a:lnTo>
                    <a:pt x="193" y="38"/>
                  </a:lnTo>
                  <a:lnTo>
                    <a:pt x="194" y="42"/>
                  </a:lnTo>
                  <a:lnTo>
                    <a:pt x="196" y="46"/>
                  </a:lnTo>
                  <a:lnTo>
                    <a:pt x="197" y="49"/>
                  </a:lnTo>
                  <a:lnTo>
                    <a:pt x="197" y="53"/>
                  </a:lnTo>
                  <a:lnTo>
                    <a:pt x="198" y="55"/>
                  </a:lnTo>
                  <a:lnTo>
                    <a:pt x="198" y="60"/>
                  </a:lnTo>
                  <a:lnTo>
                    <a:pt x="198" y="64"/>
                  </a:lnTo>
                  <a:lnTo>
                    <a:pt x="198" y="69"/>
                  </a:lnTo>
                  <a:lnTo>
                    <a:pt x="198" y="74"/>
                  </a:lnTo>
                  <a:lnTo>
                    <a:pt x="198" y="80"/>
                  </a:lnTo>
                  <a:lnTo>
                    <a:pt x="199" y="86"/>
                  </a:lnTo>
                  <a:lnTo>
                    <a:pt x="199" y="138"/>
                  </a:lnTo>
                  <a:lnTo>
                    <a:pt x="199" y="150"/>
                  </a:lnTo>
                  <a:lnTo>
                    <a:pt x="199" y="162"/>
                  </a:lnTo>
                  <a:lnTo>
                    <a:pt x="199" y="173"/>
                  </a:lnTo>
                  <a:lnTo>
                    <a:pt x="199" y="182"/>
                  </a:lnTo>
                  <a:lnTo>
                    <a:pt x="199" y="190"/>
                  </a:lnTo>
                  <a:lnTo>
                    <a:pt x="201" y="196"/>
                  </a:lnTo>
                  <a:lnTo>
                    <a:pt x="201" y="202"/>
                  </a:lnTo>
                  <a:lnTo>
                    <a:pt x="202" y="206"/>
                  </a:lnTo>
                  <a:lnTo>
                    <a:pt x="202" y="210"/>
                  </a:lnTo>
                  <a:lnTo>
                    <a:pt x="203" y="213"/>
                  </a:lnTo>
                  <a:lnTo>
                    <a:pt x="204" y="217"/>
                  </a:lnTo>
                  <a:lnTo>
                    <a:pt x="205" y="221"/>
                  </a:lnTo>
                  <a:lnTo>
                    <a:pt x="207" y="224"/>
                  </a:lnTo>
                  <a:lnTo>
                    <a:pt x="208" y="227"/>
                  </a:lnTo>
                  <a:lnTo>
                    <a:pt x="209" y="230"/>
                  </a:lnTo>
                  <a:lnTo>
                    <a:pt x="211" y="234"/>
                  </a:lnTo>
                  <a:lnTo>
                    <a:pt x="170" y="234"/>
                  </a:lnTo>
                  <a:lnTo>
                    <a:pt x="169" y="230"/>
                  </a:lnTo>
                  <a:lnTo>
                    <a:pt x="168" y="228"/>
                  </a:lnTo>
                  <a:lnTo>
                    <a:pt x="167" y="224"/>
                  </a:lnTo>
                  <a:lnTo>
                    <a:pt x="165" y="221"/>
                  </a:lnTo>
                  <a:lnTo>
                    <a:pt x="164" y="217"/>
                  </a:lnTo>
                  <a:lnTo>
                    <a:pt x="164" y="213"/>
                  </a:lnTo>
                  <a:lnTo>
                    <a:pt x="163" y="210"/>
                  </a:lnTo>
                  <a:lnTo>
                    <a:pt x="163" y="206"/>
                  </a:lnTo>
                  <a:close/>
                  <a:moveTo>
                    <a:pt x="159" y="119"/>
                  </a:moveTo>
                  <a:lnTo>
                    <a:pt x="153" y="121"/>
                  </a:lnTo>
                  <a:lnTo>
                    <a:pt x="147" y="124"/>
                  </a:lnTo>
                  <a:lnTo>
                    <a:pt x="141" y="125"/>
                  </a:lnTo>
                  <a:lnTo>
                    <a:pt x="133" y="127"/>
                  </a:lnTo>
                  <a:lnTo>
                    <a:pt x="124" y="128"/>
                  </a:lnTo>
                  <a:lnTo>
                    <a:pt x="116" y="131"/>
                  </a:lnTo>
                  <a:lnTo>
                    <a:pt x="106" y="132"/>
                  </a:lnTo>
                  <a:lnTo>
                    <a:pt x="96" y="133"/>
                  </a:lnTo>
                  <a:lnTo>
                    <a:pt x="90" y="134"/>
                  </a:lnTo>
                  <a:lnTo>
                    <a:pt x="85" y="136"/>
                  </a:lnTo>
                  <a:lnTo>
                    <a:pt x="80" y="136"/>
                  </a:lnTo>
                  <a:lnTo>
                    <a:pt x="75" y="137"/>
                  </a:lnTo>
                  <a:lnTo>
                    <a:pt x="72" y="138"/>
                  </a:lnTo>
                  <a:lnTo>
                    <a:pt x="68" y="139"/>
                  </a:lnTo>
                  <a:lnTo>
                    <a:pt x="64" y="141"/>
                  </a:lnTo>
                  <a:lnTo>
                    <a:pt x="62" y="142"/>
                  </a:lnTo>
                  <a:lnTo>
                    <a:pt x="60" y="143"/>
                  </a:lnTo>
                  <a:lnTo>
                    <a:pt x="57" y="144"/>
                  </a:lnTo>
                  <a:lnTo>
                    <a:pt x="55" y="145"/>
                  </a:lnTo>
                  <a:lnTo>
                    <a:pt x="54" y="147"/>
                  </a:lnTo>
                  <a:lnTo>
                    <a:pt x="51" y="148"/>
                  </a:lnTo>
                  <a:lnTo>
                    <a:pt x="50" y="150"/>
                  </a:lnTo>
                  <a:lnTo>
                    <a:pt x="47" y="151"/>
                  </a:lnTo>
                  <a:lnTo>
                    <a:pt x="46" y="154"/>
                  </a:lnTo>
                  <a:lnTo>
                    <a:pt x="45" y="156"/>
                  </a:lnTo>
                  <a:lnTo>
                    <a:pt x="44" y="159"/>
                  </a:lnTo>
                  <a:lnTo>
                    <a:pt x="43" y="160"/>
                  </a:lnTo>
                  <a:lnTo>
                    <a:pt x="43" y="162"/>
                  </a:lnTo>
                  <a:lnTo>
                    <a:pt x="41" y="165"/>
                  </a:lnTo>
                  <a:lnTo>
                    <a:pt x="41" y="167"/>
                  </a:lnTo>
                  <a:lnTo>
                    <a:pt x="41" y="170"/>
                  </a:lnTo>
                  <a:lnTo>
                    <a:pt x="41" y="172"/>
                  </a:lnTo>
                  <a:lnTo>
                    <a:pt x="41" y="176"/>
                  </a:lnTo>
                  <a:lnTo>
                    <a:pt x="41" y="179"/>
                  </a:lnTo>
                  <a:lnTo>
                    <a:pt x="43" y="183"/>
                  </a:lnTo>
                  <a:lnTo>
                    <a:pt x="44" y="187"/>
                  </a:lnTo>
                  <a:lnTo>
                    <a:pt x="46" y="190"/>
                  </a:lnTo>
                  <a:lnTo>
                    <a:pt x="47" y="193"/>
                  </a:lnTo>
                  <a:lnTo>
                    <a:pt x="50" y="195"/>
                  </a:lnTo>
                  <a:lnTo>
                    <a:pt x="52" y="199"/>
                  </a:lnTo>
                  <a:lnTo>
                    <a:pt x="56" y="201"/>
                  </a:lnTo>
                  <a:lnTo>
                    <a:pt x="60" y="202"/>
                  </a:lnTo>
                  <a:lnTo>
                    <a:pt x="63" y="205"/>
                  </a:lnTo>
                  <a:lnTo>
                    <a:pt x="67" y="206"/>
                  </a:lnTo>
                  <a:lnTo>
                    <a:pt x="72" y="207"/>
                  </a:lnTo>
                  <a:lnTo>
                    <a:pt x="77" y="209"/>
                  </a:lnTo>
                  <a:lnTo>
                    <a:pt x="81" y="209"/>
                  </a:lnTo>
                  <a:lnTo>
                    <a:pt x="88" y="209"/>
                  </a:lnTo>
                  <a:lnTo>
                    <a:pt x="92" y="209"/>
                  </a:lnTo>
                  <a:lnTo>
                    <a:pt x="99" y="209"/>
                  </a:lnTo>
                  <a:lnTo>
                    <a:pt x="103" y="207"/>
                  </a:lnTo>
                  <a:lnTo>
                    <a:pt x="108" y="206"/>
                  </a:lnTo>
                  <a:lnTo>
                    <a:pt x="113" y="205"/>
                  </a:lnTo>
                  <a:lnTo>
                    <a:pt x="118" y="204"/>
                  </a:lnTo>
                  <a:lnTo>
                    <a:pt x="123" y="201"/>
                  </a:lnTo>
                  <a:lnTo>
                    <a:pt x="128" y="199"/>
                  </a:lnTo>
                  <a:lnTo>
                    <a:pt x="131" y="196"/>
                  </a:lnTo>
                  <a:lnTo>
                    <a:pt x="135" y="194"/>
                  </a:lnTo>
                  <a:lnTo>
                    <a:pt x="139" y="190"/>
                  </a:lnTo>
                  <a:lnTo>
                    <a:pt x="142" y="187"/>
                  </a:lnTo>
                  <a:lnTo>
                    <a:pt x="146" y="184"/>
                  </a:lnTo>
                  <a:lnTo>
                    <a:pt x="148" y="181"/>
                  </a:lnTo>
                  <a:lnTo>
                    <a:pt x="151" y="176"/>
                  </a:lnTo>
                  <a:lnTo>
                    <a:pt x="153" y="172"/>
                  </a:lnTo>
                  <a:lnTo>
                    <a:pt x="154" y="168"/>
                  </a:lnTo>
                  <a:lnTo>
                    <a:pt x="156" y="165"/>
                  </a:lnTo>
                  <a:lnTo>
                    <a:pt x="157" y="160"/>
                  </a:lnTo>
                  <a:lnTo>
                    <a:pt x="158" y="155"/>
                  </a:lnTo>
                  <a:lnTo>
                    <a:pt x="158" y="150"/>
                  </a:lnTo>
                  <a:lnTo>
                    <a:pt x="159" y="145"/>
                  </a:lnTo>
                  <a:lnTo>
                    <a:pt x="159" y="139"/>
                  </a:lnTo>
                  <a:lnTo>
                    <a:pt x="159" y="133"/>
                  </a:lnTo>
                  <a:lnTo>
                    <a:pt x="159" y="11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66"/>
            <p:cNvSpPr/>
            <p:nvPr/>
          </p:nvSpPr>
          <p:spPr>
            <a:xfrm>
              <a:off x="3164" y="1463"/>
              <a:ext cx="37" cy="47"/>
            </a:xfrm>
            <a:custGeom>
              <a:avLst/>
              <a:gdLst/>
              <a:ahLst/>
              <a:cxnLst/>
              <a:rect l="l" t="t" r="r" b="b"/>
              <a:pathLst>
                <a:path w="187" h="234" extrusionOk="0">
                  <a:moveTo>
                    <a:pt x="0" y="234"/>
                  </a:moveTo>
                  <a:lnTo>
                    <a:pt x="0" y="4"/>
                  </a:lnTo>
                  <a:lnTo>
                    <a:pt x="35" y="4"/>
                  </a:lnTo>
                  <a:lnTo>
                    <a:pt x="35" y="37"/>
                  </a:lnTo>
                  <a:lnTo>
                    <a:pt x="41" y="29"/>
                  </a:lnTo>
                  <a:lnTo>
                    <a:pt x="50" y="20"/>
                  </a:lnTo>
                  <a:lnTo>
                    <a:pt x="57" y="14"/>
                  </a:lnTo>
                  <a:lnTo>
                    <a:pt x="65" y="8"/>
                  </a:lnTo>
                  <a:lnTo>
                    <a:pt x="75" y="4"/>
                  </a:lnTo>
                  <a:lnTo>
                    <a:pt x="86" y="2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3" y="0"/>
                  </a:lnTo>
                  <a:lnTo>
                    <a:pt x="118" y="0"/>
                  </a:lnTo>
                  <a:lnTo>
                    <a:pt x="124" y="1"/>
                  </a:lnTo>
                  <a:lnTo>
                    <a:pt x="129" y="1"/>
                  </a:lnTo>
                  <a:lnTo>
                    <a:pt x="132" y="2"/>
                  </a:lnTo>
                  <a:lnTo>
                    <a:pt x="137" y="3"/>
                  </a:lnTo>
                  <a:lnTo>
                    <a:pt x="142" y="4"/>
                  </a:lnTo>
                  <a:lnTo>
                    <a:pt x="147" y="7"/>
                  </a:lnTo>
                  <a:lnTo>
                    <a:pt x="151" y="8"/>
                  </a:lnTo>
                  <a:lnTo>
                    <a:pt x="154" y="11"/>
                  </a:lnTo>
                  <a:lnTo>
                    <a:pt x="158" y="13"/>
                  </a:lnTo>
                  <a:lnTo>
                    <a:pt x="161" y="15"/>
                  </a:lnTo>
                  <a:lnTo>
                    <a:pt x="165" y="18"/>
                  </a:lnTo>
                  <a:lnTo>
                    <a:pt x="168" y="20"/>
                  </a:lnTo>
                  <a:lnTo>
                    <a:pt x="170" y="23"/>
                  </a:lnTo>
                  <a:lnTo>
                    <a:pt x="172" y="26"/>
                  </a:lnTo>
                  <a:lnTo>
                    <a:pt x="175" y="29"/>
                  </a:lnTo>
                  <a:lnTo>
                    <a:pt x="176" y="32"/>
                  </a:lnTo>
                  <a:lnTo>
                    <a:pt x="178" y="36"/>
                  </a:lnTo>
                  <a:lnTo>
                    <a:pt x="180" y="40"/>
                  </a:lnTo>
                  <a:lnTo>
                    <a:pt x="181" y="43"/>
                  </a:lnTo>
                  <a:lnTo>
                    <a:pt x="182" y="47"/>
                  </a:lnTo>
                  <a:lnTo>
                    <a:pt x="183" y="51"/>
                  </a:lnTo>
                  <a:lnTo>
                    <a:pt x="185" y="55"/>
                  </a:lnTo>
                  <a:lnTo>
                    <a:pt x="185" y="58"/>
                  </a:lnTo>
                  <a:lnTo>
                    <a:pt x="186" y="62"/>
                  </a:lnTo>
                  <a:lnTo>
                    <a:pt x="186" y="65"/>
                  </a:lnTo>
                  <a:lnTo>
                    <a:pt x="186" y="70"/>
                  </a:lnTo>
                  <a:lnTo>
                    <a:pt x="187" y="75"/>
                  </a:lnTo>
                  <a:lnTo>
                    <a:pt x="187" y="80"/>
                  </a:lnTo>
                  <a:lnTo>
                    <a:pt x="187" y="86"/>
                  </a:lnTo>
                  <a:lnTo>
                    <a:pt x="187" y="93"/>
                  </a:lnTo>
                  <a:lnTo>
                    <a:pt x="187" y="234"/>
                  </a:lnTo>
                  <a:lnTo>
                    <a:pt x="148" y="234"/>
                  </a:lnTo>
                  <a:lnTo>
                    <a:pt x="148" y="94"/>
                  </a:lnTo>
                  <a:lnTo>
                    <a:pt x="148" y="88"/>
                  </a:lnTo>
                  <a:lnTo>
                    <a:pt x="147" y="83"/>
                  </a:lnTo>
                  <a:lnTo>
                    <a:pt x="147" y="79"/>
                  </a:lnTo>
                  <a:lnTo>
                    <a:pt x="147" y="74"/>
                  </a:lnTo>
                  <a:lnTo>
                    <a:pt x="146" y="69"/>
                  </a:lnTo>
                  <a:lnTo>
                    <a:pt x="146" y="65"/>
                  </a:lnTo>
                  <a:lnTo>
                    <a:pt x="144" y="62"/>
                  </a:lnTo>
                  <a:lnTo>
                    <a:pt x="143" y="59"/>
                  </a:lnTo>
                  <a:lnTo>
                    <a:pt x="142" y="55"/>
                  </a:lnTo>
                  <a:lnTo>
                    <a:pt x="141" y="53"/>
                  </a:lnTo>
                  <a:lnTo>
                    <a:pt x="138" y="51"/>
                  </a:lnTo>
                  <a:lnTo>
                    <a:pt x="137" y="48"/>
                  </a:lnTo>
                  <a:lnTo>
                    <a:pt x="135" y="46"/>
                  </a:lnTo>
                  <a:lnTo>
                    <a:pt x="132" y="43"/>
                  </a:lnTo>
                  <a:lnTo>
                    <a:pt x="130" y="42"/>
                  </a:lnTo>
                  <a:lnTo>
                    <a:pt x="127" y="40"/>
                  </a:lnTo>
                  <a:lnTo>
                    <a:pt x="124" y="38"/>
                  </a:lnTo>
                  <a:lnTo>
                    <a:pt x="121" y="37"/>
                  </a:lnTo>
                  <a:lnTo>
                    <a:pt x="118" y="36"/>
                  </a:lnTo>
                  <a:lnTo>
                    <a:pt x="114" y="35"/>
                  </a:lnTo>
                  <a:lnTo>
                    <a:pt x="112" y="34"/>
                  </a:lnTo>
                  <a:lnTo>
                    <a:pt x="108" y="34"/>
                  </a:lnTo>
                  <a:lnTo>
                    <a:pt x="104" y="32"/>
                  </a:lnTo>
                  <a:lnTo>
                    <a:pt x="100" y="32"/>
                  </a:lnTo>
                  <a:lnTo>
                    <a:pt x="93" y="34"/>
                  </a:lnTo>
                  <a:lnTo>
                    <a:pt x="87" y="34"/>
                  </a:lnTo>
                  <a:lnTo>
                    <a:pt x="83" y="35"/>
                  </a:lnTo>
                  <a:lnTo>
                    <a:pt x="76" y="37"/>
                  </a:lnTo>
                  <a:lnTo>
                    <a:pt x="72" y="40"/>
                  </a:lnTo>
                  <a:lnTo>
                    <a:pt x="67" y="42"/>
                  </a:lnTo>
                  <a:lnTo>
                    <a:pt x="62" y="45"/>
                  </a:lnTo>
                  <a:lnTo>
                    <a:pt x="57" y="48"/>
                  </a:lnTo>
                  <a:lnTo>
                    <a:pt x="53" y="53"/>
                  </a:lnTo>
                  <a:lnTo>
                    <a:pt x="48" y="58"/>
                  </a:lnTo>
                  <a:lnTo>
                    <a:pt x="46" y="64"/>
                  </a:lnTo>
                  <a:lnTo>
                    <a:pt x="44" y="71"/>
                  </a:lnTo>
                  <a:lnTo>
                    <a:pt x="41" y="80"/>
                  </a:lnTo>
                  <a:lnTo>
                    <a:pt x="40" y="88"/>
                  </a:lnTo>
                  <a:lnTo>
                    <a:pt x="39" y="98"/>
                  </a:lnTo>
                  <a:lnTo>
                    <a:pt x="39" y="109"/>
                  </a:lnTo>
                  <a:lnTo>
                    <a:pt x="39" y="234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66"/>
            <p:cNvSpPr/>
            <p:nvPr/>
          </p:nvSpPr>
          <p:spPr>
            <a:xfrm>
              <a:off x="3210" y="1463"/>
              <a:ext cx="43" cy="48"/>
            </a:xfrm>
            <a:custGeom>
              <a:avLst/>
              <a:gdLst/>
              <a:ahLst/>
              <a:cxnLst/>
              <a:rect l="l" t="t" r="r" b="b"/>
              <a:pathLst>
                <a:path w="212" h="239" extrusionOk="0">
                  <a:moveTo>
                    <a:pt x="163" y="206"/>
                  </a:moveTo>
                  <a:lnTo>
                    <a:pt x="158" y="210"/>
                  </a:lnTo>
                  <a:lnTo>
                    <a:pt x="152" y="215"/>
                  </a:lnTo>
                  <a:lnTo>
                    <a:pt x="147" y="218"/>
                  </a:lnTo>
                  <a:lnTo>
                    <a:pt x="142" y="222"/>
                  </a:lnTo>
                  <a:lnTo>
                    <a:pt x="136" y="224"/>
                  </a:lnTo>
                  <a:lnTo>
                    <a:pt x="131" y="227"/>
                  </a:lnTo>
                  <a:lnTo>
                    <a:pt x="127" y="229"/>
                  </a:lnTo>
                  <a:lnTo>
                    <a:pt x="122" y="232"/>
                  </a:lnTo>
                  <a:lnTo>
                    <a:pt x="117" y="234"/>
                  </a:lnTo>
                  <a:lnTo>
                    <a:pt x="112" y="235"/>
                  </a:lnTo>
                  <a:lnTo>
                    <a:pt x="106" y="236"/>
                  </a:lnTo>
                  <a:lnTo>
                    <a:pt x="101" y="238"/>
                  </a:lnTo>
                  <a:lnTo>
                    <a:pt x="95" y="238"/>
                  </a:lnTo>
                  <a:lnTo>
                    <a:pt x="90" y="239"/>
                  </a:lnTo>
                  <a:lnTo>
                    <a:pt x="84" y="239"/>
                  </a:lnTo>
                  <a:lnTo>
                    <a:pt x="79" y="239"/>
                  </a:lnTo>
                  <a:lnTo>
                    <a:pt x="69" y="239"/>
                  </a:lnTo>
                  <a:lnTo>
                    <a:pt x="61" y="238"/>
                  </a:lnTo>
                  <a:lnTo>
                    <a:pt x="52" y="236"/>
                  </a:lnTo>
                  <a:lnTo>
                    <a:pt x="45" y="234"/>
                  </a:lnTo>
                  <a:lnTo>
                    <a:pt x="38" y="232"/>
                  </a:lnTo>
                  <a:lnTo>
                    <a:pt x="32" y="229"/>
                  </a:lnTo>
                  <a:lnTo>
                    <a:pt x="26" y="226"/>
                  </a:lnTo>
                  <a:lnTo>
                    <a:pt x="21" y="221"/>
                  </a:lnTo>
                  <a:lnTo>
                    <a:pt x="16" y="216"/>
                  </a:lnTo>
                  <a:lnTo>
                    <a:pt x="11" y="211"/>
                  </a:lnTo>
                  <a:lnTo>
                    <a:pt x="9" y="205"/>
                  </a:lnTo>
                  <a:lnTo>
                    <a:pt x="5" y="200"/>
                  </a:lnTo>
                  <a:lnTo>
                    <a:pt x="3" y="194"/>
                  </a:lnTo>
                  <a:lnTo>
                    <a:pt x="1" y="187"/>
                  </a:lnTo>
                  <a:lnTo>
                    <a:pt x="0" y="181"/>
                  </a:lnTo>
                  <a:lnTo>
                    <a:pt x="0" y="173"/>
                  </a:lnTo>
                  <a:lnTo>
                    <a:pt x="0" y="170"/>
                  </a:lnTo>
                  <a:lnTo>
                    <a:pt x="0" y="165"/>
                  </a:lnTo>
                  <a:lnTo>
                    <a:pt x="1" y="161"/>
                  </a:lnTo>
                  <a:lnTo>
                    <a:pt x="3" y="158"/>
                  </a:lnTo>
                  <a:lnTo>
                    <a:pt x="3" y="154"/>
                  </a:lnTo>
                  <a:lnTo>
                    <a:pt x="5" y="150"/>
                  </a:lnTo>
                  <a:lnTo>
                    <a:pt x="6" y="147"/>
                  </a:lnTo>
                  <a:lnTo>
                    <a:pt x="7" y="143"/>
                  </a:lnTo>
                  <a:lnTo>
                    <a:pt x="10" y="139"/>
                  </a:lnTo>
                  <a:lnTo>
                    <a:pt x="12" y="136"/>
                  </a:lnTo>
                  <a:lnTo>
                    <a:pt x="15" y="133"/>
                  </a:lnTo>
                  <a:lnTo>
                    <a:pt x="17" y="130"/>
                  </a:lnTo>
                  <a:lnTo>
                    <a:pt x="20" y="127"/>
                  </a:lnTo>
                  <a:lnTo>
                    <a:pt x="22" y="125"/>
                  </a:lnTo>
                  <a:lnTo>
                    <a:pt x="24" y="122"/>
                  </a:lnTo>
                  <a:lnTo>
                    <a:pt x="28" y="120"/>
                  </a:lnTo>
                  <a:lnTo>
                    <a:pt x="31" y="119"/>
                  </a:lnTo>
                  <a:lnTo>
                    <a:pt x="34" y="116"/>
                  </a:lnTo>
                  <a:lnTo>
                    <a:pt x="38" y="115"/>
                  </a:lnTo>
                  <a:lnTo>
                    <a:pt x="41" y="113"/>
                  </a:lnTo>
                  <a:lnTo>
                    <a:pt x="45" y="111"/>
                  </a:lnTo>
                  <a:lnTo>
                    <a:pt x="49" y="110"/>
                  </a:lnTo>
                  <a:lnTo>
                    <a:pt x="52" y="109"/>
                  </a:lnTo>
                  <a:lnTo>
                    <a:pt x="56" y="108"/>
                  </a:lnTo>
                  <a:lnTo>
                    <a:pt x="58" y="107"/>
                  </a:lnTo>
                  <a:lnTo>
                    <a:pt x="62" y="107"/>
                  </a:lnTo>
                  <a:lnTo>
                    <a:pt x="66" y="105"/>
                  </a:lnTo>
                  <a:lnTo>
                    <a:pt x="71" y="104"/>
                  </a:lnTo>
                  <a:lnTo>
                    <a:pt x="74" y="104"/>
                  </a:lnTo>
                  <a:lnTo>
                    <a:pt x="79" y="103"/>
                  </a:lnTo>
                  <a:lnTo>
                    <a:pt x="85" y="103"/>
                  </a:lnTo>
                  <a:lnTo>
                    <a:pt x="90" y="102"/>
                  </a:lnTo>
                  <a:lnTo>
                    <a:pt x="102" y="100"/>
                  </a:lnTo>
                  <a:lnTo>
                    <a:pt x="112" y="99"/>
                  </a:lnTo>
                  <a:lnTo>
                    <a:pt x="123" y="97"/>
                  </a:lnTo>
                  <a:lnTo>
                    <a:pt x="131" y="96"/>
                  </a:lnTo>
                  <a:lnTo>
                    <a:pt x="140" y="94"/>
                  </a:lnTo>
                  <a:lnTo>
                    <a:pt x="147" y="92"/>
                  </a:lnTo>
                  <a:lnTo>
                    <a:pt x="154" y="91"/>
                  </a:lnTo>
                  <a:lnTo>
                    <a:pt x="161" y="88"/>
                  </a:lnTo>
                  <a:lnTo>
                    <a:pt x="161" y="86"/>
                  </a:lnTo>
                  <a:lnTo>
                    <a:pt x="161" y="85"/>
                  </a:lnTo>
                  <a:lnTo>
                    <a:pt x="161" y="83"/>
                  </a:lnTo>
                  <a:lnTo>
                    <a:pt x="161" y="82"/>
                  </a:lnTo>
                  <a:lnTo>
                    <a:pt x="161" y="81"/>
                  </a:lnTo>
                  <a:lnTo>
                    <a:pt x="161" y="80"/>
                  </a:lnTo>
                  <a:lnTo>
                    <a:pt x="161" y="79"/>
                  </a:lnTo>
                  <a:lnTo>
                    <a:pt x="161" y="72"/>
                  </a:lnTo>
                  <a:lnTo>
                    <a:pt x="159" y="68"/>
                  </a:lnTo>
                  <a:lnTo>
                    <a:pt x="158" y="63"/>
                  </a:lnTo>
                  <a:lnTo>
                    <a:pt x="157" y="58"/>
                  </a:lnTo>
                  <a:lnTo>
                    <a:pt x="156" y="54"/>
                  </a:lnTo>
                  <a:lnTo>
                    <a:pt x="154" y="51"/>
                  </a:lnTo>
                  <a:lnTo>
                    <a:pt x="152" y="47"/>
                  </a:lnTo>
                  <a:lnTo>
                    <a:pt x="150" y="45"/>
                  </a:lnTo>
                  <a:lnTo>
                    <a:pt x="145" y="42"/>
                  </a:lnTo>
                  <a:lnTo>
                    <a:pt x="141" y="38"/>
                  </a:lnTo>
                  <a:lnTo>
                    <a:pt x="136" y="36"/>
                  </a:lnTo>
                  <a:lnTo>
                    <a:pt x="130" y="35"/>
                  </a:lnTo>
                  <a:lnTo>
                    <a:pt x="125" y="34"/>
                  </a:lnTo>
                  <a:lnTo>
                    <a:pt x="118" y="32"/>
                  </a:lnTo>
                  <a:lnTo>
                    <a:pt x="112" y="31"/>
                  </a:lnTo>
                  <a:lnTo>
                    <a:pt x="105" y="31"/>
                  </a:lnTo>
                  <a:lnTo>
                    <a:pt x="99" y="31"/>
                  </a:lnTo>
                  <a:lnTo>
                    <a:pt x="93" y="32"/>
                  </a:lnTo>
                  <a:lnTo>
                    <a:pt x="86" y="32"/>
                  </a:lnTo>
                  <a:lnTo>
                    <a:pt x="80" y="34"/>
                  </a:lnTo>
                  <a:lnTo>
                    <a:pt x="75" y="35"/>
                  </a:lnTo>
                  <a:lnTo>
                    <a:pt x="72" y="37"/>
                  </a:lnTo>
                  <a:lnTo>
                    <a:pt x="68" y="38"/>
                  </a:lnTo>
                  <a:lnTo>
                    <a:pt x="65" y="41"/>
                  </a:lnTo>
                  <a:lnTo>
                    <a:pt x="61" y="43"/>
                  </a:lnTo>
                  <a:lnTo>
                    <a:pt x="58" y="47"/>
                  </a:lnTo>
                  <a:lnTo>
                    <a:pt x="55" y="51"/>
                  </a:lnTo>
                  <a:lnTo>
                    <a:pt x="52" y="54"/>
                  </a:lnTo>
                  <a:lnTo>
                    <a:pt x="50" y="59"/>
                  </a:lnTo>
                  <a:lnTo>
                    <a:pt x="49" y="64"/>
                  </a:lnTo>
                  <a:lnTo>
                    <a:pt x="46" y="69"/>
                  </a:lnTo>
                  <a:lnTo>
                    <a:pt x="45" y="75"/>
                  </a:lnTo>
                  <a:lnTo>
                    <a:pt x="7" y="70"/>
                  </a:lnTo>
                  <a:lnTo>
                    <a:pt x="9" y="64"/>
                  </a:lnTo>
                  <a:lnTo>
                    <a:pt x="10" y="58"/>
                  </a:lnTo>
                  <a:lnTo>
                    <a:pt x="11" y="53"/>
                  </a:lnTo>
                  <a:lnTo>
                    <a:pt x="14" y="48"/>
                  </a:lnTo>
                  <a:lnTo>
                    <a:pt x="16" y="43"/>
                  </a:lnTo>
                  <a:lnTo>
                    <a:pt x="18" y="38"/>
                  </a:lnTo>
                  <a:lnTo>
                    <a:pt x="21" y="35"/>
                  </a:lnTo>
                  <a:lnTo>
                    <a:pt x="24" y="30"/>
                  </a:lnTo>
                  <a:lnTo>
                    <a:pt x="27" y="26"/>
                  </a:lnTo>
                  <a:lnTo>
                    <a:pt x="31" y="24"/>
                  </a:lnTo>
                  <a:lnTo>
                    <a:pt x="34" y="20"/>
                  </a:lnTo>
                  <a:lnTo>
                    <a:pt x="39" y="17"/>
                  </a:lnTo>
                  <a:lnTo>
                    <a:pt x="43" y="14"/>
                  </a:lnTo>
                  <a:lnTo>
                    <a:pt x="48" y="12"/>
                  </a:lnTo>
                  <a:lnTo>
                    <a:pt x="52" y="9"/>
                  </a:lnTo>
                  <a:lnTo>
                    <a:pt x="58" y="7"/>
                  </a:lnTo>
                  <a:lnTo>
                    <a:pt x="65" y="6"/>
                  </a:lnTo>
                  <a:lnTo>
                    <a:pt x="69" y="3"/>
                  </a:lnTo>
                  <a:lnTo>
                    <a:pt x="77" y="2"/>
                  </a:lnTo>
                  <a:lnTo>
                    <a:pt x="83" y="1"/>
                  </a:lnTo>
                  <a:lnTo>
                    <a:pt x="89" y="1"/>
                  </a:lnTo>
                  <a:lnTo>
                    <a:pt x="96" y="0"/>
                  </a:lnTo>
                  <a:lnTo>
                    <a:pt x="103" y="0"/>
                  </a:lnTo>
                  <a:lnTo>
                    <a:pt x="111" y="0"/>
                  </a:lnTo>
                  <a:lnTo>
                    <a:pt x="118" y="0"/>
                  </a:lnTo>
                  <a:lnTo>
                    <a:pt x="124" y="0"/>
                  </a:lnTo>
                  <a:lnTo>
                    <a:pt x="131" y="0"/>
                  </a:lnTo>
                  <a:lnTo>
                    <a:pt x="137" y="1"/>
                  </a:lnTo>
                  <a:lnTo>
                    <a:pt x="142" y="2"/>
                  </a:lnTo>
                  <a:lnTo>
                    <a:pt x="148" y="3"/>
                  </a:lnTo>
                  <a:lnTo>
                    <a:pt x="153" y="4"/>
                  </a:lnTo>
                  <a:lnTo>
                    <a:pt x="158" y="6"/>
                  </a:lnTo>
                  <a:lnTo>
                    <a:pt x="163" y="8"/>
                  </a:lnTo>
                  <a:lnTo>
                    <a:pt x="167" y="9"/>
                  </a:lnTo>
                  <a:lnTo>
                    <a:pt x="170" y="12"/>
                  </a:lnTo>
                  <a:lnTo>
                    <a:pt x="174" y="14"/>
                  </a:lnTo>
                  <a:lnTo>
                    <a:pt x="178" y="17"/>
                  </a:lnTo>
                  <a:lnTo>
                    <a:pt x="180" y="19"/>
                  </a:lnTo>
                  <a:lnTo>
                    <a:pt x="182" y="21"/>
                  </a:lnTo>
                  <a:lnTo>
                    <a:pt x="185" y="24"/>
                  </a:lnTo>
                  <a:lnTo>
                    <a:pt x="187" y="26"/>
                  </a:lnTo>
                  <a:lnTo>
                    <a:pt x="190" y="29"/>
                  </a:lnTo>
                  <a:lnTo>
                    <a:pt x="191" y="32"/>
                  </a:lnTo>
                  <a:lnTo>
                    <a:pt x="192" y="35"/>
                  </a:lnTo>
                  <a:lnTo>
                    <a:pt x="195" y="38"/>
                  </a:lnTo>
                  <a:lnTo>
                    <a:pt x="196" y="42"/>
                  </a:lnTo>
                  <a:lnTo>
                    <a:pt x="197" y="46"/>
                  </a:lnTo>
                  <a:lnTo>
                    <a:pt x="197" y="49"/>
                  </a:lnTo>
                  <a:lnTo>
                    <a:pt x="198" y="53"/>
                  </a:lnTo>
                  <a:lnTo>
                    <a:pt x="198" y="55"/>
                  </a:lnTo>
                  <a:lnTo>
                    <a:pt x="198" y="60"/>
                  </a:lnTo>
                  <a:lnTo>
                    <a:pt x="199" y="64"/>
                  </a:lnTo>
                  <a:lnTo>
                    <a:pt x="199" y="69"/>
                  </a:lnTo>
                  <a:lnTo>
                    <a:pt x="199" y="74"/>
                  </a:lnTo>
                  <a:lnTo>
                    <a:pt x="199" y="80"/>
                  </a:lnTo>
                  <a:lnTo>
                    <a:pt x="199" y="86"/>
                  </a:lnTo>
                  <a:lnTo>
                    <a:pt x="199" y="138"/>
                  </a:lnTo>
                  <a:lnTo>
                    <a:pt x="199" y="150"/>
                  </a:lnTo>
                  <a:lnTo>
                    <a:pt x="199" y="162"/>
                  </a:lnTo>
                  <a:lnTo>
                    <a:pt x="199" y="173"/>
                  </a:lnTo>
                  <a:lnTo>
                    <a:pt x="199" y="182"/>
                  </a:lnTo>
                  <a:lnTo>
                    <a:pt x="201" y="190"/>
                  </a:lnTo>
                  <a:lnTo>
                    <a:pt x="201" y="196"/>
                  </a:lnTo>
                  <a:lnTo>
                    <a:pt x="201" y="202"/>
                  </a:lnTo>
                  <a:lnTo>
                    <a:pt x="202" y="206"/>
                  </a:lnTo>
                  <a:lnTo>
                    <a:pt x="203" y="210"/>
                  </a:lnTo>
                  <a:lnTo>
                    <a:pt x="203" y="213"/>
                  </a:lnTo>
                  <a:lnTo>
                    <a:pt x="204" y="217"/>
                  </a:lnTo>
                  <a:lnTo>
                    <a:pt x="205" y="221"/>
                  </a:lnTo>
                  <a:lnTo>
                    <a:pt x="207" y="224"/>
                  </a:lnTo>
                  <a:lnTo>
                    <a:pt x="208" y="227"/>
                  </a:lnTo>
                  <a:lnTo>
                    <a:pt x="210" y="230"/>
                  </a:lnTo>
                  <a:lnTo>
                    <a:pt x="212" y="234"/>
                  </a:lnTo>
                  <a:lnTo>
                    <a:pt x="171" y="234"/>
                  </a:lnTo>
                  <a:lnTo>
                    <a:pt x="169" y="230"/>
                  </a:lnTo>
                  <a:lnTo>
                    <a:pt x="168" y="228"/>
                  </a:lnTo>
                  <a:lnTo>
                    <a:pt x="167" y="224"/>
                  </a:lnTo>
                  <a:lnTo>
                    <a:pt x="167" y="221"/>
                  </a:lnTo>
                  <a:lnTo>
                    <a:pt x="165" y="217"/>
                  </a:lnTo>
                  <a:lnTo>
                    <a:pt x="164" y="213"/>
                  </a:lnTo>
                  <a:lnTo>
                    <a:pt x="164" y="210"/>
                  </a:lnTo>
                  <a:lnTo>
                    <a:pt x="163" y="206"/>
                  </a:lnTo>
                  <a:close/>
                  <a:moveTo>
                    <a:pt x="161" y="119"/>
                  </a:moveTo>
                  <a:lnTo>
                    <a:pt x="154" y="121"/>
                  </a:lnTo>
                  <a:lnTo>
                    <a:pt x="148" y="124"/>
                  </a:lnTo>
                  <a:lnTo>
                    <a:pt x="141" y="125"/>
                  </a:lnTo>
                  <a:lnTo>
                    <a:pt x="134" y="127"/>
                  </a:lnTo>
                  <a:lnTo>
                    <a:pt x="125" y="128"/>
                  </a:lnTo>
                  <a:lnTo>
                    <a:pt x="117" y="131"/>
                  </a:lnTo>
                  <a:lnTo>
                    <a:pt x="107" y="132"/>
                  </a:lnTo>
                  <a:lnTo>
                    <a:pt x="96" y="133"/>
                  </a:lnTo>
                  <a:lnTo>
                    <a:pt x="90" y="134"/>
                  </a:lnTo>
                  <a:lnTo>
                    <a:pt x="85" y="136"/>
                  </a:lnTo>
                  <a:lnTo>
                    <a:pt x="80" y="136"/>
                  </a:lnTo>
                  <a:lnTo>
                    <a:pt x="75" y="137"/>
                  </a:lnTo>
                  <a:lnTo>
                    <a:pt x="72" y="138"/>
                  </a:lnTo>
                  <a:lnTo>
                    <a:pt x="68" y="139"/>
                  </a:lnTo>
                  <a:lnTo>
                    <a:pt x="65" y="141"/>
                  </a:lnTo>
                  <a:lnTo>
                    <a:pt x="62" y="142"/>
                  </a:lnTo>
                  <a:lnTo>
                    <a:pt x="60" y="143"/>
                  </a:lnTo>
                  <a:lnTo>
                    <a:pt x="57" y="144"/>
                  </a:lnTo>
                  <a:lnTo>
                    <a:pt x="56" y="145"/>
                  </a:lnTo>
                  <a:lnTo>
                    <a:pt x="54" y="147"/>
                  </a:lnTo>
                  <a:lnTo>
                    <a:pt x="51" y="148"/>
                  </a:lnTo>
                  <a:lnTo>
                    <a:pt x="50" y="150"/>
                  </a:lnTo>
                  <a:lnTo>
                    <a:pt x="49" y="151"/>
                  </a:lnTo>
                  <a:lnTo>
                    <a:pt x="48" y="154"/>
                  </a:lnTo>
                  <a:lnTo>
                    <a:pt x="46" y="156"/>
                  </a:lnTo>
                  <a:lnTo>
                    <a:pt x="45" y="159"/>
                  </a:lnTo>
                  <a:lnTo>
                    <a:pt x="44" y="160"/>
                  </a:lnTo>
                  <a:lnTo>
                    <a:pt x="43" y="162"/>
                  </a:lnTo>
                  <a:lnTo>
                    <a:pt x="43" y="165"/>
                  </a:lnTo>
                  <a:lnTo>
                    <a:pt x="41" y="167"/>
                  </a:lnTo>
                  <a:lnTo>
                    <a:pt x="41" y="170"/>
                  </a:lnTo>
                  <a:lnTo>
                    <a:pt x="41" y="172"/>
                  </a:lnTo>
                  <a:lnTo>
                    <a:pt x="41" y="176"/>
                  </a:lnTo>
                  <a:lnTo>
                    <a:pt x="43" y="179"/>
                  </a:lnTo>
                  <a:lnTo>
                    <a:pt x="43" y="183"/>
                  </a:lnTo>
                  <a:lnTo>
                    <a:pt x="45" y="187"/>
                  </a:lnTo>
                  <a:lnTo>
                    <a:pt x="46" y="190"/>
                  </a:lnTo>
                  <a:lnTo>
                    <a:pt x="49" y="193"/>
                  </a:lnTo>
                  <a:lnTo>
                    <a:pt x="51" y="195"/>
                  </a:lnTo>
                  <a:lnTo>
                    <a:pt x="54" y="199"/>
                  </a:lnTo>
                  <a:lnTo>
                    <a:pt x="56" y="201"/>
                  </a:lnTo>
                  <a:lnTo>
                    <a:pt x="60" y="202"/>
                  </a:lnTo>
                  <a:lnTo>
                    <a:pt x="63" y="205"/>
                  </a:lnTo>
                  <a:lnTo>
                    <a:pt x="68" y="206"/>
                  </a:lnTo>
                  <a:lnTo>
                    <a:pt x="72" y="207"/>
                  </a:lnTo>
                  <a:lnTo>
                    <a:pt x="77" y="209"/>
                  </a:lnTo>
                  <a:lnTo>
                    <a:pt x="83" y="209"/>
                  </a:lnTo>
                  <a:lnTo>
                    <a:pt x="88" y="209"/>
                  </a:lnTo>
                  <a:lnTo>
                    <a:pt x="94" y="209"/>
                  </a:lnTo>
                  <a:lnTo>
                    <a:pt x="99" y="209"/>
                  </a:lnTo>
                  <a:lnTo>
                    <a:pt x="105" y="207"/>
                  </a:lnTo>
                  <a:lnTo>
                    <a:pt x="110" y="206"/>
                  </a:lnTo>
                  <a:lnTo>
                    <a:pt x="114" y="205"/>
                  </a:lnTo>
                  <a:lnTo>
                    <a:pt x="119" y="204"/>
                  </a:lnTo>
                  <a:lnTo>
                    <a:pt x="123" y="201"/>
                  </a:lnTo>
                  <a:lnTo>
                    <a:pt x="128" y="199"/>
                  </a:lnTo>
                  <a:lnTo>
                    <a:pt x="133" y="196"/>
                  </a:lnTo>
                  <a:lnTo>
                    <a:pt x="136" y="194"/>
                  </a:lnTo>
                  <a:lnTo>
                    <a:pt x="140" y="190"/>
                  </a:lnTo>
                  <a:lnTo>
                    <a:pt x="144" y="187"/>
                  </a:lnTo>
                  <a:lnTo>
                    <a:pt x="146" y="184"/>
                  </a:lnTo>
                  <a:lnTo>
                    <a:pt x="148" y="181"/>
                  </a:lnTo>
                  <a:lnTo>
                    <a:pt x="152" y="176"/>
                  </a:lnTo>
                  <a:lnTo>
                    <a:pt x="153" y="172"/>
                  </a:lnTo>
                  <a:lnTo>
                    <a:pt x="156" y="168"/>
                  </a:lnTo>
                  <a:lnTo>
                    <a:pt x="157" y="165"/>
                  </a:lnTo>
                  <a:lnTo>
                    <a:pt x="158" y="160"/>
                  </a:lnTo>
                  <a:lnTo>
                    <a:pt x="158" y="155"/>
                  </a:lnTo>
                  <a:lnTo>
                    <a:pt x="159" y="150"/>
                  </a:lnTo>
                  <a:lnTo>
                    <a:pt x="159" y="145"/>
                  </a:lnTo>
                  <a:lnTo>
                    <a:pt x="159" y="139"/>
                  </a:lnTo>
                  <a:lnTo>
                    <a:pt x="161" y="133"/>
                  </a:lnTo>
                  <a:lnTo>
                    <a:pt x="161" y="11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66"/>
            <p:cNvSpPr/>
            <p:nvPr/>
          </p:nvSpPr>
          <p:spPr>
            <a:xfrm>
              <a:off x="3258" y="1448"/>
              <a:ext cx="22" cy="62"/>
            </a:xfrm>
            <a:custGeom>
              <a:avLst/>
              <a:gdLst/>
              <a:ahLst/>
              <a:cxnLst/>
              <a:rect l="l" t="t" r="r" b="b"/>
              <a:pathLst>
                <a:path w="112" h="312" extrusionOk="0">
                  <a:moveTo>
                    <a:pt x="107" y="275"/>
                  </a:moveTo>
                  <a:lnTo>
                    <a:pt x="112" y="310"/>
                  </a:lnTo>
                  <a:lnTo>
                    <a:pt x="108" y="310"/>
                  </a:lnTo>
                  <a:lnTo>
                    <a:pt x="105" y="311"/>
                  </a:lnTo>
                  <a:lnTo>
                    <a:pt x="100" y="311"/>
                  </a:lnTo>
                  <a:lnTo>
                    <a:pt x="96" y="312"/>
                  </a:lnTo>
                  <a:lnTo>
                    <a:pt x="93" y="312"/>
                  </a:lnTo>
                  <a:lnTo>
                    <a:pt x="89" y="312"/>
                  </a:lnTo>
                  <a:lnTo>
                    <a:pt x="87" y="312"/>
                  </a:lnTo>
                  <a:lnTo>
                    <a:pt x="83" y="312"/>
                  </a:lnTo>
                  <a:lnTo>
                    <a:pt x="78" y="312"/>
                  </a:lnTo>
                  <a:lnTo>
                    <a:pt x="73" y="312"/>
                  </a:lnTo>
                  <a:lnTo>
                    <a:pt x="68" y="312"/>
                  </a:lnTo>
                  <a:lnTo>
                    <a:pt x="63" y="311"/>
                  </a:lnTo>
                  <a:lnTo>
                    <a:pt x="60" y="310"/>
                  </a:lnTo>
                  <a:lnTo>
                    <a:pt x="56" y="309"/>
                  </a:lnTo>
                  <a:lnTo>
                    <a:pt x="53" y="308"/>
                  </a:lnTo>
                  <a:lnTo>
                    <a:pt x="50" y="306"/>
                  </a:lnTo>
                  <a:lnTo>
                    <a:pt x="48" y="305"/>
                  </a:lnTo>
                  <a:lnTo>
                    <a:pt x="44" y="303"/>
                  </a:lnTo>
                  <a:lnTo>
                    <a:pt x="42" y="300"/>
                  </a:lnTo>
                  <a:lnTo>
                    <a:pt x="40" y="299"/>
                  </a:lnTo>
                  <a:lnTo>
                    <a:pt x="38" y="297"/>
                  </a:lnTo>
                  <a:lnTo>
                    <a:pt x="37" y="294"/>
                  </a:lnTo>
                  <a:lnTo>
                    <a:pt x="34" y="292"/>
                  </a:lnTo>
                  <a:lnTo>
                    <a:pt x="33" y="288"/>
                  </a:lnTo>
                  <a:lnTo>
                    <a:pt x="32" y="286"/>
                  </a:lnTo>
                  <a:lnTo>
                    <a:pt x="32" y="282"/>
                  </a:lnTo>
                  <a:lnTo>
                    <a:pt x="31" y="277"/>
                  </a:lnTo>
                  <a:lnTo>
                    <a:pt x="29" y="271"/>
                  </a:lnTo>
                  <a:lnTo>
                    <a:pt x="29" y="265"/>
                  </a:lnTo>
                  <a:lnTo>
                    <a:pt x="29" y="259"/>
                  </a:lnTo>
                  <a:lnTo>
                    <a:pt x="28" y="252"/>
                  </a:lnTo>
                  <a:lnTo>
                    <a:pt x="28" y="243"/>
                  </a:lnTo>
                  <a:lnTo>
                    <a:pt x="28" y="111"/>
                  </a:lnTo>
                  <a:lnTo>
                    <a:pt x="0" y="111"/>
                  </a:lnTo>
                  <a:lnTo>
                    <a:pt x="0" y="80"/>
                  </a:lnTo>
                  <a:lnTo>
                    <a:pt x="28" y="80"/>
                  </a:lnTo>
                  <a:lnTo>
                    <a:pt x="28" y="23"/>
                  </a:lnTo>
                  <a:lnTo>
                    <a:pt x="67" y="0"/>
                  </a:lnTo>
                  <a:lnTo>
                    <a:pt x="67" y="80"/>
                  </a:lnTo>
                  <a:lnTo>
                    <a:pt x="107" y="80"/>
                  </a:lnTo>
                  <a:lnTo>
                    <a:pt x="107" y="111"/>
                  </a:lnTo>
                  <a:lnTo>
                    <a:pt x="67" y="111"/>
                  </a:lnTo>
                  <a:lnTo>
                    <a:pt x="67" y="244"/>
                  </a:lnTo>
                  <a:lnTo>
                    <a:pt x="67" y="249"/>
                  </a:lnTo>
                  <a:lnTo>
                    <a:pt x="67" y="253"/>
                  </a:lnTo>
                  <a:lnTo>
                    <a:pt x="68" y="255"/>
                  </a:lnTo>
                  <a:lnTo>
                    <a:pt x="68" y="259"/>
                  </a:lnTo>
                  <a:lnTo>
                    <a:pt x="68" y="261"/>
                  </a:lnTo>
                  <a:lnTo>
                    <a:pt x="68" y="263"/>
                  </a:lnTo>
                  <a:lnTo>
                    <a:pt x="70" y="265"/>
                  </a:lnTo>
                  <a:lnTo>
                    <a:pt x="70" y="266"/>
                  </a:lnTo>
                  <a:lnTo>
                    <a:pt x="70" y="268"/>
                  </a:lnTo>
                  <a:lnTo>
                    <a:pt x="71" y="269"/>
                  </a:lnTo>
                  <a:lnTo>
                    <a:pt x="72" y="270"/>
                  </a:lnTo>
                  <a:lnTo>
                    <a:pt x="72" y="271"/>
                  </a:lnTo>
                  <a:lnTo>
                    <a:pt x="73" y="271"/>
                  </a:lnTo>
                  <a:lnTo>
                    <a:pt x="74" y="272"/>
                  </a:lnTo>
                  <a:lnTo>
                    <a:pt x="76" y="274"/>
                  </a:lnTo>
                  <a:lnTo>
                    <a:pt x="77" y="275"/>
                  </a:lnTo>
                  <a:lnTo>
                    <a:pt x="79" y="275"/>
                  </a:lnTo>
                  <a:lnTo>
                    <a:pt x="80" y="276"/>
                  </a:lnTo>
                  <a:lnTo>
                    <a:pt x="82" y="276"/>
                  </a:lnTo>
                  <a:lnTo>
                    <a:pt x="84" y="276"/>
                  </a:lnTo>
                  <a:lnTo>
                    <a:pt x="85" y="276"/>
                  </a:lnTo>
                  <a:lnTo>
                    <a:pt x="88" y="277"/>
                  </a:lnTo>
                  <a:lnTo>
                    <a:pt x="89" y="277"/>
                  </a:lnTo>
                  <a:lnTo>
                    <a:pt x="91" y="277"/>
                  </a:lnTo>
                  <a:lnTo>
                    <a:pt x="93" y="276"/>
                  </a:lnTo>
                  <a:lnTo>
                    <a:pt x="95" y="276"/>
                  </a:lnTo>
                  <a:lnTo>
                    <a:pt x="98" y="276"/>
                  </a:lnTo>
                  <a:lnTo>
                    <a:pt x="99" y="276"/>
                  </a:lnTo>
                  <a:lnTo>
                    <a:pt x="101" y="276"/>
                  </a:lnTo>
                  <a:lnTo>
                    <a:pt x="104" y="276"/>
                  </a:lnTo>
                  <a:lnTo>
                    <a:pt x="107" y="27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66"/>
            <p:cNvSpPr/>
            <p:nvPr/>
          </p:nvSpPr>
          <p:spPr>
            <a:xfrm>
              <a:off x="3287" y="1446"/>
              <a:ext cx="8" cy="64"/>
            </a:xfrm>
            <a:custGeom>
              <a:avLst/>
              <a:gdLst/>
              <a:ahLst/>
              <a:cxnLst/>
              <a:rect l="l" t="t" r="r" b="b"/>
              <a:pathLst>
                <a:path w="39" h="317" extrusionOk="0">
                  <a:moveTo>
                    <a:pt x="0" y="45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39" y="45"/>
                  </a:lnTo>
                  <a:lnTo>
                    <a:pt x="0" y="45"/>
                  </a:lnTo>
                  <a:close/>
                  <a:moveTo>
                    <a:pt x="0" y="317"/>
                  </a:moveTo>
                  <a:lnTo>
                    <a:pt x="0" y="87"/>
                  </a:lnTo>
                  <a:lnTo>
                    <a:pt x="39" y="87"/>
                  </a:lnTo>
                  <a:lnTo>
                    <a:pt x="39" y="317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66"/>
            <p:cNvSpPr/>
            <p:nvPr/>
          </p:nvSpPr>
          <p:spPr>
            <a:xfrm>
              <a:off x="3304" y="1463"/>
              <a:ext cx="43" cy="48"/>
            </a:xfrm>
            <a:custGeom>
              <a:avLst/>
              <a:gdLst/>
              <a:ahLst/>
              <a:cxnLst/>
              <a:rect l="l" t="t" r="r" b="b"/>
              <a:pathLst>
                <a:path w="215" h="239" extrusionOk="0">
                  <a:moveTo>
                    <a:pt x="0" y="119"/>
                  </a:moveTo>
                  <a:lnTo>
                    <a:pt x="0" y="104"/>
                  </a:lnTo>
                  <a:lnTo>
                    <a:pt x="2" y="90"/>
                  </a:lnTo>
                  <a:lnTo>
                    <a:pt x="5" y="76"/>
                  </a:lnTo>
                  <a:lnTo>
                    <a:pt x="8" y="64"/>
                  </a:lnTo>
                  <a:lnTo>
                    <a:pt x="13" y="52"/>
                  </a:lnTo>
                  <a:lnTo>
                    <a:pt x="19" y="42"/>
                  </a:lnTo>
                  <a:lnTo>
                    <a:pt x="26" y="32"/>
                  </a:lnTo>
                  <a:lnTo>
                    <a:pt x="35" y="25"/>
                  </a:lnTo>
                  <a:lnTo>
                    <a:pt x="42" y="19"/>
                  </a:lnTo>
                  <a:lnTo>
                    <a:pt x="51" y="13"/>
                  </a:lnTo>
                  <a:lnTo>
                    <a:pt x="59" y="9"/>
                  </a:lnTo>
                  <a:lnTo>
                    <a:pt x="68" y="6"/>
                  </a:lnTo>
                  <a:lnTo>
                    <a:pt x="77" y="3"/>
                  </a:lnTo>
                  <a:lnTo>
                    <a:pt x="87" y="1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9" y="0"/>
                  </a:lnTo>
                  <a:lnTo>
                    <a:pt x="130" y="1"/>
                  </a:lnTo>
                  <a:lnTo>
                    <a:pt x="141" y="3"/>
                  </a:lnTo>
                  <a:lnTo>
                    <a:pt x="150" y="7"/>
                  </a:lnTo>
                  <a:lnTo>
                    <a:pt x="160" y="12"/>
                  </a:lnTo>
                  <a:lnTo>
                    <a:pt x="169" y="17"/>
                  </a:lnTo>
                  <a:lnTo>
                    <a:pt x="177" y="23"/>
                  </a:lnTo>
                  <a:lnTo>
                    <a:pt x="184" y="30"/>
                  </a:lnTo>
                  <a:lnTo>
                    <a:pt x="192" y="38"/>
                  </a:lnTo>
                  <a:lnTo>
                    <a:pt x="198" y="47"/>
                  </a:lnTo>
                  <a:lnTo>
                    <a:pt x="203" y="57"/>
                  </a:lnTo>
                  <a:lnTo>
                    <a:pt x="207" y="68"/>
                  </a:lnTo>
                  <a:lnTo>
                    <a:pt x="211" y="79"/>
                  </a:lnTo>
                  <a:lnTo>
                    <a:pt x="212" y="90"/>
                  </a:lnTo>
                  <a:lnTo>
                    <a:pt x="215" y="103"/>
                  </a:lnTo>
                  <a:lnTo>
                    <a:pt x="215" y="116"/>
                  </a:lnTo>
                  <a:lnTo>
                    <a:pt x="215" y="127"/>
                  </a:lnTo>
                  <a:lnTo>
                    <a:pt x="214" y="137"/>
                  </a:lnTo>
                  <a:lnTo>
                    <a:pt x="212" y="147"/>
                  </a:lnTo>
                  <a:lnTo>
                    <a:pt x="211" y="155"/>
                  </a:lnTo>
                  <a:lnTo>
                    <a:pt x="210" y="164"/>
                  </a:lnTo>
                  <a:lnTo>
                    <a:pt x="207" y="172"/>
                  </a:lnTo>
                  <a:lnTo>
                    <a:pt x="205" y="179"/>
                  </a:lnTo>
                  <a:lnTo>
                    <a:pt x="201" y="185"/>
                  </a:lnTo>
                  <a:lnTo>
                    <a:pt x="198" y="192"/>
                  </a:lnTo>
                  <a:lnTo>
                    <a:pt x="194" y="198"/>
                  </a:lnTo>
                  <a:lnTo>
                    <a:pt x="189" y="204"/>
                  </a:lnTo>
                  <a:lnTo>
                    <a:pt x="186" y="209"/>
                  </a:lnTo>
                  <a:lnTo>
                    <a:pt x="181" y="213"/>
                  </a:lnTo>
                  <a:lnTo>
                    <a:pt x="175" y="217"/>
                  </a:lnTo>
                  <a:lnTo>
                    <a:pt x="169" y="222"/>
                  </a:lnTo>
                  <a:lnTo>
                    <a:pt x="163" y="226"/>
                  </a:lnTo>
                  <a:lnTo>
                    <a:pt x="156" y="228"/>
                  </a:lnTo>
                  <a:lnTo>
                    <a:pt x="150" y="232"/>
                  </a:lnTo>
                  <a:lnTo>
                    <a:pt x="143" y="234"/>
                  </a:lnTo>
                  <a:lnTo>
                    <a:pt x="136" y="235"/>
                  </a:lnTo>
                  <a:lnTo>
                    <a:pt x="130" y="238"/>
                  </a:lnTo>
                  <a:lnTo>
                    <a:pt x="122" y="239"/>
                  </a:lnTo>
                  <a:lnTo>
                    <a:pt x="115" y="239"/>
                  </a:lnTo>
                  <a:lnTo>
                    <a:pt x="108" y="239"/>
                  </a:lnTo>
                  <a:lnTo>
                    <a:pt x="96" y="239"/>
                  </a:lnTo>
                  <a:lnTo>
                    <a:pt x="85" y="238"/>
                  </a:lnTo>
                  <a:lnTo>
                    <a:pt x="74" y="235"/>
                  </a:lnTo>
                  <a:lnTo>
                    <a:pt x="64" y="232"/>
                  </a:lnTo>
                  <a:lnTo>
                    <a:pt x="54" y="227"/>
                  </a:lnTo>
                  <a:lnTo>
                    <a:pt x="46" y="222"/>
                  </a:lnTo>
                  <a:lnTo>
                    <a:pt x="37" y="216"/>
                  </a:lnTo>
                  <a:lnTo>
                    <a:pt x="29" y="209"/>
                  </a:lnTo>
                  <a:lnTo>
                    <a:pt x="23" y="200"/>
                  </a:lnTo>
                  <a:lnTo>
                    <a:pt x="17" y="192"/>
                  </a:lnTo>
                  <a:lnTo>
                    <a:pt x="11" y="182"/>
                  </a:lnTo>
                  <a:lnTo>
                    <a:pt x="7" y="171"/>
                  </a:lnTo>
                  <a:lnTo>
                    <a:pt x="3" y="159"/>
                  </a:lnTo>
                  <a:lnTo>
                    <a:pt x="1" y="147"/>
                  </a:lnTo>
                  <a:lnTo>
                    <a:pt x="0" y="133"/>
                  </a:lnTo>
                  <a:lnTo>
                    <a:pt x="0" y="119"/>
                  </a:lnTo>
                  <a:close/>
                  <a:moveTo>
                    <a:pt x="40" y="119"/>
                  </a:moveTo>
                  <a:lnTo>
                    <a:pt x="40" y="130"/>
                  </a:lnTo>
                  <a:lnTo>
                    <a:pt x="41" y="139"/>
                  </a:lnTo>
                  <a:lnTo>
                    <a:pt x="42" y="149"/>
                  </a:lnTo>
                  <a:lnTo>
                    <a:pt x="45" y="158"/>
                  </a:lnTo>
                  <a:lnTo>
                    <a:pt x="47" y="166"/>
                  </a:lnTo>
                  <a:lnTo>
                    <a:pt x="51" y="173"/>
                  </a:lnTo>
                  <a:lnTo>
                    <a:pt x="54" y="179"/>
                  </a:lnTo>
                  <a:lnTo>
                    <a:pt x="59" y="185"/>
                  </a:lnTo>
                  <a:lnTo>
                    <a:pt x="64" y="190"/>
                  </a:lnTo>
                  <a:lnTo>
                    <a:pt x="69" y="195"/>
                  </a:lnTo>
                  <a:lnTo>
                    <a:pt x="75" y="199"/>
                  </a:lnTo>
                  <a:lnTo>
                    <a:pt x="81" y="201"/>
                  </a:lnTo>
                  <a:lnTo>
                    <a:pt x="87" y="204"/>
                  </a:lnTo>
                  <a:lnTo>
                    <a:pt x="93" y="206"/>
                  </a:lnTo>
                  <a:lnTo>
                    <a:pt x="101" y="207"/>
                  </a:lnTo>
                  <a:lnTo>
                    <a:pt x="108" y="207"/>
                  </a:lnTo>
                  <a:lnTo>
                    <a:pt x="114" y="207"/>
                  </a:lnTo>
                  <a:lnTo>
                    <a:pt x="121" y="206"/>
                  </a:lnTo>
                  <a:lnTo>
                    <a:pt x="127" y="204"/>
                  </a:lnTo>
                  <a:lnTo>
                    <a:pt x="133" y="201"/>
                  </a:lnTo>
                  <a:lnTo>
                    <a:pt x="139" y="199"/>
                  </a:lnTo>
                  <a:lnTo>
                    <a:pt x="146" y="195"/>
                  </a:lnTo>
                  <a:lnTo>
                    <a:pt x="150" y="190"/>
                  </a:lnTo>
                  <a:lnTo>
                    <a:pt x="155" y="185"/>
                  </a:lnTo>
                  <a:lnTo>
                    <a:pt x="160" y="179"/>
                  </a:lnTo>
                  <a:lnTo>
                    <a:pt x="164" y="173"/>
                  </a:lnTo>
                  <a:lnTo>
                    <a:pt x="167" y="165"/>
                  </a:lnTo>
                  <a:lnTo>
                    <a:pt x="170" y="158"/>
                  </a:lnTo>
                  <a:lnTo>
                    <a:pt x="172" y="149"/>
                  </a:lnTo>
                  <a:lnTo>
                    <a:pt x="173" y="139"/>
                  </a:lnTo>
                  <a:lnTo>
                    <a:pt x="175" y="128"/>
                  </a:lnTo>
                  <a:lnTo>
                    <a:pt x="175" y="117"/>
                  </a:lnTo>
                  <a:lnTo>
                    <a:pt x="175" y="108"/>
                  </a:lnTo>
                  <a:lnTo>
                    <a:pt x="173" y="98"/>
                  </a:lnTo>
                  <a:lnTo>
                    <a:pt x="172" y="88"/>
                  </a:lnTo>
                  <a:lnTo>
                    <a:pt x="170" y="81"/>
                  </a:lnTo>
                  <a:lnTo>
                    <a:pt x="167" y="72"/>
                  </a:lnTo>
                  <a:lnTo>
                    <a:pt x="164" y="65"/>
                  </a:lnTo>
                  <a:lnTo>
                    <a:pt x="160" y="59"/>
                  </a:lnTo>
                  <a:lnTo>
                    <a:pt x="155" y="53"/>
                  </a:lnTo>
                  <a:lnTo>
                    <a:pt x="150" y="48"/>
                  </a:lnTo>
                  <a:lnTo>
                    <a:pt x="146" y="43"/>
                  </a:lnTo>
                  <a:lnTo>
                    <a:pt x="139" y="40"/>
                  </a:lnTo>
                  <a:lnTo>
                    <a:pt x="133" y="37"/>
                  </a:lnTo>
                  <a:lnTo>
                    <a:pt x="127" y="35"/>
                  </a:lnTo>
                  <a:lnTo>
                    <a:pt x="121" y="32"/>
                  </a:lnTo>
                  <a:lnTo>
                    <a:pt x="114" y="31"/>
                  </a:lnTo>
                  <a:lnTo>
                    <a:pt x="108" y="31"/>
                  </a:lnTo>
                  <a:lnTo>
                    <a:pt x="101" y="31"/>
                  </a:lnTo>
                  <a:lnTo>
                    <a:pt x="93" y="32"/>
                  </a:lnTo>
                  <a:lnTo>
                    <a:pt x="87" y="35"/>
                  </a:lnTo>
                  <a:lnTo>
                    <a:pt x="81" y="37"/>
                  </a:lnTo>
                  <a:lnTo>
                    <a:pt x="75" y="40"/>
                  </a:lnTo>
                  <a:lnTo>
                    <a:pt x="69" y="43"/>
                  </a:lnTo>
                  <a:lnTo>
                    <a:pt x="64" y="48"/>
                  </a:lnTo>
                  <a:lnTo>
                    <a:pt x="59" y="53"/>
                  </a:lnTo>
                  <a:lnTo>
                    <a:pt x="54" y="59"/>
                  </a:lnTo>
                  <a:lnTo>
                    <a:pt x="51" y="65"/>
                  </a:lnTo>
                  <a:lnTo>
                    <a:pt x="47" y="72"/>
                  </a:lnTo>
                  <a:lnTo>
                    <a:pt x="45" y="81"/>
                  </a:lnTo>
                  <a:lnTo>
                    <a:pt x="42" y="90"/>
                  </a:lnTo>
                  <a:lnTo>
                    <a:pt x="41" y="98"/>
                  </a:lnTo>
                  <a:lnTo>
                    <a:pt x="40" y="109"/>
                  </a:lnTo>
                  <a:lnTo>
                    <a:pt x="40" y="11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66"/>
            <p:cNvSpPr/>
            <p:nvPr/>
          </p:nvSpPr>
          <p:spPr>
            <a:xfrm>
              <a:off x="3356" y="1463"/>
              <a:ext cx="37" cy="47"/>
            </a:xfrm>
            <a:custGeom>
              <a:avLst/>
              <a:gdLst/>
              <a:ahLst/>
              <a:cxnLst/>
              <a:rect l="l" t="t" r="r" b="b"/>
              <a:pathLst>
                <a:path w="186" h="234" extrusionOk="0">
                  <a:moveTo>
                    <a:pt x="0" y="234"/>
                  </a:moveTo>
                  <a:lnTo>
                    <a:pt x="0" y="4"/>
                  </a:lnTo>
                  <a:lnTo>
                    <a:pt x="34" y="4"/>
                  </a:lnTo>
                  <a:lnTo>
                    <a:pt x="34" y="37"/>
                  </a:lnTo>
                  <a:lnTo>
                    <a:pt x="41" y="29"/>
                  </a:lnTo>
                  <a:lnTo>
                    <a:pt x="49" y="20"/>
                  </a:lnTo>
                  <a:lnTo>
                    <a:pt x="57" y="14"/>
                  </a:lnTo>
                  <a:lnTo>
                    <a:pt x="66" y="8"/>
                  </a:lnTo>
                  <a:lnTo>
                    <a:pt x="75" y="4"/>
                  </a:lnTo>
                  <a:lnTo>
                    <a:pt x="85" y="2"/>
                  </a:lnTo>
                  <a:lnTo>
                    <a:pt x="96" y="0"/>
                  </a:lnTo>
                  <a:lnTo>
                    <a:pt x="108" y="0"/>
                  </a:lnTo>
                  <a:lnTo>
                    <a:pt x="113" y="0"/>
                  </a:lnTo>
                  <a:lnTo>
                    <a:pt x="118" y="0"/>
                  </a:lnTo>
                  <a:lnTo>
                    <a:pt x="123" y="1"/>
                  </a:lnTo>
                  <a:lnTo>
                    <a:pt x="128" y="1"/>
                  </a:lnTo>
                  <a:lnTo>
                    <a:pt x="132" y="2"/>
                  </a:lnTo>
                  <a:lnTo>
                    <a:pt x="137" y="3"/>
                  </a:lnTo>
                  <a:lnTo>
                    <a:pt x="141" y="4"/>
                  </a:lnTo>
                  <a:lnTo>
                    <a:pt x="146" y="7"/>
                  </a:lnTo>
                  <a:lnTo>
                    <a:pt x="149" y="8"/>
                  </a:lnTo>
                  <a:lnTo>
                    <a:pt x="154" y="11"/>
                  </a:lnTo>
                  <a:lnTo>
                    <a:pt x="158" y="13"/>
                  </a:lnTo>
                  <a:lnTo>
                    <a:pt x="162" y="15"/>
                  </a:lnTo>
                  <a:lnTo>
                    <a:pt x="164" y="18"/>
                  </a:lnTo>
                  <a:lnTo>
                    <a:pt x="166" y="20"/>
                  </a:lnTo>
                  <a:lnTo>
                    <a:pt x="170" y="23"/>
                  </a:lnTo>
                  <a:lnTo>
                    <a:pt x="171" y="26"/>
                  </a:lnTo>
                  <a:lnTo>
                    <a:pt x="174" y="29"/>
                  </a:lnTo>
                  <a:lnTo>
                    <a:pt x="176" y="32"/>
                  </a:lnTo>
                  <a:lnTo>
                    <a:pt x="177" y="36"/>
                  </a:lnTo>
                  <a:lnTo>
                    <a:pt x="179" y="40"/>
                  </a:lnTo>
                  <a:lnTo>
                    <a:pt x="181" y="43"/>
                  </a:lnTo>
                  <a:lnTo>
                    <a:pt x="182" y="47"/>
                  </a:lnTo>
                  <a:lnTo>
                    <a:pt x="183" y="51"/>
                  </a:lnTo>
                  <a:lnTo>
                    <a:pt x="183" y="55"/>
                  </a:lnTo>
                  <a:lnTo>
                    <a:pt x="185" y="58"/>
                  </a:lnTo>
                  <a:lnTo>
                    <a:pt x="185" y="62"/>
                  </a:lnTo>
                  <a:lnTo>
                    <a:pt x="185" y="65"/>
                  </a:lnTo>
                  <a:lnTo>
                    <a:pt x="186" y="70"/>
                  </a:lnTo>
                  <a:lnTo>
                    <a:pt x="186" y="75"/>
                  </a:lnTo>
                  <a:lnTo>
                    <a:pt x="186" y="80"/>
                  </a:lnTo>
                  <a:lnTo>
                    <a:pt x="186" y="86"/>
                  </a:lnTo>
                  <a:lnTo>
                    <a:pt x="186" y="93"/>
                  </a:lnTo>
                  <a:lnTo>
                    <a:pt x="186" y="234"/>
                  </a:lnTo>
                  <a:lnTo>
                    <a:pt x="147" y="234"/>
                  </a:lnTo>
                  <a:lnTo>
                    <a:pt x="147" y="94"/>
                  </a:lnTo>
                  <a:lnTo>
                    <a:pt x="147" y="88"/>
                  </a:lnTo>
                  <a:lnTo>
                    <a:pt x="147" y="83"/>
                  </a:lnTo>
                  <a:lnTo>
                    <a:pt x="147" y="79"/>
                  </a:lnTo>
                  <a:lnTo>
                    <a:pt x="146" y="74"/>
                  </a:lnTo>
                  <a:lnTo>
                    <a:pt x="146" y="69"/>
                  </a:lnTo>
                  <a:lnTo>
                    <a:pt x="145" y="65"/>
                  </a:lnTo>
                  <a:lnTo>
                    <a:pt x="143" y="62"/>
                  </a:lnTo>
                  <a:lnTo>
                    <a:pt x="142" y="59"/>
                  </a:lnTo>
                  <a:lnTo>
                    <a:pt x="141" y="55"/>
                  </a:lnTo>
                  <a:lnTo>
                    <a:pt x="140" y="53"/>
                  </a:lnTo>
                  <a:lnTo>
                    <a:pt x="138" y="51"/>
                  </a:lnTo>
                  <a:lnTo>
                    <a:pt x="136" y="48"/>
                  </a:lnTo>
                  <a:lnTo>
                    <a:pt x="134" y="46"/>
                  </a:lnTo>
                  <a:lnTo>
                    <a:pt x="132" y="43"/>
                  </a:lnTo>
                  <a:lnTo>
                    <a:pt x="129" y="42"/>
                  </a:lnTo>
                  <a:lnTo>
                    <a:pt x="126" y="40"/>
                  </a:lnTo>
                  <a:lnTo>
                    <a:pt x="124" y="38"/>
                  </a:lnTo>
                  <a:lnTo>
                    <a:pt x="120" y="37"/>
                  </a:lnTo>
                  <a:lnTo>
                    <a:pt x="118" y="36"/>
                  </a:lnTo>
                  <a:lnTo>
                    <a:pt x="114" y="35"/>
                  </a:lnTo>
                  <a:lnTo>
                    <a:pt x="111" y="34"/>
                  </a:lnTo>
                  <a:lnTo>
                    <a:pt x="107" y="34"/>
                  </a:lnTo>
                  <a:lnTo>
                    <a:pt x="103" y="32"/>
                  </a:lnTo>
                  <a:lnTo>
                    <a:pt x="100" y="32"/>
                  </a:lnTo>
                  <a:lnTo>
                    <a:pt x="94" y="34"/>
                  </a:lnTo>
                  <a:lnTo>
                    <a:pt x="87" y="34"/>
                  </a:lnTo>
                  <a:lnTo>
                    <a:pt x="81" y="35"/>
                  </a:lnTo>
                  <a:lnTo>
                    <a:pt x="76" y="37"/>
                  </a:lnTo>
                  <a:lnTo>
                    <a:pt x="70" y="40"/>
                  </a:lnTo>
                  <a:lnTo>
                    <a:pt x="66" y="42"/>
                  </a:lnTo>
                  <a:lnTo>
                    <a:pt x="61" y="45"/>
                  </a:lnTo>
                  <a:lnTo>
                    <a:pt x="56" y="48"/>
                  </a:lnTo>
                  <a:lnTo>
                    <a:pt x="52" y="53"/>
                  </a:lnTo>
                  <a:lnTo>
                    <a:pt x="49" y="58"/>
                  </a:lnTo>
                  <a:lnTo>
                    <a:pt x="45" y="64"/>
                  </a:lnTo>
                  <a:lnTo>
                    <a:pt x="42" y="71"/>
                  </a:lnTo>
                  <a:lnTo>
                    <a:pt x="41" y="80"/>
                  </a:lnTo>
                  <a:lnTo>
                    <a:pt x="40" y="88"/>
                  </a:lnTo>
                  <a:lnTo>
                    <a:pt x="39" y="98"/>
                  </a:lnTo>
                  <a:lnTo>
                    <a:pt x="39" y="109"/>
                  </a:lnTo>
                  <a:lnTo>
                    <a:pt x="39" y="234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66"/>
            <p:cNvSpPr/>
            <p:nvPr/>
          </p:nvSpPr>
          <p:spPr>
            <a:xfrm>
              <a:off x="3427" y="1463"/>
              <a:ext cx="43" cy="48"/>
            </a:xfrm>
            <a:custGeom>
              <a:avLst/>
              <a:gdLst/>
              <a:ahLst/>
              <a:cxnLst/>
              <a:rect l="l" t="t" r="r" b="b"/>
              <a:pathLst>
                <a:path w="215" h="239" extrusionOk="0">
                  <a:moveTo>
                    <a:pt x="0" y="119"/>
                  </a:moveTo>
                  <a:lnTo>
                    <a:pt x="0" y="104"/>
                  </a:lnTo>
                  <a:lnTo>
                    <a:pt x="2" y="90"/>
                  </a:lnTo>
                  <a:lnTo>
                    <a:pt x="5" y="76"/>
                  </a:lnTo>
                  <a:lnTo>
                    <a:pt x="8" y="64"/>
                  </a:lnTo>
                  <a:lnTo>
                    <a:pt x="13" y="52"/>
                  </a:lnTo>
                  <a:lnTo>
                    <a:pt x="19" y="42"/>
                  </a:lnTo>
                  <a:lnTo>
                    <a:pt x="26" y="32"/>
                  </a:lnTo>
                  <a:lnTo>
                    <a:pt x="35" y="25"/>
                  </a:lnTo>
                  <a:lnTo>
                    <a:pt x="42" y="19"/>
                  </a:lnTo>
                  <a:lnTo>
                    <a:pt x="51" y="13"/>
                  </a:lnTo>
                  <a:lnTo>
                    <a:pt x="59" y="9"/>
                  </a:lnTo>
                  <a:lnTo>
                    <a:pt x="68" y="6"/>
                  </a:lnTo>
                  <a:lnTo>
                    <a:pt x="77" y="3"/>
                  </a:lnTo>
                  <a:lnTo>
                    <a:pt x="86" y="1"/>
                  </a:lnTo>
                  <a:lnTo>
                    <a:pt x="97" y="0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30" y="1"/>
                  </a:lnTo>
                  <a:lnTo>
                    <a:pt x="141" y="3"/>
                  </a:lnTo>
                  <a:lnTo>
                    <a:pt x="150" y="7"/>
                  </a:lnTo>
                  <a:lnTo>
                    <a:pt x="160" y="12"/>
                  </a:lnTo>
                  <a:lnTo>
                    <a:pt x="169" y="17"/>
                  </a:lnTo>
                  <a:lnTo>
                    <a:pt x="177" y="23"/>
                  </a:lnTo>
                  <a:lnTo>
                    <a:pt x="184" y="30"/>
                  </a:lnTo>
                  <a:lnTo>
                    <a:pt x="192" y="38"/>
                  </a:lnTo>
                  <a:lnTo>
                    <a:pt x="198" y="47"/>
                  </a:lnTo>
                  <a:lnTo>
                    <a:pt x="203" y="57"/>
                  </a:lnTo>
                  <a:lnTo>
                    <a:pt x="207" y="68"/>
                  </a:lnTo>
                  <a:lnTo>
                    <a:pt x="210" y="79"/>
                  </a:lnTo>
                  <a:lnTo>
                    <a:pt x="212" y="90"/>
                  </a:lnTo>
                  <a:lnTo>
                    <a:pt x="214" y="103"/>
                  </a:lnTo>
                  <a:lnTo>
                    <a:pt x="215" y="116"/>
                  </a:lnTo>
                  <a:lnTo>
                    <a:pt x="215" y="127"/>
                  </a:lnTo>
                  <a:lnTo>
                    <a:pt x="214" y="137"/>
                  </a:lnTo>
                  <a:lnTo>
                    <a:pt x="212" y="147"/>
                  </a:lnTo>
                  <a:lnTo>
                    <a:pt x="211" y="155"/>
                  </a:lnTo>
                  <a:lnTo>
                    <a:pt x="210" y="164"/>
                  </a:lnTo>
                  <a:lnTo>
                    <a:pt x="207" y="172"/>
                  </a:lnTo>
                  <a:lnTo>
                    <a:pt x="204" y="179"/>
                  </a:lnTo>
                  <a:lnTo>
                    <a:pt x="201" y="185"/>
                  </a:lnTo>
                  <a:lnTo>
                    <a:pt x="198" y="192"/>
                  </a:lnTo>
                  <a:lnTo>
                    <a:pt x="194" y="198"/>
                  </a:lnTo>
                  <a:lnTo>
                    <a:pt x="189" y="204"/>
                  </a:lnTo>
                  <a:lnTo>
                    <a:pt x="184" y="209"/>
                  </a:lnTo>
                  <a:lnTo>
                    <a:pt x="180" y="213"/>
                  </a:lnTo>
                  <a:lnTo>
                    <a:pt x="175" y="217"/>
                  </a:lnTo>
                  <a:lnTo>
                    <a:pt x="169" y="222"/>
                  </a:lnTo>
                  <a:lnTo>
                    <a:pt x="163" y="226"/>
                  </a:lnTo>
                  <a:lnTo>
                    <a:pt x="156" y="228"/>
                  </a:lnTo>
                  <a:lnTo>
                    <a:pt x="149" y="232"/>
                  </a:lnTo>
                  <a:lnTo>
                    <a:pt x="143" y="234"/>
                  </a:lnTo>
                  <a:lnTo>
                    <a:pt x="136" y="235"/>
                  </a:lnTo>
                  <a:lnTo>
                    <a:pt x="129" y="238"/>
                  </a:lnTo>
                  <a:lnTo>
                    <a:pt x="121" y="239"/>
                  </a:lnTo>
                  <a:lnTo>
                    <a:pt x="114" y="239"/>
                  </a:lnTo>
                  <a:lnTo>
                    <a:pt x="107" y="239"/>
                  </a:lnTo>
                  <a:lnTo>
                    <a:pt x="96" y="239"/>
                  </a:lnTo>
                  <a:lnTo>
                    <a:pt x="84" y="238"/>
                  </a:lnTo>
                  <a:lnTo>
                    <a:pt x="74" y="235"/>
                  </a:lnTo>
                  <a:lnTo>
                    <a:pt x="63" y="232"/>
                  </a:lnTo>
                  <a:lnTo>
                    <a:pt x="54" y="227"/>
                  </a:lnTo>
                  <a:lnTo>
                    <a:pt x="45" y="222"/>
                  </a:lnTo>
                  <a:lnTo>
                    <a:pt x="37" y="216"/>
                  </a:lnTo>
                  <a:lnTo>
                    <a:pt x="29" y="209"/>
                  </a:lnTo>
                  <a:lnTo>
                    <a:pt x="22" y="200"/>
                  </a:lnTo>
                  <a:lnTo>
                    <a:pt x="16" y="192"/>
                  </a:lnTo>
                  <a:lnTo>
                    <a:pt x="11" y="182"/>
                  </a:lnTo>
                  <a:lnTo>
                    <a:pt x="7" y="171"/>
                  </a:lnTo>
                  <a:lnTo>
                    <a:pt x="3" y="159"/>
                  </a:lnTo>
                  <a:lnTo>
                    <a:pt x="1" y="147"/>
                  </a:lnTo>
                  <a:lnTo>
                    <a:pt x="0" y="133"/>
                  </a:lnTo>
                  <a:lnTo>
                    <a:pt x="0" y="119"/>
                  </a:lnTo>
                  <a:close/>
                  <a:moveTo>
                    <a:pt x="40" y="119"/>
                  </a:moveTo>
                  <a:lnTo>
                    <a:pt x="40" y="130"/>
                  </a:lnTo>
                  <a:lnTo>
                    <a:pt x="41" y="139"/>
                  </a:lnTo>
                  <a:lnTo>
                    <a:pt x="42" y="149"/>
                  </a:lnTo>
                  <a:lnTo>
                    <a:pt x="45" y="158"/>
                  </a:lnTo>
                  <a:lnTo>
                    <a:pt x="47" y="166"/>
                  </a:lnTo>
                  <a:lnTo>
                    <a:pt x="51" y="173"/>
                  </a:lnTo>
                  <a:lnTo>
                    <a:pt x="54" y="179"/>
                  </a:lnTo>
                  <a:lnTo>
                    <a:pt x="58" y="185"/>
                  </a:lnTo>
                  <a:lnTo>
                    <a:pt x="64" y="190"/>
                  </a:lnTo>
                  <a:lnTo>
                    <a:pt x="69" y="195"/>
                  </a:lnTo>
                  <a:lnTo>
                    <a:pt x="75" y="199"/>
                  </a:lnTo>
                  <a:lnTo>
                    <a:pt x="80" y="201"/>
                  </a:lnTo>
                  <a:lnTo>
                    <a:pt x="86" y="204"/>
                  </a:lnTo>
                  <a:lnTo>
                    <a:pt x="93" y="206"/>
                  </a:lnTo>
                  <a:lnTo>
                    <a:pt x="99" y="207"/>
                  </a:lnTo>
                  <a:lnTo>
                    <a:pt x="107" y="207"/>
                  </a:lnTo>
                  <a:lnTo>
                    <a:pt x="114" y="207"/>
                  </a:lnTo>
                  <a:lnTo>
                    <a:pt x="121" y="206"/>
                  </a:lnTo>
                  <a:lnTo>
                    <a:pt x="127" y="204"/>
                  </a:lnTo>
                  <a:lnTo>
                    <a:pt x="133" y="201"/>
                  </a:lnTo>
                  <a:lnTo>
                    <a:pt x="139" y="199"/>
                  </a:lnTo>
                  <a:lnTo>
                    <a:pt x="146" y="195"/>
                  </a:lnTo>
                  <a:lnTo>
                    <a:pt x="150" y="190"/>
                  </a:lnTo>
                  <a:lnTo>
                    <a:pt x="155" y="185"/>
                  </a:lnTo>
                  <a:lnTo>
                    <a:pt x="160" y="179"/>
                  </a:lnTo>
                  <a:lnTo>
                    <a:pt x="164" y="173"/>
                  </a:lnTo>
                  <a:lnTo>
                    <a:pt x="167" y="165"/>
                  </a:lnTo>
                  <a:lnTo>
                    <a:pt x="170" y="158"/>
                  </a:lnTo>
                  <a:lnTo>
                    <a:pt x="172" y="149"/>
                  </a:lnTo>
                  <a:lnTo>
                    <a:pt x="173" y="139"/>
                  </a:lnTo>
                  <a:lnTo>
                    <a:pt x="175" y="128"/>
                  </a:lnTo>
                  <a:lnTo>
                    <a:pt x="175" y="117"/>
                  </a:lnTo>
                  <a:lnTo>
                    <a:pt x="175" y="108"/>
                  </a:lnTo>
                  <a:lnTo>
                    <a:pt x="173" y="98"/>
                  </a:lnTo>
                  <a:lnTo>
                    <a:pt x="172" y="88"/>
                  </a:lnTo>
                  <a:lnTo>
                    <a:pt x="170" y="81"/>
                  </a:lnTo>
                  <a:lnTo>
                    <a:pt x="167" y="72"/>
                  </a:lnTo>
                  <a:lnTo>
                    <a:pt x="164" y="65"/>
                  </a:lnTo>
                  <a:lnTo>
                    <a:pt x="160" y="59"/>
                  </a:lnTo>
                  <a:lnTo>
                    <a:pt x="155" y="53"/>
                  </a:lnTo>
                  <a:lnTo>
                    <a:pt x="150" y="48"/>
                  </a:lnTo>
                  <a:lnTo>
                    <a:pt x="144" y="43"/>
                  </a:lnTo>
                  <a:lnTo>
                    <a:pt x="139" y="40"/>
                  </a:lnTo>
                  <a:lnTo>
                    <a:pt x="133" y="37"/>
                  </a:lnTo>
                  <a:lnTo>
                    <a:pt x="127" y="35"/>
                  </a:lnTo>
                  <a:lnTo>
                    <a:pt x="121" y="32"/>
                  </a:lnTo>
                  <a:lnTo>
                    <a:pt x="114" y="31"/>
                  </a:lnTo>
                  <a:lnTo>
                    <a:pt x="107" y="31"/>
                  </a:lnTo>
                  <a:lnTo>
                    <a:pt x="99" y="31"/>
                  </a:lnTo>
                  <a:lnTo>
                    <a:pt x="93" y="32"/>
                  </a:lnTo>
                  <a:lnTo>
                    <a:pt x="86" y="35"/>
                  </a:lnTo>
                  <a:lnTo>
                    <a:pt x="80" y="37"/>
                  </a:lnTo>
                  <a:lnTo>
                    <a:pt x="75" y="40"/>
                  </a:lnTo>
                  <a:lnTo>
                    <a:pt x="69" y="43"/>
                  </a:lnTo>
                  <a:lnTo>
                    <a:pt x="64" y="48"/>
                  </a:lnTo>
                  <a:lnTo>
                    <a:pt x="58" y="53"/>
                  </a:lnTo>
                  <a:lnTo>
                    <a:pt x="54" y="59"/>
                  </a:lnTo>
                  <a:lnTo>
                    <a:pt x="51" y="65"/>
                  </a:lnTo>
                  <a:lnTo>
                    <a:pt x="47" y="72"/>
                  </a:lnTo>
                  <a:lnTo>
                    <a:pt x="45" y="81"/>
                  </a:lnTo>
                  <a:lnTo>
                    <a:pt x="42" y="90"/>
                  </a:lnTo>
                  <a:lnTo>
                    <a:pt x="41" y="98"/>
                  </a:lnTo>
                  <a:lnTo>
                    <a:pt x="40" y="109"/>
                  </a:lnTo>
                  <a:lnTo>
                    <a:pt x="40" y="11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66"/>
            <p:cNvSpPr/>
            <p:nvPr/>
          </p:nvSpPr>
          <p:spPr>
            <a:xfrm>
              <a:off x="3474" y="1445"/>
              <a:ext cx="27" cy="65"/>
            </a:xfrm>
            <a:custGeom>
              <a:avLst/>
              <a:gdLst/>
              <a:ahLst/>
              <a:cxnLst/>
              <a:rect l="l" t="t" r="r" b="b"/>
              <a:pathLst>
                <a:path w="134" h="322" extrusionOk="0">
                  <a:moveTo>
                    <a:pt x="34" y="322"/>
                  </a:moveTo>
                  <a:lnTo>
                    <a:pt x="34" y="123"/>
                  </a:lnTo>
                  <a:lnTo>
                    <a:pt x="0" y="123"/>
                  </a:lnTo>
                  <a:lnTo>
                    <a:pt x="0" y="92"/>
                  </a:lnTo>
                  <a:lnTo>
                    <a:pt x="34" y="92"/>
                  </a:lnTo>
                  <a:lnTo>
                    <a:pt x="34" y="68"/>
                  </a:lnTo>
                  <a:lnTo>
                    <a:pt x="34" y="62"/>
                  </a:lnTo>
                  <a:lnTo>
                    <a:pt x="34" y="57"/>
                  </a:lnTo>
                  <a:lnTo>
                    <a:pt x="34" y="52"/>
                  </a:lnTo>
                  <a:lnTo>
                    <a:pt x="36" y="48"/>
                  </a:lnTo>
                  <a:lnTo>
                    <a:pt x="36" y="44"/>
                  </a:lnTo>
                  <a:lnTo>
                    <a:pt x="37" y="40"/>
                  </a:lnTo>
                  <a:lnTo>
                    <a:pt x="38" y="37"/>
                  </a:lnTo>
                  <a:lnTo>
                    <a:pt x="38" y="34"/>
                  </a:lnTo>
                  <a:lnTo>
                    <a:pt x="41" y="29"/>
                  </a:lnTo>
                  <a:lnTo>
                    <a:pt x="42" y="27"/>
                  </a:lnTo>
                  <a:lnTo>
                    <a:pt x="44" y="23"/>
                  </a:lnTo>
                  <a:lnTo>
                    <a:pt x="47" y="20"/>
                  </a:lnTo>
                  <a:lnTo>
                    <a:pt x="49" y="17"/>
                  </a:lnTo>
                  <a:lnTo>
                    <a:pt x="51" y="14"/>
                  </a:lnTo>
                  <a:lnTo>
                    <a:pt x="55" y="11"/>
                  </a:lnTo>
                  <a:lnTo>
                    <a:pt x="59" y="9"/>
                  </a:lnTo>
                  <a:lnTo>
                    <a:pt x="62" y="6"/>
                  </a:lnTo>
                  <a:lnTo>
                    <a:pt x="66" y="5"/>
                  </a:lnTo>
                  <a:lnTo>
                    <a:pt x="71" y="4"/>
                  </a:lnTo>
                  <a:lnTo>
                    <a:pt x="76" y="1"/>
                  </a:lnTo>
                  <a:lnTo>
                    <a:pt x="81" y="1"/>
                  </a:lnTo>
                  <a:lnTo>
                    <a:pt x="85" y="0"/>
                  </a:lnTo>
                  <a:lnTo>
                    <a:pt x="92" y="0"/>
                  </a:lnTo>
                  <a:lnTo>
                    <a:pt x="98" y="0"/>
                  </a:lnTo>
                  <a:lnTo>
                    <a:pt x="102" y="0"/>
                  </a:lnTo>
                  <a:lnTo>
                    <a:pt x="106" y="0"/>
                  </a:lnTo>
                  <a:lnTo>
                    <a:pt x="111" y="0"/>
                  </a:lnTo>
                  <a:lnTo>
                    <a:pt x="116" y="0"/>
                  </a:lnTo>
                  <a:lnTo>
                    <a:pt x="120" y="1"/>
                  </a:lnTo>
                  <a:lnTo>
                    <a:pt x="124" y="1"/>
                  </a:lnTo>
                  <a:lnTo>
                    <a:pt x="129" y="3"/>
                  </a:lnTo>
                  <a:lnTo>
                    <a:pt x="134" y="4"/>
                  </a:lnTo>
                  <a:lnTo>
                    <a:pt x="128" y="38"/>
                  </a:lnTo>
                  <a:lnTo>
                    <a:pt x="126" y="37"/>
                  </a:lnTo>
                  <a:lnTo>
                    <a:pt x="123" y="37"/>
                  </a:lnTo>
                  <a:lnTo>
                    <a:pt x="120" y="37"/>
                  </a:lnTo>
                  <a:lnTo>
                    <a:pt x="117" y="35"/>
                  </a:lnTo>
                  <a:lnTo>
                    <a:pt x="113" y="35"/>
                  </a:lnTo>
                  <a:lnTo>
                    <a:pt x="111" y="35"/>
                  </a:lnTo>
                  <a:lnTo>
                    <a:pt x="109" y="35"/>
                  </a:lnTo>
                  <a:lnTo>
                    <a:pt x="106" y="35"/>
                  </a:lnTo>
                  <a:lnTo>
                    <a:pt x="101" y="35"/>
                  </a:lnTo>
                  <a:lnTo>
                    <a:pt x="98" y="35"/>
                  </a:lnTo>
                  <a:lnTo>
                    <a:pt x="94" y="37"/>
                  </a:lnTo>
                  <a:lnTo>
                    <a:pt x="90" y="37"/>
                  </a:lnTo>
                  <a:lnTo>
                    <a:pt x="88" y="38"/>
                  </a:lnTo>
                  <a:lnTo>
                    <a:pt x="84" y="39"/>
                  </a:lnTo>
                  <a:lnTo>
                    <a:pt x="83" y="41"/>
                  </a:lnTo>
                  <a:lnTo>
                    <a:pt x="81" y="43"/>
                  </a:lnTo>
                  <a:lnTo>
                    <a:pt x="78" y="45"/>
                  </a:lnTo>
                  <a:lnTo>
                    <a:pt x="77" y="48"/>
                  </a:lnTo>
                  <a:lnTo>
                    <a:pt x="76" y="50"/>
                  </a:lnTo>
                  <a:lnTo>
                    <a:pt x="75" y="54"/>
                  </a:lnTo>
                  <a:lnTo>
                    <a:pt x="75" y="57"/>
                  </a:lnTo>
                  <a:lnTo>
                    <a:pt x="73" y="62"/>
                  </a:lnTo>
                  <a:lnTo>
                    <a:pt x="73" y="66"/>
                  </a:lnTo>
                  <a:lnTo>
                    <a:pt x="73" y="72"/>
                  </a:lnTo>
                  <a:lnTo>
                    <a:pt x="73" y="92"/>
                  </a:lnTo>
                  <a:lnTo>
                    <a:pt x="118" y="92"/>
                  </a:lnTo>
                  <a:lnTo>
                    <a:pt x="118" y="123"/>
                  </a:lnTo>
                  <a:lnTo>
                    <a:pt x="73" y="123"/>
                  </a:lnTo>
                  <a:lnTo>
                    <a:pt x="73" y="322"/>
                  </a:lnTo>
                  <a:lnTo>
                    <a:pt x="34" y="32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66"/>
            <p:cNvSpPr/>
            <p:nvPr/>
          </p:nvSpPr>
          <p:spPr>
            <a:xfrm>
              <a:off x="3527" y="1445"/>
              <a:ext cx="56" cy="66"/>
            </a:xfrm>
            <a:custGeom>
              <a:avLst/>
              <a:gdLst/>
              <a:ahLst/>
              <a:cxnLst/>
              <a:rect l="l" t="t" r="r" b="b"/>
              <a:pathLst>
                <a:path w="281" h="327" extrusionOk="0">
                  <a:moveTo>
                    <a:pt x="238" y="210"/>
                  </a:moveTo>
                  <a:lnTo>
                    <a:pt x="281" y="221"/>
                  </a:lnTo>
                  <a:lnTo>
                    <a:pt x="277" y="235"/>
                  </a:lnTo>
                  <a:lnTo>
                    <a:pt x="272" y="246"/>
                  </a:lnTo>
                  <a:lnTo>
                    <a:pt x="267" y="256"/>
                  </a:lnTo>
                  <a:lnTo>
                    <a:pt x="263" y="267"/>
                  </a:lnTo>
                  <a:lnTo>
                    <a:pt x="256" y="276"/>
                  </a:lnTo>
                  <a:lnTo>
                    <a:pt x="249" y="286"/>
                  </a:lnTo>
                  <a:lnTo>
                    <a:pt x="242" y="293"/>
                  </a:lnTo>
                  <a:lnTo>
                    <a:pt x="233" y="300"/>
                  </a:lnTo>
                  <a:lnTo>
                    <a:pt x="225" y="306"/>
                  </a:lnTo>
                  <a:lnTo>
                    <a:pt x="215" y="312"/>
                  </a:lnTo>
                  <a:lnTo>
                    <a:pt x="205" y="317"/>
                  </a:lnTo>
                  <a:lnTo>
                    <a:pt x="194" y="321"/>
                  </a:lnTo>
                  <a:lnTo>
                    <a:pt x="185" y="323"/>
                  </a:lnTo>
                  <a:lnTo>
                    <a:pt x="173" y="326"/>
                  </a:lnTo>
                  <a:lnTo>
                    <a:pt x="162" y="327"/>
                  </a:lnTo>
                  <a:lnTo>
                    <a:pt x="150" y="327"/>
                  </a:lnTo>
                  <a:lnTo>
                    <a:pt x="137" y="327"/>
                  </a:lnTo>
                  <a:lnTo>
                    <a:pt x="125" y="326"/>
                  </a:lnTo>
                  <a:lnTo>
                    <a:pt x="113" y="324"/>
                  </a:lnTo>
                  <a:lnTo>
                    <a:pt x="103" y="322"/>
                  </a:lnTo>
                  <a:lnTo>
                    <a:pt x="92" y="320"/>
                  </a:lnTo>
                  <a:lnTo>
                    <a:pt x="83" y="316"/>
                  </a:lnTo>
                  <a:lnTo>
                    <a:pt x="74" y="311"/>
                  </a:lnTo>
                  <a:lnTo>
                    <a:pt x="66" y="306"/>
                  </a:lnTo>
                  <a:lnTo>
                    <a:pt x="58" y="301"/>
                  </a:lnTo>
                  <a:lnTo>
                    <a:pt x="51" y="295"/>
                  </a:lnTo>
                  <a:lnTo>
                    <a:pt x="44" y="288"/>
                  </a:lnTo>
                  <a:lnTo>
                    <a:pt x="38" y="281"/>
                  </a:lnTo>
                  <a:lnTo>
                    <a:pt x="32" y="273"/>
                  </a:lnTo>
                  <a:lnTo>
                    <a:pt x="27" y="265"/>
                  </a:lnTo>
                  <a:lnTo>
                    <a:pt x="22" y="255"/>
                  </a:lnTo>
                  <a:lnTo>
                    <a:pt x="17" y="247"/>
                  </a:lnTo>
                  <a:lnTo>
                    <a:pt x="13" y="236"/>
                  </a:lnTo>
                  <a:lnTo>
                    <a:pt x="10" y="226"/>
                  </a:lnTo>
                  <a:lnTo>
                    <a:pt x="7" y="215"/>
                  </a:lnTo>
                  <a:lnTo>
                    <a:pt x="5" y="205"/>
                  </a:lnTo>
                  <a:lnTo>
                    <a:pt x="3" y="195"/>
                  </a:lnTo>
                  <a:lnTo>
                    <a:pt x="1" y="184"/>
                  </a:lnTo>
                  <a:lnTo>
                    <a:pt x="0" y="173"/>
                  </a:lnTo>
                  <a:lnTo>
                    <a:pt x="0" y="162"/>
                  </a:lnTo>
                  <a:lnTo>
                    <a:pt x="0" y="148"/>
                  </a:lnTo>
                  <a:lnTo>
                    <a:pt x="1" y="137"/>
                  </a:lnTo>
                  <a:lnTo>
                    <a:pt x="3" y="125"/>
                  </a:lnTo>
                  <a:lnTo>
                    <a:pt x="5" y="114"/>
                  </a:lnTo>
                  <a:lnTo>
                    <a:pt x="7" y="105"/>
                  </a:lnTo>
                  <a:lnTo>
                    <a:pt x="11" y="94"/>
                  </a:lnTo>
                  <a:lnTo>
                    <a:pt x="15" y="84"/>
                  </a:lnTo>
                  <a:lnTo>
                    <a:pt x="20" y="74"/>
                  </a:lnTo>
                  <a:lnTo>
                    <a:pt x="24" y="66"/>
                  </a:lnTo>
                  <a:lnTo>
                    <a:pt x="29" y="57"/>
                  </a:lnTo>
                  <a:lnTo>
                    <a:pt x="35" y="50"/>
                  </a:lnTo>
                  <a:lnTo>
                    <a:pt x="43" y="43"/>
                  </a:lnTo>
                  <a:lnTo>
                    <a:pt x="49" y="35"/>
                  </a:lnTo>
                  <a:lnTo>
                    <a:pt x="57" y="29"/>
                  </a:lnTo>
                  <a:lnTo>
                    <a:pt x="64" y="23"/>
                  </a:lnTo>
                  <a:lnTo>
                    <a:pt x="73" y="18"/>
                  </a:lnTo>
                  <a:lnTo>
                    <a:pt x="81" y="15"/>
                  </a:lnTo>
                  <a:lnTo>
                    <a:pt x="91" y="10"/>
                  </a:lnTo>
                  <a:lnTo>
                    <a:pt x="100" y="7"/>
                  </a:lnTo>
                  <a:lnTo>
                    <a:pt x="109" y="4"/>
                  </a:lnTo>
                  <a:lnTo>
                    <a:pt x="119" y="3"/>
                  </a:lnTo>
                  <a:lnTo>
                    <a:pt x="129" y="1"/>
                  </a:lnTo>
                  <a:lnTo>
                    <a:pt x="140" y="0"/>
                  </a:lnTo>
                  <a:lnTo>
                    <a:pt x="150" y="0"/>
                  </a:lnTo>
                  <a:lnTo>
                    <a:pt x="162" y="0"/>
                  </a:lnTo>
                  <a:lnTo>
                    <a:pt x="173" y="1"/>
                  </a:lnTo>
                  <a:lnTo>
                    <a:pt x="184" y="3"/>
                  </a:lnTo>
                  <a:lnTo>
                    <a:pt x="193" y="6"/>
                  </a:lnTo>
                  <a:lnTo>
                    <a:pt x="203" y="9"/>
                  </a:lnTo>
                  <a:lnTo>
                    <a:pt x="213" y="14"/>
                  </a:lnTo>
                  <a:lnTo>
                    <a:pt x="221" y="18"/>
                  </a:lnTo>
                  <a:lnTo>
                    <a:pt x="230" y="23"/>
                  </a:lnTo>
                  <a:lnTo>
                    <a:pt x="238" y="31"/>
                  </a:lnTo>
                  <a:lnTo>
                    <a:pt x="246" y="37"/>
                  </a:lnTo>
                  <a:lnTo>
                    <a:pt x="252" y="45"/>
                  </a:lnTo>
                  <a:lnTo>
                    <a:pt x="258" y="52"/>
                  </a:lnTo>
                  <a:lnTo>
                    <a:pt x="263" y="62"/>
                  </a:lnTo>
                  <a:lnTo>
                    <a:pt x="267" y="72"/>
                  </a:lnTo>
                  <a:lnTo>
                    <a:pt x="272" y="82"/>
                  </a:lnTo>
                  <a:lnTo>
                    <a:pt x="275" y="92"/>
                  </a:lnTo>
                  <a:lnTo>
                    <a:pt x="233" y="102"/>
                  </a:lnTo>
                  <a:lnTo>
                    <a:pt x="231" y="94"/>
                  </a:lnTo>
                  <a:lnTo>
                    <a:pt x="227" y="85"/>
                  </a:lnTo>
                  <a:lnTo>
                    <a:pt x="224" y="78"/>
                  </a:lnTo>
                  <a:lnTo>
                    <a:pt x="220" y="72"/>
                  </a:lnTo>
                  <a:lnTo>
                    <a:pt x="216" y="66"/>
                  </a:lnTo>
                  <a:lnTo>
                    <a:pt x="212" y="61"/>
                  </a:lnTo>
                  <a:lnTo>
                    <a:pt x="207" y="56"/>
                  </a:lnTo>
                  <a:lnTo>
                    <a:pt x="202" y="51"/>
                  </a:lnTo>
                  <a:lnTo>
                    <a:pt x="197" y="48"/>
                  </a:lnTo>
                  <a:lnTo>
                    <a:pt x="191" y="44"/>
                  </a:lnTo>
                  <a:lnTo>
                    <a:pt x="185" y="41"/>
                  </a:lnTo>
                  <a:lnTo>
                    <a:pt x="179" y="39"/>
                  </a:lnTo>
                  <a:lnTo>
                    <a:pt x="171" y="38"/>
                  </a:lnTo>
                  <a:lnTo>
                    <a:pt x="164" y="37"/>
                  </a:lnTo>
                  <a:lnTo>
                    <a:pt x="157" y="35"/>
                  </a:lnTo>
                  <a:lnTo>
                    <a:pt x="150" y="35"/>
                  </a:lnTo>
                  <a:lnTo>
                    <a:pt x="140" y="35"/>
                  </a:lnTo>
                  <a:lnTo>
                    <a:pt x="131" y="37"/>
                  </a:lnTo>
                  <a:lnTo>
                    <a:pt x="123" y="38"/>
                  </a:lnTo>
                  <a:lnTo>
                    <a:pt x="116" y="40"/>
                  </a:lnTo>
                  <a:lnTo>
                    <a:pt x="108" y="43"/>
                  </a:lnTo>
                  <a:lnTo>
                    <a:pt x="101" y="45"/>
                  </a:lnTo>
                  <a:lnTo>
                    <a:pt x="95" y="49"/>
                  </a:lnTo>
                  <a:lnTo>
                    <a:pt x="88" y="52"/>
                  </a:lnTo>
                  <a:lnTo>
                    <a:pt x="83" y="57"/>
                  </a:lnTo>
                  <a:lnTo>
                    <a:pt x="77" y="62"/>
                  </a:lnTo>
                  <a:lnTo>
                    <a:pt x="72" y="68"/>
                  </a:lnTo>
                  <a:lnTo>
                    <a:pt x="67" y="73"/>
                  </a:lnTo>
                  <a:lnTo>
                    <a:pt x="63" y="79"/>
                  </a:lnTo>
                  <a:lnTo>
                    <a:pt x="60" y="86"/>
                  </a:lnTo>
                  <a:lnTo>
                    <a:pt x="56" y="92"/>
                  </a:lnTo>
                  <a:lnTo>
                    <a:pt x="54" y="100"/>
                  </a:lnTo>
                  <a:lnTo>
                    <a:pt x="51" y="107"/>
                  </a:lnTo>
                  <a:lnTo>
                    <a:pt x="49" y="114"/>
                  </a:lnTo>
                  <a:lnTo>
                    <a:pt x="47" y="123"/>
                  </a:lnTo>
                  <a:lnTo>
                    <a:pt x="46" y="130"/>
                  </a:lnTo>
                  <a:lnTo>
                    <a:pt x="45" y="137"/>
                  </a:lnTo>
                  <a:lnTo>
                    <a:pt x="44" y="146"/>
                  </a:lnTo>
                  <a:lnTo>
                    <a:pt x="44" y="153"/>
                  </a:lnTo>
                  <a:lnTo>
                    <a:pt x="44" y="160"/>
                  </a:lnTo>
                  <a:lnTo>
                    <a:pt x="44" y="171"/>
                  </a:lnTo>
                  <a:lnTo>
                    <a:pt x="44" y="180"/>
                  </a:lnTo>
                  <a:lnTo>
                    <a:pt x="45" y="190"/>
                  </a:lnTo>
                  <a:lnTo>
                    <a:pt x="46" y="199"/>
                  </a:lnTo>
                  <a:lnTo>
                    <a:pt x="49" y="208"/>
                  </a:lnTo>
                  <a:lnTo>
                    <a:pt x="50" y="216"/>
                  </a:lnTo>
                  <a:lnTo>
                    <a:pt x="52" y="224"/>
                  </a:lnTo>
                  <a:lnTo>
                    <a:pt x="55" y="231"/>
                  </a:lnTo>
                  <a:lnTo>
                    <a:pt x="58" y="238"/>
                  </a:lnTo>
                  <a:lnTo>
                    <a:pt x="62" y="246"/>
                  </a:lnTo>
                  <a:lnTo>
                    <a:pt x="66" y="252"/>
                  </a:lnTo>
                  <a:lnTo>
                    <a:pt x="71" y="258"/>
                  </a:lnTo>
                  <a:lnTo>
                    <a:pt x="75" y="264"/>
                  </a:lnTo>
                  <a:lnTo>
                    <a:pt x="80" y="269"/>
                  </a:lnTo>
                  <a:lnTo>
                    <a:pt x="86" y="272"/>
                  </a:lnTo>
                  <a:lnTo>
                    <a:pt x="92" y="277"/>
                  </a:lnTo>
                  <a:lnTo>
                    <a:pt x="99" y="281"/>
                  </a:lnTo>
                  <a:lnTo>
                    <a:pt x="105" y="283"/>
                  </a:lnTo>
                  <a:lnTo>
                    <a:pt x="111" y="286"/>
                  </a:lnTo>
                  <a:lnTo>
                    <a:pt x="118" y="288"/>
                  </a:lnTo>
                  <a:lnTo>
                    <a:pt x="125" y="289"/>
                  </a:lnTo>
                  <a:lnTo>
                    <a:pt x="131" y="290"/>
                  </a:lnTo>
                  <a:lnTo>
                    <a:pt x="139" y="292"/>
                  </a:lnTo>
                  <a:lnTo>
                    <a:pt x="146" y="292"/>
                  </a:lnTo>
                  <a:lnTo>
                    <a:pt x="154" y="292"/>
                  </a:lnTo>
                  <a:lnTo>
                    <a:pt x="163" y="290"/>
                  </a:lnTo>
                  <a:lnTo>
                    <a:pt x="170" y="289"/>
                  </a:lnTo>
                  <a:lnTo>
                    <a:pt x="179" y="287"/>
                  </a:lnTo>
                  <a:lnTo>
                    <a:pt x="186" y="283"/>
                  </a:lnTo>
                  <a:lnTo>
                    <a:pt x="192" y="280"/>
                  </a:lnTo>
                  <a:lnTo>
                    <a:pt x="199" y="276"/>
                  </a:lnTo>
                  <a:lnTo>
                    <a:pt x="205" y="271"/>
                  </a:lnTo>
                  <a:lnTo>
                    <a:pt x="212" y="266"/>
                  </a:lnTo>
                  <a:lnTo>
                    <a:pt x="216" y="260"/>
                  </a:lnTo>
                  <a:lnTo>
                    <a:pt x="221" y="253"/>
                  </a:lnTo>
                  <a:lnTo>
                    <a:pt x="226" y="246"/>
                  </a:lnTo>
                  <a:lnTo>
                    <a:pt x="230" y="238"/>
                  </a:lnTo>
                  <a:lnTo>
                    <a:pt x="233" y="230"/>
                  </a:lnTo>
                  <a:lnTo>
                    <a:pt x="236" y="220"/>
                  </a:lnTo>
                  <a:lnTo>
                    <a:pt x="238" y="2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66"/>
            <p:cNvSpPr/>
            <p:nvPr/>
          </p:nvSpPr>
          <p:spPr>
            <a:xfrm>
              <a:off x="3589" y="1463"/>
              <a:ext cx="43" cy="48"/>
            </a:xfrm>
            <a:custGeom>
              <a:avLst/>
              <a:gdLst/>
              <a:ahLst/>
              <a:cxnLst/>
              <a:rect l="l" t="t" r="r" b="b"/>
              <a:pathLst>
                <a:path w="215" h="239" extrusionOk="0">
                  <a:moveTo>
                    <a:pt x="0" y="119"/>
                  </a:moveTo>
                  <a:lnTo>
                    <a:pt x="2" y="104"/>
                  </a:lnTo>
                  <a:lnTo>
                    <a:pt x="3" y="90"/>
                  </a:lnTo>
                  <a:lnTo>
                    <a:pt x="5" y="76"/>
                  </a:lnTo>
                  <a:lnTo>
                    <a:pt x="10" y="64"/>
                  </a:lnTo>
                  <a:lnTo>
                    <a:pt x="15" y="52"/>
                  </a:lnTo>
                  <a:lnTo>
                    <a:pt x="21" y="42"/>
                  </a:lnTo>
                  <a:lnTo>
                    <a:pt x="28" y="32"/>
                  </a:lnTo>
                  <a:lnTo>
                    <a:pt x="37" y="25"/>
                  </a:lnTo>
                  <a:lnTo>
                    <a:pt x="44" y="19"/>
                  </a:lnTo>
                  <a:lnTo>
                    <a:pt x="51" y="13"/>
                  </a:lnTo>
                  <a:lnTo>
                    <a:pt x="60" y="9"/>
                  </a:lnTo>
                  <a:lnTo>
                    <a:pt x="70" y="6"/>
                  </a:lnTo>
                  <a:lnTo>
                    <a:pt x="78" y="3"/>
                  </a:lnTo>
                  <a:lnTo>
                    <a:pt x="88" y="1"/>
                  </a:lnTo>
                  <a:lnTo>
                    <a:pt x="98" y="0"/>
                  </a:lnTo>
                  <a:lnTo>
                    <a:pt x="108" y="0"/>
                  </a:lnTo>
                  <a:lnTo>
                    <a:pt x="121" y="0"/>
                  </a:lnTo>
                  <a:lnTo>
                    <a:pt x="132" y="1"/>
                  </a:lnTo>
                  <a:lnTo>
                    <a:pt x="141" y="3"/>
                  </a:lnTo>
                  <a:lnTo>
                    <a:pt x="151" y="7"/>
                  </a:lnTo>
                  <a:lnTo>
                    <a:pt x="161" y="12"/>
                  </a:lnTo>
                  <a:lnTo>
                    <a:pt x="169" y="17"/>
                  </a:lnTo>
                  <a:lnTo>
                    <a:pt x="178" y="23"/>
                  </a:lnTo>
                  <a:lnTo>
                    <a:pt x="186" y="30"/>
                  </a:lnTo>
                  <a:lnTo>
                    <a:pt x="194" y="38"/>
                  </a:lnTo>
                  <a:lnTo>
                    <a:pt x="200" y="47"/>
                  </a:lnTo>
                  <a:lnTo>
                    <a:pt x="204" y="57"/>
                  </a:lnTo>
                  <a:lnTo>
                    <a:pt x="208" y="68"/>
                  </a:lnTo>
                  <a:lnTo>
                    <a:pt x="212" y="79"/>
                  </a:lnTo>
                  <a:lnTo>
                    <a:pt x="214" y="90"/>
                  </a:lnTo>
                  <a:lnTo>
                    <a:pt x="215" y="103"/>
                  </a:lnTo>
                  <a:lnTo>
                    <a:pt x="215" y="116"/>
                  </a:lnTo>
                  <a:lnTo>
                    <a:pt x="215" y="127"/>
                  </a:lnTo>
                  <a:lnTo>
                    <a:pt x="215" y="137"/>
                  </a:lnTo>
                  <a:lnTo>
                    <a:pt x="214" y="147"/>
                  </a:lnTo>
                  <a:lnTo>
                    <a:pt x="213" y="155"/>
                  </a:lnTo>
                  <a:lnTo>
                    <a:pt x="211" y="164"/>
                  </a:lnTo>
                  <a:lnTo>
                    <a:pt x="208" y="172"/>
                  </a:lnTo>
                  <a:lnTo>
                    <a:pt x="206" y="179"/>
                  </a:lnTo>
                  <a:lnTo>
                    <a:pt x="203" y="185"/>
                  </a:lnTo>
                  <a:lnTo>
                    <a:pt x="200" y="192"/>
                  </a:lnTo>
                  <a:lnTo>
                    <a:pt x="195" y="198"/>
                  </a:lnTo>
                  <a:lnTo>
                    <a:pt x="191" y="204"/>
                  </a:lnTo>
                  <a:lnTo>
                    <a:pt x="186" y="209"/>
                  </a:lnTo>
                  <a:lnTo>
                    <a:pt x="181" y="213"/>
                  </a:lnTo>
                  <a:lnTo>
                    <a:pt x="177" y="217"/>
                  </a:lnTo>
                  <a:lnTo>
                    <a:pt x="170" y="222"/>
                  </a:lnTo>
                  <a:lnTo>
                    <a:pt x="164" y="226"/>
                  </a:lnTo>
                  <a:lnTo>
                    <a:pt x="157" y="228"/>
                  </a:lnTo>
                  <a:lnTo>
                    <a:pt x="151" y="232"/>
                  </a:lnTo>
                  <a:lnTo>
                    <a:pt x="144" y="234"/>
                  </a:lnTo>
                  <a:lnTo>
                    <a:pt x="138" y="235"/>
                  </a:lnTo>
                  <a:lnTo>
                    <a:pt x="130" y="238"/>
                  </a:lnTo>
                  <a:lnTo>
                    <a:pt x="123" y="239"/>
                  </a:lnTo>
                  <a:lnTo>
                    <a:pt x="116" y="239"/>
                  </a:lnTo>
                  <a:lnTo>
                    <a:pt x="108" y="239"/>
                  </a:lnTo>
                  <a:lnTo>
                    <a:pt x="96" y="239"/>
                  </a:lnTo>
                  <a:lnTo>
                    <a:pt x="85" y="238"/>
                  </a:lnTo>
                  <a:lnTo>
                    <a:pt x="74" y="235"/>
                  </a:lnTo>
                  <a:lnTo>
                    <a:pt x="65" y="232"/>
                  </a:lnTo>
                  <a:lnTo>
                    <a:pt x="55" y="227"/>
                  </a:lnTo>
                  <a:lnTo>
                    <a:pt x="47" y="222"/>
                  </a:lnTo>
                  <a:lnTo>
                    <a:pt x="38" y="216"/>
                  </a:lnTo>
                  <a:lnTo>
                    <a:pt x="31" y="209"/>
                  </a:lnTo>
                  <a:lnTo>
                    <a:pt x="23" y="200"/>
                  </a:lnTo>
                  <a:lnTo>
                    <a:pt x="17" y="192"/>
                  </a:lnTo>
                  <a:lnTo>
                    <a:pt x="12" y="182"/>
                  </a:lnTo>
                  <a:lnTo>
                    <a:pt x="8" y="171"/>
                  </a:lnTo>
                  <a:lnTo>
                    <a:pt x="5" y="159"/>
                  </a:lnTo>
                  <a:lnTo>
                    <a:pt x="3" y="147"/>
                  </a:lnTo>
                  <a:lnTo>
                    <a:pt x="2" y="133"/>
                  </a:lnTo>
                  <a:lnTo>
                    <a:pt x="0" y="119"/>
                  </a:lnTo>
                  <a:close/>
                  <a:moveTo>
                    <a:pt x="40" y="119"/>
                  </a:moveTo>
                  <a:lnTo>
                    <a:pt x="42" y="130"/>
                  </a:lnTo>
                  <a:lnTo>
                    <a:pt x="42" y="139"/>
                  </a:lnTo>
                  <a:lnTo>
                    <a:pt x="44" y="149"/>
                  </a:lnTo>
                  <a:lnTo>
                    <a:pt x="45" y="158"/>
                  </a:lnTo>
                  <a:lnTo>
                    <a:pt x="48" y="166"/>
                  </a:lnTo>
                  <a:lnTo>
                    <a:pt x="51" y="173"/>
                  </a:lnTo>
                  <a:lnTo>
                    <a:pt x="55" y="179"/>
                  </a:lnTo>
                  <a:lnTo>
                    <a:pt x="60" y="185"/>
                  </a:lnTo>
                  <a:lnTo>
                    <a:pt x="65" y="190"/>
                  </a:lnTo>
                  <a:lnTo>
                    <a:pt x="71" y="195"/>
                  </a:lnTo>
                  <a:lnTo>
                    <a:pt x="76" y="199"/>
                  </a:lnTo>
                  <a:lnTo>
                    <a:pt x="82" y="201"/>
                  </a:lnTo>
                  <a:lnTo>
                    <a:pt x="88" y="204"/>
                  </a:lnTo>
                  <a:lnTo>
                    <a:pt x="95" y="206"/>
                  </a:lnTo>
                  <a:lnTo>
                    <a:pt x="101" y="207"/>
                  </a:lnTo>
                  <a:lnTo>
                    <a:pt x="108" y="207"/>
                  </a:lnTo>
                  <a:lnTo>
                    <a:pt x="116" y="207"/>
                  </a:lnTo>
                  <a:lnTo>
                    <a:pt x="122" y="206"/>
                  </a:lnTo>
                  <a:lnTo>
                    <a:pt x="129" y="204"/>
                  </a:lnTo>
                  <a:lnTo>
                    <a:pt x="135" y="201"/>
                  </a:lnTo>
                  <a:lnTo>
                    <a:pt x="141" y="199"/>
                  </a:lnTo>
                  <a:lnTo>
                    <a:pt x="146" y="195"/>
                  </a:lnTo>
                  <a:lnTo>
                    <a:pt x="152" y="190"/>
                  </a:lnTo>
                  <a:lnTo>
                    <a:pt x="157" y="185"/>
                  </a:lnTo>
                  <a:lnTo>
                    <a:pt x="161" y="179"/>
                  </a:lnTo>
                  <a:lnTo>
                    <a:pt x="166" y="173"/>
                  </a:lnTo>
                  <a:lnTo>
                    <a:pt x="168" y="165"/>
                  </a:lnTo>
                  <a:lnTo>
                    <a:pt x="172" y="158"/>
                  </a:lnTo>
                  <a:lnTo>
                    <a:pt x="173" y="149"/>
                  </a:lnTo>
                  <a:lnTo>
                    <a:pt x="175" y="139"/>
                  </a:lnTo>
                  <a:lnTo>
                    <a:pt x="175" y="128"/>
                  </a:lnTo>
                  <a:lnTo>
                    <a:pt x="177" y="117"/>
                  </a:lnTo>
                  <a:lnTo>
                    <a:pt x="175" y="108"/>
                  </a:lnTo>
                  <a:lnTo>
                    <a:pt x="175" y="98"/>
                  </a:lnTo>
                  <a:lnTo>
                    <a:pt x="173" y="88"/>
                  </a:lnTo>
                  <a:lnTo>
                    <a:pt x="172" y="81"/>
                  </a:lnTo>
                  <a:lnTo>
                    <a:pt x="168" y="72"/>
                  </a:lnTo>
                  <a:lnTo>
                    <a:pt x="166" y="65"/>
                  </a:lnTo>
                  <a:lnTo>
                    <a:pt x="161" y="59"/>
                  </a:lnTo>
                  <a:lnTo>
                    <a:pt x="157" y="53"/>
                  </a:lnTo>
                  <a:lnTo>
                    <a:pt x="152" y="48"/>
                  </a:lnTo>
                  <a:lnTo>
                    <a:pt x="146" y="43"/>
                  </a:lnTo>
                  <a:lnTo>
                    <a:pt x="141" y="40"/>
                  </a:lnTo>
                  <a:lnTo>
                    <a:pt x="135" y="37"/>
                  </a:lnTo>
                  <a:lnTo>
                    <a:pt x="129" y="35"/>
                  </a:lnTo>
                  <a:lnTo>
                    <a:pt x="122" y="32"/>
                  </a:lnTo>
                  <a:lnTo>
                    <a:pt x="116" y="31"/>
                  </a:lnTo>
                  <a:lnTo>
                    <a:pt x="108" y="31"/>
                  </a:lnTo>
                  <a:lnTo>
                    <a:pt x="101" y="31"/>
                  </a:lnTo>
                  <a:lnTo>
                    <a:pt x="95" y="32"/>
                  </a:lnTo>
                  <a:lnTo>
                    <a:pt x="88" y="35"/>
                  </a:lnTo>
                  <a:lnTo>
                    <a:pt x="82" y="37"/>
                  </a:lnTo>
                  <a:lnTo>
                    <a:pt x="76" y="40"/>
                  </a:lnTo>
                  <a:lnTo>
                    <a:pt x="71" y="43"/>
                  </a:lnTo>
                  <a:lnTo>
                    <a:pt x="65" y="48"/>
                  </a:lnTo>
                  <a:lnTo>
                    <a:pt x="60" y="53"/>
                  </a:lnTo>
                  <a:lnTo>
                    <a:pt x="55" y="59"/>
                  </a:lnTo>
                  <a:lnTo>
                    <a:pt x="51" y="65"/>
                  </a:lnTo>
                  <a:lnTo>
                    <a:pt x="48" y="72"/>
                  </a:lnTo>
                  <a:lnTo>
                    <a:pt x="45" y="81"/>
                  </a:lnTo>
                  <a:lnTo>
                    <a:pt x="44" y="90"/>
                  </a:lnTo>
                  <a:lnTo>
                    <a:pt x="42" y="98"/>
                  </a:lnTo>
                  <a:lnTo>
                    <a:pt x="42" y="109"/>
                  </a:lnTo>
                  <a:lnTo>
                    <a:pt x="40" y="11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66"/>
            <p:cNvSpPr/>
            <p:nvPr/>
          </p:nvSpPr>
          <p:spPr>
            <a:xfrm>
              <a:off x="3642" y="1463"/>
              <a:ext cx="37" cy="47"/>
            </a:xfrm>
            <a:custGeom>
              <a:avLst/>
              <a:gdLst/>
              <a:ahLst/>
              <a:cxnLst/>
              <a:rect l="l" t="t" r="r" b="b"/>
              <a:pathLst>
                <a:path w="187" h="234" extrusionOk="0">
                  <a:moveTo>
                    <a:pt x="0" y="234"/>
                  </a:moveTo>
                  <a:lnTo>
                    <a:pt x="0" y="4"/>
                  </a:lnTo>
                  <a:lnTo>
                    <a:pt x="35" y="4"/>
                  </a:lnTo>
                  <a:lnTo>
                    <a:pt x="35" y="37"/>
                  </a:lnTo>
                  <a:lnTo>
                    <a:pt x="41" y="29"/>
                  </a:lnTo>
                  <a:lnTo>
                    <a:pt x="48" y="20"/>
                  </a:lnTo>
                  <a:lnTo>
                    <a:pt x="57" y="14"/>
                  </a:lnTo>
                  <a:lnTo>
                    <a:pt x="65" y="8"/>
                  </a:lnTo>
                  <a:lnTo>
                    <a:pt x="75" y="4"/>
                  </a:lnTo>
                  <a:lnTo>
                    <a:pt x="85" y="2"/>
                  </a:lnTo>
                  <a:lnTo>
                    <a:pt x="96" y="0"/>
                  </a:lnTo>
                  <a:lnTo>
                    <a:pt x="108" y="0"/>
                  </a:lnTo>
                  <a:lnTo>
                    <a:pt x="113" y="0"/>
                  </a:lnTo>
                  <a:lnTo>
                    <a:pt x="117" y="0"/>
                  </a:lnTo>
                  <a:lnTo>
                    <a:pt x="122" y="1"/>
                  </a:lnTo>
                  <a:lnTo>
                    <a:pt x="127" y="1"/>
                  </a:lnTo>
                  <a:lnTo>
                    <a:pt x="132" y="2"/>
                  </a:lnTo>
                  <a:lnTo>
                    <a:pt x="137" y="3"/>
                  </a:lnTo>
                  <a:lnTo>
                    <a:pt x="142" y="4"/>
                  </a:lnTo>
                  <a:lnTo>
                    <a:pt x="145" y="7"/>
                  </a:lnTo>
                  <a:lnTo>
                    <a:pt x="150" y="8"/>
                  </a:lnTo>
                  <a:lnTo>
                    <a:pt x="154" y="11"/>
                  </a:lnTo>
                  <a:lnTo>
                    <a:pt x="158" y="13"/>
                  </a:lnTo>
                  <a:lnTo>
                    <a:pt x="161" y="15"/>
                  </a:lnTo>
                  <a:lnTo>
                    <a:pt x="165" y="18"/>
                  </a:lnTo>
                  <a:lnTo>
                    <a:pt x="167" y="20"/>
                  </a:lnTo>
                  <a:lnTo>
                    <a:pt x="170" y="23"/>
                  </a:lnTo>
                  <a:lnTo>
                    <a:pt x="172" y="26"/>
                  </a:lnTo>
                  <a:lnTo>
                    <a:pt x="175" y="29"/>
                  </a:lnTo>
                  <a:lnTo>
                    <a:pt x="176" y="32"/>
                  </a:lnTo>
                  <a:lnTo>
                    <a:pt x="178" y="36"/>
                  </a:lnTo>
                  <a:lnTo>
                    <a:pt x="179" y="40"/>
                  </a:lnTo>
                  <a:lnTo>
                    <a:pt x="181" y="43"/>
                  </a:lnTo>
                  <a:lnTo>
                    <a:pt x="182" y="47"/>
                  </a:lnTo>
                  <a:lnTo>
                    <a:pt x="183" y="51"/>
                  </a:lnTo>
                  <a:lnTo>
                    <a:pt x="184" y="55"/>
                  </a:lnTo>
                  <a:lnTo>
                    <a:pt x="184" y="58"/>
                  </a:lnTo>
                  <a:lnTo>
                    <a:pt x="185" y="62"/>
                  </a:lnTo>
                  <a:lnTo>
                    <a:pt x="185" y="65"/>
                  </a:lnTo>
                  <a:lnTo>
                    <a:pt x="185" y="70"/>
                  </a:lnTo>
                  <a:lnTo>
                    <a:pt x="185" y="75"/>
                  </a:lnTo>
                  <a:lnTo>
                    <a:pt x="187" y="80"/>
                  </a:lnTo>
                  <a:lnTo>
                    <a:pt x="187" y="86"/>
                  </a:lnTo>
                  <a:lnTo>
                    <a:pt x="187" y="93"/>
                  </a:lnTo>
                  <a:lnTo>
                    <a:pt x="187" y="234"/>
                  </a:lnTo>
                  <a:lnTo>
                    <a:pt x="148" y="234"/>
                  </a:lnTo>
                  <a:lnTo>
                    <a:pt x="148" y="94"/>
                  </a:lnTo>
                  <a:lnTo>
                    <a:pt x="147" y="88"/>
                  </a:lnTo>
                  <a:lnTo>
                    <a:pt x="147" y="83"/>
                  </a:lnTo>
                  <a:lnTo>
                    <a:pt x="147" y="79"/>
                  </a:lnTo>
                  <a:lnTo>
                    <a:pt x="147" y="74"/>
                  </a:lnTo>
                  <a:lnTo>
                    <a:pt x="145" y="69"/>
                  </a:lnTo>
                  <a:lnTo>
                    <a:pt x="144" y="65"/>
                  </a:lnTo>
                  <a:lnTo>
                    <a:pt x="144" y="62"/>
                  </a:lnTo>
                  <a:lnTo>
                    <a:pt x="143" y="59"/>
                  </a:lnTo>
                  <a:lnTo>
                    <a:pt x="142" y="55"/>
                  </a:lnTo>
                  <a:lnTo>
                    <a:pt x="141" y="53"/>
                  </a:lnTo>
                  <a:lnTo>
                    <a:pt x="138" y="51"/>
                  </a:lnTo>
                  <a:lnTo>
                    <a:pt x="137" y="48"/>
                  </a:lnTo>
                  <a:lnTo>
                    <a:pt x="134" y="46"/>
                  </a:lnTo>
                  <a:lnTo>
                    <a:pt x="132" y="43"/>
                  </a:lnTo>
                  <a:lnTo>
                    <a:pt x="130" y="42"/>
                  </a:lnTo>
                  <a:lnTo>
                    <a:pt x="127" y="40"/>
                  </a:lnTo>
                  <a:lnTo>
                    <a:pt x="124" y="38"/>
                  </a:lnTo>
                  <a:lnTo>
                    <a:pt x="121" y="37"/>
                  </a:lnTo>
                  <a:lnTo>
                    <a:pt x="117" y="36"/>
                  </a:lnTo>
                  <a:lnTo>
                    <a:pt x="114" y="35"/>
                  </a:lnTo>
                  <a:lnTo>
                    <a:pt x="110" y="34"/>
                  </a:lnTo>
                  <a:lnTo>
                    <a:pt x="106" y="34"/>
                  </a:lnTo>
                  <a:lnTo>
                    <a:pt x="103" y="32"/>
                  </a:lnTo>
                  <a:lnTo>
                    <a:pt x="99" y="32"/>
                  </a:lnTo>
                  <a:lnTo>
                    <a:pt x="93" y="34"/>
                  </a:lnTo>
                  <a:lnTo>
                    <a:pt x="87" y="34"/>
                  </a:lnTo>
                  <a:lnTo>
                    <a:pt x="82" y="35"/>
                  </a:lnTo>
                  <a:lnTo>
                    <a:pt x="76" y="37"/>
                  </a:lnTo>
                  <a:lnTo>
                    <a:pt x="71" y="40"/>
                  </a:lnTo>
                  <a:lnTo>
                    <a:pt x="66" y="42"/>
                  </a:lnTo>
                  <a:lnTo>
                    <a:pt x="62" y="45"/>
                  </a:lnTo>
                  <a:lnTo>
                    <a:pt x="57" y="48"/>
                  </a:lnTo>
                  <a:lnTo>
                    <a:pt x="52" y="53"/>
                  </a:lnTo>
                  <a:lnTo>
                    <a:pt x="48" y="58"/>
                  </a:lnTo>
                  <a:lnTo>
                    <a:pt x="46" y="64"/>
                  </a:lnTo>
                  <a:lnTo>
                    <a:pt x="43" y="71"/>
                  </a:lnTo>
                  <a:lnTo>
                    <a:pt x="41" y="80"/>
                  </a:lnTo>
                  <a:lnTo>
                    <a:pt x="40" y="88"/>
                  </a:lnTo>
                  <a:lnTo>
                    <a:pt x="38" y="98"/>
                  </a:lnTo>
                  <a:lnTo>
                    <a:pt x="38" y="109"/>
                  </a:lnTo>
                  <a:lnTo>
                    <a:pt x="38" y="234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66"/>
            <p:cNvSpPr/>
            <p:nvPr/>
          </p:nvSpPr>
          <p:spPr>
            <a:xfrm>
              <a:off x="3688" y="1446"/>
              <a:ext cx="40" cy="65"/>
            </a:xfrm>
            <a:custGeom>
              <a:avLst/>
              <a:gdLst/>
              <a:ahLst/>
              <a:cxnLst/>
              <a:rect l="l" t="t" r="r" b="b"/>
              <a:pathLst>
                <a:path w="199" h="322" extrusionOk="0">
                  <a:moveTo>
                    <a:pt x="162" y="317"/>
                  </a:moveTo>
                  <a:lnTo>
                    <a:pt x="162" y="288"/>
                  </a:lnTo>
                  <a:lnTo>
                    <a:pt x="158" y="296"/>
                  </a:lnTo>
                  <a:lnTo>
                    <a:pt x="150" y="302"/>
                  </a:lnTo>
                  <a:lnTo>
                    <a:pt x="143" y="309"/>
                  </a:lnTo>
                  <a:lnTo>
                    <a:pt x="136" y="313"/>
                  </a:lnTo>
                  <a:lnTo>
                    <a:pt x="127" y="317"/>
                  </a:lnTo>
                  <a:lnTo>
                    <a:pt x="119" y="319"/>
                  </a:lnTo>
                  <a:lnTo>
                    <a:pt x="109" y="322"/>
                  </a:lnTo>
                  <a:lnTo>
                    <a:pt x="98" y="322"/>
                  </a:lnTo>
                  <a:lnTo>
                    <a:pt x="92" y="322"/>
                  </a:lnTo>
                  <a:lnTo>
                    <a:pt x="85" y="321"/>
                  </a:lnTo>
                  <a:lnTo>
                    <a:pt x="79" y="319"/>
                  </a:lnTo>
                  <a:lnTo>
                    <a:pt x="73" y="318"/>
                  </a:lnTo>
                  <a:lnTo>
                    <a:pt x="66" y="316"/>
                  </a:lnTo>
                  <a:lnTo>
                    <a:pt x="60" y="313"/>
                  </a:lnTo>
                  <a:lnTo>
                    <a:pt x="54" y="311"/>
                  </a:lnTo>
                  <a:lnTo>
                    <a:pt x="48" y="307"/>
                  </a:lnTo>
                  <a:lnTo>
                    <a:pt x="42" y="304"/>
                  </a:lnTo>
                  <a:lnTo>
                    <a:pt x="37" y="299"/>
                  </a:lnTo>
                  <a:lnTo>
                    <a:pt x="32" y="294"/>
                  </a:lnTo>
                  <a:lnTo>
                    <a:pt x="28" y="289"/>
                  </a:lnTo>
                  <a:lnTo>
                    <a:pt x="24" y="283"/>
                  </a:lnTo>
                  <a:lnTo>
                    <a:pt x="19" y="278"/>
                  </a:lnTo>
                  <a:lnTo>
                    <a:pt x="15" y="271"/>
                  </a:lnTo>
                  <a:lnTo>
                    <a:pt x="13" y="265"/>
                  </a:lnTo>
                  <a:lnTo>
                    <a:pt x="9" y="258"/>
                  </a:lnTo>
                  <a:lnTo>
                    <a:pt x="7" y="250"/>
                  </a:lnTo>
                  <a:lnTo>
                    <a:pt x="4" y="243"/>
                  </a:lnTo>
                  <a:lnTo>
                    <a:pt x="3" y="236"/>
                  </a:lnTo>
                  <a:lnTo>
                    <a:pt x="2" y="227"/>
                  </a:lnTo>
                  <a:lnTo>
                    <a:pt x="1" y="220"/>
                  </a:lnTo>
                  <a:lnTo>
                    <a:pt x="0" y="211"/>
                  </a:lnTo>
                  <a:lnTo>
                    <a:pt x="0" y="203"/>
                  </a:lnTo>
                  <a:lnTo>
                    <a:pt x="0" y="194"/>
                  </a:lnTo>
                  <a:lnTo>
                    <a:pt x="1" y="186"/>
                  </a:lnTo>
                  <a:lnTo>
                    <a:pt x="1" y="177"/>
                  </a:lnTo>
                  <a:lnTo>
                    <a:pt x="2" y="170"/>
                  </a:lnTo>
                  <a:lnTo>
                    <a:pt x="4" y="162"/>
                  </a:lnTo>
                  <a:lnTo>
                    <a:pt x="6" y="154"/>
                  </a:lnTo>
                  <a:lnTo>
                    <a:pt x="8" y="147"/>
                  </a:lnTo>
                  <a:lnTo>
                    <a:pt x="12" y="140"/>
                  </a:lnTo>
                  <a:lnTo>
                    <a:pt x="14" y="134"/>
                  </a:lnTo>
                  <a:lnTo>
                    <a:pt x="18" y="126"/>
                  </a:lnTo>
                  <a:lnTo>
                    <a:pt x="22" y="121"/>
                  </a:lnTo>
                  <a:lnTo>
                    <a:pt x="25" y="115"/>
                  </a:lnTo>
                  <a:lnTo>
                    <a:pt x="30" y="111"/>
                  </a:lnTo>
                  <a:lnTo>
                    <a:pt x="35" y="106"/>
                  </a:lnTo>
                  <a:lnTo>
                    <a:pt x="40" y="101"/>
                  </a:lnTo>
                  <a:lnTo>
                    <a:pt x="46" y="97"/>
                  </a:lnTo>
                  <a:lnTo>
                    <a:pt x="52" y="94"/>
                  </a:lnTo>
                  <a:lnTo>
                    <a:pt x="58" y="91"/>
                  </a:lnTo>
                  <a:lnTo>
                    <a:pt x="64" y="87"/>
                  </a:lnTo>
                  <a:lnTo>
                    <a:pt x="70" y="86"/>
                  </a:lnTo>
                  <a:lnTo>
                    <a:pt x="76" y="84"/>
                  </a:lnTo>
                  <a:lnTo>
                    <a:pt x="83" y="83"/>
                  </a:lnTo>
                  <a:lnTo>
                    <a:pt x="90" y="83"/>
                  </a:lnTo>
                  <a:lnTo>
                    <a:pt x="97" y="83"/>
                  </a:lnTo>
                  <a:lnTo>
                    <a:pt x="102" y="83"/>
                  </a:lnTo>
                  <a:lnTo>
                    <a:pt x="107" y="83"/>
                  </a:lnTo>
                  <a:lnTo>
                    <a:pt x="111" y="84"/>
                  </a:lnTo>
                  <a:lnTo>
                    <a:pt x="116" y="84"/>
                  </a:lnTo>
                  <a:lnTo>
                    <a:pt x="121" y="85"/>
                  </a:lnTo>
                  <a:lnTo>
                    <a:pt x="126" y="87"/>
                  </a:lnTo>
                  <a:lnTo>
                    <a:pt x="130" y="89"/>
                  </a:lnTo>
                  <a:lnTo>
                    <a:pt x="133" y="91"/>
                  </a:lnTo>
                  <a:lnTo>
                    <a:pt x="138" y="94"/>
                  </a:lnTo>
                  <a:lnTo>
                    <a:pt x="142" y="96"/>
                  </a:lnTo>
                  <a:lnTo>
                    <a:pt x="145" y="98"/>
                  </a:lnTo>
                  <a:lnTo>
                    <a:pt x="149" y="101"/>
                  </a:lnTo>
                  <a:lnTo>
                    <a:pt x="152" y="104"/>
                  </a:lnTo>
                  <a:lnTo>
                    <a:pt x="155" y="107"/>
                  </a:lnTo>
                  <a:lnTo>
                    <a:pt x="158" y="111"/>
                  </a:lnTo>
                  <a:lnTo>
                    <a:pt x="160" y="114"/>
                  </a:lnTo>
                  <a:lnTo>
                    <a:pt x="160" y="0"/>
                  </a:lnTo>
                  <a:lnTo>
                    <a:pt x="199" y="0"/>
                  </a:lnTo>
                  <a:lnTo>
                    <a:pt x="199" y="317"/>
                  </a:lnTo>
                  <a:lnTo>
                    <a:pt x="162" y="317"/>
                  </a:lnTo>
                  <a:close/>
                  <a:moveTo>
                    <a:pt x="40" y="203"/>
                  </a:moveTo>
                  <a:lnTo>
                    <a:pt x="40" y="213"/>
                  </a:lnTo>
                  <a:lnTo>
                    <a:pt x="41" y="224"/>
                  </a:lnTo>
                  <a:lnTo>
                    <a:pt x="42" y="232"/>
                  </a:lnTo>
                  <a:lnTo>
                    <a:pt x="45" y="241"/>
                  </a:lnTo>
                  <a:lnTo>
                    <a:pt x="47" y="249"/>
                  </a:lnTo>
                  <a:lnTo>
                    <a:pt x="51" y="256"/>
                  </a:lnTo>
                  <a:lnTo>
                    <a:pt x="54" y="262"/>
                  </a:lnTo>
                  <a:lnTo>
                    <a:pt x="58" y="268"/>
                  </a:lnTo>
                  <a:lnTo>
                    <a:pt x="63" y="273"/>
                  </a:lnTo>
                  <a:lnTo>
                    <a:pt x="68" y="278"/>
                  </a:lnTo>
                  <a:lnTo>
                    <a:pt x="74" y="282"/>
                  </a:lnTo>
                  <a:lnTo>
                    <a:pt x="79" y="284"/>
                  </a:lnTo>
                  <a:lnTo>
                    <a:pt x="85" y="287"/>
                  </a:lnTo>
                  <a:lnTo>
                    <a:pt x="90" y="289"/>
                  </a:lnTo>
                  <a:lnTo>
                    <a:pt x="96" y="290"/>
                  </a:lnTo>
                  <a:lnTo>
                    <a:pt x="103" y="290"/>
                  </a:lnTo>
                  <a:lnTo>
                    <a:pt x="109" y="290"/>
                  </a:lnTo>
                  <a:lnTo>
                    <a:pt x="115" y="289"/>
                  </a:lnTo>
                  <a:lnTo>
                    <a:pt x="120" y="288"/>
                  </a:lnTo>
                  <a:lnTo>
                    <a:pt x="126" y="285"/>
                  </a:lnTo>
                  <a:lnTo>
                    <a:pt x="131" y="282"/>
                  </a:lnTo>
                  <a:lnTo>
                    <a:pt x="136" y="278"/>
                  </a:lnTo>
                  <a:lnTo>
                    <a:pt x="141" y="275"/>
                  </a:lnTo>
                  <a:lnTo>
                    <a:pt x="145" y="270"/>
                  </a:lnTo>
                  <a:lnTo>
                    <a:pt x="150" y="264"/>
                  </a:lnTo>
                  <a:lnTo>
                    <a:pt x="154" y="258"/>
                  </a:lnTo>
                  <a:lnTo>
                    <a:pt x="156" y="250"/>
                  </a:lnTo>
                  <a:lnTo>
                    <a:pt x="159" y="243"/>
                  </a:lnTo>
                  <a:lnTo>
                    <a:pt x="161" y="234"/>
                  </a:lnTo>
                  <a:lnTo>
                    <a:pt x="162" y="226"/>
                  </a:lnTo>
                  <a:lnTo>
                    <a:pt x="164" y="216"/>
                  </a:lnTo>
                  <a:lnTo>
                    <a:pt x="164" y="205"/>
                  </a:lnTo>
                  <a:lnTo>
                    <a:pt x="164" y="194"/>
                  </a:lnTo>
                  <a:lnTo>
                    <a:pt x="162" y="183"/>
                  </a:lnTo>
                  <a:lnTo>
                    <a:pt x="161" y="174"/>
                  </a:lnTo>
                  <a:lnTo>
                    <a:pt x="159" y="165"/>
                  </a:lnTo>
                  <a:lnTo>
                    <a:pt x="156" y="157"/>
                  </a:lnTo>
                  <a:lnTo>
                    <a:pt x="153" y="149"/>
                  </a:lnTo>
                  <a:lnTo>
                    <a:pt x="149" y="142"/>
                  </a:lnTo>
                  <a:lnTo>
                    <a:pt x="145" y="136"/>
                  </a:lnTo>
                  <a:lnTo>
                    <a:pt x="141" y="131"/>
                  </a:lnTo>
                  <a:lnTo>
                    <a:pt x="136" y="126"/>
                  </a:lnTo>
                  <a:lnTo>
                    <a:pt x="131" y="123"/>
                  </a:lnTo>
                  <a:lnTo>
                    <a:pt x="125" y="120"/>
                  </a:lnTo>
                  <a:lnTo>
                    <a:pt x="120" y="118"/>
                  </a:lnTo>
                  <a:lnTo>
                    <a:pt x="114" y="115"/>
                  </a:lnTo>
                  <a:lnTo>
                    <a:pt x="107" y="114"/>
                  </a:lnTo>
                  <a:lnTo>
                    <a:pt x="100" y="114"/>
                  </a:lnTo>
                  <a:lnTo>
                    <a:pt x="94" y="114"/>
                  </a:lnTo>
                  <a:lnTo>
                    <a:pt x="88" y="115"/>
                  </a:lnTo>
                  <a:lnTo>
                    <a:pt x="82" y="118"/>
                  </a:lnTo>
                  <a:lnTo>
                    <a:pt x="76" y="120"/>
                  </a:lnTo>
                  <a:lnTo>
                    <a:pt x="71" y="123"/>
                  </a:lnTo>
                  <a:lnTo>
                    <a:pt x="66" y="126"/>
                  </a:lnTo>
                  <a:lnTo>
                    <a:pt x="62" y="131"/>
                  </a:lnTo>
                  <a:lnTo>
                    <a:pt x="57" y="136"/>
                  </a:lnTo>
                  <a:lnTo>
                    <a:pt x="53" y="141"/>
                  </a:lnTo>
                  <a:lnTo>
                    <a:pt x="49" y="148"/>
                  </a:lnTo>
                  <a:lnTo>
                    <a:pt x="47" y="155"/>
                  </a:lnTo>
                  <a:lnTo>
                    <a:pt x="45" y="163"/>
                  </a:lnTo>
                  <a:lnTo>
                    <a:pt x="42" y="171"/>
                  </a:lnTo>
                  <a:lnTo>
                    <a:pt x="41" y="181"/>
                  </a:lnTo>
                  <a:lnTo>
                    <a:pt x="40" y="192"/>
                  </a:lnTo>
                  <a:lnTo>
                    <a:pt x="40" y="20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66"/>
            <p:cNvSpPr/>
            <p:nvPr/>
          </p:nvSpPr>
          <p:spPr>
            <a:xfrm>
              <a:off x="3740" y="1446"/>
              <a:ext cx="8" cy="64"/>
            </a:xfrm>
            <a:custGeom>
              <a:avLst/>
              <a:gdLst/>
              <a:ahLst/>
              <a:cxnLst/>
              <a:rect l="l" t="t" r="r" b="b"/>
              <a:pathLst>
                <a:path w="39" h="317" extrusionOk="0">
                  <a:moveTo>
                    <a:pt x="0" y="45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39" y="45"/>
                  </a:lnTo>
                  <a:lnTo>
                    <a:pt x="0" y="45"/>
                  </a:lnTo>
                  <a:close/>
                  <a:moveTo>
                    <a:pt x="0" y="317"/>
                  </a:moveTo>
                  <a:lnTo>
                    <a:pt x="0" y="87"/>
                  </a:lnTo>
                  <a:lnTo>
                    <a:pt x="39" y="87"/>
                  </a:lnTo>
                  <a:lnTo>
                    <a:pt x="39" y="317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p66"/>
            <p:cNvSpPr/>
            <p:nvPr/>
          </p:nvSpPr>
          <p:spPr>
            <a:xfrm>
              <a:off x="3755" y="1448"/>
              <a:ext cx="23" cy="62"/>
            </a:xfrm>
            <a:custGeom>
              <a:avLst/>
              <a:gdLst/>
              <a:ahLst/>
              <a:cxnLst/>
              <a:rect l="l" t="t" r="r" b="b"/>
              <a:pathLst>
                <a:path w="112" h="312" extrusionOk="0">
                  <a:moveTo>
                    <a:pt x="106" y="275"/>
                  </a:moveTo>
                  <a:lnTo>
                    <a:pt x="112" y="310"/>
                  </a:lnTo>
                  <a:lnTo>
                    <a:pt x="109" y="310"/>
                  </a:lnTo>
                  <a:lnTo>
                    <a:pt x="104" y="311"/>
                  </a:lnTo>
                  <a:lnTo>
                    <a:pt x="100" y="311"/>
                  </a:lnTo>
                  <a:lnTo>
                    <a:pt x="96" y="312"/>
                  </a:lnTo>
                  <a:lnTo>
                    <a:pt x="93" y="312"/>
                  </a:lnTo>
                  <a:lnTo>
                    <a:pt x="89" y="312"/>
                  </a:lnTo>
                  <a:lnTo>
                    <a:pt x="85" y="312"/>
                  </a:lnTo>
                  <a:lnTo>
                    <a:pt x="83" y="312"/>
                  </a:lnTo>
                  <a:lnTo>
                    <a:pt x="78" y="312"/>
                  </a:lnTo>
                  <a:lnTo>
                    <a:pt x="73" y="312"/>
                  </a:lnTo>
                  <a:lnTo>
                    <a:pt x="68" y="312"/>
                  </a:lnTo>
                  <a:lnTo>
                    <a:pt x="64" y="311"/>
                  </a:lnTo>
                  <a:lnTo>
                    <a:pt x="60" y="310"/>
                  </a:lnTo>
                  <a:lnTo>
                    <a:pt x="56" y="309"/>
                  </a:lnTo>
                  <a:lnTo>
                    <a:pt x="53" y="308"/>
                  </a:lnTo>
                  <a:lnTo>
                    <a:pt x="50" y="306"/>
                  </a:lnTo>
                  <a:lnTo>
                    <a:pt x="47" y="305"/>
                  </a:lnTo>
                  <a:lnTo>
                    <a:pt x="44" y="303"/>
                  </a:lnTo>
                  <a:lnTo>
                    <a:pt x="42" y="300"/>
                  </a:lnTo>
                  <a:lnTo>
                    <a:pt x="41" y="299"/>
                  </a:lnTo>
                  <a:lnTo>
                    <a:pt x="38" y="297"/>
                  </a:lnTo>
                  <a:lnTo>
                    <a:pt x="36" y="294"/>
                  </a:lnTo>
                  <a:lnTo>
                    <a:pt x="34" y="292"/>
                  </a:lnTo>
                  <a:lnTo>
                    <a:pt x="33" y="288"/>
                  </a:lnTo>
                  <a:lnTo>
                    <a:pt x="32" y="286"/>
                  </a:lnTo>
                  <a:lnTo>
                    <a:pt x="31" y="282"/>
                  </a:lnTo>
                  <a:lnTo>
                    <a:pt x="31" y="277"/>
                  </a:lnTo>
                  <a:lnTo>
                    <a:pt x="30" y="271"/>
                  </a:lnTo>
                  <a:lnTo>
                    <a:pt x="30" y="265"/>
                  </a:lnTo>
                  <a:lnTo>
                    <a:pt x="28" y="259"/>
                  </a:lnTo>
                  <a:lnTo>
                    <a:pt x="28" y="252"/>
                  </a:lnTo>
                  <a:lnTo>
                    <a:pt x="28" y="243"/>
                  </a:lnTo>
                  <a:lnTo>
                    <a:pt x="28" y="111"/>
                  </a:lnTo>
                  <a:lnTo>
                    <a:pt x="0" y="111"/>
                  </a:lnTo>
                  <a:lnTo>
                    <a:pt x="0" y="80"/>
                  </a:lnTo>
                  <a:lnTo>
                    <a:pt x="28" y="80"/>
                  </a:lnTo>
                  <a:lnTo>
                    <a:pt x="28" y="23"/>
                  </a:lnTo>
                  <a:lnTo>
                    <a:pt x="67" y="0"/>
                  </a:lnTo>
                  <a:lnTo>
                    <a:pt x="67" y="80"/>
                  </a:lnTo>
                  <a:lnTo>
                    <a:pt x="106" y="80"/>
                  </a:lnTo>
                  <a:lnTo>
                    <a:pt x="106" y="111"/>
                  </a:lnTo>
                  <a:lnTo>
                    <a:pt x="67" y="111"/>
                  </a:lnTo>
                  <a:lnTo>
                    <a:pt x="67" y="244"/>
                  </a:lnTo>
                  <a:lnTo>
                    <a:pt x="67" y="249"/>
                  </a:lnTo>
                  <a:lnTo>
                    <a:pt x="67" y="253"/>
                  </a:lnTo>
                  <a:lnTo>
                    <a:pt x="67" y="255"/>
                  </a:lnTo>
                  <a:lnTo>
                    <a:pt x="68" y="259"/>
                  </a:lnTo>
                  <a:lnTo>
                    <a:pt x="68" y="261"/>
                  </a:lnTo>
                  <a:lnTo>
                    <a:pt x="68" y="263"/>
                  </a:lnTo>
                  <a:lnTo>
                    <a:pt x="68" y="265"/>
                  </a:lnTo>
                  <a:lnTo>
                    <a:pt x="70" y="266"/>
                  </a:lnTo>
                  <a:lnTo>
                    <a:pt x="70" y="268"/>
                  </a:lnTo>
                  <a:lnTo>
                    <a:pt x="71" y="269"/>
                  </a:lnTo>
                  <a:lnTo>
                    <a:pt x="71" y="270"/>
                  </a:lnTo>
                  <a:lnTo>
                    <a:pt x="72" y="271"/>
                  </a:lnTo>
                  <a:lnTo>
                    <a:pt x="73" y="271"/>
                  </a:lnTo>
                  <a:lnTo>
                    <a:pt x="75" y="272"/>
                  </a:lnTo>
                  <a:lnTo>
                    <a:pt x="75" y="274"/>
                  </a:lnTo>
                  <a:lnTo>
                    <a:pt x="76" y="274"/>
                  </a:lnTo>
                  <a:lnTo>
                    <a:pt x="77" y="275"/>
                  </a:lnTo>
                  <a:lnTo>
                    <a:pt x="78" y="275"/>
                  </a:lnTo>
                  <a:lnTo>
                    <a:pt x="81" y="276"/>
                  </a:lnTo>
                  <a:lnTo>
                    <a:pt x="82" y="276"/>
                  </a:lnTo>
                  <a:lnTo>
                    <a:pt x="83" y="276"/>
                  </a:lnTo>
                  <a:lnTo>
                    <a:pt x="85" y="276"/>
                  </a:lnTo>
                  <a:lnTo>
                    <a:pt x="88" y="277"/>
                  </a:lnTo>
                  <a:lnTo>
                    <a:pt x="89" y="277"/>
                  </a:lnTo>
                  <a:lnTo>
                    <a:pt x="92" y="277"/>
                  </a:lnTo>
                  <a:lnTo>
                    <a:pt x="93" y="276"/>
                  </a:lnTo>
                  <a:lnTo>
                    <a:pt x="95" y="276"/>
                  </a:lnTo>
                  <a:lnTo>
                    <a:pt x="96" y="276"/>
                  </a:lnTo>
                  <a:lnTo>
                    <a:pt x="99" y="276"/>
                  </a:lnTo>
                  <a:lnTo>
                    <a:pt x="101" y="276"/>
                  </a:lnTo>
                  <a:lnTo>
                    <a:pt x="104" y="276"/>
                  </a:lnTo>
                  <a:lnTo>
                    <a:pt x="106" y="27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66"/>
            <p:cNvSpPr/>
            <p:nvPr/>
          </p:nvSpPr>
          <p:spPr>
            <a:xfrm>
              <a:off x="3784" y="1446"/>
              <a:ext cx="8" cy="64"/>
            </a:xfrm>
            <a:custGeom>
              <a:avLst/>
              <a:gdLst/>
              <a:ahLst/>
              <a:cxnLst/>
              <a:rect l="l" t="t" r="r" b="b"/>
              <a:pathLst>
                <a:path w="39" h="317" extrusionOk="0">
                  <a:moveTo>
                    <a:pt x="0" y="45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39" y="45"/>
                  </a:lnTo>
                  <a:lnTo>
                    <a:pt x="0" y="45"/>
                  </a:lnTo>
                  <a:close/>
                  <a:moveTo>
                    <a:pt x="0" y="317"/>
                  </a:moveTo>
                  <a:lnTo>
                    <a:pt x="0" y="87"/>
                  </a:lnTo>
                  <a:lnTo>
                    <a:pt x="39" y="87"/>
                  </a:lnTo>
                  <a:lnTo>
                    <a:pt x="39" y="317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66"/>
            <p:cNvSpPr/>
            <p:nvPr/>
          </p:nvSpPr>
          <p:spPr>
            <a:xfrm>
              <a:off x="3801" y="1463"/>
              <a:ext cx="43" cy="48"/>
            </a:xfrm>
            <a:custGeom>
              <a:avLst/>
              <a:gdLst/>
              <a:ahLst/>
              <a:cxnLst/>
              <a:rect l="l" t="t" r="r" b="b"/>
              <a:pathLst>
                <a:path w="215" h="239" extrusionOk="0">
                  <a:moveTo>
                    <a:pt x="0" y="119"/>
                  </a:moveTo>
                  <a:lnTo>
                    <a:pt x="0" y="104"/>
                  </a:lnTo>
                  <a:lnTo>
                    <a:pt x="2" y="90"/>
                  </a:lnTo>
                  <a:lnTo>
                    <a:pt x="5" y="76"/>
                  </a:lnTo>
                  <a:lnTo>
                    <a:pt x="8" y="64"/>
                  </a:lnTo>
                  <a:lnTo>
                    <a:pt x="13" y="52"/>
                  </a:lnTo>
                  <a:lnTo>
                    <a:pt x="19" y="42"/>
                  </a:lnTo>
                  <a:lnTo>
                    <a:pt x="27" y="32"/>
                  </a:lnTo>
                  <a:lnTo>
                    <a:pt x="35" y="25"/>
                  </a:lnTo>
                  <a:lnTo>
                    <a:pt x="42" y="19"/>
                  </a:lnTo>
                  <a:lnTo>
                    <a:pt x="51" y="13"/>
                  </a:lnTo>
                  <a:lnTo>
                    <a:pt x="59" y="9"/>
                  </a:lnTo>
                  <a:lnTo>
                    <a:pt x="68" y="6"/>
                  </a:lnTo>
                  <a:lnTo>
                    <a:pt x="78" y="3"/>
                  </a:lnTo>
                  <a:lnTo>
                    <a:pt x="87" y="1"/>
                  </a:lnTo>
                  <a:lnTo>
                    <a:pt x="97" y="0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30" y="1"/>
                  </a:lnTo>
                  <a:lnTo>
                    <a:pt x="141" y="3"/>
                  </a:lnTo>
                  <a:lnTo>
                    <a:pt x="150" y="7"/>
                  </a:lnTo>
                  <a:lnTo>
                    <a:pt x="160" y="12"/>
                  </a:lnTo>
                  <a:lnTo>
                    <a:pt x="169" y="17"/>
                  </a:lnTo>
                  <a:lnTo>
                    <a:pt x="177" y="23"/>
                  </a:lnTo>
                  <a:lnTo>
                    <a:pt x="185" y="30"/>
                  </a:lnTo>
                  <a:lnTo>
                    <a:pt x="192" y="38"/>
                  </a:lnTo>
                  <a:lnTo>
                    <a:pt x="198" y="47"/>
                  </a:lnTo>
                  <a:lnTo>
                    <a:pt x="203" y="57"/>
                  </a:lnTo>
                  <a:lnTo>
                    <a:pt x="208" y="68"/>
                  </a:lnTo>
                  <a:lnTo>
                    <a:pt x="210" y="79"/>
                  </a:lnTo>
                  <a:lnTo>
                    <a:pt x="212" y="90"/>
                  </a:lnTo>
                  <a:lnTo>
                    <a:pt x="214" y="103"/>
                  </a:lnTo>
                  <a:lnTo>
                    <a:pt x="215" y="116"/>
                  </a:lnTo>
                  <a:lnTo>
                    <a:pt x="215" y="127"/>
                  </a:lnTo>
                  <a:lnTo>
                    <a:pt x="214" y="137"/>
                  </a:lnTo>
                  <a:lnTo>
                    <a:pt x="212" y="147"/>
                  </a:lnTo>
                  <a:lnTo>
                    <a:pt x="211" y="155"/>
                  </a:lnTo>
                  <a:lnTo>
                    <a:pt x="210" y="164"/>
                  </a:lnTo>
                  <a:lnTo>
                    <a:pt x="208" y="172"/>
                  </a:lnTo>
                  <a:lnTo>
                    <a:pt x="204" y="179"/>
                  </a:lnTo>
                  <a:lnTo>
                    <a:pt x="202" y="185"/>
                  </a:lnTo>
                  <a:lnTo>
                    <a:pt x="198" y="192"/>
                  </a:lnTo>
                  <a:lnTo>
                    <a:pt x="194" y="198"/>
                  </a:lnTo>
                  <a:lnTo>
                    <a:pt x="189" y="204"/>
                  </a:lnTo>
                  <a:lnTo>
                    <a:pt x="185" y="209"/>
                  </a:lnTo>
                  <a:lnTo>
                    <a:pt x="180" y="213"/>
                  </a:lnTo>
                  <a:lnTo>
                    <a:pt x="175" y="217"/>
                  </a:lnTo>
                  <a:lnTo>
                    <a:pt x="169" y="222"/>
                  </a:lnTo>
                  <a:lnTo>
                    <a:pt x="163" y="226"/>
                  </a:lnTo>
                  <a:lnTo>
                    <a:pt x="157" y="228"/>
                  </a:lnTo>
                  <a:lnTo>
                    <a:pt x="149" y="232"/>
                  </a:lnTo>
                  <a:lnTo>
                    <a:pt x="143" y="234"/>
                  </a:lnTo>
                  <a:lnTo>
                    <a:pt x="136" y="235"/>
                  </a:lnTo>
                  <a:lnTo>
                    <a:pt x="129" y="238"/>
                  </a:lnTo>
                  <a:lnTo>
                    <a:pt x="123" y="239"/>
                  </a:lnTo>
                  <a:lnTo>
                    <a:pt x="115" y="239"/>
                  </a:lnTo>
                  <a:lnTo>
                    <a:pt x="107" y="239"/>
                  </a:lnTo>
                  <a:lnTo>
                    <a:pt x="96" y="239"/>
                  </a:lnTo>
                  <a:lnTo>
                    <a:pt x="85" y="238"/>
                  </a:lnTo>
                  <a:lnTo>
                    <a:pt x="74" y="235"/>
                  </a:lnTo>
                  <a:lnTo>
                    <a:pt x="64" y="232"/>
                  </a:lnTo>
                  <a:lnTo>
                    <a:pt x="55" y="227"/>
                  </a:lnTo>
                  <a:lnTo>
                    <a:pt x="45" y="222"/>
                  </a:lnTo>
                  <a:lnTo>
                    <a:pt x="37" y="216"/>
                  </a:lnTo>
                  <a:lnTo>
                    <a:pt x="29" y="209"/>
                  </a:lnTo>
                  <a:lnTo>
                    <a:pt x="22" y="200"/>
                  </a:lnTo>
                  <a:lnTo>
                    <a:pt x="16" y="192"/>
                  </a:lnTo>
                  <a:lnTo>
                    <a:pt x="11" y="182"/>
                  </a:lnTo>
                  <a:lnTo>
                    <a:pt x="7" y="171"/>
                  </a:lnTo>
                  <a:lnTo>
                    <a:pt x="3" y="159"/>
                  </a:lnTo>
                  <a:lnTo>
                    <a:pt x="1" y="147"/>
                  </a:lnTo>
                  <a:lnTo>
                    <a:pt x="0" y="133"/>
                  </a:lnTo>
                  <a:lnTo>
                    <a:pt x="0" y="119"/>
                  </a:lnTo>
                  <a:close/>
                  <a:moveTo>
                    <a:pt x="40" y="119"/>
                  </a:moveTo>
                  <a:lnTo>
                    <a:pt x="40" y="130"/>
                  </a:lnTo>
                  <a:lnTo>
                    <a:pt x="41" y="139"/>
                  </a:lnTo>
                  <a:lnTo>
                    <a:pt x="42" y="149"/>
                  </a:lnTo>
                  <a:lnTo>
                    <a:pt x="45" y="158"/>
                  </a:lnTo>
                  <a:lnTo>
                    <a:pt x="47" y="166"/>
                  </a:lnTo>
                  <a:lnTo>
                    <a:pt x="51" y="173"/>
                  </a:lnTo>
                  <a:lnTo>
                    <a:pt x="55" y="179"/>
                  </a:lnTo>
                  <a:lnTo>
                    <a:pt x="59" y="185"/>
                  </a:lnTo>
                  <a:lnTo>
                    <a:pt x="64" y="190"/>
                  </a:lnTo>
                  <a:lnTo>
                    <a:pt x="69" y="195"/>
                  </a:lnTo>
                  <a:lnTo>
                    <a:pt x="75" y="199"/>
                  </a:lnTo>
                  <a:lnTo>
                    <a:pt x="80" y="201"/>
                  </a:lnTo>
                  <a:lnTo>
                    <a:pt x="87" y="204"/>
                  </a:lnTo>
                  <a:lnTo>
                    <a:pt x="93" y="206"/>
                  </a:lnTo>
                  <a:lnTo>
                    <a:pt x="101" y="207"/>
                  </a:lnTo>
                  <a:lnTo>
                    <a:pt x="107" y="207"/>
                  </a:lnTo>
                  <a:lnTo>
                    <a:pt x="114" y="207"/>
                  </a:lnTo>
                  <a:lnTo>
                    <a:pt x="121" y="206"/>
                  </a:lnTo>
                  <a:lnTo>
                    <a:pt x="127" y="204"/>
                  </a:lnTo>
                  <a:lnTo>
                    <a:pt x="133" y="201"/>
                  </a:lnTo>
                  <a:lnTo>
                    <a:pt x="140" y="199"/>
                  </a:lnTo>
                  <a:lnTo>
                    <a:pt x="146" y="195"/>
                  </a:lnTo>
                  <a:lnTo>
                    <a:pt x="150" y="190"/>
                  </a:lnTo>
                  <a:lnTo>
                    <a:pt x="155" y="185"/>
                  </a:lnTo>
                  <a:lnTo>
                    <a:pt x="160" y="179"/>
                  </a:lnTo>
                  <a:lnTo>
                    <a:pt x="164" y="173"/>
                  </a:lnTo>
                  <a:lnTo>
                    <a:pt x="167" y="165"/>
                  </a:lnTo>
                  <a:lnTo>
                    <a:pt x="170" y="158"/>
                  </a:lnTo>
                  <a:lnTo>
                    <a:pt x="172" y="149"/>
                  </a:lnTo>
                  <a:lnTo>
                    <a:pt x="174" y="139"/>
                  </a:lnTo>
                  <a:lnTo>
                    <a:pt x="175" y="128"/>
                  </a:lnTo>
                  <a:lnTo>
                    <a:pt x="175" y="117"/>
                  </a:lnTo>
                  <a:lnTo>
                    <a:pt x="175" y="108"/>
                  </a:lnTo>
                  <a:lnTo>
                    <a:pt x="174" y="98"/>
                  </a:lnTo>
                  <a:lnTo>
                    <a:pt x="172" y="88"/>
                  </a:lnTo>
                  <a:lnTo>
                    <a:pt x="170" y="81"/>
                  </a:lnTo>
                  <a:lnTo>
                    <a:pt x="167" y="72"/>
                  </a:lnTo>
                  <a:lnTo>
                    <a:pt x="164" y="65"/>
                  </a:lnTo>
                  <a:lnTo>
                    <a:pt x="160" y="59"/>
                  </a:lnTo>
                  <a:lnTo>
                    <a:pt x="155" y="53"/>
                  </a:lnTo>
                  <a:lnTo>
                    <a:pt x="150" y="48"/>
                  </a:lnTo>
                  <a:lnTo>
                    <a:pt x="146" y="43"/>
                  </a:lnTo>
                  <a:lnTo>
                    <a:pt x="140" y="40"/>
                  </a:lnTo>
                  <a:lnTo>
                    <a:pt x="133" y="37"/>
                  </a:lnTo>
                  <a:lnTo>
                    <a:pt x="127" y="35"/>
                  </a:lnTo>
                  <a:lnTo>
                    <a:pt x="121" y="32"/>
                  </a:lnTo>
                  <a:lnTo>
                    <a:pt x="114" y="31"/>
                  </a:lnTo>
                  <a:lnTo>
                    <a:pt x="107" y="31"/>
                  </a:lnTo>
                  <a:lnTo>
                    <a:pt x="101" y="31"/>
                  </a:lnTo>
                  <a:lnTo>
                    <a:pt x="93" y="32"/>
                  </a:lnTo>
                  <a:lnTo>
                    <a:pt x="87" y="35"/>
                  </a:lnTo>
                  <a:lnTo>
                    <a:pt x="80" y="37"/>
                  </a:lnTo>
                  <a:lnTo>
                    <a:pt x="75" y="40"/>
                  </a:lnTo>
                  <a:lnTo>
                    <a:pt x="69" y="43"/>
                  </a:lnTo>
                  <a:lnTo>
                    <a:pt x="64" y="48"/>
                  </a:lnTo>
                  <a:lnTo>
                    <a:pt x="59" y="53"/>
                  </a:lnTo>
                  <a:lnTo>
                    <a:pt x="55" y="59"/>
                  </a:lnTo>
                  <a:lnTo>
                    <a:pt x="51" y="65"/>
                  </a:lnTo>
                  <a:lnTo>
                    <a:pt x="47" y="72"/>
                  </a:lnTo>
                  <a:lnTo>
                    <a:pt x="45" y="81"/>
                  </a:lnTo>
                  <a:lnTo>
                    <a:pt x="42" y="90"/>
                  </a:lnTo>
                  <a:lnTo>
                    <a:pt x="41" y="98"/>
                  </a:lnTo>
                  <a:lnTo>
                    <a:pt x="40" y="109"/>
                  </a:lnTo>
                  <a:lnTo>
                    <a:pt x="40" y="11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66"/>
            <p:cNvSpPr/>
            <p:nvPr/>
          </p:nvSpPr>
          <p:spPr>
            <a:xfrm>
              <a:off x="3853" y="1463"/>
              <a:ext cx="38" cy="47"/>
            </a:xfrm>
            <a:custGeom>
              <a:avLst/>
              <a:gdLst/>
              <a:ahLst/>
              <a:cxnLst/>
              <a:rect l="l" t="t" r="r" b="b"/>
              <a:pathLst>
                <a:path w="187" h="234" extrusionOk="0">
                  <a:moveTo>
                    <a:pt x="0" y="234"/>
                  </a:moveTo>
                  <a:lnTo>
                    <a:pt x="0" y="4"/>
                  </a:lnTo>
                  <a:lnTo>
                    <a:pt x="35" y="4"/>
                  </a:lnTo>
                  <a:lnTo>
                    <a:pt x="35" y="37"/>
                  </a:lnTo>
                  <a:lnTo>
                    <a:pt x="42" y="29"/>
                  </a:lnTo>
                  <a:lnTo>
                    <a:pt x="50" y="20"/>
                  </a:lnTo>
                  <a:lnTo>
                    <a:pt x="57" y="14"/>
                  </a:lnTo>
                  <a:lnTo>
                    <a:pt x="67" y="8"/>
                  </a:lnTo>
                  <a:lnTo>
                    <a:pt x="75" y="4"/>
                  </a:lnTo>
                  <a:lnTo>
                    <a:pt x="86" y="2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24" y="1"/>
                  </a:lnTo>
                  <a:lnTo>
                    <a:pt x="129" y="1"/>
                  </a:lnTo>
                  <a:lnTo>
                    <a:pt x="133" y="2"/>
                  </a:lnTo>
                  <a:lnTo>
                    <a:pt x="137" y="3"/>
                  </a:lnTo>
                  <a:lnTo>
                    <a:pt x="142" y="4"/>
                  </a:lnTo>
                  <a:lnTo>
                    <a:pt x="147" y="7"/>
                  </a:lnTo>
                  <a:lnTo>
                    <a:pt x="150" y="8"/>
                  </a:lnTo>
                  <a:lnTo>
                    <a:pt x="155" y="11"/>
                  </a:lnTo>
                  <a:lnTo>
                    <a:pt x="159" y="13"/>
                  </a:lnTo>
                  <a:lnTo>
                    <a:pt x="161" y="15"/>
                  </a:lnTo>
                  <a:lnTo>
                    <a:pt x="165" y="18"/>
                  </a:lnTo>
                  <a:lnTo>
                    <a:pt x="168" y="20"/>
                  </a:lnTo>
                  <a:lnTo>
                    <a:pt x="170" y="23"/>
                  </a:lnTo>
                  <a:lnTo>
                    <a:pt x="172" y="26"/>
                  </a:lnTo>
                  <a:lnTo>
                    <a:pt x="175" y="29"/>
                  </a:lnTo>
                  <a:lnTo>
                    <a:pt x="177" y="32"/>
                  </a:lnTo>
                  <a:lnTo>
                    <a:pt x="178" y="36"/>
                  </a:lnTo>
                  <a:lnTo>
                    <a:pt x="180" y="40"/>
                  </a:lnTo>
                  <a:lnTo>
                    <a:pt x="181" y="43"/>
                  </a:lnTo>
                  <a:lnTo>
                    <a:pt x="183" y="47"/>
                  </a:lnTo>
                  <a:lnTo>
                    <a:pt x="183" y="51"/>
                  </a:lnTo>
                  <a:lnTo>
                    <a:pt x="185" y="55"/>
                  </a:lnTo>
                  <a:lnTo>
                    <a:pt x="186" y="58"/>
                  </a:lnTo>
                  <a:lnTo>
                    <a:pt x="186" y="62"/>
                  </a:lnTo>
                  <a:lnTo>
                    <a:pt x="186" y="65"/>
                  </a:lnTo>
                  <a:lnTo>
                    <a:pt x="187" y="70"/>
                  </a:lnTo>
                  <a:lnTo>
                    <a:pt x="187" y="75"/>
                  </a:lnTo>
                  <a:lnTo>
                    <a:pt x="187" y="80"/>
                  </a:lnTo>
                  <a:lnTo>
                    <a:pt x="187" y="86"/>
                  </a:lnTo>
                  <a:lnTo>
                    <a:pt x="187" y="93"/>
                  </a:lnTo>
                  <a:lnTo>
                    <a:pt x="187" y="234"/>
                  </a:lnTo>
                  <a:lnTo>
                    <a:pt x="148" y="234"/>
                  </a:lnTo>
                  <a:lnTo>
                    <a:pt x="148" y="94"/>
                  </a:lnTo>
                  <a:lnTo>
                    <a:pt x="148" y="88"/>
                  </a:lnTo>
                  <a:lnTo>
                    <a:pt x="148" y="83"/>
                  </a:lnTo>
                  <a:lnTo>
                    <a:pt x="147" y="79"/>
                  </a:lnTo>
                  <a:lnTo>
                    <a:pt x="147" y="74"/>
                  </a:lnTo>
                  <a:lnTo>
                    <a:pt x="146" y="69"/>
                  </a:lnTo>
                  <a:lnTo>
                    <a:pt x="146" y="65"/>
                  </a:lnTo>
                  <a:lnTo>
                    <a:pt x="144" y="62"/>
                  </a:lnTo>
                  <a:lnTo>
                    <a:pt x="143" y="59"/>
                  </a:lnTo>
                  <a:lnTo>
                    <a:pt x="142" y="55"/>
                  </a:lnTo>
                  <a:lnTo>
                    <a:pt x="141" y="53"/>
                  </a:lnTo>
                  <a:lnTo>
                    <a:pt x="140" y="51"/>
                  </a:lnTo>
                  <a:lnTo>
                    <a:pt x="137" y="48"/>
                  </a:lnTo>
                  <a:lnTo>
                    <a:pt x="135" y="46"/>
                  </a:lnTo>
                  <a:lnTo>
                    <a:pt x="132" y="43"/>
                  </a:lnTo>
                  <a:lnTo>
                    <a:pt x="130" y="42"/>
                  </a:lnTo>
                  <a:lnTo>
                    <a:pt x="127" y="40"/>
                  </a:lnTo>
                  <a:lnTo>
                    <a:pt x="125" y="38"/>
                  </a:lnTo>
                  <a:lnTo>
                    <a:pt x="121" y="37"/>
                  </a:lnTo>
                  <a:lnTo>
                    <a:pt x="118" y="36"/>
                  </a:lnTo>
                  <a:lnTo>
                    <a:pt x="115" y="35"/>
                  </a:lnTo>
                  <a:lnTo>
                    <a:pt x="112" y="34"/>
                  </a:lnTo>
                  <a:lnTo>
                    <a:pt x="108" y="34"/>
                  </a:lnTo>
                  <a:lnTo>
                    <a:pt x="104" y="32"/>
                  </a:lnTo>
                  <a:lnTo>
                    <a:pt x="101" y="32"/>
                  </a:lnTo>
                  <a:lnTo>
                    <a:pt x="95" y="34"/>
                  </a:lnTo>
                  <a:lnTo>
                    <a:pt x="89" y="34"/>
                  </a:lnTo>
                  <a:lnTo>
                    <a:pt x="82" y="35"/>
                  </a:lnTo>
                  <a:lnTo>
                    <a:pt x="78" y="37"/>
                  </a:lnTo>
                  <a:lnTo>
                    <a:pt x="72" y="40"/>
                  </a:lnTo>
                  <a:lnTo>
                    <a:pt x="67" y="42"/>
                  </a:lnTo>
                  <a:lnTo>
                    <a:pt x="62" y="45"/>
                  </a:lnTo>
                  <a:lnTo>
                    <a:pt x="57" y="48"/>
                  </a:lnTo>
                  <a:lnTo>
                    <a:pt x="53" y="53"/>
                  </a:lnTo>
                  <a:lnTo>
                    <a:pt x="50" y="58"/>
                  </a:lnTo>
                  <a:lnTo>
                    <a:pt x="46" y="64"/>
                  </a:lnTo>
                  <a:lnTo>
                    <a:pt x="44" y="71"/>
                  </a:lnTo>
                  <a:lnTo>
                    <a:pt x="41" y="80"/>
                  </a:lnTo>
                  <a:lnTo>
                    <a:pt x="40" y="88"/>
                  </a:lnTo>
                  <a:lnTo>
                    <a:pt x="40" y="98"/>
                  </a:lnTo>
                  <a:lnTo>
                    <a:pt x="39" y="109"/>
                  </a:lnTo>
                  <a:lnTo>
                    <a:pt x="39" y="234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p66"/>
            <p:cNvSpPr/>
            <p:nvPr/>
          </p:nvSpPr>
          <p:spPr>
            <a:xfrm>
              <a:off x="2943" y="1446"/>
              <a:ext cx="48" cy="64"/>
            </a:xfrm>
            <a:custGeom>
              <a:avLst/>
              <a:gdLst/>
              <a:ahLst/>
              <a:cxnLst/>
              <a:rect l="l" t="t" r="r" b="b"/>
              <a:pathLst>
                <a:path w="237" h="317" extrusionOk="0">
                  <a:moveTo>
                    <a:pt x="0" y="317"/>
                  </a:moveTo>
                  <a:lnTo>
                    <a:pt x="0" y="0"/>
                  </a:lnTo>
                  <a:lnTo>
                    <a:pt x="230" y="0"/>
                  </a:lnTo>
                  <a:lnTo>
                    <a:pt x="230" y="38"/>
                  </a:lnTo>
                  <a:lnTo>
                    <a:pt x="42" y="38"/>
                  </a:lnTo>
                  <a:lnTo>
                    <a:pt x="42" y="135"/>
                  </a:lnTo>
                  <a:lnTo>
                    <a:pt x="217" y="135"/>
                  </a:lnTo>
                  <a:lnTo>
                    <a:pt x="217" y="171"/>
                  </a:lnTo>
                  <a:lnTo>
                    <a:pt x="42" y="171"/>
                  </a:lnTo>
                  <a:lnTo>
                    <a:pt x="42" y="279"/>
                  </a:lnTo>
                  <a:lnTo>
                    <a:pt x="237" y="279"/>
                  </a:lnTo>
                  <a:lnTo>
                    <a:pt x="237" y="317"/>
                  </a:lnTo>
                  <a:lnTo>
                    <a:pt x="0" y="317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66"/>
            <p:cNvSpPr/>
            <p:nvPr/>
          </p:nvSpPr>
          <p:spPr>
            <a:xfrm>
              <a:off x="2996" y="1464"/>
              <a:ext cx="43" cy="46"/>
            </a:xfrm>
            <a:custGeom>
              <a:avLst/>
              <a:gdLst/>
              <a:ahLst/>
              <a:cxnLst/>
              <a:rect l="l" t="t" r="r" b="b"/>
              <a:pathLst>
                <a:path w="215" h="230" extrusionOk="0">
                  <a:moveTo>
                    <a:pt x="0" y="230"/>
                  </a:moveTo>
                  <a:lnTo>
                    <a:pt x="83" y="111"/>
                  </a:lnTo>
                  <a:lnTo>
                    <a:pt x="6" y="0"/>
                  </a:lnTo>
                  <a:lnTo>
                    <a:pt x="54" y="0"/>
                  </a:lnTo>
                  <a:lnTo>
                    <a:pt x="89" y="54"/>
                  </a:lnTo>
                  <a:lnTo>
                    <a:pt x="92" y="58"/>
                  </a:lnTo>
                  <a:lnTo>
                    <a:pt x="94" y="61"/>
                  </a:lnTo>
                  <a:lnTo>
                    <a:pt x="97" y="65"/>
                  </a:lnTo>
                  <a:lnTo>
                    <a:pt x="99" y="68"/>
                  </a:lnTo>
                  <a:lnTo>
                    <a:pt x="100" y="71"/>
                  </a:lnTo>
                  <a:lnTo>
                    <a:pt x="103" y="75"/>
                  </a:lnTo>
                  <a:lnTo>
                    <a:pt x="104" y="77"/>
                  </a:lnTo>
                  <a:lnTo>
                    <a:pt x="105" y="79"/>
                  </a:lnTo>
                  <a:lnTo>
                    <a:pt x="108" y="77"/>
                  </a:lnTo>
                  <a:lnTo>
                    <a:pt x="110" y="73"/>
                  </a:lnTo>
                  <a:lnTo>
                    <a:pt x="113" y="70"/>
                  </a:lnTo>
                  <a:lnTo>
                    <a:pt x="115" y="66"/>
                  </a:lnTo>
                  <a:lnTo>
                    <a:pt x="117" y="64"/>
                  </a:lnTo>
                  <a:lnTo>
                    <a:pt x="120" y="60"/>
                  </a:lnTo>
                  <a:lnTo>
                    <a:pt x="121" y="58"/>
                  </a:lnTo>
                  <a:lnTo>
                    <a:pt x="123" y="55"/>
                  </a:lnTo>
                  <a:lnTo>
                    <a:pt x="162" y="0"/>
                  </a:lnTo>
                  <a:lnTo>
                    <a:pt x="209" y="0"/>
                  </a:lnTo>
                  <a:lnTo>
                    <a:pt x="130" y="109"/>
                  </a:lnTo>
                  <a:lnTo>
                    <a:pt x="215" y="230"/>
                  </a:lnTo>
                  <a:lnTo>
                    <a:pt x="167" y="230"/>
                  </a:lnTo>
                  <a:lnTo>
                    <a:pt x="120" y="158"/>
                  </a:lnTo>
                  <a:lnTo>
                    <a:pt x="108" y="139"/>
                  </a:lnTo>
                  <a:lnTo>
                    <a:pt x="47" y="230"/>
                  </a:lnTo>
                  <a:lnTo>
                    <a:pt x="0" y="230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66"/>
            <p:cNvSpPr/>
            <p:nvPr/>
          </p:nvSpPr>
          <p:spPr>
            <a:xfrm>
              <a:off x="3046" y="1463"/>
              <a:ext cx="40" cy="64"/>
            </a:xfrm>
            <a:custGeom>
              <a:avLst/>
              <a:gdLst/>
              <a:ahLst/>
              <a:cxnLst/>
              <a:rect l="l" t="t" r="r" b="b"/>
              <a:pathLst>
                <a:path w="200" h="321" extrusionOk="0">
                  <a:moveTo>
                    <a:pt x="0" y="321"/>
                  </a:moveTo>
                  <a:lnTo>
                    <a:pt x="0" y="4"/>
                  </a:lnTo>
                  <a:lnTo>
                    <a:pt x="36" y="4"/>
                  </a:lnTo>
                  <a:lnTo>
                    <a:pt x="36" y="34"/>
                  </a:lnTo>
                  <a:lnTo>
                    <a:pt x="39" y="30"/>
                  </a:lnTo>
                  <a:lnTo>
                    <a:pt x="42" y="26"/>
                  </a:lnTo>
                  <a:lnTo>
                    <a:pt x="45" y="23"/>
                  </a:lnTo>
                  <a:lnTo>
                    <a:pt x="49" y="19"/>
                  </a:lnTo>
                  <a:lnTo>
                    <a:pt x="53" y="15"/>
                  </a:lnTo>
                  <a:lnTo>
                    <a:pt x="56" y="13"/>
                  </a:lnTo>
                  <a:lnTo>
                    <a:pt x="60" y="11"/>
                  </a:lnTo>
                  <a:lnTo>
                    <a:pt x="64" y="8"/>
                  </a:lnTo>
                  <a:lnTo>
                    <a:pt x="68" y="6"/>
                  </a:lnTo>
                  <a:lnTo>
                    <a:pt x="72" y="4"/>
                  </a:lnTo>
                  <a:lnTo>
                    <a:pt x="77" y="2"/>
                  </a:lnTo>
                  <a:lnTo>
                    <a:pt x="82" y="1"/>
                  </a:lnTo>
                  <a:lnTo>
                    <a:pt x="87" y="1"/>
                  </a:lnTo>
                  <a:lnTo>
                    <a:pt x="92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0"/>
                  </a:lnTo>
                  <a:lnTo>
                    <a:pt x="117" y="0"/>
                  </a:lnTo>
                  <a:lnTo>
                    <a:pt x="123" y="1"/>
                  </a:lnTo>
                  <a:lnTo>
                    <a:pt x="130" y="3"/>
                  </a:lnTo>
                  <a:lnTo>
                    <a:pt x="136" y="6"/>
                  </a:lnTo>
                  <a:lnTo>
                    <a:pt x="143" y="8"/>
                  </a:lnTo>
                  <a:lnTo>
                    <a:pt x="149" y="11"/>
                  </a:lnTo>
                  <a:lnTo>
                    <a:pt x="153" y="14"/>
                  </a:lnTo>
                  <a:lnTo>
                    <a:pt x="160" y="18"/>
                  </a:lnTo>
                  <a:lnTo>
                    <a:pt x="164" y="23"/>
                  </a:lnTo>
                  <a:lnTo>
                    <a:pt x="169" y="28"/>
                  </a:lnTo>
                  <a:lnTo>
                    <a:pt x="174" y="32"/>
                  </a:lnTo>
                  <a:lnTo>
                    <a:pt x="178" y="38"/>
                  </a:lnTo>
                  <a:lnTo>
                    <a:pt x="181" y="45"/>
                  </a:lnTo>
                  <a:lnTo>
                    <a:pt x="185" y="51"/>
                  </a:lnTo>
                  <a:lnTo>
                    <a:pt x="188" y="57"/>
                  </a:lnTo>
                  <a:lnTo>
                    <a:pt x="191" y="64"/>
                  </a:lnTo>
                  <a:lnTo>
                    <a:pt x="194" y="71"/>
                  </a:lnTo>
                  <a:lnTo>
                    <a:pt x="195" y="79"/>
                  </a:lnTo>
                  <a:lnTo>
                    <a:pt x="197" y="86"/>
                  </a:lnTo>
                  <a:lnTo>
                    <a:pt x="198" y="93"/>
                  </a:lnTo>
                  <a:lnTo>
                    <a:pt x="198" y="102"/>
                  </a:lnTo>
                  <a:lnTo>
                    <a:pt x="200" y="109"/>
                  </a:lnTo>
                  <a:lnTo>
                    <a:pt x="200" y="117"/>
                  </a:lnTo>
                  <a:lnTo>
                    <a:pt x="200" y="126"/>
                  </a:lnTo>
                  <a:lnTo>
                    <a:pt x="198" y="134"/>
                  </a:lnTo>
                  <a:lnTo>
                    <a:pt x="197" y="143"/>
                  </a:lnTo>
                  <a:lnTo>
                    <a:pt x="196" y="151"/>
                  </a:lnTo>
                  <a:lnTo>
                    <a:pt x="195" y="159"/>
                  </a:lnTo>
                  <a:lnTo>
                    <a:pt x="192" y="166"/>
                  </a:lnTo>
                  <a:lnTo>
                    <a:pt x="190" y="173"/>
                  </a:lnTo>
                  <a:lnTo>
                    <a:pt x="186" y="181"/>
                  </a:lnTo>
                  <a:lnTo>
                    <a:pt x="184" y="188"/>
                  </a:lnTo>
                  <a:lnTo>
                    <a:pt x="180" y="194"/>
                  </a:lnTo>
                  <a:lnTo>
                    <a:pt x="175" y="200"/>
                  </a:lnTo>
                  <a:lnTo>
                    <a:pt x="172" y="206"/>
                  </a:lnTo>
                  <a:lnTo>
                    <a:pt x="167" y="211"/>
                  </a:lnTo>
                  <a:lnTo>
                    <a:pt x="162" y="216"/>
                  </a:lnTo>
                  <a:lnTo>
                    <a:pt x="156" y="221"/>
                  </a:lnTo>
                  <a:lnTo>
                    <a:pt x="150" y="224"/>
                  </a:lnTo>
                  <a:lnTo>
                    <a:pt x="144" y="228"/>
                  </a:lnTo>
                  <a:lnTo>
                    <a:pt x="138" y="230"/>
                  </a:lnTo>
                  <a:lnTo>
                    <a:pt x="132" y="233"/>
                  </a:lnTo>
                  <a:lnTo>
                    <a:pt x="126" y="235"/>
                  </a:lnTo>
                  <a:lnTo>
                    <a:pt x="119" y="238"/>
                  </a:lnTo>
                  <a:lnTo>
                    <a:pt x="112" y="238"/>
                  </a:lnTo>
                  <a:lnTo>
                    <a:pt x="106" y="239"/>
                  </a:lnTo>
                  <a:lnTo>
                    <a:pt x="99" y="239"/>
                  </a:lnTo>
                  <a:lnTo>
                    <a:pt x="94" y="239"/>
                  </a:lnTo>
                  <a:lnTo>
                    <a:pt x="90" y="239"/>
                  </a:lnTo>
                  <a:lnTo>
                    <a:pt x="85" y="238"/>
                  </a:lnTo>
                  <a:lnTo>
                    <a:pt x="81" y="238"/>
                  </a:lnTo>
                  <a:lnTo>
                    <a:pt x="77" y="236"/>
                  </a:lnTo>
                  <a:lnTo>
                    <a:pt x="72" y="234"/>
                  </a:lnTo>
                  <a:lnTo>
                    <a:pt x="68" y="233"/>
                  </a:lnTo>
                  <a:lnTo>
                    <a:pt x="65" y="230"/>
                  </a:lnTo>
                  <a:lnTo>
                    <a:pt x="61" y="229"/>
                  </a:lnTo>
                  <a:lnTo>
                    <a:pt x="57" y="227"/>
                  </a:lnTo>
                  <a:lnTo>
                    <a:pt x="54" y="224"/>
                  </a:lnTo>
                  <a:lnTo>
                    <a:pt x="50" y="222"/>
                  </a:lnTo>
                  <a:lnTo>
                    <a:pt x="48" y="219"/>
                  </a:lnTo>
                  <a:lnTo>
                    <a:pt x="44" y="216"/>
                  </a:lnTo>
                  <a:lnTo>
                    <a:pt x="42" y="213"/>
                  </a:lnTo>
                  <a:lnTo>
                    <a:pt x="39" y="210"/>
                  </a:lnTo>
                  <a:lnTo>
                    <a:pt x="39" y="321"/>
                  </a:lnTo>
                  <a:lnTo>
                    <a:pt x="0" y="321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66"/>
            <p:cNvSpPr/>
            <p:nvPr/>
          </p:nvSpPr>
          <p:spPr>
            <a:xfrm>
              <a:off x="3053" y="1469"/>
              <a:ext cx="25" cy="35"/>
            </a:xfrm>
            <a:custGeom>
              <a:avLst/>
              <a:gdLst/>
              <a:ahLst/>
              <a:cxnLst/>
              <a:rect l="l" t="t" r="r" b="b"/>
              <a:pathLst>
                <a:path w="124" h="177" extrusionOk="0">
                  <a:moveTo>
                    <a:pt x="0" y="91"/>
                  </a:moveTo>
                  <a:lnTo>
                    <a:pt x="0" y="101"/>
                  </a:lnTo>
                  <a:lnTo>
                    <a:pt x="1" y="112"/>
                  </a:lnTo>
                  <a:lnTo>
                    <a:pt x="2" y="120"/>
                  </a:lnTo>
                  <a:lnTo>
                    <a:pt x="3" y="129"/>
                  </a:lnTo>
                  <a:lnTo>
                    <a:pt x="7" y="137"/>
                  </a:lnTo>
                  <a:lnTo>
                    <a:pt x="9" y="145"/>
                  </a:lnTo>
                  <a:lnTo>
                    <a:pt x="13" y="151"/>
                  </a:lnTo>
                  <a:lnTo>
                    <a:pt x="18" y="155"/>
                  </a:lnTo>
                  <a:lnTo>
                    <a:pt x="21" y="162"/>
                  </a:lnTo>
                  <a:lnTo>
                    <a:pt x="26" y="165"/>
                  </a:lnTo>
                  <a:lnTo>
                    <a:pt x="31" y="169"/>
                  </a:lnTo>
                  <a:lnTo>
                    <a:pt x="37" y="172"/>
                  </a:lnTo>
                  <a:lnTo>
                    <a:pt x="42" y="174"/>
                  </a:lnTo>
                  <a:lnTo>
                    <a:pt x="48" y="176"/>
                  </a:lnTo>
                  <a:lnTo>
                    <a:pt x="54" y="177"/>
                  </a:lnTo>
                  <a:lnTo>
                    <a:pt x="60" y="177"/>
                  </a:lnTo>
                  <a:lnTo>
                    <a:pt x="68" y="177"/>
                  </a:lnTo>
                  <a:lnTo>
                    <a:pt x="74" y="176"/>
                  </a:lnTo>
                  <a:lnTo>
                    <a:pt x="79" y="174"/>
                  </a:lnTo>
                  <a:lnTo>
                    <a:pt x="85" y="171"/>
                  </a:lnTo>
                  <a:lnTo>
                    <a:pt x="91" y="169"/>
                  </a:lnTo>
                  <a:lnTo>
                    <a:pt x="96" y="165"/>
                  </a:lnTo>
                  <a:lnTo>
                    <a:pt x="100" y="160"/>
                  </a:lnTo>
                  <a:lnTo>
                    <a:pt x="105" y="155"/>
                  </a:lnTo>
                  <a:lnTo>
                    <a:pt x="109" y="149"/>
                  </a:lnTo>
                  <a:lnTo>
                    <a:pt x="114" y="143"/>
                  </a:lnTo>
                  <a:lnTo>
                    <a:pt x="116" y="135"/>
                  </a:lnTo>
                  <a:lnTo>
                    <a:pt x="119" y="128"/>
                  </a:lnTo>
                  <a:lnTo>
                    <a:pt x="121" y="118"/>
                  </a:lnTo>
                  <a:lnTo>
                    <a:pt x="122" y="109"/>
                  </a:lnTo>
                  <a:lnTo>
                    <a:pt x="124" y="98"/>
                  </a:lnTo>
                  <a:lnTo>
                    <a:pt x="124" y="87"/>
                  </a:lnTo>
                  <a:lnTo>
                    <a:pt x="124" y="77"/>
                  </a:lnTo>
                  <a:lnTo>
                    <a:pt x="122" y="67"/>
                  </a:lnTo>
                  <a:lnTo>
                    <a:pt x="121" y="57"/>
                  </a:lnTo>
                  <a:lnTo>
                    <a:pt x="119" y="49"/>
                  </a:lnTo>
                  <a:lnTo>
                    <a:pt x="116" y="41"/>
                  </a:lnTo>
                  <a:lnTo>
                    <a:pt x="114" y="34"/>
                  </a:lnTo>
                  <a:lnTo>
                    <a:pt x="110" y="28"/>
                  </a:lnTo>
                  <a:lnTo>
                    <a:pt x="105" y="22"/>
                  </a:lnTo>
                  <a:lnTo>
                    <a:pt x="100" y="17"/>
                  </a:lnTo>
                  <a:lnTo>
                    <a:pt x="96" y="12"/>
                  </a:lnTo>
                  <a:lnTo>
                    <a:pt x="91" y="8"/>
                  </a:lnTo>
                  <a:lnTo>
                    <a:pt x="86" y="5"/>
                  </a:lnTo>
                  <a:lnTo>
                    <a:pt x="80" y="2"/>
                  </a:lnTo>
                  <a:lnTo>
                    <a:pt x="75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1" y="1"/>
                  </a:lnTo>
                  <a:lnTo>
                    <a:pt x="45" y="2"/>
                  </a:lnTo>
                  <a:lnTo>
                    <a:pt x="39" y="6"/>
                  </a:lnTo>
                  <a:lnTo>
                    <a:pt x="34" y="8"/>
                  </a:lnTo>
                  <a:lnTo>
                    <a:pt x="29" y="12"/>
                  </a:lnTo>
                  <a:lnTo>
                    <a:pt x="24" y="17"/>
                  </a:lnTo>
                  <a:lnTo>
                    <a:pt x="19" y="23"/>
                  </a:lnTo>
                  <a:lnTo>
                    <a:pt x="14" y="29"/>
                  </a:lnTo>
                  <a:lnTo>
                    <a:pt x="11" y="36"/>
                  </a:lnTo>
                  <a:lnTo>
                    <a:pt x="7" y="44"/>
                  </a:lnTo>
                  <a:lnTo>
                    <a:pt x="4" y="51"/>
                  </a:lnTo>
                  <a:lnTo>
                    <a:pt x="2" y="61"/>
                  </a:lnTo>
                  <a:lnTo>
                    <a:pt x="1" y="69"/>
                  </a:lnTo>
                  <a:lnTo>
                    <a:pt x="0" y="80"/>
                  </a:lnTo>
                  <a:lnTo>
                    <a:pt x="0" y="91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66"/>
            <p:cNvSpPr/>
            <p:nvPr/>
          </p:nvSpPr>
          <p:spPr>
            <a:xfrm>
              <a:off x="3095" y="1446"/>
              <a:ext cx="8" cy="64"/>
            </a:xfrm>
            <a:prstGeom prst="rect">
              <a:avLst/>
            </a:prstGeom>
            <a:noFill/>
            <a:ln w="9525" cap="flat" cmpd="sng">
              <a:solidFill>
                <a:srgbClr val="1F1A1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14" name="Google Shape;714;p66"/>
            <p:cNvSpPr/>
            <p:nvPr/>
          </p:nvSpPr>
          <p:spPr>
            <a:xfrm>
              <a:off x="3112" y="1463"/>
              <a:ext cx="42" cy="48"/>
            </a:xfrm>
            <a:custGeom>
              <a:avLst/>
              <a:gdLst/>
              <a:ahLst/>
              <a:cxnLst/>
              <a:rect l="l" t="t" r="r" b="b"/>
              <a:pathLst>
                <a:path w="211" h="239" extrusionOk="0">
                  <a:moveTo>
                    <a:pt x="163" y="206"/>
                  </a:moveTo>
                  <a:lnTo>
                    <a:pt x="157" y="210"/>
                  </a:lnTo>
                  <a:lnTo>
                    <a:pt x="152" y="215"/>
                  </a:lnTo>
                  <a:lnTo>
                    <a:pt x="147" y="218"/>
                  </a:lnTo>
                  <a:lnTo>
                    <a:pt x="141" y="222"/>
                  </a:lnTo>
                  <a:lnTo>
                    <a:pt x="136" y="224"/>
                  </a:lnTo>
                  <a:lnTo>
                    <a:pt x="131" y="227"/>
                  </a:lnTo>
                  <a:lnTo>
                    <a:pt x="126" y="229"/>
                  </a:lnTo>
                  <a:lnTo>
                    <a:pt x="122" y="232"/>
                  </a:lnTo>
                  <a:lnTo>
                    <a:pt x="116" y="234"/>
                  </a:lnTo>
                  <a:lnTo>
                    <a:pt x="111" y="235"/>
                  </a:lnTo>
                  <a:lnTo>
                    <a:pt x="106" y="236"/>
                  </a:lnTo>
                  <a:lnTo>
                    <a:pt x="100" y="238"/>
                  </a:lnTo>
                  <a:lnTo>
                    <a:pt x="95" y="238"/>
                  </a:lnTo>
                  <a:lnTo>
                    <a:pt x="89" y="239"/>
                  </a:lnTo>
                  <a:lnTo>
                    <a:pt x="84" y="239"/>
                  </a:lnTo>
                  <a:lnTo>
                    <a:pt x="78" y="239"/>
                  </a:lnTo>
                  <a:lnTo>
                    <a:pt x="69" y="239"/>
                  </a:lnTo>
                  <a:lnTo>
                    <a:pt x="60" y="238"/>
                  </a:lnTo>
                  <a:lnTo>
                    <a:pt x="52" y="236"/>
                  </a:lnTo>
                  <a:lnTo>
                    <a:pt x="45" y="234"/>
                  </a:lnTo>
                  <a:lnTo>
                    <a:pt x="38" y="232"/>
                  </a:lnTo>
                  <a:lnTo>
                    <a:pt x="32" y="229"/>
                  </a:lnTo>
                  <a:lnTo>
                    <a:pt x="26" y="226"/>
                  </a:lnTo>
                  <a:lnTo>
                    <a:pt x="20" y="221"/>
                  </a:lnTo>
                  <a:lnTo>
                    <a:pt x="15" y="216"/>
                  </a:lnTo>
                  <a:lnTo>
                    <a:pt x="11" y="211"/>
                  </a:lnTo>
                  <a:lnTo>
                    <a:pt x="7" y="205"/>
                  </a:lnTo>
                  <a:lnTo>
                    <a:pt x="5" y="200"/>
                  </a:lnTo>
                  <a:lnTo>
                    <a:pt x="3" y="194"/>
                  </a:lnTo>
                  <a:lnTo>
                    <a:pt x="1" y="187"/>
                  </a:lnTo>
                  <a:lnTo>
                    <a:pt x="0" y="181"/>
                  </a:lnTo>
                  <a:lnTo>
                    <a:pt x="0" y="173"/>
                  </a:lnTo>
                  <a:lnTo>
                    <a:pt x="0" y="170"/>
                  </a:lnTo>
                  <a:lnTo>
                    <a:pt x="0" y="165"/>
                  </a:lnTo>
                  <a:lnTo>
                    <a:pt x="0" y="161"/>
                  </a:lnTo>
                  <a:lnTo>
                    <a:pt x="1" y="158"/>
                  </a:lnTo>
                  <a:lnTo>
                    <a:pt x="3" y="154"/>
                  </a:lnTo>
                  <a:lnTo>
                    <a:pt x="4" y="150"/>
                  </a:lnTo>
                  <a:lnTo>
                    <a:pt x="5" y="147"/>
                  </a:lnTo>
                  <a:lnTo>
                    <a:pt x="7" y="143"/>
                  </a:lnTo>
                  <a:lnTo>
                    <a:pt x="10" y="139"/>
                  </a:lnTo>
                  <a:lnTo>
                    <a:pt x="11" y="136"/>
                  </a:lnTo>
                  <a:lnTo>
                    <a:pt x="13" y="133"/>
                  </a:lnTo>
                  <a:lnTo>
                    <a:pt x="16" y="130"/>
                  </a:lnTo>
                  <a:lnTo>
                    <a:pt x="18" y="127"/>
                  </a:lnTo>
                  <a:lnTo>
                    <a:pt x="22" y="125"/>
                  </a:lnTo>
                  <a:lnTo>
                    <a:pt x="24" y="122"/>
                  </a:lnTo>
                  <a:lnTo>
                    <a:pt x="27" y="120"/>
                  </a:lnTo>
                  <a:lnTo>
                    <a:pt x="30" y="119"/>
                  </a:lnTo>
                  <a:lnTo>
                    <a:pt x="34" y="116"/>
                  </a:lnTo>
                  <a:lnTo>
                    <a:pt x="37" y="115"/>
                  </a:lnTo>
                  <a:lnTo>
                    <a:pt x="40" y="113"/>
                  </a:lnTo>
                  <a:lnTo>
                    <a:pt x="44" y="111"/>
                  </a:lnTo>
                  <a:lnTo>
                    <a:pt x="47" y="110"/>
                  </a:lnTo>
                  <a:lnTo>
                    <a:pt x="51" y="109"/>
                  </a:lnTo>
                  <a:lnTo>
                    <a:pt x="56" y="108"/>
                  </a:lnTo>
                  <a:lnTo>
                    <a:pt x="58" y="107"/>
                  </a:lnTo>
                  <a:lnTo>
                    <a:pt x="62" y="107"/>
                  </a:lnTo>
                  <a:lnTo>
                    <a:pt x="66" y="105"/>
                  </a:lnTo>
                  <a:lnTo>
                    <a:pt x="69" y="104"/>
                  </a:lnTo>
                  <a:lnTo>
                    <a:pt x="74" y="104"/>
                  </a:lnTo>
                  <a:lnTo>
                    <a:pt x="79" y="103"/>
                  </a:lnTo>
                  <a:lnTo>
                    <a:pt x="84" y="103"/>
                  </a:lnTo>
                  <a:lnTo>
                    <a:pt x="90" y="102"/>
                  </a:lnTo>
                  <a:lnTo>
                    <a:pt x="101" y="100"/>
                  </a:lnTo>
                  <a:lnTo>
                    <a:pt x="112" y="99"/>
                  </a:lnTo>
                  <a:lnTo>
                    <a:pt x="122" y="97"/>
                  </a:lnTo>
                  <a:lnTo>
                    <a:pt x="131" y="96"/>
                  </a:lnTo>
                  <a:lnTo>
                    <a:pt x="139" y="94"/>
                  </a:lnTo>
                  <a:lnTo>
                    <a:pt x="147" y="92"/>
                  </a:lnTo>
                  <a:lnTo>
                    <a:pt x="153" y="91"/>
                  </a:lnTo>
                  <a:lnTo>
                    <a:pt x="159" y="88"/>
                  </a:lnTo>
                  <a:lnTo>
                    <a:pt x="159" y="86"/>
                  </a:lnTo>
                  <a:lnTo>
                    <a:pt x="159" y="85"/>
                  </a:lnTo>
                  <a:lnTo>
                    <a:pt x="159" y="83"/>
                  </a:lnTo>
                  <a:lnTo>
                    <a:pt x="159" y="82"/>
                  </a:lnTo>
                  <a:lnTo>
                    <a:pt x="159" y="81"/>
                  </a:lnTo>
                  <a:lnTo>
                    <a:pt x="159" y="80"/>
                  </a:lnTo>
                  <a:lnTo>
                    <a:pt x="159" y="79"/>
                  </a:lnTo>
                  <a:lnTo>
                    <a:pt x="159" y="72"/>
                  </a:lnTo>
                  <a:lnTo>
                    <a:pt x="159" y="68"/>
                  </a:lnTo>
                  <a:lnTo>
                    <a:pt x="158" y="63"/>
                  </a:lnTo>
                  <a:lnTo>
                    <a:pt x="157" y="58"/>
                  </a:lnTo>
                  <a:lnTo>
                    <a:pt x="156" y="54"/>
                  </a:lnTo>
                  <a:lnTo>
                    <a:pt x="153" y="51"/>
                  </a:lnTo>
                  <a:lnTo>
                    <a:pt x="151" y="47"/>
                  </a:lnTo>
                  <a:lnTo>
                    <a:pt x="148" y="45"/>
                  </a:lnTo>
                  <a:lnTo>
                    <a:pt x="145" y="42"/>
                  </a:lnTo>
                  <a:lnTo>
                    <a:pt x="140" y="38"/>
                  </a:lnTo>
                  <a:lnTo>
                    <a:pt x="135" y="36"/>
                  </a:lnTo>
                  <a:lnTo>
                    <a:pt x="130" y="35"/>
                  </a:lnTo>
                  <a:lnTo>
                    <a:pt x="124" y="34"/>
                  </a:lnTo>
                  <a:lnTo>
                    <a:pt x="118" y="32"/>
                  </a:lnTo>
                  <a:lnTo>
                    <a:pt x="112" y="31"/>
                  </a:lnTo>
                  <a:lnTo>
                    <a:pt x="105" y="31"/>
                  </a:lnTo>
                  <a:lnTo>
                    <a:pt x="97" y="31"/>
                  </a:lnTo>
                  <a:lnTo>
                    <a:pt x="91" y="32"/>
                  </a:lnTo>
                  <a:lnTo>
                    <a:pt x="85" y="32"/>
                  </a:lnTo>
                  <a:lnTo>
                    <a:pt x="80" y="34"/>
                  </a:lnTo>
                  <a:lnTo>
                    <a:pt x="75" y="35"/>
                  </a:lnTo>
                  <a:lnTo>
                    <a:pt x="71" y="37"/>
                  </a:lnTo>
                  <a:lnTo>
                    <a:pt x="67" y="38"/>
                  </a:lnTo>
                  <a:lnTo>
                    <a:pt x="63" y="41"/>
                  </a:lnTo>
                  <a:lnTo>
                    <a:pt x="61" y="43"/>
                  </a:lnTo>
                  <a:lnTo>
                    <a:pt x="57" y="47"/>
                  </a:lnTo>
                  <a:lnTo>
                    <a:pt x="55" y="51"/>
                  </a:lnTo>
                  <a:lnTo>
                    <a:pt x="52" y="54"/>
                  </a:lnTo>
                  <a:lnTo>
                    <a:pt x="50" y="59"/>
                  </a:lnTo>
                  <a:lnTo>
                    <a:pt x="47" y="64"/>
                  </a:lnTo>
                  <a:lnTo>
                    <a:pt x="46" y="69"/>
                  </a:lnTo>
                  <a:lnTo>
                    <a:pt x="44" y="75"/>
                  </a:lnTo>
                  <a:lnTo>
                    <a:pt x="6" y="70"/>
                  </a:lnTo>
                  <a:lnTo>
                    <a:pt x="7" y="64"/>
                  </a:lnTo>
                  <a:lnTo>
                    <a:pt x="10" y="58"/>
                  </a:lnTo>
                  <a:lnTo>
                    <a:pt x="11" y="53"/>
                  </a:lnTo>
                  <a:lnTo>
                    <a:pt x="13" y="48"/>
                  </a:lnTo>
                  <a:lnTo>
                    <a:pt x="16" y="43"/>
                  </a:lnTo>
                  <a:lnTo>
                    <a:pt x="18" y="38"/>
                  </a:lnTo>
                  <a:lnTo>
                    <a:pt x="21" y="35"/>
                  </a:lnTo>
                  <a:lnTo>
                    <a:pt x="23" y="30"/>
                  </a:lnTo>
                  <a:lnTo>
                    <a:pt x="27" y="26"/>
                  </a:lnTo>
                  <a:lnTo>
                    <a:pt x="30" y="24"/>
                  </a:lnTo>
                  <a:lnTo>
                    <a:pt x="34" y="20"/>
                  </a:lnTo>
                  <a:lnTo>
                    <a:pt x="38" y="17"/>
                  </a:lnTo>
                  <a:lnTo>
                    <a:pt x="43" y="14"/>
                  </a:lnTo>
                  <a:lnTo>
                    <a:pt x="47" y="12"/>
                  </a:lnTo>
                  <a:lnTo>
                    <a:pt x="52" y="9"/>
                  </a:lnTo>
                  <a:lnTo>
                    <a:pt x="57" y="7"/>
                  </a:lnTo>
                  <a:lnTo>
                    <a:pt x="63" y="6"/>
                  </a:lnTo>
                  <a:lnTo>
                    <a:pt x="69" y="3"/>
                  </a:lnTo>
                  <a:lnTo>
                    <a:pt x="75" y="2"/>
                  </a:lnTo>
                  <a:lnTo>
                    <a:pt x="81" y="1"/>
                  </a:lnTo>
                  <a:lnTo>
                    <a:pt x="89" y="1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9" y="0"/>
                  </a:lnTo>
                  <a:lnTo>
                    <a:pt x="117" y="0"/>
                  </a:lnTo>
                  <a:lnTo>
                    <a:pt x="124" y="0"/>
                  </a:lnTo>
                  <a:lnTo>
                    <a:pt x="130" y="0"/>
                  </a:lnTo>
                  <a:lnTo>
                    <a:pt x="136" y="1"/>
                  </a:lnTo>
                  <a:lnTo>
                    <a:pt x="142" y="2"/>
                  </a:lnTo>
                  <a:lnTo>
                    <a:pt x="148" y="3"/>
                  </a:lnTo>
                  <a:lnTo>
                    <a:pt x="153" y="4"/>
                  </a:lnTo>
                  <a:lnTo>
                    <a:pt x="158" y="6"/>
                  </a:lnTo>
                  <a:lnTo>
                    <a:pt x="162" y="8"/>
                  </a:lnTo>
                  <a:lnTo>
                    <a:pt x="167" y="9"/>
                  </a:lnTo>
                  <a:lnTo>
                    <a:pt x="170" y="12"/>
                  </a:lnTo>
                  <a:lnTo>
                    <a:pt x="174" y="14"/>
                  </a:lnTo>
                  <a:lnTo>
                    <a:pt x="176" y="17"/>
                  </a:lnTo>
                  <a:lnTo>
                    <a:pt x="180" y="19"/>
                  </a:lnTo>
                  <a:lnTo>
                    <a:pt x="182" y="21"/>
                  </a:lnTo>
                  <a:lnTo>
                    <a:pt x="185" y="24"/>
                  </a:lnTo>
                  <a:lnTo>
                    <a:pt x="187" y="26"/>
                  </a:lnTo>
                  <a:lnTo>
                    <a:pt x="188" y="29"/>
                  </a:lnTo>
                  <a:lnTo>
                    <a:pt x="191" y="32"/>
                  </a:lnTo>
                  <a:lnTo>
                    <a:pt x="192" y="35"/>
                  </a:lnTo>
                  <a:lnTo>
                    <a:pt x="193" y="38"/>
                  </a:lnTo>
                  <a:lnTo>
                    <a:pt x="194" y="42"/>
                  </a:lnTo>
                  <a:lnTo>
                    <a:pt x="196" y="46"/>
                  </a:lnTo>
                  <a:lnTo>
                    <a:pt x="197" y="49"/>
                  </a:lnTo>
                  <a:lnTo>
                    <a:pt x="197" y="53"/>
                  </a:lnTo>
                  <a:lnTo>
                    <a:pt x="198" y="55"/>
                  </a:lnTo>
                  <a:lnTo>
                    <a:pt x="198" y="60"/>
                  </a:lnTo>
                  <a:lnTo>
                    <a:pt x="198" y="64"/>
                  </a:lnTo>
                  <a:lnTo>
                    <a:pt x="198" y="69"/>
                  </a:lnTo>
                  <a:lnTo>
                    <a:pt x="198" y="74"/>
                  </a:lnTo>
                  <a:lnTo>
                    <a:pt x="198" y="80"/>
                  </a:lnTo>
                  <a:lnTo>
                    <a:pt x="199" y="86"/>
                  </a:lnTo>
                  <a:lnTo>
                    <a:pt x="199" y="138"/>
                  </a:lnTo>
                  <a:lnTo>
                    <a:pt x="199" y="150"/>
                  </a:lnTo>
                  <a:lnTo>
                    <a:pt x="199" y="162"/>
                  </a:lnTo>
                  <a:lnTo>
                    <a:pt x="199" y="173"/>
                  </a:lnTo>
                  <a:lnTo>
                    <a:pt x="199" y="182"/>
                  </a:lnTo>
                  <a:lnTo>
                    <a:pt x="199" y="190"/>
                  </a:lnTo>
                  <a:lnTo>
                    <a:pt x="201" y="196"/>
                  </a:lnTo>
                  <a:lnTo>
                    <a:pt x="201" y="202"/>
                  </a:lnTo>
                  <a:lnTo>
                    <a:pt x="202" y="206"/>
                  </a:lnTo>
                  <a:lnTo>
                    <a:pt x="202" y="210"/>
                  </a:lnTo>
                  <a:lnTo>
                    <a:pt x="203" y="213"/>
                  </a:lnTo>
                  <a:lnTo>
                    <a:pt x="204" y="217"/>
                  </a:lnTo>
                  <a:lnTo>
                    <a:pt x="205" y="221"/>
                  </a:lnTo>
                  <a:lnTo>
                    <a:pt x="207" y="224"/>
                  </a:lnTo>
                  <a:lnTo>
                    <a:pt x="208" y="227"/>
                  </a:lnTo>
                  <a:lnTo>
                    <a:pt x="209" y="230"/>
                  </a:lnTo>
                  <a:lnTo>
                    <a:pt x="211" y="234"/>
                  </a:lnTo>
                  <a:lnTo>
                    <a:pt x="170" y="234"/>
                  </a:lnTo>
                  <a:lnTo>
                    <a:pt x="169" y="230"/>
                  </a:lnTo>
                  <a:lnTo>
                    <a:pt x="168" y="228"/>
                  </a:lnTo>
                  <a:lnTo>
                    <a:pt x="167" y="224"/>
                  </a:lnTo>
                  <a:lnTo>
                    <a:pt x="165" y="221"/>
                  </a:lnTo>
                  <a:lnTo>
                    <a:pt x="164" y="217"/>
                  </a:lnTo>
                  <a:lnTo>
                    <a:pt x="164" y="213"/>
                  </a:lnTo>
                  <a:lnTo>
                    <a:pt x="163" y="210"/>
                  </a:lnTo>
                  <a:lnTo>
                    <a:pt x="163" y="206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66"/>
            <p:cNvSpPr/>
            <p:nvPr/>
          </p:nvSpPr>
          <p:spPr>
            <a:xfrm>
              <a:off x="3120" y="1487"/>
              <a:ext cx="24" cy="18"/>
            </a:xfrm>
            <a:custGeom>
              <a:avLst/>
              <a:gdLst/>
              <a:ahLst/>
              <a:cxnLst/>
              <a:rect l="l" t="t" r="r" b="b"/>
              <a:pathLst>
                <a:path w="118" h="90" extrusionOk="0">
                  <a:moveTo>
                    <a:pt x="118" y="0"/>
                  </a:moveTo>
                  <a:lnTo>
                    <a:pt x="112" y="2"/>
                  </a:lnTo>
                  <a:lnTo>
                    <a:pt x="106" y="5"/>
                  </a:lnTo>
                  <a:lnTo>
                    <a:pt x="100" y="6"/>
                  </a:lnTo>
                  <a:lnTo>
                    <a:pt x="92" y="8"/>
                  </a:lnTo>
                  <a:lnTo>
                    <a:pt x="83" y="9"/>
                  </a:lnTo>
                  <a:lnTo>
                    <a:pt x="75" y="12"/>
                  </a:lnTo>
                  <a:lnTo>
                    <a:pt x="65" y="13"/>
                  </a:lnTo>
                  <a:lnTo>
                    <a:pt x="55" y="14"/>
                  </a:lnTo>
                  <a:lnTo>
                    <a:pt x="49" y="15"/>
                  </a:lnTo>
                  <a:lnTo>
                    <a:pt x="44" y="17"/>
                  </a:lnTo>
                  <a:lnTo>
                    <a:pt x="39" y="17"/>
                  </a:lnTo>
                  <a:lnTo>
                    <a:pt x="34" y="18"/>
                  </a:lnTo>
                  <a:lnTo>
                    <a:pt x="31" y="19"/>
                  </a:lnTo>
                  <a:lnTo>
                    <a:pt x="27" y="20"/>
                  </a:lnTo>
                  <a:lnTo>
                    <a:pt x="23" y="22"/>
                  </a:lnTo>
                  <a:lnTo>
                    <a:pt x="21" y="23"/>
                  </a:lnTo>
                  <a:lnTo>
                    <a:pt x="19" y="24"/>
                  </a:lnTo>
                  <a:lnTo>
                    <a:pt x="16" y="25"/>
                  </a:lnTo>
                  <a:lnTo>
                    <a:pt x="14" y="26"/>
                  </a:lnTo>
                  <a:lnTo>
                    <a:pt x="13" y="28"/>
                  </a:lnTo>
                  <a:lnTo>
                    <a:pt x="10" y="29"/>
                  </a:lnTo>
                  <a:lnTo>
                    <a:pt x="9" y="31"/>
                  </a:lnTo>
                  <a:lnTo>
                    <a:pt x="6" y="32"/>
                  </a:lnTo>
                  <a:lnTo>
                    <a:pt x="5" y="35"/>
                  </a:lnTo>
                  <a:lnTo>
                    <a:pt x="4" y="37"/>
                  </a:lnTo>
                  <a:lnTo>
                    <a:pt x="3" y="40"/>
                  </a:lnTo>
                  <a:lnTo>
                    <a:pt x="2" y="41"/>
                  </a:lnTo>
                  <a:lnTo>
                    <a:pt x="2" y="43"/>
                  </a:lnTo>
                  <a:lnTo>
                    <a:pt x="0" y="46"/>
                  </a:lnTo>
                  <a:lnTo>
                    <a:pt x="0" y="48"/>
                  </a:lnTo>
                  <a:lnTo>
                    <a:pt x="0" y="51"/>
                  </a:lnTo>
                  <a:lnTo>
                    <a:pt x="0" y="53"/>
                  </a:lnTo>
                  <a:lnTo>
                    <a:pt x="0" y="57"/>
                  </a:lnTo>
                  <a:lnTo>
                    <a:pt x="0" y="60"/>
                  </a:lnTo>
                  <a:lnTo>
                    <a:pt x="2" y="64"/>
                  </a:lnTo>
                  <a:lnTo>
                    <a:pt x="3" y="68"/>
                  </a:lnTo>
                  <a:lnTo>
                    <a:pt x="5" y="71"/>
                  </a:lnTo>
                  <a:lnTo>
                    <a:pt x="6" y="74"/>
                  </a:lnTo>
                  <a:lnTo>
                    <a:pt x="9" y="76"/>
                  </a:lnTo>
                  <a:lnTo>
                    <a:pt x="11" y="80"/>
                  </a:lnTo>
                  <a:lnTo>
                    <a:pt x="15" y="82"/>
                  </a:lnTo>
                  <a:lnTo>
                    <a:pt x="19" y="83"/>
                  </a:lnTo>
                  <a:lnTo>
                    <a:pt x="22" y="86"/>
                  </a:lnTo>
                  <a:lnTo>
                    <a:pt x="26" y="87"/>
                  </a:lnTo>
                  <a:lnTo>
                    <a:pt x="31" y="88"/>
                  </a:lnTo>
                  <a:lnTo>
                    <a:pt x="36" y="90"/>
                  </a:lnTo>
                  <a:lnTo>
                    <a:pt x="40" y="90"/>
                  </a:lnTo>
                  <a:lnTo>
                    <a:pt x="47" y="90"/>
                  </a:lnTo>
                  <a:lnTo>
                    <a:pt x="51" y="90"/>
                  </a:lnTo>
                  <a:lnTo>
                    <a:pt x="58" y="90"/>
                  </a:lnTo>
                  <a:lnTo>
                    <a:pt x="62" y="88"/>
                  </a:lnTo>
                  <a:lnTo>
                    <a:pt x="67" y="87"/>
                  </a:lnTo>
                  <a:lnTo>
                    <a:pt x="72" y="86"/>
                  </a:lnTo>
                  <a:lnTo>
                    <a:pt x="77" y="85"/>
                  </a:lnTo>
                  <a:lnTo>
                    <a:pt x="82" y="82"/>
                  </a:lnTo>
                  <a:lnTo>
                    <a:pt x="87" y="80"/>
                  </a:lnTo>
                  <a:lnTo>
                    <a:pt x="90" y="77"/>
                  </a:lnTo>
                  <a:lnTo>
                    <a:pt x="94" y="75"/>
                  </a:lnTo>
                  <a:lnTo>
                    <a:pt x="98" y="71"/>
                  </a:lnTo>
                  <a:lnTo>
                    <a:pt x="101" y="68"/>
                  </a:lnTo>
                  <a:lnTo>
                    <a:pt x="105" y="65"/>
                  </a:lnTo>
                  <a:lnTo>
                    <a:pt x="107" y="62"/>
                  </a:lnTo>
                  <a:lnTo>
                    <a:pt x="110" y="57"/>
                  </a:lnTo>
                  <a:lnTo>
                    <a:pt x="112" y="53"/>
                  </a:lnTo>
                  <a:lnTo>
                    <a:pt x="113" y="49"/>
                  </a:lnTo>
                  <a:lnTo>
                    <a:pt x="115" y="46"/>
                  </a:lnTo>
                  <a:lnTo>
                    <a:pt x="116" y="41"/>
                  </a:lnTo>
                  <a:lnTo>
                    <a:pt x="117" y="36"/>
                  </a:lnTo>
                  <a:lnTo>
                    <a:pt x="117" y="31"/>
                  </a:lnTo>
                  <a:lnTo>
                    <a:pt x="118" y="26"/>
                  </a:lnTo>
                  <a:lnTo>
                    <a:pt x="118" y="20"/>
                  </a:lnTo>
                  <a:lnTo>
                    <a:pt x="118" y="14"/>
                  </a:lnTo>
                  <a:lnTo>
                    <a:pt x="118" y="0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66"/>
            <p:cNvSpPr/>
            <p:nvPr/>
          </p:nvSpPr>
          <p:spPr>
            <a:xfrm>
              <a:off x="3164" y="1463"/>
              <a:ext cx="37" cy="47"/>
            </a:xfrm>
            <a:custGeom>
              <a:avLst/>
              <a:gdLst/>
              <a:ahLst/>
              <a:cxnLst/>
              <a:rect l="l" t="t" r="r" b="b"/>
              <a:pathLst>
                <a:path w="187" h="234" extrusionOk="0">
                  <a:moveTo>
                    <a:pt x="0" y="234"/>
                  </a:moveTo>
                  <a:lnTo>
                    <a:pt x="0" y="4"/>
                  </a:lnTo>
                  <a:lnTo>
                    <a:pt x="35" y="4"/>
                  </a:lnTo>
                  <a:lnTo>
                    <a:pt x="35" y="37"/>
                  </a:lnTo>
                  <a:lnTo>
                    <a:pt x="41" y="29"/>
                  </a:lnTo>
                  <a:lnTo>
                    <a:pt x="50" y="20"/>
                  </a:lnTo>
                  <a:lnTo>
                    <a:pt x="57" y="14"/>
                  </a:lnTo>
                  <a:lnTo>
                    <a:pt x="65" y="8"/>
                  </a:lnTo>
                  <a:lnTo>
                    <a:pt x="75" y="4"/>
                  </a:lnTo>
                  <a:lnTo>
                    <a:pt x="86" y="2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3" y="0"/>
                  </a:lnTo>
                  <a:lnTo>
                    <a:pt x="118" y="0"/>
                  </a:lnTo>
                  <a:lnTo>
                    <a:pt x="124" y="1"/>
                  </a:lnTo>
                  <a:lnTo>
                    <a:pt x="129" y="1"/>
                  </a:lnTo>
                  <a:lnTo>
                    <a:pt x="132" y="2"/>
                  </a:lnTo>
                  <a:lnTo>
                    <a:pt x="137" y="3"/>
                  </a:lnTo>
                  <a:lnTo>
                    <a:pt x="142" y="4"/>
                  </a:lnTo>
                  <a:lnTo>
                    <a:pt x="147" y="7"/>
                  </a:lnTo>
                  <a:lnTo>
                    <a:pt x="151" y="8"/>
                  </a:lnTo>
                  <a:lnTo>
                    <a:pt x="154" y="11"/>
                  </a:lnTo>
                  <a:lnTo>
                    <a:pt x="158" y="13"/>
                  </a:lnTo>
                  <a:lnTo>
                    <a:pt x="161" y="15"/>
                  </a:lnTo>
                  <a:lnTo>
                    <a:pt x="165" y="18"/>
                  </a:lnTo>
                  <a:lnTo>
                    <a:pt x="168" y="20"/>
                  </a:lnTo>
                  <a:lnTo>
                    <a:pt x="170" y="23"/>
                  </a:lnTo>
                  <a:lnTo>
                    <a:pt x="172" y="26"/>
                  </a:lnTo>
                  <a:lnTo>
                    <a:pt x="175" y="29"/>
                  </a:lnTo>
                  <a:lnTo>
                    <a:pt x="176" y="32"/>
                  </a:lnTo>
                  <a:lnTo>
                    <a:pt x="178" y="36"/>
                  </a:lnTo>
                  <a:lnTo>
                    <a:pt x="180" y="40"/>
                  </a:lnTo>
                  <a:lnTo>
                    <a:pt x="181" y="43"/>
                  </a:lnTo>
                  <a:lnTo>
                    <a:pt x="182" y="47"/>
                  </a:lnTo>
                  <a:lnTo>
                    <a:pt x="183" y="51"/>
                  </a:lnTo>
                  <a:lnTo>
                    <a:pt x="185" y="55"/>
                  </a:lnTo>
                  <a:lnTo>
                    <a:pt x="185" y="58"/>
                  </a:lnTo>
                  <a:lnTo>
                    <a:pt x="186" y="62"/>
                  </a:lnTo>
                  <a:lnTo>
                    <a:pt x="186" y="65"/>
                  </a:lnTo>
                  <a:lnTo>
                    <a:pt x="186" y="70"/>
                  </a:lnTo>
                  <a:lnTo>
                    <a:pt x="187" y="75"/>
                  </a:lnTo>
                  <a:lnTo>
                    <a:pt x="187" y="80"/>
                  </a:lnTo>
                  <a:lnTo>
                    <a:pt x="187" y="86"/>
                  </a:lnTo>
                  <a:lnTo>
                    <a:pt x="187" y="93"/>
                  </a:lnTo>
                  <a:lnTo>
                    <a:pt x="187" y="234"/>
                  </a:lnTo>
                  <a:lnTo>
                    <a:pt x="148" y="234"/>
                  </a:lnTo>
                  <a:lnTo>
                    <a:pt x="148" y="94"/>
                  </a:lnTo>
                  <a:lnTo>
                    <a:pt x="148" y="88"/>
                  </a:lnTo>
                  <a:lnTo>
                    <a:pt x="147" y="83"/>
                  </a:lnTo>
                  <a:lnTo>
                    <a:pt x="147" y="79"/>
                  </a:lnTo>
                  <a:lnTo>
                    <a:pt x="147" y="74"/>
                  </a:lnTo>
                  <a:lnTo>
                    <a:pt x="146" y="69"/>
                  </a:lnTo>
                  <a:lnTo>
                    <a:pt x="146" y="65"/>
                  </a:lnTo>
                  <a:lnTo>
                    <a:pt x="144" y="62"/>
                  </a:lnTo>
                  <a:lnTo>
                    <a:pt x="143" y="59"/>
                  </a:lnTo>
                  <a:lnTo>
                    <a:pt x="142" y="55"/>
                  </a:lnTo>
                  <a:lnTo>
                    <a:pt x="141" y="53"/>
                  </a:lnTo>
                  <a:lnTo>
                    <a:pt x="138" y="51"/>
                  </a:lnTo>
                  <a:lnTo>
                    <a:pt x="137" y="48"/>
                  </a:lnTo>
                  <a:lnTo>
                    <a:pt x="135" y="46"/>
                  </a:lnTo>
                  <a:lnTo>
                    <a:pt x="132" y="43"/>
                  </a:lnTo>
                  <a:lnTo>
                    <a:pt x="130" y="42"/>
                  </a:lnTo>
                  <a:lnTo>
                    <a:pt x="127" y="40"/>
                  </a:lnTo>
                  <a:lnTo>
                    <a:pt x="124" y="38"/>
                  </a:lnTo>
                  <a:lnTo>
                    <a:pt x="121" y="37"/>
                  </a:lnTo>
                  <a:lnTo>
                    <a:pt x="118" y="36"/>
                  </a:lnTo>
                  <a:lnTo>
                    <a:pt x="114" y="35"/>
                  </a:lnTo>
                  <a:lnTo>
                    <a:pt x="112" y="34"/>
                  </a:lnTo>
                  <a:lnTo>
                    <a:pt x="108" y="34"/>
                  </a:lnTo>
                  <a:lnTo>
                    <a:pt x="104" y="32"/>
                  </a:lnTo>
                  <a:lnTo>
                    <a:pt x="100" y="32"/>
                  </a:lnTo>
                  <a:lnTo>
                    <a:pt x="93" y="34"/>
                  </a:lnTo>
                  <a:lnTo>
                    <a:pt x="87" y="34"/>
                  </a:lnTo>
                  <a:lnTo>
                    <a:pt x="83" y="35"/>
                  </a:lnTo>
                  <a:lnTo>
                    <a:pt x="76" y="37"/>
                  </a:lnTo>
                  <a:lnTo>
                    <a:pt x="72" y="40"/>
                  </a:lnTo>
                  <a:lnTo>
                    <a:pt x="67" y="42"/>
                  </a:lnTo>
                  <a:lnTo>
                    <a:pt x="62" y="45"/>
                  </a:lnTo>
                  <a:lnTo>
                    <a:pt x="57" y="48"/>
                  </a:lnTo>
                  <a:lnTo>
                    <a:pt x="53" y="53"/>
                  </a:lnTo>
                  <a:lnTo>
                    <a:pt x="48" y="58"/>
                  </a:lnTo>
                  <a:lnTo>
                    <a:pt x="46" y="64"/>
                  </a:lnTo>
                  <a:lnTo>
                    <a:pt x="44" y="71"/>
                  </a:lnTo>
                  <a:lnTo>
                    <a:pt x="41" y="80"/>
                  </a:lnTo>
                  <a:lnTo>
                    <a:pt x="40" y="88"/>
                  </a:lnTo>
                  <a:lnTo>
                    <a:pt x="39" y="98"/>
                  </a:lnTo>
                  <a:lnTo>
                    <a:pt x="39" y="109"/>
                  </a:lnTo>
                  <a:lnTo>
                    <a:pt x="39" y="234"/>
                  </a:lnTo>
                  <a:lnTo>
                    <a:pt x="0" y="234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66"/>
            <p:cNvSpPr/>
            <p:nvPr/>
          </p:nvSpPr>
          <p:spPr>
            <a:xfrm>
              <a:off x="3210" y="1463"/>
              <a:ext cx="43" cy="48"/>
            </a:xfrm>
            <a:custGeom>
              <a:avLst/>
              <a:gdLst/>
              <a:ahLst/>
              <a:cxnLst/>
              <a:rect l="l" t="t" r="r" b="b"/>
              <a:pathLst>
                <a:path w="212" h="239" extrusionOk="0">
                  <a:moveTo>
                    <a:pt x="163" y="206"/>
                  </a:moveTo>
                  <a:lnTo>
                    <a:pt x="158" y="210"/>
                  </a:lnTo>
                  <a:lnTo>
                    <a:pt x="152" y="215"/>
                  </a:lnTo>
                  <a:lnTo>
                    <a:pt x="147" y="218"/>
                  </a:lnTo>
                  <a:lnTo>
                    <a:pt x="142" y="222"/>
                  </a:lnTo>
                  <a:lnTo>
                    <a:pt x="136" y="224"/>
                  </a:lnTo>
                  <a:lnTo>
                    <a:pt x="131" y="227"/>
                  </a:lnTo>
                  <a:lnTo>
                    <a:pt x="127" y="229"/>
                  </a:lnTo>
                  <a:lnTo>
                    <a:pt x="122" y="232"/>
                  </a:lnTo>
                  <a:lnTo>
                    <a:pt x="117" y="234"/>
                  </a:lnTo>
                  <a:lnTo>
                    <a:pt x="112" y="235"/>
                  </a:lnTo>
                  <a:lnTo>
                    <a:pt x="106" y="236"/>
                  </a:lnTo>
                  <a:lnTo>
                    <a:pt x="101" y="238"/>
                  </a:lnTo>
                  <a:lnTo>
                    <a:pt x="95" y="238"/>
                  </a:lnTo>
                  <a:lnTo>
                    <a:pt x="90" y="239"/>
                  </a:lnTo>
                  <a:lnTo>
                    <a:pt x="84" y="239"/>
                  </a:lnTo>
                  <a:lnTo>
                    <a:pt x="79" y="239"/>
                  </a:lnTo>
                  <a:lnTo>
                    <a:pt x="69" y="239"/>
                  </a:lnTo>
                  <a:lnTo>
                    <a:pt x="61" y="238"/>
                  </a:lnTo>
                  <a:lnTo>
                    <a:pt x="52" y="236"/>
                  </a:lnTo>
                  <a:lnTo>
                    <a:pt x="45" y="234"/>
                  </a:lnTo>
                  <a:lnTo>
                    <a:pt x="38" y="232"/>
                  </a:lnTo>
                  <a:lnTo>
                    <a:pt x="32" y="229"/>
                  </a:lnTo>
                  <a:lnTo>
                    <a:pt x="26" y="226"/>
                  </a:lnTo>
                  <a:lnTo>
                    <a:pt x="21" y="221"/>
                  </a:lnTo>
                  <a:lnTo>
                    <a:pt x="16" y="216"/>
                  </a:lnTo>
                  <a:lnTo>
                    <a:pt x="11" y="211"/>
                  </a:lnTo>
                  <a:lnTo>
                    <a:pt x="9" y="205"/>
                  </a:lnTo>
                  <a:lnTo>
                    <a:pt x="5" y="200"/>
                  </a:lnTo>
                  <a:lnTo>
                    <a:pt x="3" y="194"/>
                  </a:lnTo>
                  <a:lnTo>
                    <a:pt x="1" y="187"/>
                  </a:lnTo>
                  <a:lnTo>
                    <a:pt x="0" y="181"/>
                  </a:lnTo>
                  <a:lnTo>
                    <a:pt x="0" y="173"/>
                  </a:lnTo>
                  <a:lnTo>
                    <a:pt x="0" y="170"/>
                  </a:lnTo>
                  <a:lnTo>
                    <a:pt x="0" y="165"/>
                  </a:lnTo>
                  <a:lnTo>
                    <a:pt x="1" y="161"/>
                  </a:lnTo>
                  <a:lnTo>
                    <a:pt x="3" y="158"/>
                  </a:lnTo>
                  <a:lnTo>
                    <a:pt x="3" y="154"/>
                  </a:lnTo>
                  <a:lnTo>
                    <a:pt x="5" y="150"/>
                  </a:lnTo>
                  <a:lnTo>
                    <a:pt x="6" y="147"/>
                  </a:lnTo>
                  <a:lnTo>
                    <a:pt x="7" y="143"/>
                  </a:lnTo>
                  <a:lnTo>
                    <a:pt x="10" y="139"/>
                  </a:lnTo>
                  <a:lnTo>
                    <a:pt x="12" y="136"/>
                  </a:lnTo>
                  <a:lnTo>
                    <a:pt x="15" y="133"/>
                  </a:lnTo>
                  <a:lnTo>
                    <a:pt x="17" y="130"/>
                  </a:lnTo>
                  <a:lnTo>
                    <a:pt x="20" y="127"/>
                  </a:lnTo>
                  <a:lnTo>
                    <a:pt x="22" y="125"/>
                  </a:lnTo>
                  <a:lnTo>
                    <a:pt x="24" y="122"/>
                  </a:lnTo>
                  <a:lnTo>
                    <a:pt x="28" y="120"/>
                  </a:lnTo>
                  <a:lnTo>
                    <a:pt x="31" y="119"/>
                  </a:lnTo>
                  <a:lnTo>
                    <a:pt x="34" y="116"/>
                  </a:lnTo>
                  <a:lnTo>
                    <a:pt x="38" y="115"/>
                  </a:lnTo>
                  <a:lnTo>
                    <a:pt x="41" y="113"/>
                  </a:lnTo>
                  <a:lnTo>
                    <a:pt x="45" y="111"/>
                  </a:lnTo>
                  <a:lnTo>
                    <a:pt x="49" y="110"/>
                  </a:lnTo>
                  <a:lnTo>
                    <a:pt x="52" y="109"/>
                  </a:lnTo>
                  <a:lnTo>
                    <a:pt x="56" y="108"/>
                  </a:lnTo>
                  <a:lnTo>
                    <a:pt x="58" y="107"/>
                  </a:lnTo>
                  <a:lnTo>
                    <a:pt x="62" y="107"/>
                  </a:lnTo>
                  <a:lnTo>
                    <a:pt x="66" y="105"/>
                  </a:lnTo>
                  <a:lnTo>
                    <a:pt x="71" y="104"/>
                  </a:lnTo>
                  <a:lnTo>
                    <a:pt x="74" y="104"/>
                  </a:lnTo>
                  <a:lnTo>
                    <a:pt x="79" y="103"/>
                  </a:lnTo>
                  <a:lnTo>
                    <a:pt x="85" y="103"/>
                  </a:lnTo>
                  <a:lnTo>
                    <a:pt x="90" y="102"/>
                  </a:lnTo>
                  <a:lnTo>
                    <a:pt x="102" y="100"/>
                  </a:lnTo>
                  <a:lnTo>
                    <a:pt x="112" y="99"/>
                  </a:lnTo>
                  <a:lnTo>
                    <a:pt x="123" y="97"/>
                  </a:lnTo>
                  <a:lnTo>
                    <a:pt x="131" y="96"/>
                  </a:lnTo>
                  <a:lnTo>
                    <a:pt x="140" y="94"/>
                  </a:lnTo>
                  <a:lnTo>
                    <a:pt x="147" y="92"/>
                  </a:lnTo>
                  <a:lnTo>
                    <a:pt x="154" y="91"/>
                  </a:lnTo>
                  <a:lnTo>
                    <a:pt x="161" y="88"/>
                  </a:lnTo>
                  <a:lnTo>
                    <a:pt x="161" y="86"/>
                  </a:lnTo>
                  <a:lnTo>
                    <a:pt x="161" y="85"/>
                  </a:lnTo>
                  <a:lnTo>
                    <a:pt x="161" y="83"/>
                  </a:lnTo>
                  <a:lnTo>
                    <a:pt x="161" y="82"/>
                  </a:lnTo>
                  <a:lnTo>
                    <a:pt x="161" y="81"/>
                  </a:lnTo>
                  <a:lnTo>
                    <a:pt x="161" y="80"/>
                  </a:lnTo>
                  <a:lnTo>
                    <a:pt x="161" y="79"/>
                  </a:lnTo>
                  <a:lnTo>
                    <a:pt x="161" y="72"/>
                  </a:lnTo>
                  <a:lnTo>
                    <a:pt x="159" y="68"/>
                  </a:lnTo>
                  <a:lnTo>
                    <a:pt x="158" y="63"/>
                  </a:lnTo>
                  <a:lnTo>
                    <a:pt x="157" y="58"/>
                  </a:lnTo>
                  <a:lnTo>
                    <a:pt x="156" y="54"/>
                  </a:lnTo>
                  <a:lnTo>
                    <a:pt x="154" y="51"/>
                  </a:lnTo>
                  <a:lnTo>
                    <a:pt x="152" y="47"/>
                  </a:lnTo>
                  <a:lnTo>
                    <a:pt x="150" y="45"/>
                  </a:lnTo>
                  <a:lnTo>
                    <a:pt x="145" y="42"/>
                  </a:lnTo>
                  <a:lnTo>
                    <a:pt x="141" y="38"/>
                  </a:lnTo>
                  <a:lnTo>
                    <a:pt x="136" y="36"/>
                  </a:lnTo>
                  <a:lnTo>
                    <a:pt x="130" y="35"/>
                  </a:lnTo>
                  <a:lnTo>
                    <a:pt x="125" y="34"/>
                  </a:lnTo>
                  <a:lnTo>
                    <a:pt x="118" y="32"/>
                  </a:lnTo>
                  <a:lnTo>
                    <a:pt x="112" y="31"/>
                  </a:lnTo>
                  <a:lnTo>
                    <a:pt x="105" y="31"/>
                  </a:lnTo>
                  <a:lnTo>
                    <a:pt x="99" y="31"/>
                  </a:lnTo>
                  <a:lnTo>
                    <a:pt x="93" y="32"/>
                  </a:lnTo>
                  <a:lnTo>
                    <a:pt x="86" y="32"/>
                  </a:lnTo>
                  <a:lnTo>
                    <a:pt x="80" y="34"/>
                  </a:lnTo>
                  <a:lnTo>
                    <a:pt x="75" y="35"/>
                  </a:lnTo>
                  <a:lnTo>
                    <a:pt x="72" y="37"/>
                  </a:lnTo>
                  <a:lnTo>
                    <a:pt x="68" y="38"/>
                  </a:lnTo>
                  <a:lnTo>
                    <a:pt x="65" y="41"/>
                  </a:lnTo>
                  <a:lnTo>
                    <a:pt x="61" y="43"/>
                  </a:lnTo>
                  <a:lnTo>
                    <a:pt x="58" y="47"/>
                  </a:lnTo>
                  <a:lnTo>
                    <a:pt x="55" y="51"/>
                  </a:lnTo>
                  <a:lnTo>
                    <a:pt x="52" y="54"/>
                  </a:lnTo>
                  <a:lnTo>
                    <a:pt x="50" y="59"/>
                  </a:lnTo>
                  <a:lnTo>
                    <a:pt x="49" y="64"/>
                  </a:lnTo>
                  <a:lnTo>
                    <a:pt x="46" y="69"/>
                  </a:lnTo>
                  <a:lnTo>
                    <a:pt x="45" y="75"/>
                  </a:lnTo>
                  <a:lnTo>
                    <a:pt x="7" y="70"/>
                  </a:lnTo>
                  <a:lnTo>
                    <a:pt x="9" y="64"/>
                  </a:lnTo>
                  <a:lnTo>
                    <a:pt x="10" y="58"/>
                  </a:lnTo>
                  <a:lnTo>
                    <a:pt x="11" y="53"/>
                  </a:lnTo>
                  <a:lnTo>
                    <a:pt x="14" y="48"/>
                  </a:lnTo>
                  <a:lnTo>
                    <a:pt x="16" y="43"/>
                  </a:lnTo>
                  <a:lnTo>
                    <a:pt x="18" y="38"/>
                  </a:lnTo>
                  <a:lnTo>
                    <a:pt x="21" y="35"/>
                  </a:lnTo>
                  <a:lnTo>
                    <a:pt x="24" y="30"/>
                  </a:lnTo>
                  <a:lnTo>
                    <a:pt x="27" y="26"/>
                  </a:lnTo>
                  <a:lnTo>
                    <a:pt x="31" y="24"/>
                  </a:lnTo>
                  <a:lnTo>
                    <a:pt x="34" y="20"/>
                  </a:lnTo>
                  <a:lnTo>
                    <a:pt x="39" y="17"/>
                  </a:lnTo>
                  <a:lnTo>
                    <a:pt x="43" y="14"/>
                  </a:lnTo>
                  <a:lnTo>
                    <a:pt x="48" y="12"/>
                  </a:lnTo>
                  <a:lnTo>
                    <a:pt x="52" y="9"/>
                  </a:lnTo>
                  <a:lnTo>
                    <a:pt x="58" y="7"/>
                  </a:lnTo>
                  <a:lnTo>
                    <a:pt x="65" y="6"/>
                  </a:lnTo>
                  <a:lnTo>
                    <a:pt x="69" y="3"/>
                  </a:lnTo>
                  <a:lnTo>
                    <a:pt x="77" y="2"/>
                  </a:lnTo>
                  <a:lnTo>
                    <a:pt x="83" y="1"/>
                  </a:lnTo>
                  <a:lnTo>
                    <a:pt x="89" y="1"/>
                  </a:lnTo>
                  <a:lnTo>
                    <a:pt x="96" y="0"/>
                  </a:lnTo>
                  <a:lnTo>
                    <a:pt x="103" y="0"/>
                  </a:lnTo>
                  <a:lnTo>
                    <a:pt x="111" y="0"/>
                  </a:lnTo>
                  <a:lnTo>
                    <a:pt x="118" y="0"/>
                  </a:lnTo>
                  <a:lnTo>
                    <a:pt x="124" y="0"/>
                  </a:lnTo>
                  <a:lnTo>
                    <a:pt x="131" y="0"/>
                  </a:lnTo>
                  <a:lnTo>
                    <a:pt x="137" y="1"/>
                  </a:lnTo>
                  <a:lnTo>
                    <a:pt x="142" y="2"/>
                  </a:lnTo>
                  <a:lnTo>
                    <a:pt x="148" y="3"/>
                  </a:lnTo>
                  <a:lnTo>
                    <a:pt x="153" y="4"/>
                  </a:lnTo>
                  <a:lnTo>
                    <a:pt x="158" y="6"/>
                  </a:lnTo>
                  <a:lnTo>
                    <a:pt x="163" y="8"/>
                  </a:lnTo>
                  <a:lnTo>
                    <a:pt x="167" y="9"/>
                  </a:lnTo>
                  <a:lnTo>
                    <a:pt x="170" y="12"/>
                  </a:lnTo>
                  <a:lnTo>
                    <a:pt x="174" y="14"/>
                  </a:lnTo>
                  <a:lnTo>
                    <a:pt x="178" y="17"/>
                  </a:lnTo>
                  <a:lnTo>
                    <a:pt x="180" y="19"/>
                  </a:lnTo>
                  <a:lnTo>
                    <a:pt x="182" y="21"/>
                  </a:lnTo>
                  <a:lnTo>
                    <a:pt x="185" y="24"/>
                  </a:lnTo>
                  <a:lnTo>
                    <a:pt x="187" y="26"/>
                  </a:lnTo>
                  <a:lnTo>
                    <a:pt x="190" y="29"/>
                  </a:lnTo>
                  <a:lnTo>
                    <a:pt x="191" y="32"/>
                  </a:lnTo>
                  <a:lnTo>
                    <a:pt x="192" y="35"/>
                  </a:lnTo>
                  <a:lnTo>
                    <a:pt x="195" y="38"/>
                  </a:lnTo>
                  <a:lnTo>
                    <a:pt x="196" y="42"/>
                  </a:lnTo>
                  <a:lnTo>
                    <a:pt x="197" y="46"/>
                  </a:lnTo>
                  <a:lnTo>
                    <a:pt x="197" y="49"/>
                  </a:lnTo>
                  <a:lnTo>
                    <a:pt x="198" y="53"/>
                  </a:lnTo>
                  <a:lnTo>
                    <a:pt x="198" y="55"/>
                  </a:lnTo>
                  <a:lnTo>
                    <a:pt x="198" y="60"/>
                  </a:lnTo>
                  <a:lnTo>
                    <a:pt x="199" y="64"/>
                  </a:lnTo>
                  <a:lnTo>
                    <a:pt x="199" y="69"/>
                  </a:lnTo>
                  <a:lnTo>
                    <a:pt x="199" y="74"/>
                  </a:lnTo>
                  <a:lnTo>
                    <a:pt x="199" y="80"/>
                  </a:lnTo>
                  <a:lnTo>
                    <a:pt x="199" y="86"/>
                  </a:lnTo>
                  <a:lnTo>
                    <a:pt x="199" y="138"/>
                  </a:lnTo>
                  <a:lnTo>
                    <a:pt x="199" y="150"/>
                  </a:lnTo>
                  <a:lnTo>
                    <a:pt x="199" y="162"/>
                  </a:lnTo>
                  <a:lnTo>
                    <a:pt x="199" y="173"/>
                  </a:lnTo>
                  <a:lnTo>
                    <a:pt x="199" y="182"/>
                  </a:lnTo>
                  <a:lnTo>
                    <a:pt x="201" y="190"/>
                  </a:lnTo>
                  <a:lnTo>
                    <a:pt x="201" y="196"/>
                  </a:lnTo>
                  <a:lnTo>
                    <a:pt x="201" y="202"/>
                  </a:lnTo>
                  <a:lnTo>
                    <a:pt x="202" y="206"/>
                  </a:lnTo>
                  <a:lnTo>
                    <a:pt x="203" y="210"/>
                  </a:lnTo>
                  <a:lnTo>
                    <a:pt x="203" y="213"/>
                  </a:lnTo>
                  <a:lnTo>
                    <a:pt x="204" y="217"/>
                  </a:lnTo>
                  <a:lnTo>
                    <a:pt x="205" y="221"/>
                  </a:lnTo>
                  <a:lnTo>
                    <a:pt x="207" y="224"/>
                  </a:lnTo>
                  <a:lnTo>
                    <a:pt x="208" y="227"/>
                  </a:lnTo>
                  <a:lnTo>
                    <a:pt x="210" y="230"/>
                  </a:lnTo>
                  <a:lnTo>
                    <a:pt x="212" y="234"/>
                  </a:lnTo>
                  <a:lnTo>
                    <a:pt x="171" y="234"/>
                  </a:lnTo>
                  <a:lnTo>
                    <a:pt x="169" y="230"/>
                  </a:lnTo>
                  <a:lnTo>
                    <a:pt x="168" y="228"/>
                  </a:lnTo>
                  <a:lnTo>
                    <a:pt x="167" y="224"/>
                  </a:lnTo>
                  <a:lnTo>
                    <a:pt x="167" y="221"/>
                  </a:lnTo>
                  <a:lnTo>
                    <a:pt x="165" y="217"/>
                  </a:lnTo>
                  <a:lnTo>
                    <a:pt x="164" y="213"/>
                  </a:lnTo>
                  <a:lnTo>
                    <a:pt x="164" y="210"/>
                  </a:lnTo>
                  <a:lnTo>
                    <a:pt x="163" y="206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66"/>
            <p:cNvSpPr/>
            <p:nvPr/>
          </p:nvSpPr>
          <p:spPr>
            <a:xfrm>
              <a:off x="3219" y="1487"/>
              <a:ext cx="24" cy="18"/>
            </a:xfrm>
            <a:custGeom>
              <a:avLst/>
              <a:gdLst/>
              <a:ahLst/>
              <a:cxnLst/>
              <a:rect l="l" t="t" r="r" b="b"/>
              <a:pathLst>
                <a:path w="120" h="90" extrusionOk="0">
                  <a:moveTo>
                    <a:pt x="120" y="0"/>
                  </a:moveTo>
                  <a:lnTo>
                    <a:pt x="113" y="2"/>
                  </a:lnTo>
                  <a:lnTo>
                    <a:pt x="107" y="5"/>
                  </a:lnTo>
                  <a:lnTo>
                    <a:pt x="100" y="6"/>
                  </a:lnTo>
                  <a:lnTo>
                    <a:pt x="93" y="8"/>
                  </a:lnTo>
                  <a:lnTo>
                    <a:pt x="84" y="9"/>
                  </a:lnTo>
                  <a:lnTo>
                    <a:pt x="76" y="12"/>
                  </a:lnTo>
                  <a:lnTo>
                    <a:pt x="66" y="13"/>
                  </a:lnTo>
                  <a:lnTo>
                    <a:pt x="55" y="14"/>
                  </a:lnTo>
                  <a:lnTo>
                    <a:pt x="49" y="15"/>
                  </a:lnTo>
                  <a:lnTo>
                    <a:pt x="44" y="17"/>
                  </a:lnTo>
                  <a:lnTo>
                    <a:pt x="39" y="17"/>
                  </a:lnTo>
                  <a:lnTo>
                    <a:pt x="34" y="18"/>
                  </a:lnTo>
                  <a:lnTo>
                    <a:pt x="31" y="19"/>
                  </a:lnTo>
                  <a:lnTo>
                    <a:pt x="27" y="20"/>
                  </a:lnTo>
                  <a:lnTo>
                    <a:pt x="24" y="22"/>
                  </a:lnTo>
                  <a:lnTo>
                    <a:pt x="21" y="23"/>
                  </a:lnTo>
                  <a:lnTo>
                    <a:pt x="19" y="24"/>
                  </a:lnTo>
                  <a:lnTo>
                    <a:pt x="16" y="25"/>
                  </a:lnTo>
                  <a:lnTo>
                    <a:pt x="15" y="26"/>
                  </a:lnTo>
                  <a:lnTo>
                    <a:pt x="13" y="28"/>
                  </a:lnTo>
                  <a:lnTo>
                    <a:pt x="10" y="29"/>
                  </a:lnTo>
                  <a:lnTo>
                    <a:pt x="9" y="31"/>
                  </a:lnTo>
                  <a:lnTo>
                    <a:pt x="8" y="32"/>
                  </a:lnTo>
                  <a:lnTo>
                    <a:pt x="7" y="35"/>
                  </a:lnTo>
                  <a:lnTo>
                    <a:pt x="5" y="37"/>
                  </a:lnTo>
                  <a:lnTo>
                    <a:pt x="4" y="40"/>
                  </a:lnTo>
                  <a:lnTo>
                    <a:pt x="3" y="41"/>
                  </a:lnTo>
                  <a:lnTo>
                    <a:pt x="2" y="43"/>
                  </a:lnTo>
                  <a:lnTo>
                    <a:pt x="2" y="46"/>
                  </a:lnTo>
                  <a:lnTo>
                    <a:pt x="0" y="48"/>
                  </a:lnTo>
                  <a:lnTo>
                    <a:pt x="0" y="51"/>
                  </a:lnTo>
                  <a:lnTo>
                    <a:pt x="0" y="53"/>
                  </a:lnTo>
                  <a:lnTo>
                    <a:pt x="0" y="57"/>
                  </a:lnTo>
                  <a:lnTo>
                    <a:pt x="2" y="60"/>
                  </a:lnTo>
                  <a:lnTo>
                    <a:pt x="2" y="64"/>
                  </a:lnTo>
                  <a:lnTo>
                    <a:pt x="4" y="68"/>
                  </a:lnTo>
                  <a:lnTo>
                    <a:pt x="5" y="71"/>
                  </a:lnTo>
                  <a:lnTo>
                    <a:pt x="8" y="74"/>
                  </a:lnTo>
                  <a:lnTo>
                    <a:pt x="10" y="76"/>
                  </a:lnTo>
                  <a:lnTo>
                    <a:pt x="13" y="80"/>
                  </a:lnTo>
                  <a:lnTo>
                    <a:pt x="15" y="82"/>
                  </a:lnTo>
                  <a:lnTo>
                    <a:pt x="19" y="83"/>
                  </a:lnTo>
                  <a:lnTo>
                    <a:pt x="22" y="86"/>
                  </a:lnTo>
                  <a:lnTo>
                    <a:pt x="27" y="87"/>
                  </a:lnTo>
                  <a:lnTo>
                    <a:pt x="31" y="88"/>
                  </a:lnTo>
                  <a:lnTo>
                    <a:pt x="36" y="90"/>
                  </a:lnTo>
                  <a:lnTo>
                    <a:pt x="42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8" y="90"/>
                  </a:lnTo>
                  <a:lnTo>
                    <a:pt x="64" y="88"/>
                  </a:lnTo>
                  <a:lnTo>
                    <a:pt x="69" y="87"/>
                  </a:lnTo>
                  <a:lnTo>
                    <a:pt x="73" y="86"/>
                  </a:lnTo>
                  <a:lnTo>
                    <a:pt x="78" y="85"/>
                  </a:lnTo>
                  <a:lnTo>
                    <a:pt x="82" y="82"/>
                  </a:lnTo>
                  <a:lnTo>
                    <a:pt x="87" y="80"/>
                  </a:lnTo>
                  <a:lnTo>
                    <a:pt x="92" y="77"/>
                  </a:lnTo>
                  <a:lnTo>
                    <a:pt x="95" y="75"/>
                  </a:lnTo>
                  <a:lnTo>
                    <a:pt x="99" y="71"/>
                  </a:lnTo>
                  <a:lnTo>
                    <a:pt x="103" y="68"/>
                  </a:lnTo>
                  <a:lnTo>
                    <a:pt x="105" y="65"/>
                  </a:lnTo>
                  <a:lnTo>
                    <a:pt x="107" y="62"/>
                  </a:lnTo>
                  <a:lnTo>
                    <a:pt x="111" y="57"/>
                  </a:lnTo>
                  <a:lnTo>
                    <a:pt x="112" y="53"/>
                  </a:lnTo>
                  <a:lnTo>
                    <a:pt x="115" y="49"/>
                  </a:lnTo>
                  <a:lnTo>
                    <a:pt x="116" y="46"/>
                  </a:lnTo>
                  <a:lnTo>
                    <a:pt x="117" y="41"/>
                  </a:lnTo>
                  <a:lnTo>
                    <a:pt x="117" y="36"/>
                  </a:lnTo>
                  <a:lnTo>
                    <a:pt x="118" y="31"/>
                  </a:lnTo>
                  <a:lnTo>
                    <a:pt x="118" y="26"/>
                  </a:lnTo>
                  <a:lnTo>
                    <a:pt x="118" y="20"/>
                  </a:lnTo>
                  <a:lnTo>
                    <a:pt x="120" y="14"/>
                  </a:lnTo>
                  <a:lnTo>
                    <a:pt x="120" y="0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66"/>
            <p:cNvSpPr/>
            <p:nvPr/>
          </p:nvSpPr>
          <p:spPr>
            <a:xfrm>
              <a:off x="3258" y="1448"/>
              <a:ext cx="22" cy="62"/>
            </a:xfrm>
            <a:custGeom>
              <a:avLst/>
              <a:gdLst/>
              <a:ahLst/>
              <a:cxnLst/>
              <a:rect l="l" t="t" r="r" b="b"/>
              <a:pathLst>
                <a:path w="112" h="312" extrusionOk="0">
                  <a:moveTo>
                    <a:pt x="107" y="275"/>
                  </a:moveTo>
                  <a:lnTo>
                    <a:pt x="112" y="310"/>
                  </a:lnTo>
                  <a:lnTo>
                    <a:pt x="108" y="310"/>
                  </a:lnTo>
                  <a:lnTo>
                    <a:pt x="105" y="311"/>
                  </a:lnTo>
                  <a:lnTo>
                    <a:pt x="100" y="311"/>
                  </a:lnTo>
                  <a:lnTo>
                    <a:pt x="96" y="312"/>
                  </a:lnTo>
                  <a:lnTo>
                    <a:pt x="93" y="312"/>
                  </a:lnTo>
                  <a:lnTo>
                    <a:pt x="89" y="312"/>
                  </a:lnTo>
                  <a:lnTo>
                    <a:pt x="87" y="312"/>
                  </a:lnTo>
                  <a:lnTo>
                    <a:pt x="83" y="312"/>
                  </a:lnTo>
                  <a:lnTo>
                    <a:pt x="78" y="312"/>
                  </a:lnTo>
                  <a:lnTo>
                    <a:pt x="73" y="312"/>
                  </a:lnTo>
                  <a:lnTo>
                    <a:pt x="68" y="312"/>
                  </a:lnTo>
                  <a:lnTo>
                    <a:pt x="63" y="311"/>
                  </a:lnTo>
                  <a:lnTo>
                    <a:pt x="60" y="310"/>
                  </a:lnTo>
                  <a:lnTo>
                    <a:pt x="56" y="309"/>
                  </a:lnTo>
                  <a:lnTo>
                    <a:pt x="53" y="308"/>
                  </a:lnTo>
                  <a:lnTo>
                    <a:pt x="50" y="306"/>
                  </a:lnTo>
                  <a:lnTo>
                    <a:pt x="48" y="305"/>
                  </a:lnTo>
                  <a:lnTo>
                    <a:pt x="44" y="303"/>
                  </a:lnTo>
                  <a:lnTo>
                    <a:pt x="42" y="300"/>
                  </a:lnTo>
                  <a:lnTo>
                    <a:pt x="40" y="299"/>
                  </a:lnTo>
                  <a:lnTo>
                    <a:pt x="38" y="297"/>
                  </a:lnTo>
                  <a:lnTo>
                    <a:pt x="37" y="294"/>
                  </a:lnTo>
                  <a:lnTo>
                    <a:pt x="34" y="292"/>
                  </a:lnTo>
                  <a:lnTo>
                    <a:pt x="33" y="288"/>
                  </a:lnTo>
                  <a:lnTo>
                    <a:pt x="32" y="286"/>
                  </a:lnTo>
                  <a:lnTo>
                    <a:pt x="32" y="282"/>
                  </a:lnTo>
                  <a:lnTo>
                    <a:pt x="31" y="277"/>
                  </a:lnTo>
                  <a:lnTo>
                    <a:pt x="29" y="271"/>
                  </a:lnTo>
                  <a:lnTo>
                    <a:pt x="29" y="265"/>
                  </a:lnTo>
                  <a:lnTo>
                    <a:pt x="29" y="259"/>
                  </a:lnTo>
                  <a:lnTo>
                    <a:pt x="28" y="252"/>
                  </a:lnTo>
                  <a:lnTo>
                    <a:pt x="28" y="243"/>
                  </a:lnTo>
                  <a:lnTo>
                    <a:pt x="28" y="111"/>
                  </a:lnTo>
                  <a:lnTo>
                    <a:pt x="0" y="111"/>
                  </a:lnTo>
                  <a:lnTo>
                    <a:pt x="0" y="80"/>
                  </a:lnTo>
                  <a:lnTo>
                    <a:pt x="28" y="80"/>
                  </a:lnTo>
                  <a:lnTo>
                    <a:pt x="28" y="23"/>
                  </a:lnTo>
                  <a:lnTo>
                    <a:pt x="67" y="0"/>
                  </a:lnTo>
                  <a:lnTo>
                    <a:pt x="67" y="80"/>
                  </a:lnTo>
                  <a:lnTo>
                    <a:pt x="107" y="80"/>
                  </a:lnTo>
                  <a:lnTo>
                    <a:pt x="107" y="111"/>
                  </a:lnTo>
                  <a:lnTo>
                    <a:pt x="67" y="111"/>
                  </a:lnTo>
                  <a:lnTo>
                    <a:pt x="67" y="244"/>
                  </a:lnTo>
                  <a:lnTo>
                    <a:pt x="67" y="249"/>
                  </a:lnTo>
                  <a:lnTo>
                    <a:pt x="67" y="253"/>
                  </a:lnTo>
                  <a:lnTo>
                    <a:pt x="68" y="255"/>
                  </a:lnTo>
                  <a:lnTo>
                    <a:pt x="68" y="259"/>
                  </a:lnTo>
                  <a:lnTo>
                    <a:pt x="68" y="261"/>
                  </a:lnTo>
                  <a:lnTo>
                    <a:pt x="68" y="263"/>
                  </a:lnTo>
                  <a:lnTo>
                    <a:pt x="70" y="265"/>
                  </a:lnTo>
                  <a:lnTo>
                    <a:pt x="70" y="266"/>
                  </a:lnTo>
                  <a:lnTo>
                    <a:pt x="70" y="268"/>
                  </a:lnTo>
                  <a:lnTo>
                    <a:pt x="71" y="269"/>
                  </a:lnTo>
                  <a:lnTo>
                    <a:pt x="72" y="270"/>
                  </a:lnTo>
                  <a:lnTo>
                    <a:pt x="72" y="271"/>
                  </a:lnTo>
                  <a:lnTo>
                    <a:pt x="73" y="271"/>
                  </a:lnTo>
                  <a:lnTo>
                    <a:pt x="74" y="272"/>
                  </a:lnTo>
                  <a:lnTo>
                    <a:pt x="76" y="274"/>
                  </a:lnTo>
                  <a:lnTo>
                    <a:pt x="77" y="275"/>
                  </a:lnTo>
                  <a:lnTo>
                    <a:pt x="79" y="275"/>
                  </a:lnTo>
                  <a:lnTo>
                    <a:pt x="80" y="276"/>
                  </a:lnTo>
                  <a:lnTo>
                    <a:pt x="82" y="276"/>
                  </a:lnTo>
                  <a:lnTo>
                    <a:pt x="84" y="276"/>
                  </a:lnTo>
                  <a:lnTo>
                    <a:pt x="85" y="276"/>
                  </a:lnTo>
                  <a:lnTo>
                    <a:pt x="88" y="277"/>
                  </a:lnTo>
                  <a:lnTo>
                    <a:pt x="89" y="277"/>
                  </a:lnTo>
                  <a:lnTo>
                    <a:pt x="91" y="277"/>
                  </a:lnTo>
                  <a:lnTo>
                    <a:pt x="93" y="276"/>
                  </a:lnTo>
                  <a:lnTo>
                    <a:pt x="95" y="276"/>
                  </a:lnTo>
                  <a:lnTo>
                    <a:pt x="98" y="276"/>
                  </a:lnTo>
                  <a:lnTo>
                    <a:pt x="99" y="276"/>
                  </a:lnTo>
                  <a:lnTo>
                    <a:pt x="101" y="276"/>
                  </a:lnTo>
                  <a:lnTo>
                    <a:pt x="104" y="276"/>
                  </a:lnTo>
                  <a:lnTo>
                    <a:pt x="107" y="275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66"/>
            <p:cNvSpPr/>
            <p:nvPr/>
          </p:nvSpPr>
          <p:spPr>
            <a:xfrm>
              <a:off x="3287" y="1446"/>
              <a:ext cx="8" cy="9"/>
            </a:xfrm>
            <a:prstGeom prst="rect">
              <a:avLst/>
            </a:prstGeom>
            <a:noFill/>
            <a:ln w="9525" cap="flat" cmpd="sng">
              <a:solidFill>
                <a:srgbClr val="1F1A1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21" name="Google Shape;721;p66"/>
            <p:cNvSpPr/>
            <p:nvPr/>
          </p:nvSpPr>
          <p:spPr>
            <a:xfrm>
              <a:off x="3287" y="1464"/>
              <a:ext cx="8" cy="46"/>
            </a:xfrm>
            <a:prstGeom prst="rect">
              <a:avLst/>
            </a:prstGeom>
            <a:noFill/>
            <a:ln w="9525" cap="flat" cmpd="sng">
              <a:solidFill>
                <a:srgbClr val="1F1A1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22" name="Google Shape;722;p66"/>
            <p:cNvSpPr/>
            <p:nvPr/>
          </p:nvSpPr>
          <p:spPr>
            <a:xfrm>
              <a:off x="3304" y="1463"/>
              <a:ext cx="43" cy="48"/>
            </a:xfrm>
            <a:custGeom>
              <a:avLst/>
              <a:gdLst/>
              <a:ahLst/>
              <a:cxnLst/>
              <a:rect l="l" t="t" r="r" b="b"/>
              <a:pathLst>
                <a:path w="215" h="239" extrusionOk="0">
                  <a:moveTo>
                    <a:pt x="0" y="119"/>
                  </a:moveTo>
                  <a:lnTo>
                    <a:pt x="0" y="104"/>
                  </a:lnTo>
                  <a:lnTo>
                    <a:pt x="2" y="90"/>
                  </a:lnTo>
                  <a:lnTo>
                    <a:pt x="5" y="76"/>
                  </a:lnTo>
                  <a:lnTo>
                    <a:pt x="8" y="64"/>
                  </a:lnTo>
                  <a:lnTo>
                    <a:pt x="13" y="52"/>
                  </a:lnTo>
                  <a:lnTo>
                    <a:pt x="19" y="42"/>
                  </a:lnTo>
                  <a:lnTo>
                    <a:pt x="26" y="32"/>
                  </a:lnTo>
                  <a:lnTo>
                    <a:pt x="35" y="25"/>
                  </a:lnTo>
                  <a:lnTo>
                    <a:pt x="42" y="19"/>
                  </a:lnTo>
                  <a:lnTo>
                    <a:pt x="51" y="13"/>
                  </a:lnTo>
                  <a:lnTo>
                    <a:pt x="59" y="9"/>
                  </a:lnTo>
                  <a:lnTo>
                    <a:pt x="68" y="6"/>
                  </a:lnTo>
                  <a:lnTo>
                    <a:pt x="77" y="3"/>
                  </a:lnTo>
                  <a:lnTo>
                    <a:pt x="87" y="1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9" y="0"/>
                  </a:lnTo>
                  <a:lnTo>
                    <a:pt x="130" y="1"/>
                  </a:lnTo>
                  <a:lnTo>
                    <a:pt x="141" y="3"/>
                  </a:lnTo>
                  <a:lnTo>
                    <a:pt x="150" y="7"/>
                  </a:lnTo>
                  <a:lnTo>
                    <a:pt x="160" y="12"/>
                  </a:lnTo>
                  <a:lnTo>
                    <a:pt x="169" y="17"/>
                  </a:lnTo>
                  <a:lnTo>
                    <a:pt x="177" y="23"/>
                  </a:lnTo>
                  <a:lnTo>
                    <a:pt x="184" y="30"/>
                  </a:lnTo>
                  <a:lnTo>
                    <a:pt x="192" y="38"/>
                  </a:lnTo>
                  <a:lnTo>
                    <a:pt x="198" y="47"/>
                  </a:lnTo>
                  <a:lnTo>
                    <a:pt x="203" y="57"/>
                  </a:lnTo>
                  <a:lnTo>
                    <a:pt x="207" y="68"/>
                  </a:lnTo>
                  <a:lnTo>
                    <a:pt x="211" y="79"/>
                  </a:lnTo>
                  <a:lnTo>
                    <a:pt x="212" y="90"/>
                  </a:lnTo>
                  <a:lnTo>
                    <a:pt x="215" y="103"/>
                  </a:lnTo>
                  <a:lnTo>
                    <a:pt x="215" y="116"/>
                  </a:lnTo>
                  <a:lnTo>
                    <a:pt x="215" y="127"/>
                  </a:lnTo>
                  <a:lnTo>
                    <a:pt x="214" y="137"/>
                  </a:lnTo>
                  <a:lnTo>
                    <a:pt x="212" y="147"/>
                  </a:lnTo>
                  <a:lnTo>
                    <a:pt x="211" y="155"/>
                  </a:lnTo>
                  <a:lnTo>
                    <a:pt x="210" y="164"/>
                  </a:lnTo>
                  <a:lnTo>
                    <a:pt x="207" y="172"/>
                  </a:lnTo>
                  <a:lnTo>
                    <a:pt x="205" y="179"/>
                  </a:lnTo>
                  <a:lnTo>
                    <a:pt x="201" y="185"/>
                  </a:lnTo>
                  <a:lnTo>
                    <a:pt x="198" y="192"/>
                  </a:lnTo>
                  <a:lnTo>
                    <a:pt x="194" y="198"/>
                  </a:lnTo>
                  <a:lnTo>
                    <a:pt x="189" y="204"/>
                  </a:lnTo>
                  <a:lnTo>
                    <a:pt x="186" y="209"/>
                  </a:lnTo>
                  <a:lnTo>
                    <a:pt x="181" y="213"/>
                  </a:lnTo>
                  <a:lnTo>
                    <a:pt x="175" y="217"/>
                  </a:lnTo>
                  <a:lnTo>
                    <a:pt x="169" y="222"/>
                  </a:lnTo>
                  <a:lnTo>
                    <a:pt x="163" y="226"/>
                  </a:lnTo>
                  <a:lnTo>
                    <a:pt x="156" y="228"/>
                  </a:lnTo>
                  <a:lnTo>
                    <a:pt x="150" y="232"/>
                  </a:lnTo>
                  <a:lnTo>
                    <a:pt x="143" y="234"/>
                  </a:lnTo>
                  <a:lnTo>
                    <a:pt x="136" y="235"/>
                  </a:lnTo>
                  <a:lnTo>
                    <a:pt x="130" y="238"/>
                  </a:lnTo>
                  <a:lnTo>
                    <a:pt x="122" y="239"/>
                  </a:lnTo>
                  <a:lnTo>
                    <a:pt x="115" y="239"/>
                  </a:lnTo>
                  <a:lnTo>
                    <a:pt x="108" y="239"/>
                  </a:lnTo>
                  <a:lnTo>
                    <a:pt x="96" y="239"/>
                  </a:lnTo>
                  <a:lnTo>
                    <a:pt x="85" y="238"/>
                  </a:lnTo>
                  <a:lnTo>
                    <a:pt x="74" y="235"/>
                  </a:lnTo>
                  <a:lnTo>
                    <a:pt x="64" y="232"/>
                  </a:lnTo>
                  <a:lnTo>
                    <a:pt x="54" y="227"/>
                  </a:lnTo>
                  <a:lnTo>
                    <a:pt x="46" y="222"/>
                  </a:lnTo>
                  <a:lnTo>
                    <a:pt x="37" y="216"/>
                  </a:lnTo>
                  <a:lnTo>
                    <a:pt x="29" y="209"/>
                  </a:lnTo>
                  <a:lnTo>
                    <a:pt x="23" y="200"/>
                  </a:lnTo>
                  <a:lnTo>
                    <a:pt x="17" y="192"/>
                  </a:lnTo>
                  <a:lnTo>
                    <a:pt x="11" y="182"/>
                  </a:lnTo>
                  <a:lnTo>
                    <a:pt x="7" y="171"/>
                  </a:lnTo>
                  <a:lnTo>
                    <a:pt x="3" y="159"/>
                  </a:lnTo>
                  <a:lnTo>
                    <a:pt x="1" y="147"/>
                  </a:lnTo>
                  <a:lnTo>
                    <a:pt x="0" y="133"/>
                  </a:lnTo>
                  <a:lnTo>
                    <a:pt x="0" y="119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66"/>
            <p:cNvSpPr/>
            <p:nvPr/>
          </p:nvSpPr>
          <p:spPr>
            <a:xfrm>
              <a:off x="3312" y="1469"/>
              <a:ext cx="27" cy="35"/>
            </a:xfrm>
            <a:custGeom>
              <a:avLst/>
              <a:gdLst/>
              <a:ahLst/>
              <a:cxnLst/>
              <a:rect l="l" t="t" r="r" b="b"/>
              <a:pathLst>
                <a:path w="135" h="176" extrusionOk="0">
                  <a:moveTo>
                    <a:pt x="0" y="88"/>
                  </a:moveTo>
                  <a:lnTo>
                    <a:pt x="0" y="99"/>
                  </a:lnTo>
                  <a:lnTo>
                    <a:pt x="1" y="108"/>
                  </a:lnTo>
                  <a:lnTo>
                    <a:pt x="2" y="118"/>
                  </a:lnTo>
                  <a:lnTo>
                    <a:pt x="5" y="127"/>
                  </a:lnTo>
                  <a:lnTo>
                    <a:pt x="7" y="135"/>
                  </a:lnTo>
                  <a:lnTo>
                    <a:pt x="11" y="142"/>
                  </a:lnTo>
                  <a:lnTo>
                    <a:pt x="14" y="148"/>
                  </a:lnTo>
                  <a:lnTo>
                    <a:pt x="19" y="154"/>
                  </a:lnTo>
                  <a:lnTo>
                    <a:pt x="24" y="159"/>
                  </a:lnTo>
                  <a:lnTo>
                    <a:pt x="29" y="164"/>
                  </a:lnTo>
                  <a:lnTo>
                    <a:pt x="35" y="168"/>
                  </a:lnTo>
                  <a:lnTo>
                    <a:pt x="41" y="170"/>
                  </a:lnTo>
                  <a:lnTo>
                    <a:pt x="47" y="173"/>
                  </a:lnTo>
                  <a:lnTo>
                    <a:pt x="53" y="175"/>
                  </a:lnTo>
                  <a:lnTo>
                    <a:pt x="61" y="176"/>
                  </a:lnTo>
                  <a:lnTo>
                    <a:pt x="68" y="176"/>
                  </a:lnTo>
                  <a:lnTo>
                    <a:pt x="74" y="176"/>
                  </a:lnTo>
                  <a:lnTo>
                    <a:pt x="81" y="175"/>
                  </a:lnTo>
                  <a:lnTo>
                    <a:pt x="87" y="173"/>
                  </a:lnTo>
                  <a:lnTo>
                    <a:pt x="93" y="170"/>
                  </a:lnTo>
                  <a:lnTo>
                    <a:pt x="99" y="168"/>
                  </a:lnTo>
                  <a:lnTo>
                    <a:pt x="106" y="164"/>
                  </a:lnTo>
                  <a:lnTo>
                    <a:pt x="110" y="159"/>
                  </a:lnTo>
                  <a:lnTo>
                    <a:pt x="115" y="154"/>
                  </a:lnTo>
                  <a:lnTo>
                    <a:pt x="120" y="148"/>
                  </a:lnTo>
                  <a:lnTo>
                    <a:pt x="124" y="142"/>
                  </a:lnTo>
                  <a:lnTo>
                    <a:pt x="127" y="134"/>
                  </a:lnTo>
                  <a:lnTo>
                    <a:pt x="130" y="127"/>
                  </a:lnTo>
                  <a:lnTo>
                    <a:pt x="132" y="118"/>
                  </a:lnTo>
                  <a:lnTo>
                    <a:pt x="133" y="108"/>
                  </a:lnTo>
                  <a:lnTo>
                    <a:pt x="135" y="97"/>
                  </a:lnTo>
                  <a:lnTo>
                    <a:pt x="135" y="86"/>
                  </a:lnTo>
                  <a:lnTo>
                    <a:pt x="135" y="77"/>
                  </a:lnTo>
                  <a:lnTo>
                    <a:pt x="133" y="67"/>
                  </a:lnTo>
                  <a:lnTo>
                    <a:pt x="132" y="57"/>
                  </a:lnTo>
                  <a:lnTo>
                    <a:pt x="130" y="50"/>
                  </a:lnTo>
                  <a:lnTo>
                    <a:pt x="127" y="41"/>
                  </a:lnTo>
                  <a:lnTo>
                    <a:pt x="124" y="34"/>
                  </a:lnTo>
                  <a:lnTo>
                    <a:pt x="120" y="28"/>
                  </a:lnTo>
                  <a:lnTo>
                    <a:pt x="115" y="22"/>
                  </a:lnTo>
                  <a:lnTo>
                    <a:pt x="110" y="17"/>
                  </a:lnTo>
                  <a:lnTo>
                    <a:pt x="106" y="12"/>
                  </a:lnTo>
                  <a:lnTo>
                    <a:pt x="99" y="9"/>
                  </a:lnTo>
                  <a:lnTo>
                    <a:pt x="93" y="6"/>
                  </a:lnTo>
                  <a:lnTo>
                    <a:pt x="87" y="4"/>
                  </a:lnTo>
                  <a:lnTo>
                    <a:pt x="81" y="1"/>
                  </a:lnTo>
                  <a:lnTo>
                    <a:pt x="74" y="0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3" y="1"/>
                  </a:lnTo>
                  <a:lnTo>
                    <a:pt x="47" y="4"/>
                  </a:lnTo>
                  <a:lnTo>
                    <a:pt x="41" y="6"/>
                  </a:lnTo>
                  <a:lnTo>
                    <a:pt x="35" y="9"/>
                  </a:lnTo>
                  <a:lnTo>
                    <a:pt x="29" y="12"/>
                  </a:lnTo>
                  <a:lnTo>
                    <a:pt x="24" y="17"/>
                  </a:lnTo>
                  <a:lnTo>
                    <a:pt x="19" y="22"/>
                  </a:lnTo>
                  <a:lnTo>
                    <a:pt x="14" y="28"/>
                  </a:lnTo>
                  <a:lnTo>
                    <a:pt x="11" y="34"/>
                  </a:lnTo>
                  <a:lnTo>
                    <a:pt x="7" y="41"/>
                  </a:lnTo>
                  <a:lnTo>
                    <a:pt x="5" y="50"/>
                  </a:lnTo>
                  <a:lnTo>
                    <a:pt x="2" y="59"/>
                  </a:lnTo>
                  <a:lnTo>
                    <a:pt x="1" y="67"/>
                  </a:lnTo>
                  <a:lnTo>
                    <a:pt x="0" y="78"/>
                  </a:lnTo>
                  <a:lnTo>
                    <a:pt x="0" y="88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66"/>
            <p:cNvSpPr/>
            <p:nvPr/>
          </p:nvSpPr>
          <p:spPr>
            <a:xfrm>
              <a:off x="3356" y="1463"/>
              <a:ext cx="37" cy="47"/>
            </a:xfrm>
            <a:custGeom>
              <a:avLst/>
              <a:gdLst/>
              <a:ahLst/>
              <a:cxnLst/>
              <a:rect l="l" t="t" r="r" b="b"/>
              <a:pathLst>
                <a:path w="186" h="234" extrusionOk="0">
                  <a:moveTo>
                    <a:pt x="0" y="234"/>
                  </a:moveTo>
                  <a:lnTo>
                    <a:pt x="0" y="4"/>
                  </a:lnTo>
                  <a:lnTo>
                    <a:pt x="34" y="4"/>
                  </a:lnTo>
                  <a:lnTo>
                    <a:pt x="34" y="37"/>
                  </a:lnTo>
                  <a:lnTo>
                    <a:pt x="41" y="29"/>
                  </a:lnTo>
                  <a:lnTo>
                    <a:pt x="49" y="20"/>
                  </a:lnTo>
                  <a:lnTo>
                    <a:pt x="57" y="14"/>
                  </a:lnTo>
                  <a:lnTo>
                    <a:pt x="66" y="8"/>
                  </a:lnTo>
                  <a:lnTo>
                    <a:pt x="75" y="4"/>
                  </a:lnTo>
                  <a:lnTo>
                    <a:pt x="85" y="2"/>
                  </a:lnTo>
                  <a:lnTo>
                    <a:pt x="96" y="0"/>
                  </a:lnTo>
                  <a:lnTo>
                    <a:pt x="108" y="0"/>
                  </a:lnTo>
                  <a:lnTo>
                    <a:pt x="113" y="0"/>
                  </a:lnTo>
                  <a:lnTo>
                    <a:pt x="118" y="0"/>
                  </a:lnTo>
                  <a:lnTo>
                    <a:pt x="123" y="1"/>
                  </a:lnTo>
                  <a:lnTo>
                    <a:pt x="128" y="1"/>
                  </a:lnTo>
                  <a:lnTo>
                    <a:pt x="132" y="2"/>
                  </a:lnTo>
                  <a:lnTo>
                    <a:pt x="137" y="3"/>
                  </a:lnTo>
                  <a:lnTo>
                    <a:pt x="141" y="4"/>
                  </a:lnTo>
                  <a:lnTo>
                    <a:pt x="146" y="7"/>
                  </a:lnTo>
                  <a:lnTo>
                    <a:pt x="149" y="8"/>
                  </a:lnTo>
                  <a:lnTo>
                    <a:pt x="154" y="11"/>
                  </a:lnTo>
                  <a:lnTo>
                    <a:pt x="158" y="13"/>
                  </a:lnTo>
                  <a:lnTo>
                    <a:pt x="162" y="15"/>
                  </a:lnTo>
                  <a:lnTo>
                    <a:pt x="164" y="18"/>
                  </a:lnTo>
                  <a:lnTo>
                    <a:pt x="166" y="20"/>
                  </a:lnTo>
                  <a:lnTo>
                    <a:pt x="170" y="23"/>
                  </a:lnTo>
                  <a:lnTo>
                    <a:pt x="171" y="26"/>
                  </a:lnTo>
                  <a:lnTo>
                    <a:pt x="174" y="29"/>
                  </a:lnTo>
                  <a:lnTo>
                    <a:pt x="176" y="32"/>
                  </a:lnTo>
                  <a:lnTo>
                    <a:pt x="177" y="36"/>
                  </a:lnTo>
                  <a:lnTo>
                    <a:pt x="179" y="40"/>
                  </a:lnTo>
                  <a:lnTo>
                    <a:pt x="181" y="43"/>
                  </a:lnTo>
                  <a:lnTo>
                    <a:pt x="182" y="47"/>
                  </a:lnTo>
                  <a:lnTo>
                    <a:pt x="183" y="51"/>
                  </a:lnTo>
                  <a:lnTo>
                    <a:pt x="183" y="55"/>
                  </a:lnTo>
                  <a:lnTo>
                    <a:pt x="185" y="58"/>
                  </a:lnTo>
                  <a:lnTo>
                    <a:pt x="185" y="62"/>
                  </a:lnTo>
                  <a:lnTo>
                    <a:pt x="185" y="65"/>
                  </a:lnTo>
                  <a:lnTo>
                    <a:pt x="186" y="70"/>
                  </a:lnTo>
                  <a:lnTo>
                    <a:pt x="186" y="75"/>
                  </a:lnTo>
                  <a:lnTo>
                    <a:pt x="186" y="80"/>
                  </a:lnTo>
                  <a:lnTo>
                    <a:pt x="186" y="86"/>
                  </a:lnTo>
                  <a:lnTo>
                    <a:pt x="186" y="93"/>
                  </a:lnTo>
                  <a:lnTo>
                    <a:pt x="186" y="234"/>
                  </a:lnTo>
                  <a:lnTo>
                    <a:pt x="147" y="234"/>
                  </a:lnTo>
                  <a:lnTo>
                    <a:pt x="147" y="94"/>
                  </a:lnTo>
                  <a:lnTo>
                    <a:pt x="147" y="88"/>
                  </a:lnTo>
                  <a:lnTo>
                    <a:pt x="147" y="83"/>
                  </a:lnTo>
                  <a:lnTo>
                    <a:pt x="147" y="79"/>
                  </a:lnTo>
                  <a:lnTo>
                    <a:pt x="146" y="74"/>
                  </a:lnTo>
                  <a:lnTo>
                    <a:pt x="146" y="69"/>
                  </a:lnTo>
                  <a:lnTo>
                    <a:pt x="145" y="65"/>
                  </a:lnTo>
                  <a:lnTo>
                    <a:pt x="143" y="62"/>
                  </a:lnTo>
                  <a:lnTo>
                    <a:pt x="142" y="59"/>
                  </a:lnTo>
                  <a:lnTo>
                    <a:pt x="141" y="55"/>
                  </a:lnTo>
                  <a:lnTo>
                    <a:pt x="140" y="53"/>
                  </a:lnTo>
                  <a:lnTo>
                    <a:pt x="138" y="51"/>
                  </a:lnTo>
                  <a:lnTo>
                    <a:pt x="136" y="48"/>
                  </a:lnTo>
                  <a:lnTo>
                    <a:pt x="134" y="46"/>
                  </a:lnTo>
                  <a:lnTo>
                    <a:pt x="132" y="43"/>
                  </a:lnTo>
                  <a:lnTo>
                    <a:pt x="129" y="42"/>
                  </a:lnTo>
                  <a:lnTo>
                    <a:pt x="126" y="40"/>
                  </a:lnTo>
                  <a:lnTo>
                    <a:pt x="124" y="38"/>
                  </a:lnTo>
                  <a:lnTo>
                    <a:pt x="120" y="37"/>
                  </a:lnTo>
                  <a:lnTo>
                    <a:pt x="118" y="36"/>
                  </a:lnTo>
                  <a:lnTo>
                    <a:pt x="114" y="35"/>
                  </a:lnTo>
                  <a:lnTo>
                    <a:pt x="111" y="34"/>
                  </a:lnTo>
                  <a:lnTo>
                    <a:pt x="107" y="34"/>
                  </a:lnTo>
                  <a:lnTo>
                    <a:pt x="103" y="32"/>
                  </a:lnTo>
                  <a:lnTo>
                    <a:pt x="100" y="32"/>
                  </a:lnTo>
                  <a:lnTo>
                    <a:pt x="94" y="34"/>
                  </a:lnTo>
                  <a:lnTo>
                    <a:pt x="87" y="34"/>
                  </a:lnTo>
                  <a:lnTo>
                    <a:pt x="81" y="35"/>
                  </a:lnTo>
                  <a:lnTo>
                    <a:pt x="76" y="37"/>
                  </a:lnTo>
                  <a:lnTo>
                    <a:pt x="70" y="40"/>
                  </a:lnTo>
                  <a:lnTo>
                    <a:pt x="66" y="42"/>
                  </a:lnTo>
                  <a:lnTo>
                    <a:pt x="61" y="45"/>
                  </a:lnTo>
                  <a:lnTo>
                    <a:pt x="56" y="48"/>
                  </a:lnTo>
                  <a:lnTo>
                    <a:pt x="52" y="53"/>
                  </a:lnTo>
                  <a:lnTo>
                    <a:pt x="49" y="58"/>
                  </a:lnTo>
                  <a:lnTo>
                    <a:pt x="45" y="64"/>
                  </a:lnTo>
                  <a:lnTo>
                    <a:pt x="42" y="71"/>
                  </a:lnTo>
                  <a:lnTo>
                    <a:pt x="41" y="80"/>
                  </a:lnTo>
                  <a:lnTo>
                    <a:pt x="40" y="88"/>
                  </a:lnTo>
                  <a:lnTo>
                    <a:pt x="39" y="98"/>
                  </a:lnTo>
                  <a:lnTo>
                    <a:pt x="39" y="109"/>
                  </a:lnTo>
                  <a:lnTo>
                    <a:pt x="39" y="234"/>
                  </a:lnTo>
                  <a:lnTo>
                    <a:pt x="0" y="234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66"/>
            <p:cNvSpPr/>
            <p:nvPr/>
          </p:nvSpPr>
          <p:spPr>
            <a:xfrm>
              <a:off x="3427" y="1463"/>
              <a:ext cx="43" cy="48"/>
            </a:xfrm>
            <a:custGeom>
              <a:avLst/>
              <a:gdLst/>
              <a:ahLst/>
              <a:cxnLst/>
              <a:rect l="l" t="t" r="r" b="b"/>
              <a:pathLst>
                <a:path w="215" h="239" extrusionOk="0">
                  <a:moveTo>
                    <a:pt x="0" y="119"/>
                  </a:moveTo>
                  <a:lnTo>
                    <a:pt x="0" y="104"/>
                  </a:lnTo>
                  <a:lnTo>
                    <a:pt x="2" y="90"/>
                  </a:lnTo>
                  <a:lnTo>
                    <a:pt x="5" y="76"/>
                  </a:lnTo>
                  <a:lnTo>
                    <a:pt x="8" y="64"/>
                  </a:lnTo>
                  <a:lnTo>
                    <a:pt x="13" y="52"/>
                  </a:lnTo>
                  <a:lnTo>
                    <a:pt x="19" y="42"/>
                  </a:lnTo>
                  <a:lnTo>
                    <a:pt x="26" y="32"/>
                  </a:lnTo>
                  <a:lnTo>
                    <a:pt x="35" y="25"/>
                  </a:lnTo>
                  <a:lnTo>
                    <a:pt x="42" y="19"/>
                  </a:lnTo>
                  <a:lnTo>
                    <a:pt x="51" y="13"/>
                  </a:lnTo>
                  <a:lnTo>
                    <a:pt x="59" y="9"/>
                  </a:lnTo>
                  <a:lnTo>
                    <a:pt x="68" y="6"/>
                  </a:lnTo>
                  <a:lnTo>
                    <a:pt x="77" y="3"/>
                  </a:lnTo>
                  <a:lnTo>
                    <a:pt x="86" y="1"/>
                  </a:lnTo>
                  <a:lnTo>
                    <a:pt x="97" y="0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30" y="1"/>
                  </a:lnTo>
                  <a:lnTo>
                    <a:pt x="141" y="3"/>
                  </a:lnTo>
                  <a:lnTo>
                    <a:pt x="150" y="7"/>
                  </a:lnTo>
                  <a:lnTo>
                    <a:pt x="160" y="12"/>
                  </a:lnTo>
                  <a:lnTo>
                    <a:pt x="169" y="17"/>
                  </a:lnTo>
                  <a:lnTo>
                    <a:pt x="177" y="23"/>
                  </a:lnTo>
                  <a:lnTo>
                    <a:pt x="184" y="30"/>
                  </a:lnTo>
                  <a:lnTo>
                    <a:pt x="192" y="38"/>
                  </a:lnTo>
                  <a:lnTo>
                    <a:pt x="198" y="47"/>
                  </a:lnTo>
                  <a:lnTo>
                    <a:pt x="203" y="57"/>
                  </a:lnTo>
                  <a:lnTo>
                    <a:pt x="207" y="68"/>
                  </a:lnTo>
                  <a:lnTo>
                    <a:pt x="210" y="79"/>
                  </a:lnTo>
                  <a:lnTo>
                    <a:pt x="212" y="90"/>
                  </a:lnTo>
                  <a:lnTo>
                    <a:pt x="214" y="103"/>
                  </a:lnTo>
                  <a:lnTo>
                    <a:pt x="215" y="116"/>
                  </a:lnTo>
                  <a:lnTo>
                    <a:pt x="215" y="127"/>
                  </a:lnTo>
                  <a:lnTo>
                    <a:pt x="214" y="137"/>
                  </a:lnTo>
                  <a:lnTo>
                    <a:pt x="212" y="147"/>
                  </a:lnTo>
                  <a:lnTo>
                    <a:pt x="211" y="155"/>
                  </a:lnTo>
                  <a:lnTo>
                    <a:pt x="210" y="164"/>
                  </a:lnTo>
                  <a:lnTo>
                    <a:pt x="207" y="172"/>
                  </a:lnTo>
                  <a:lnTo>
                    <a:pt x="204" y="179"/>
                  </a:lnTo>
                  <a:lnTo>
                    <a:pt x="201" y="185"/>
                  </a:lnTo>
                  <a:lnTo>
                    <a:pt x="198" y="192"/>
                  </a:lnTo>
                  <a:lnTo>
                    <a:pt x="194" y="198"/>
                  </a:lnTo>
                  <a:lnTo>
                    <a:pt x="189" y="204"/>
                  </a:lnTo>
                  <a:lnTo>
                    <a:pt x="184" y="209"/>
                  </a:lnTo>
                  <a:lnTo>
                    <a:pt x="180" y="213"/>
                  </a:lnTo>
                  <a:lnTo>
                    <a:pt x="175" y="217"/>
                  </a:lnTo>
                  <a:lnTo>
                    <a:pt x="169" y="222"/>
                  </a:lnTo>
                  <a:lnTo>
                    <a:pt x="163" y="226"/>
                  </a:lnTo>
                  <a:lnTo>
                    <a:pt x="156" y="228"/>
                  </a:lnTo>
                  <a:lnTo>
                    <a:pt x="149" y="232"/>
                  </a:lnTo>
                  <a:lnTo>
                    <a:pt x="143" y="234"/>
                  </a:lnTo>
                  <a:lnTo>
                    <a:pt x="136" y="235"/>
                  </a:lnTo>
                  <a:lnTo>
                    <a:pt x="129" y="238"/>
                  </a:lnTo>
                  <a:lnTo>
                    <a:pt x="121" y="239"/>
                  </a:lnTo>
                  <a:lnTo>
                    <a:pt x="114" y="239"/>
                  </a:lnTo>
                  <a:lnTo>
                    <a:pt x="107" y="239"/>
                  </a:lnTo>
                  <a:lnTo>
                    <a:pt x="96" y="239"/>
                  </a:lnTo>
                  <a:lnTo>
                    <a:pt x="84" y="238"/>
                  </a:lnTo>
                  <a:lnTo>
                    <a:pt x="74" y="235"/>
                  </a:lnTo>
                  <a:lnTo>
                    <a:pt x="63" y="232"/>
                  </a:lnTo>
                  <a:lnTo>
                    <a:pt x="54" y="227"/>
                  </a:lnTo>
                  <a:lnTo>
                    <a:pt x="45" y="222"/>
                  </a:lnTo>
                  <a:lnTo>
                    <a:pt x="37" y="216"/>
                  </a:lnTo>
                  <a:lnTo>
                    <a:pt x="29" y="209"/>
                  </a:lnTo>
                  <a:lnTo>
                    <a:pt x="22" y="200"/>
                  </a:lnTo>
                  <a:lnTo>
                    <a:pt x="16" y="192"/>
                  </a:lnTo>
                  <a:lnTo>
                    <a:pt x="11" y="182"/>
                  </a:lnTo>
                  <a:lnTo>
                    <a:pt x="7" y="171"/>
                  </a:lnTo>
                  <a:lnTo>
                    <a:pt x="3" y="159"/>
                  </a:lnTo>
                  <a:lnTo>
                    <a:pt x="1" y="147"/>
                  </a:lnTo>
                  <a:lnTo>
                    <a:pt x="0" y="133"/>
                  </a:lnTo>
                  <a:lnTo>
                    <a:pt x="0" y="119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66"/>
            <p:cNvSpPr/>
            <p:nvPr/>
          </p:nvSpPr>
          <p:spPr>
            <a:xfrm>
              <a:off x="3435" y="1469"/>
              <a:ext cx="27" cy="35"/>
            </a:xfrm>
            <a:custGeom>
              <a:avLst/>
              <a:gdLst/>
              <a:ahLst/>
              <a:cxnLst/>
              <a:rect l="l" t="t" r="r" b="b"/>
              <a:pathLst>
                <a:path w="135" h="176" extrusionOk="0">
                  <a:moveTo>
                    <a:pt x="0" y="88"/>
                  </a:moveTo>
                  <a:lnTo>
                    <a:pt x="0" y="99"/>
                  </a:lnTo>
                  <a:lnTo>
                    <a:pt x="1" y="108"/>
                  </a:lnTo>
                  <a:lnTo>
                    <a:pt x="2" y="118"/>
                  </a:lnTo>
                  <a:lnTo>
                    <a:pt x="5" y="127"/>
                  </a:lnTo>
                  <a:lnTo>
                    <a:pt x="7" y="135"/>
                  </a:lnTo>
                  <a:lnTo>
                    <a:pt x="11" y="142"/>
                  </a:lnTo>
                  <a:lnTo>
                    <a:pt x="14" y="148"/>
                  </a:lnTo>
                  <a:lnTo>
                    <a:pt x="18" y="154"/>
                  </a:lnTo>
                  <a:lnTo>
                    <a:pt x="24" y="159"/>
                  </a:lnTo>
                  <a:lnTo>
                    <a:pt x="29" y="164"/>
                  </a:lnTo>
                  <a:lnTo>
                    <a:pt x="35" y="168"/>
                  </a:lnTo>
                  <a:lnTo>
                    <a:pt x="40" y="170"/>
                  </a:lnTo>
                  <a:lnTo>
                    <a:pt x="46" y="173"/>
                  </a:lnTo>
                  <a:lnTo>
                    <a:pt x="53" y="175"/>
                  </a:lnTo>
                  <a:lnTo>
                    <a:pt x="59" y="176"/>
                  </a:lnTo>
                  <a:lnTo>
                    <a:pt x="67" y="176"/>
                  </a:lnTo>
                  <a:lnTo>
                    <a:pt x="74" y="176"/>
                  </a:lnTo>
                  <a:lnTo>
                    <a:pt x="81" y="175"/>
                  </a:lnTo>
                  <a:lnTo>
                    <a:pt x="87" y="173"/>
                  </a:lnTo>
                  <a:lnTo>
                    <a:pt x="93" y="170"/>
                  </a:lnTo>
                  <a:lnTo>
                    <a:pt x="99" y="168"/>
                  </a:lnTo>
                  <a:lnTo>
                    <a:pt x="106" y="164"/>
                  </a:lnTo>
                  <a:lnTo>
                    <a:pt x="110" y="159"/>
                  </a:lnTo>
                  <a:lnTo>
                    <a:pt x="115" y="154"/>
                  </a:lnTo>
                  <a:lnTo>
                    <a:pt x="120" y="148"/>
                  </a:lnTo>
                  <a:lnTo>
                    <a:pt x="124" y="142"/>
                  </a:lnTo>
                  <a:lnTo>
                    <a:pt x="127" y="134"/>
                  </a:lnTo>
                  <a:lnTo>
                    <a:pt x="130" y="127"/>
                  </a:lnTo>
                  <a:lnTo>
                    <a:pt x="132" y="118"/>
                  </a:lnTo>
                  <a:lnTo>
                    <a:pt x="133" y="108"/>
                  </a:lnTo>
                  <a:lnTo>
                    <a:pt x="135" y="97"/>
                  </a:lnTo>
                  <a:lnTo>
                    <a:pt x="135" y="86"/>
                  </a:lnTo>
                  <a:lnTo>
                    <a:pt x="135" y="77"/>
                  </a:lnTo>
                  <a:lnTo>
                    <a:pt x="133" y="67"/>
                  </a:lnTo>
                  <a:lnTo>
                    <a:pt x="132" y="57"/>
                  </a:lnTo>
                  <a:lnTo>
                    <a:pt x="130" y="50"/>
                  </a:lnTo>
                  <a:lnTo>
                    <a:pt x="127" y="41"/>
                  </a:lnTo>
                  <a:lnTo>
                    <a:pt x="124" y="34"/>
                  </a:lnTo>
                  <a:lnTo>
                    <a:pt x="120" y="28"/>
                  </a:lnTo>
                  <a:lnTo>
                    <a:pt x="115" y="22"/>
                  </a:lnTo>
                  <a:lnTo>
                    <a:pt x="110" y="17"/>
                  </a:lnTo>
                  <a:lnTo>
                    <a:pt x="104" y="12"/>
                  </a:lnTo>
                  <a:lnTo>
                    <a:pt x="99" y="9"/>
                  </a:lnTo>
                  <a:lnTo>
                    <a:pt x="93" y="6"/>
                  </a:lnTo>
                  <a:lnTo>
                    <a:pt x="87" y="4"/>
                  </a:lnTo>
                  <a:lnTo>
                    <a:pt x="81" y="1"/>
                  </a:lnTo>
                  <a:lnTo>
                    <a:pt x="74" y="0"/>
                  </a:lnTo>
                  <a:lnTo>
                    <a:pt x="67" y="0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6" y="4"/>
                  </a:lnTo>
                  <a:lnTo>
                    <a:pt x="40" y="6"/>
                  </a:lnTo>
                  <a:lnTo>
                    <a:pt x="35" y="9"/>
                  </a:lnTo>
                  <a:lnTo>
                    <a:pt x="29" y="12"/>
                  </a:lnTo>
                  <a:lnTo>
                    <a:pt x="24" y="17"/>
                  </a:lnTo>
                  <a:lnTo>
                    <a:pt x="18" y="22"/>
                  </a:lnTo>
                  <a:lnTo>
                    <a:pt x="14" y="28"/>
                  </a:lnTo>
                  <a:lnTo>
                    <a:pt x="11" y="34"/>
                  </a:lnTo>
                  <a:lnTo>
                    <a:pt x="7" y="41"/>
                  </a:lnTo>
                  <a:lnTo>
                    <a:pt x="5" y="50"/>
                  </a:lnTo>
                  <a:lnTo>
                    <a:pt x="2" y="59"/>
                  </a:lnTo>
                  <a:lnTo>
                    <a:pt x="1" y="67"/>
                  </a:lnTo>
                  <a:lnTo>
                    <a:pt x="0" y="78"/>
                  </a:lnTo>
                  <a:lnTo>
                    <a:pt x="0" y="88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66"/>
            <p:cNvSpPr/>
            <p:nvPr/>
          </p:nvSpPr>
          <p:spPr>
            <a:xfrm>
              <a:off x="3474" y="1445"/>
              <a:ext cx="27" cy="65"/>
            </a:xfrm>
            <a:custGeom>
              <a:avLst/>
              <a:gdLst/>
              <a:ahLst/>
              <a:cxnLst/>
              <a:rect l="l" t="t" r="r" b="b"/>
              <a:pathLst>
                <a:path w="134" h="322" extrusionOk="0">
                  <a:moveTo>
                    <a:pt x="34" y="322"/>
                  </a:moveTo>
                  <a:lnTo>
                    <a:pt x="34" y="123"/>
                  </a:lnTo>
                  <a:lnTo>
                    <a:pt x="0" y="123"/>
                  </a:lnTo>
                  <a:lnTo>
                    <a:pt x="0" y="92"/>
                  </a:lnTo>
                  <a:lnTo>
                    <a:pt x="34" y="92"/>
                  </a:lnTo>
                  <a:lnTo>
                    <a:pt x="34" y="68"/>
                  </a:lnTo>
                  <a:lnTo>
                    <a:pt x="34" y="62"/>
                  </a:lnTo>
                  <a:lnTo>
                    <a:pt x="34" y="57"/>
                  </a:lnTo>
                  <a:lnTo>
                    <a:pt x="34" y="52"/>
                  </a:lnTo>
                  <a:lnTo>
                    <a:pt x="36" y="48"/>
                  </a:lnTo>
                  <a:lnTo>
                    <a:pt x="36" y="44"/>
                  </a:lnTo>
                  <a:lnTo>
                    <a:pt x="37" y="40"/>
                  </a:lnTo>
                  <a:lnTo>
                    <a:pt x="38" y="37"/>
                  </a:lnTo>
                  <a:lnTo>
                    <a:pt x="38" y="34"/>
                  </a:lnTo>
                  <a:lnTo>
                    <a:pt x="41" y="29"/>
                  </a:lnTo>
                  <a:lnTo>
                    <a:pt x="42" y="27"/>
                  </a:lnTo>
                  <a:lnTo>
                    <a:pt x="44" y="23"/>
                  </a:lnTo>
                  <a:lnTo>
                    <a:pt x="47" y="20"/>
                  </a:lnTo>
                  <a:lnTo>
                    <a:pt x="49" y="17"/>
                  </a:lnTo>
                  <a:lnTo>
                    <a:pt x="51" y="14"/>
                  </a:lnTo>
                  <a:lnTo>
                    <a:pt x="55" y="11"/>
                  </a:lnTo>
                  <a:lnTo>
                    <a:pt x="59" y="9"/>
                  </a:lnTo>
                  <a:lnTo>
                    <a:pt x="62" y="6"/>
                  </a:lnTo>
                  <a:lnTo>
                    <a:pt x="66" y="5"/>
                  </a:lnTo>
                  <a:lnTo>
                    <a:pt x="71" y="4"/>
                  </a:lnTo>
                  <a:lnTo>
                    <a:pt x="76" y="1"/>
                  </a:lnTo>
                  <a:lnTo>
                    <a:pt x="81" y="1"/>
                  </a:lnTo>
                  <a:lnTo>
                    <a:pt x="85" y="0"/>
                  </a:lnTo>
                  <a:lnTo>
                    <a:pt x="92" y="0"/>
                  </a:lnTo>
                  <a:lnTo>
                    <a:pt x="98" y="0"/>
                  </a:lnTo>
                  <a:lnTo>
                    <a:pt x="102" y="0"/>
                  </a:lnTo>
                  <a:lnTo>
                    <a:pt x="106" y="0"/>
                  </a:lnTo>
                  <a:lnTo>
                    <a:pt x="111" y="0"/>
                  </a:lnTo>
                  <a:lnTo>
                    <a:pt x="116" y="0"/>
                  </a:lnTo>
                  <a:lnTo>
                    <a:pt x="120" y="1"/>
                  </a:lnTo>
                  <a:lnTo>
                    <a:pt x="124" y="1"/>
                  </a:lnTo>
                  <a:lnTo>
                    <a:pt x="129" y="3"/>
                  </a:lnTo>
                  <a:lnTo>
                    <a:pt x="134" y="4"/>
                  </a:lnTo>
                  <a:lnTo>
                    <a:pt x="128" y="38"/>
                  </a:lnTo>
                  <a:lnTo>
                    <a:pt x="126" y="37"/>
                  </a:lnTo>
                  <a:lnTo>
                    <a:pt x="123" y="37"/>
                  </a:lnTo>
                  <a:lnTo>
                    <a:pt x="120" y="37"/>
                  </a:lnTo>
                  <a:lnTo>
                    <a:pt x="117" y="35"/>
                  </a:lnTo>
                  <a:lnTo>
                    <a:pt x="113" y="35"/>
                  </a:lnTo>
                  <a:lnTo>
                    <a:pt x="111" y="35"/>
                  </a:lnTo>
                  <a:lnTo>
                    <a:pt x="109" y="35"/>
                  </a:lnTo>
                  <a:lnTo>
                    <a:pt x="106" y="35"/>
                  </a:lnTo>
                  <a:lnTo>
                    <a:pt x="101" y="35"/>
                  </a:lnTo>
                  <a:lnTo>
                    <a:pt x="98" y="35"/>
                  </a:lnTo>
                  <a:lnTo>
                    <a:pt x="94" y="37"/>
                  </a:lnTo>
                  <a:lnTo>
                    <a:pt x="90" y="37"/>
                  </a:lnTo>
                  <a:lnTo>
                    <a:pt x="88" y="38"/>
                  </a:lnTo>
                  <a:lnTo>
                    <a:pt x="84" y="39"/>
                  </a:lnTo>
                  <a:lnTo>
                    <a:pt x="83" y="41"/>
                  </a:lnTo>
                  <a:lnTo>
                    <a:pt x="81" y="43"/>
                  </a:lnTo>
                  <a:lnTo>
                    <a:pt x="78" y="45"/>
                  </a:lnTo>
                  <a:lnTo>
                    <a:pt x="77" y="48"/>
                  </a:lnTo>
                  <a:lnTo>
                    <a:pt x="76" y="50"/>
                  </a:lnTo>
                  <a:lnTo>
                    <a:pt x="75" y="54"/>
                  </a:lnTo>
                  <a:lnTo>
                    <a:pt x="75" y="57"/>
                  </a:lnTo>
                  <a:lnTo>
                    <a:pt x="73" y="62"/>
                  </a:lnTo>
                  <a:lnTo>
                    <a:pt x="73" y="66"/>
                  </a:lnTo>
                  <a:lnTo>
                    <a:pt x="73" y="72"/>
                  </a:lnTo>
                  <a:lnTo>
                    <a:pt x="73" y="92"/>
                  </a:lnTo>
                  <a:lnTo>
                    <a:pt x="118" y="92"/>
                  </a:lnTo>
                  <a:lnTo>
                    <a:pt x="118" y="123"/>
                  </a:lnTo>
                  <a:lnTo>
                    <a:pt x="73" y="123"/>
                  </a:lnTo>
                  <a:lnTo>
                    <a:pt x="73" y="322"/>
                  </a:lnTo>
                  <a:lnTo>
                    <a:pt x="34" y="322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66"/>
            <p:cNvSpPr/>
            <p:nvPr/>
          </p:nvSpPr>
          <p:spPr>
            <a:xfrm>
              <a:off x="3527" y="1445"/>
              <a:ext cx="56" cy="66"/>
            </a:xfrm>
            <a:custGeom>
              <a:avLst/>
              <a:gdLst/>
              <a:ahLst/>
              <a:cxnLst/>
              <a:rect l="l" t="t" r="r" b="b"/>
              <a:pathLst>
                <a:path w="281" h="327" extrusionOk="0">
                  <a:moveTo>
                    <a:pt x="238" y="210"/>
                  </a:moveTo>
                  <a:lnTo>
                    <a:pt x="281" y="221"/>
                  </a:lnTo>
                  <a:lnTo>
                    <a:pt x="277" y="235"/>
                  </a:lnTo>
                  <a:lnTo>
                    <a:pt x="272" y="246"/>
                  </a:lnTo>
                  <a:lnTo>
                    <a:pt x="267" y="256"/>
                  </a:lnTo>
                  <a:lnTo>
                    <a:pt x="263" y="267"/>
                  </a:lnTo>
                  <a:lnTo>
                    <a:pt x="256" y="276"/>
                  </a:lnTo>
                  <a:lnTo>
                    <a:pt x="249" y="286"/>
                  </a:lnTo>
                  <a:lnTo>
                    <a:pt x="242" y="293"/>
                  </a:lnTo>
                  <a:lnTo>
                    <a:pt x="233" y="300"/>
                  </a:lnTo>
                  <a:lnTo>
                    <a:pt x="225" y="306"/>
                  </a:lnTo>
                  <a:lnTo>
                    <a:pt x="215" y="312"/>
                  </a:lnTo>
                  <a:lnTo>
                    <a:pt x="205" y="317"/>
                  </a:lnTo>
                  <a:lnTo>
                    <a:pt x="194" y="321"/>
                  </a:lnTo>
                  <a:lnTo>
                    <a:pt x="185" y="323"/>
                  </a:lnTo>
                  <a:lnTo>
                    <a:pt x="173" y="326"/>
                  </a:lnTo>
                  <a:lnTo>
                    <a:pt x="162" y="327"/>
                  </a:lnTo>
                  <a:lnTo>
                    <a:pt x="150" y="327"/>
                  </a:lnTo>
                  <a:lnTo>
                    <a:pt x="137" y="327"/>
                  </a:lnTo>
                  <a:lnTo>
                    <a:pt x="125" y="326"/>
                  </a:lnTo>
                  <a:lnTo>
                    <a:pt x="113" y="324"/>
                  </a:lnTo>
                  <a:lnTo>
                    <a:pt x="103" y="322"/>
                  </a:lnTo>
                  <a:lnTo>
                    <a:pt x="92" y="320"/>
                  </a:lnTo>
                  <a:lnTo>
                    <a:pt x="83" y="316"/>
                  </a:lnTo>
                  <a:lnTo>
                    <a:pt x="74" y="311"/>
                  </a:lnTo>
                  <a:lnTo>
                    <a:pt x="66" y="306"/>
                  </a:lnTo>
                  <a:lnTo>
                    <a:pt x="58" y="301"/>
                  </a:lnTo>
                  <a:lnTo>
                    <a:pt x="51" y="295"/>
                  </a:lnTo>
                  <a:lnTo>
                    <a:pt x="44" y="288"/>
                  </a:lnTo>
                  <a:lnTo>
                    <a:pt x="38" y="281"/>
                  </a:lnTo>
                  <a:lnTo>
                    <a:pt x="32" y="273"/>
                  </a:lnTo>
                  <a:lnTo>
                    <a:pt x="27" y="265"/>
                  </a:lnTo>
                  <a:lnTo>
                    <a:pt x="22" y="255"/>
                  </a:lnTo>
                  <a:lnTo>
                    <a:pt x="17" y="247"/>
                  </a:lnTo>
                  <a:lnTo>
                    <a:pt x="13" y="236"/>
                  </a:lnTo>
                  <a:lnTo>
                    <a:pt x="10" y="226"/>
                  </a:lnTo>
                  <a:lnTo>
                    <a:pt x="7" y="215"/>
                  </a:lnTo>
                  <a:lnTo>
                    <a:pt x="5" y="205"/>
                  </a:lnTo>
                  <a:lnTo>
                    <a:pt x="3" y="195"/>
                  </a:lnTo>
                  <a:lnTo>
                    <a:pt x="1" y="184"/>
                  </a:lnTo>
                  <a:lnTo>
                    <a:pt x="0" y="173"/>
                  </a:lnTo>
                  <a:lnTo>
                    <a:pt x="0" y="162"/>
                  </a:lnTo>
                  <a:lnTo>
                    <a:pt x="0" y="148"/>
                  </a:lnTo>
                  <a:lnTo>
                    <a:pt x="1" y="137"/>
                  </a:lnTo>
                  <a:lnTo>
                    <a:pt x="3" y="125"/>
                  </a:lnTo>
                  <a:lnTo>
                    <a:pt x="5" y="114"/>
                  </a:lnTo>
                  <a:lnTo>
                    <a:pt x="7" y="105"/>
                  </a:lnTo>
                  <a:lnTo>
                    <a:pt x="11" y="94"/>
                  </a:lnTo>
                  <a:lnTo>
                    <a:pt x="15" y="84"/>
                  </a:lnTo>
                  <a:lnTo>
                    <a:pt x="20" y="74"/>
                  </a:lnTo>
                  <a:lnTo>
                    <a:pt x="24" y="66"/>
                  </a:lnTo>
                  <a:lnTo>
                    <a:pt x="29" y="57"/>
                  </a:lnTo>
                  <a:lnTo>
                    <a:pt x="35" y="50"/>
                  </a:lnTo>
                  <a:lnTo>
                    <a:pt x="43" y="43"/>
                  </a:lnTo>
                  <a:lnTo>
                    <a:pt x="49" y="35"/>
                  </a:lnTo>
                  <a:lnTo>
                    <a:pt x="57" y="29"/>
                  </a:lnTo>
                  <a:lnTo>
                    <a:pt x="64" y="23"/>
                  </a:lnTo>
                  <a:lnTo>
                    <a:pt x="73" y="18"/>
                  </a:lnTo>
                  <a:lnTo>
                    <a:pt x="81" y="15"/>
                  </a:lnTo>
                  <a:lnTo>
                    <a:pt x="91" y="10"/>
                  </a:lnTo>
                  <a:lnTo>
                    <a:pt x="100" y="7"/>
                  </a:lnTo>
                  <a:lnTo>
                    <a:pt x="109" y="4"/>
                  </a:lnTo>
                  <a:lnTo>
                    <a:pt x="119" y="3"/>
                  </a:lnTo>
                  <a:lnTo>
                    <a:pt x="129" y="1"/>
                  </a:lnTo>
                  <a:lnTo>
                    <a:pt x="140" y="0"/>
                  </a:lnTo>
                  <a:lnTo>
                    <a:pt x="150" y="0"/>
                  </a:lnTo>
                  <a:lnTo>
                    <a:pt x="162" y="0"/>
                  </a:lnTo>
                  <a:lnTo>
                    <a:pt x="173" y="1"/>
                  </a:lnTo>
                  <a:lnTo>
                    <a:pt x="184" y="3"/>
                  </a:lnTo>
                  <a:lnTo>
                    <a:pt x="193" y="6"/>
                  </a:lnTo>
                  <a:lnTo>
                    <a:pt x="203" y="9"/>
                  </a:lnTo>
                  <a:lnTo>
                    <a:pt x="213" y="14"/>
                  </a:lnTo>
                  <a:lnTo>
                    <a:pt x="221" y="18"/>
                  </a:lnTo>
                  <a:lnTo>
                    <a:pt x="230" y="23"/>
                  </a:lnTo>
                  <a:lnTo>
                    <a:pt x="238" y="31"/>
                  </a:lnTo>
                  <a:lnTo>
                    <a:pt x="246" y="37"/>
                  </a:lnTo>
                  <a:lnTo>
                    <a:pt x="252" y="45"/>
                  </a:lnTo>
                  <a:lnTo>
                    <a:pt x="258" y="52"/>
                  </a:lnTo>
                  <a:lnTo>
                    <a:pt x="263" y="62"/>
                  </a:lnTo>
                  <a:lnTo>
                    <a:pt x="267" y="72"/>
                  </a:lnTo>
                  <a:lnTo>
                    <a:pt x="272" y="82"/>
                  </a:lnTo>
                  <a:lnTo>
                    <a:pt x="275" y="92"/>
                  </a:lnTo>
                  <a:lnTo>
                    <a:pt x="233" y="102"/>
                  </a:lnTo>
                  <a:lnTo>
                    <a:pt x="231" y="94"/>
                  </a:lnTo>
                  <a:lnTo>
                    <a:pt x="227" y="85"/>
                  </a:lnTo>
                  <a:lnTo>
                    <a:pt x="224" y="78"/>
                  </a:lnTo>
                  <a:lnTo>
                    <a:pt x="220" y="72"/>
                  </a:lnTo>
                  <a:lnTo>
                    <a:pt x="216" y="66"/>
                  </a:lnTo>
                  <a:lnTo>
                    <a:pt x="212" y="61"/>
                  </a:lnTo>
                  <a:lnTo>
                    <a:pt x="207" y="56"/>
                  </a:lnTo>
                  <a:lnTo>
                    <a:pt x="202" y="51"/>
                  </a:lnTo>
                  <a:lnTo>
                    <a:pt x="197" y="48"/>
                  </a:lnTo>
                  <a:lnTo>
                    <a:pt x="191" y="44"/>
                  </a:lnTo>
                  <a:lnTo>
                    <a:pt x="185" y="41"/>
                  </a:lnTo>
                  <a:lnTo>
                    <a:pt x="179" y="39"/>
                  </a:lnTo>
                  <a:lnTo>
                    <a:pt x="171" y="38"/>
                  </a:lnTo>
                  <a:lnTo>
                    <a:pt x="164" y="37"/>
                  </a:lnTo>
                  <a:lnTo>
                    <a:pt x="157" y="35"/>
                  </a:lnTo>
                  <a:lnTo>
                    <a:pt x="150" y="35"/>
                  </a:lnTo>
                  <a:lnTo>
                    <a:pt x="140" y="35"/>
                  </a:lnTo>
                  <a:lnTo>
                    <a:pt x="131" y="37"/>
                  </a:lnTo>
                  <a:lnTo>
                    <a:pt x="123" y="38"/>
                  </a:lnTo>
                  <a:lnTo>
                    <a:pt x="116" y="40"/>
                  </a:lnTo>
                  <a:lnTo>
                    <a:pt x="108" y="43"/>
                  </a:lnTo>
                  <a:lnTo>
                    <a:pt x="101" y="45"/>
                  </a:lnTo>
                  <a:lnTo>
                    <a:pt x="95" y="49"/>
                  </a:lnTo>
                  <a:lnTo>
                    <a:pt x="88" y="52"/>
                  </a:lnTo>
                  <a:lnTo>
                    <a:pt x="83" y="57"/>
                  </a:lnTo>
                  <a:lnTo>
                    <a:pt x="77" y="62"/>
                  </a:lnTo>
                  <a:lnTo>
                    <a:pt x="72" y="68"/>
                  </a:lnTo>
                  <a:lnTo>
                    <a:pt x="67" y="73"/>
                  </a:lnTo>
                  <a:lnTo>
                    <a:pt x="63" y="79"/>
                  </a:lnTo>
                  <a:lnTo>
                    <a:pt x="60" y="86"/>
                  </a:lnTo>
                  <a:lnTo>
                    <a:pt x="56" y="92"/>
                  </a:lnTo>
                  <a:lnTo>
                    <a:pt x="54" y="100"/>
                  </a:lnTo>
                  <a:lnTo>
                    <a:pt x="51" y="107"/>
                  </a:lnTo>
                  <a:lnTo>
                    <a:pt x="49" y="114"/>
                  </a:lnTo>
                  <a:lnTo>
                    <a:pt x="47" y="123"/>
                  </a:lnTo>
                  <a:lnTo>
                    <a:pt x="46" y="130"/>
                  </a:lnTo>
                  <a:lnTo>
                    <a:pt x="45" y="137"/>
                  </a:lnTo>
                  <a:lnTo>
                    <a:pt x="44" y="146"/>
                  </a:lnTo>
                  <a:lnTo>
                    <a:pt x="44" y="153"/>
                  </a:lnTo>
                  <a:lnTo>
                    <a:pt x="44" y="160"/>
                  </a:lnTo>
                  <a:lnTo>
                    <a:pt x="44" y="171"/>
                  </a:lnTo>
                  <a:lnTo>
                    <a:pt x="44" y="180"/>
                  </a:lnTo>
                  <a:lnTo>
                    <a:pt x="45" y="190"/>
                  </a:lnTo>
                  <a:lnTo>
                    <a:pt x="46" y="199"/>
                  </a:lnTo>
                  <a:lnTo>
                    <a:pt x="49" y="208"/>
                  </a:lnTo>
                  <a:lnTo>
                    <a:pt x="50" y="216"/>
                  </a:lnTo>
                  <a:lnTo>
                    <a:pt x="52" y="224"/>
                  </a:lnTo>
                  <a:lnTo>
                    <a:pt x="55" y="231"/>
                  </a:lnTo>
                  <a:lnTo>
                    <a:pt x="58" y="238"/>
                  </a:lnTo>
                  <a:lnTo>
                    <a:pt x="62" y="246"/>
                  </a:lnTo>
                  <a:lnTo>
                    <a:pt x="66" y="252"/>
                  </a:lnTo>
                  <a:lnTo>
                    <a:pt x="71" y="258"/>
                  </a:lnTo>
                  <a:lnTo>
                    <a:pt x="75" y="264"/>
                  </a:lnTo>
                  <a:lnTo>
                    <a:pt x="80" y="269"/>
                  </a:lnTo>
                  <a:lnTo>
                    <a:pt x="86" y="272"/>
                  </a:lnTo>
                  <a:lnTo>
                    <a:pt x="92" y="277"/>
                  </a:lnTo>
                  <a:lnTo>
                    <a:pt x="99" y="281"/>
                  </a:lnTo>
                  <a:lnTo>
                    <a:pt x="105" y="283"/>
                  </a:lnTo>
                  <a:lnTo>
                    <a:pt x="111" y="286"/>
                  </a:lnTo>
                  <a:lnTo>
                    <a:pt x="118" y="288"/>
                  </a:lnTo>
                  <a:lnTo>
                    <a:pt x="125" y="289"/>
                  </a:lnTo>
                  <a:lnTo>
                    <a:pt x="131" y="290"/>
                  </a:lnTo>
                  <a:lnTo>
                    <a:pt x="139" y="292"/>
                  </a:lnTo>
                  <a:lnTo>
                    <a:pt x="146" y="292"/>
                  </a:lnTo>
                  <a:lnTo>
                    <a:pt x="154" y="292"/>
                  </a:lnTo>
                  <a:lnTo>
                    <a:pt x="163" y="290"/>
                  </a:lnTo>
                  <a:lnTo>
                    <a:pt x="170" y="289"/>
                  </a:lnTo>
                  <a:lnTo>
                    <a:pt x="179" y="287"/>
                  </a:lnTo>
                  <a:lnTo>
                    <a:pt x="186" y="283"/>
                  </a:lnTo>
                  <a:lnTo>
                    <a:pt x="192" y="280"/>
                  </a:lnTo>
                  <a:lnTo>
                    <a:pt x="199" y="276"/>
                  </a:lnTo>
                  <a:lnTo>
                    <a:pt x="205" y="271"/>
                  </a:lnTo>
                  <a:lnTo>
                    <a:pt x="212" y="266"/>
                  </a:lnTo>
                  <a:lnTo>
                    <a:pt x="216" y="260"/>
                  </a:lnTo>
                  <a:lnTo>
                    <a:pt x="221" y="253"/>
                  </a:lnTo>
                  <a:lnTo>
                    <a:pt x="226" y="246"/>
                  </a:lnTo>
                  <a:lnTo>
                    <a:pt x="230" y="238"/>
                  </a:lnTo>
                  <a:lnTo>
                    <a:pt x="233" y="230"/>
                  </a:lnTo>
                  <a:lnTo>
                    <a:pt x="236" y="220"/>
                  </a:lnTo>
                  <a:lnTo>
                    <a:pt x="238" y="210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66"/>
            <p:cNvSpPr/>
            <p:nvPr/>
          </p:nvSpPr>
          <p:spPr>
            <a:xfrm>
              <a:off x="3589" y="1463"/>
              <a:ext cx="43" cy="48"/>
            </a:xfrm>
            <a:custGeom>
              <a:avLst/>
              <a:gdLst/>
              <a:ahLst/>
              <a:cxnLst/>
              <a:rect l="l" t="t" r="r" b="b"/>
              <a:pathLst>
                <a:path w="215" h="239" extrusionOk="0">
                  <a:moveTo>
                    <a:pt x="0" y="119"/>
                  </a:moveTo>
                  <a:lnTo>
                    <a:pt x="2" y="104"/>
                  </a:lnTo>
                  <a:lnTo>
                    <a:pt x="3" y="90"/>
                  </a:lnTo>
                  <a:lnTo>
                    <a:pt x="5" y="76"/>
                  </a:lnTo>
                  <a:lnTo>
                    <a:pt x="10" y="64"/>
                  </a:lnTo>
                  <a:lnTo>
                    <a:pt x="15" y="52"/>
                  </a:lnTo>
                  <a:lnTo>
                    <a:pt x="21" y="42"/>
                  </a:lnTo>
                  <a:lnTo>
                    <a:pt x="28" y="32"/>
                  </a:lnTo>
                  <a:lnTo>
                    <a:pt x="37" y="25"/>
                  </a:lnTo>
                  <a:lnTo>
                    <a:pt x="44" y="19"/>
                  </a:lnTo>
                  <a:lnTo>
                    <a:pt x="51" y="13"/>
                  </a:lnTo>
                  <a:lnTo>
                    <a:pt x="60" y="9"/>
                  </a:lnTo>
                  <a:lnTo>
                    <a:pt x="70" y="6"/>
                  </a:lnTo>
                  <a:lnTo>
                    <a:pt x="78" y="3"/>
                  </a:lnTo>
                  <a:lnTo>
                    <a:pt x="88" y="1"/>
                  </a:lnTo>
                  <a:lnTo>
                    <a:pt x="98" y="0"/>
                  </a:lnTo>
                  <a:lnTo>
                    <a:pt x="108" y="0"/>
                  </a:lnTo>
                  <a:lnTo>
                    <a:pt x="121" y="0"/>
                  </a:lnTo>
                  <a:lnTo>
                    <a:pt x="132" y="1"/>
                  </a:lnTo>
                  <a:lnTo>
                    <a:pt x="141" y="3"/>
                  </a:lnTo>
                  <a:lnTo>
                    <a:pt x="151" y="7"/>
                  </a:lnTo>
                  <a:lnTo>
                    <a:pt x="161" y="12"/>
                  </a:lnTo>
                  <a:lnTo>
                    <a:pt x="169" y="17"/>
                  </a:lnTo>
                  <a:lnTo>
                    <a:pt x="178" y="23"/>
                  </a:lnTo>
                  <a:lnTo>
                    <a:pt x="186" y="30"/>
                  </a:lnTo>
                  <a:lnTo>
                    <a:pt x="194" y="38"/>
                  </a:lnTo>
                  <a:lnTo>
                    <a:pt x="200" y="47"/>
                  </a:lnTo>
                  <a:lnTo>
                    <a:pt x="204" y="57"/>
                  </a:lnTo>
                  <a:lnTo>
                    <a:pt x="208" y="68"/>
                  </a:lnTo>
                  <a:lnTo>
                    <a:pt x="212" y="79"/>
                  </a:lnTo>
                  <a:lnTo>
                    <a:pt x="214" y="90"/>
                  </a:lnTo>
                  <a:lnTo>
                    <a:pt x="215" y="103"/>
                  </a:lnTo>
                  <a:lnTo>
                    <a:pt x="215" y="116"/>
                  </a:lnTo>
                  <a:lnTo>
                    <a:pt x="215" y="127"/>
                  </a:lnTo>
                  <a:lnTo>
                    <a:pt x="215" y="137"/>
                  </a:lnTo>
                  <a:lnTo>
                    <a:pt x="214" y="147"/>
                  </a:lnTo>
                  <a:lnTo>
                    <a:pt x="213" y="155"/>
                  </a:lnTo>
                  <a:lnTo>
                    <a:pt x="211" y="164"/>
                  </a:lnTo>
                  <a:lnTo>
                    <a:pt x="208" y="172"/>
                  </a:lnTo>
                  <a:lnTo>
                    <a:pt x="206" y="179"/>
                  </a:lnTo>
                  <a:lnTo>
                    <a:pt x="203" y="185"/>
                  </a:lnTo>
                  <a:lnTo>
                    <a:pt x="200" y="192"/>
                  </a:lnTo>
                  <a:lnTo>
                    <a:pt x="195" y="198"/>
                  </a:lnTo>
                  <a:lnTo>
                    <a:pt x="191" y="204"/>
                  </a:lnTo>
                  <a:lnTo>
                    <a:pt x="186" y="209"/>
                  </a:lnTo>
                  <a:lnTo>
                    <a:pt x="181" y="213"/>
                  </a:lnTo>
                  <a:lnTo>
                    <a:pt x="177" y="217"/>
                  </a:lnTo>
                  <a:lnTo>
                    <a:pt x="170" y="222"/>
                  </a:lnTo>
                  <a:lnTo>
                    <a:pt x="164" y="226"/>
                  </a:lnTo>
                  <a:lnTo>
                    <a:pt x="157" y="228"/>
                  </a:lnTo>
                  <a:lnTo>
                    <a:pt x="151" y="232"/>
                  </a:lnTo>
                  <a:lnTo>
                    <a:pt x="144" y="234"/>
                  </a:lnTo>
                  <a:lnTo>
                    <a:pt x="138" y="235"/>
                  </a:lnTo>
                  <a:lnTo>
                    <a:pt x="130" y="238"/>
                  </a:lnTo>
                  <a:lnTo>
                    <a:pt x="123" y="239"/>
                  </a:lnTo>
                  <a:lnTo>
                    <a:pt x="116" y="239"/>
                  </a:lnTo>
                  <a:lnTo>
                    <a:pt x="108" y="239"/>
                  </a:lnTo>
                  <a:lnTo>
                    <a:pt x="96" y="239"/>
                  </a:lnTo>
                  <a:lnTo>
                    <a:pt x="85" y="238"/>
                  </a:lnTo>
                  <a:lnTo>
                    <a:pt x="74" y="235"/>
                  </a:lnTo>
                  <a:lnTo>
                    <a:pt x="65" y="232"/>
                  </a:lnTo>
                  <a:lnTo>
                    <a:pt x="55" y="227"/>
                  </a:lnTo>
                  <a:lnTo>
                    <a:pt x="47" y="222"/>
                  </a:lnTo>
                  <a:lnTo>
                    <a:pt x="38" y="216"/>
                  </a:lnTo>
                  <a:lnTo>
                    <a:pt x="31" y="209"/>
                  </a:lnTo>
                  <a:lnTo>
                    <a:pt x="23" y="200"/>
                  </a:lnTo>
                  <a:lnTo>
                    <a:pt x="17" y="192"/>
                  </a:lnTo>
                  <a:lnTo>
                    <a:pt x="12" y="182"/>
                  </a:lnTo>
                  <a:lnTo>
                    <a:pt x="8" y="171"/>
                  </a:lnTo>
                  <a:lnTo>
                    <a:pt x="5" y="159"/>
                  </a:lnTo>
                  <a:lnTo>
                    <a:pt x="3" y="147"/>
                  </a:lnTo>
                  <a:lnTo>
                    <a:pt x="2" y="133"/>
                  </a:lnTo>
                  <a:lnTo>
                    <a:pt x="0" y="119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66"/>
            <p:cNvSpPr/>
            <p:nvPr/>
          </p:nvSpPr>
          <p:spPr>
            <a:xfrm>
              <a:off x="3597" y="1469"/>
              <a:ext cx="28" cy="35"/>
            </a:xfrm>
            <a:custGeom>
              <a:avLst/>
              <a:gdLst/>
              <a:ahLst/>
              <a:cxnLst/>
              <a:rect l="l" t="t" r="r" b="b"/>
              <a:pathLst>
                <a:path w="137" h="176" extrusionOk="0">
                  <a:moveTo>
                    <a:pt x="0" y="88"/>
                  </a:moveTo>
                  <a:lnTo>
                    <a:pt x="2" y="99"/>
                  </a:lnTo>
                  <a:lnTo>
                    <a:pt x="2" y="108"/>
                  </a:lnTo>
                  <a:lnTo>
                    <a:pt x="4" y="118"/>
                  </a:lnTo>
                  <a:lnTo>
                    <a:pt x="5" y="127"/>
                  </a:lnTo>
                  <a:lnTo>
                    <a:pt x="8" y="135"/>
                  </a:lnTo>
                  <a:lnTo>
                    <a:pt x="11" y="142"/>
                  </a:lnTo>
                  <a:lnTo>
                    <a:pt x="15" y="148"/>
                  </a:lnTo>
                  <a:lnTo>
                    <a:pt x="20" y="154"/>
                  </a:lnTo>
                  <a:lnTo>
                    <a:pt x="25" y="159"/>
                  </a:lnTo>
                  <a:lnTo>
                    <a:pt x="31" y="164"/>
                  </a:lnTo>
                  <a:lnTo>
                    <a:pt x="36" y="168"/>
                  </a:lnTo>
                  <a:lnTo>
                    <a:pt x="42" y="170"/>
                  </a:lnTo>
                  <a:lnTo>
                    <a:pt x="48" y="173"/>
                  </a:lnTo>
                  <a:lnTo>
                    <a:pt x="55" y="175"/>
                  </a:lnTo>
                  <a:lnTo>
                    <a:pt x="61" y="176"/>
                  </a:lnTo>
                  <a:lnTo>
                    <a:pt x="68" y="176"/>
                  </a:lnTo>
                  <a:lnTo>
                    <a:pt x="76" y="176"/>
                  </a:lnTo>
                  <a:lnTo>
                    <a:pt x="82" y="175"/>
                  </a:lnTo>
                  <a:lnTo>
                    <a:pt x="89" y="173"/>
                  </a:lnTo>
                  <a:lnTo>
                    <a:pt x="95" y="170"/>
                  </a:lnTo>
                  <a:lnTo>
                    <a:pt x="101" y="168"/>
                  </a:lnTo>
                  <a:lnTo>
                    <a:pt x="106" y="164"/>
                  </a:lnTo>
                  <a:lnTo>
                    <a:pt x="112" y="159"/>
                  </a:lnTo>
                  <a:lnTo>
                    <a:pt x="117" y="154"/>
                  </a:lnTo>
                  <a:lnTo>
                    <a:pt x="121" y="148"/>
                  </a:lnTo>
                  <a:lnTo>
                    <a:pt x="126" y="142"/>
                  </a:lnTo>
                  <a:lnTo>
                    <a:pt x="128" y="134"/>
                  </a:lnTo>
                  <a:lnTo>
                    <a:pt x="132" y="127"/>
                  </a:lnTo>
                  <a:lnTo>
                    <a:pt x="133" y="118"/>
                  </a:lnTo>
                  <a:lnTo>
                    <a:pt x="135" y="108"/>
                  </a:lnTo>
                  <a:lnTo>
                    <a:pt x="135" y="97"/>
                  </a:lnTo>
                  <a:lnTo>
                    <a:pt x="137" y="86"/>
                  </a:lnTo>
                  <a:lnTo>
                    <a:pt x="135" y="77"/>
                  </a:lnTo>
                  <a:lnTo>
                    <a:pt x="135" y="67"/>
                  </a:lnTo>
                  <a:lnTo>
                    <a:pt x="133" y="57"/>
                  </a:lnTo>
                  <a:lnTo>
                    <a:pt x="132" y="50"/>
                  </a:lnTo>
                  <a:lnTo>
                    <a:pt x="128" y="41"/>
                  </a:lnTo>
                  <a:lnTo>
                    <a:pt x="126" y="34"/>
                  </a:lnTo>
                  <a:lnTo>
                    <a:pt x="121" y="28"/>
                  </a:lnTo>
                  <a:lnTo>
                    <a:pt x="117" y="22"/>
                  </a:lnTo>
                  <a:lnTo>
                    <a:pt x="112" y="17"/>
                  </a:lnTo>
                  <a:lnTo>
                    <a:pt x="106" y="12"/>
                  </a:lnTo>
                  <a:lnTo>
                    <a:pt x="101" y="9"/>
                  </a:lnTo>
                  <a:lnTo>
                    <a:pt x="95" y="6"/>
                  </a:lnTo>
                  <a:lnTo>
                    <a:pt x="89" y="4"/>
                  </a:lnTo>
                  <a:lnTo>
                    <a:pt x="82" y="1"/>
                  </a:lnTo>
                  <a:lnTo>
                    <a:pt x="76" y="0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48" y="4"/>
                  </a:lnTo>
                  <a:lnTo>
                    <a:pt x="42" y="6"/>
                  </a:lnTo>
                  <a:lnTo>
                    <a:pt x="36" y="9"/>
                  </a:lnTo>
                  <a:lnTo>
                    <a:pt x="31" y="12"/>
                  </a:lnTo>
                  <a:lnTo>
                    <a:pt x="25" y="17"/>
                  </a:lnTo>
                  <a:lnTo>
                    <a:pt x="20" y="22"/>
                  </a:lnTo>
                  <a:lnTo>
                    <a:pt x="15" y="28"/>
                  </a:lnTo>
                  <a:lnTo>
                    <a:pt x="11" y="34"/>
                  </a:lnTo>
                  <a:lnTo>
                    <a:pt x="8" y="41"/>
                  </a:lnTo>
                  <a:lnTo>
                    <a:pt x="5" y="50"/>
                  </a:lnTo>
                  <a:lnTo>
                    <a:pt x="4" y="59"/>
                  </a:lnTo>
                  <a:lnTo>
                    <a:pt x="2" y="67"/>
                  </a:lnTo>
                  <a:lnTo>
                    <a:pt x="2" y="78"/>
                  </a:lnTo>
                  <a:lnTo>
                    <a:pt x="0" y="88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66"/>
            <p:cNvSpPr/>
            <p:nvPr/>
          </p:nvSpPr>
          <p:spPr>
            <a:xfrm>
              <a:off x="3642" y="1463"/>
              <a:ext cx="37" cy="47"/>
            </a:xfrm>
            <a:custGeom>
              <a:avLst/>
              <a:gdLst/>
              <a:ahLst/>
              <a:cxnLst/>
              <a:rect l="l" t="t" r="r" b="b"/>
              <a:pathLst>
                <a:path w="187" h="234" extrusionOk="0">
                  <a:moveTo>
                    <a:pt x="0" y="234"/>
                  </a:moveTo>
                  <a:lnTo>
                    <a:pt x="0" y="4"/>
                  </a:lnTo>
                  <a:lnTo>
                    <a:pt x="35" y="4"/>
                  </a:lnTo>
                  <a:lnTo>
                    <a:pt x="35" y="37"/>
                  </a:lnTo>
                  <a:lnTo>
                    <a:pt x="41" y="29"/>
                  </a:lnTo>
                  <a:lnTo>
                    <a:pt x="48" y="20"/>
                  </a:lnTo>
                  <a:lnTo>
                    <a:pt x="57" y="14"/>
                  </a:lnTo>
                  <a:lnTo>
                    <a:pt x="65" y="8"/>
                  </a:lnTo>
                  <a:lnTo>
                    <a:pt x="75" y="4"/>
                  </a:lnTo>
                  <a:lnTo>
                    <a:pt x="85" y="2"/>
                  </a:lnTo>
                  <a:lnTo>
                    <a:pt x="96" y="0"/>
                  </a:lnTo>
                  <a:lnTo>
                    <a:pt x="108" y="0"/>
                  </a:lnTo>
                  <a:lnTo>
                    <a:pt x="113" y="0"/>
                  </a:lnTo>
                  <a:lnTo>
                    <a:pt x="117" y="0"/>
                  </a:lnTo>
                  <a:lnTo>
                    <a:pt x="122" y="1"/>
                  </a:lnTo>
                  <a:lnTo>
                    <a:pt x="127" y="1"/>
                  </a:lnTo>
                  <a:lnTo>
                    <a:pt x="132" y="2"/>
                  </a:lnTo>
                  <a:lnTo>
                    <a:pt x="137" y="3"/>
                  </a:lnTo>
                  <a:lnTo>
                    <a:pt x="142" y="4"/>
                  </a:lnTo>
                  <a:lnTo>
                    <a:pt x="145" y="7"/>
                  </a:lnTo>
                  <a:lnTo>
                    <a:pt x="150" y="8"/>
                  </a:lnTo>
                  <a:lnTo>
                    <a:pt x="154" y="11"/>
                  </a:lnTo>
                  <a:lnTo>
                    <a:pt x="158" y="13"/>
                  </a:lnTo>
                  <a:lnTo>
                    <a:pt x="161" y="15"/>
                  </a:lnTo>
                  <a:lnTo>
                    <a:pt x="165" y="18"/>
                  </a:lnTo>
                  <a:lnTo>
                    <a:pt x="167" y="20"/>
                  </a:lnTo>
                  <a:lnTo>
                    <a:pt x="170" y="23"/>
                  </a:lnTo>
                  <a:lnTo>
                    <a:pt x="172" y="26"/>
                  </a:lnTo>
                  <a:lnTo>
                    <a:pt x="175" y="29"/>
                  </a:lnTo>
                  <a:lnTo>
                    <a:pt x="176" y="32"/>
                  </a:lnTo>
                  <a:lnTo>
                    <a:pt x="178" y="36"/>
                  </a:lnTo>
                  <a:lnTo>
                    <a:pt x="179" y="40"/>
                  </a:lnTo>
                  <a:lnTo>
                    <a:pt x="181" y="43"/>
                  </a:lnTo>
                  <a:lnTo>
                    <a:pt x="182" y="47"/>
                  </a:lnTo>
                  <a:lnTo>
                    <a:pt x="183" y="51"/>
                  </a:lnTo>
                  <a:lnTo>
                    <a:pt x="184" y="55"/>
                  </a:lnTo>
                  <a:lnTo>
                    <a:pt x="184" y="58"/>
                  </a:lnTo>
                  <a:lnTo>
                    <a:pt x="185" y="62"/>
                  </a:lnTo>
                  <a:lnTo>
                    <a:pt x="185" y="65"/>
                  </a:lnTo>
                  <a:lnTo>
                    <a:pt x="185" y="70"/>
                  </a:lnTo>
                  <a:lnTo>
                    <a:pt x="185" y="75"/>
                  </a:lnTo>
                  <a:lnTo>
                    <a:pt x="187" y="80"/>
                  </a:lnTo>
                  <a:lnTo>
                    <a:pt x="187" y="86"/>
                  </a:lnTo>
                  <a:lnTo>
                    <a:pt x="187" y="93"/>
                  </a:lnTo>
                  <a:lnTo>
                    <a:pt x="187" y="234"/>
                  </a:lnTo>
                  <a:lnTo>
                    <a:pt x="148" y="234"/>
                  </a:lnTo>
                  <a:lnTo>
                    <a:pt x="148" y="94"/>
                  </a:lnTo>
                  <a:lnTo>
                    <a:pt x="147" y="88"/>
                  </a:lnTo>
                  <a:lnTo>
                    <a:pt x="147" y="83"/>
                  </a:lnTo>
                  <a:lnTo>
                    <a:pt x="147" y="79"/>
                  </a:lnTo>
                  <a:lnTo>
                    <a:pt x="147" y="74"/>
                  </a:lnTo>
                  <a:lnTo>
                    <a:pt x="145" y="69"/>
                  </a:lnTo>
                  <a:lnTo>
                    <a:pt x="144" y="65"/>
                  </a:lnTo>
                  <a:lnTo>
                    <a:pt x="144" y="62"/>
                  </a:lnTo>
                  <a:lnTo>
                    <a:pt x="143" y="59"/>
                  </a:lnTo>
                  <a:lnTo>
                    <a:pt x="142" y="55"/>
                  </a:lnTo>
                  <a:lnTo>
                    <a:pt x="141" y="53"/>
                  </a:lnTo>
                  <a:lnTo>
                    <a:pt x="138" y="51"/>
                  </a:lnTo>
                  <a:lnTo>
                    <a:pt x="137" y="48"/>
                  </a:lnTo>
                  <a:lnTo>
                    <a:pt x="134" y="46"/>
                  </a:lnTo>
                  <a:lnTo>
                    <a:pt x="132" y="43"/>
                  </a:lnTo>
                  <a:lnTo>
                    <a:pt x="130" y="42"/>
                  </a:lnTo>
                  <a:lnTo>
                    <a:pt x="127" y="40"/>
                  </a:lnTo>
                  <a:lnTo>
                    <a:pt x="124" y="38"/>
                  </a:lnTo>
                  <a:lnTo>
                    <a:pt x="121" y="37"/>
                  </a:lnTo>
                  <a:lnTo>
                    <a:pt x="117" y="36"/>
                  </a:lnTo>
                  <a:lnTo>
                    <a:pt x="114" y="35"/>
                  </a:lnTo>
                  <a:lnTo>
                    <a:pt x="110" y="34"/>
                  </a:lnTo>
                  <a:lnTo>
                    <a:pt x="106" y="34"/>
                  </a:lnTo>
                  <a:lnTo>
                    <a:pt x="103" y="32"/>
                  </a:lnTo>
                  <a:lnTo>
                    <a:pt x="99" y="32"/>
                  </a:lnTo>
                  <a:lnTo>
                    <a:pt x="93" y="34"/>
                  </a:lnTo>
                  <a:lnTo>
                    <a:pt x="87" y="34"/>
                  </a:lnTo>
                  <a:lnTo>
                    <a:pt x="82" y="35"/>
                  </a:lnTo>
                  <a:lnTo>
                    <a:pt x="76" y="37"/>
                  </a:lnTo>
                  <a:lnTo>
                    <a:pt x="71" y="40"/>
                  </a:lnTo>
                  <a:lnTo>
                    <a:pt x="66" y="42"/>
                  </a:lnTo>
                  <a:lnTo>
                    <a:pt x="62" y="45"/>
                  </a:lnTo>
                  <a:lnTo>
                    <a:pt x="57" y="48"/>
                  </a:lnTo>
                  <a:lnTo>
                    <a:pt x="52" y="53"/>
                  </a:lnTo>
                  <a:lnTo>
                    <a:pt x="48" y="58"/>
                  </a:lnTo>
                  <a:lnTo>
                    <a:pt x="46" y="64"/>
                  </a:lnTo>
                  <a:lnTo>
                    <a:pt x="43" y="71"/>
                  </a:lnTo>
                  <a:lnTo>
                    <a:pt x="41" y="80"/>
                  </a:lnTo>
                  <a:lnTo>
                    <a:pt x="40" y="88"/>
                  </a:lnTo>
                  <a:lnTo>
                    <a:pt x="38" y="98"/>
                  </a:lnTo>
                  <a:lnTo>
                    <a:pt x="38" y="109"/>
                  </a:lnTo>
                  <a:lnTo>
                    <a:pt x="38" y="234"/>
                  </a:lnTo>
                  <a:lnTo>
                    <a:pt x="0" y="234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66"/>
            <p:cNvSpPr/>
            <p:nvPr/>
          </p:nvSpPr>
          <p:spPr>
            <a:xfrm>
              <a:off x="3688" y="1446"/>
              <a:ext cx="40" cy="65"/>
            </a:xfrm>
            <a:custGeom>
              <a:avLst/>
              <a:gdLst/>
              <a:ahLst/>
              <a:cxnLst/>
              <a:rect l="l" t="t" r="r" b="b"/>
              <a:pathLst>
                <a:path w="199" h="322" extrusionOk="0">
                  <a:moveTo>
                    <a:pt x="162" y="317"/>
                  </a:moveTo>
                  <a:lnTo>
                    <a:pt x="162" y="288"/>
                  </a:lnTo>
                  <a:lnTo>
                    <a:pt x="158" y="296"/>
                  </a:lnTo>
                  <a:lnTo>
                    <a:pt x="150" y="302"/>
                  </a:lnTo>
                  <a:lnTo>
                    <a:pt x="143" y="309"/>
                  </a:lnTo>
                  <a:lnTo>
                    <a:pt x="136" y="313"/>
                  </a:lnTo>
                  <a:lnTo>
                    <a:pt x="127" y="317"/>
                  </a:lnTo>
                  <a:lnTo>
                    <a:pt x="119" y="319"/>
                  </a:lnTo>
                  <a:lnTo>
                    <a:pt x="109" y="322"/>
                  </a:lnTo>
                  <a:lnTo>
                    <a:pt x="98" y="322"/>
                  </a:lnTo>
                  <a:lnTo>
                    <a:pt x="92" y="322"/>
                  </a:lnTo>
                  <a:lnTo>
                    <a:pt x="85" y="321"/>
                  </a:lnTo>
                  <a:lnTo>
                    <a:pt x="79" y="319"/>
                  </a:lnTo>
                  <a:lnTo>
                    <a:pt x="73" y="318"/>
                  </a:lnTo>
                  <a:lnTo>
                    <a:pt x="66" y="316"/>
                  </a:lnTo>
                  <a:lnTo>
                    <a:pt x="60" y="313"/>
                  </a:lnTo>
                  <a:lnTo>
                    <a:pt x="54" y="311"/>
                  </a:lnTo>
                  <a:lnTo>
                    <a:pt x="48" y="307"/>
                  </a:lnTo>
                  <a:lnTo>
                    <a:pt x="42" y="304"/>
                  </a:lnTo>
                  <a:lnTo>
                    <a:pt x="37" y="299"/>
                  </a:lnTo>
                  <a:lnTo>
                    <a:pt x="32" y="294"/>
                  </a:lnTo>
                  <a:lnTo>
                    <a:pt x="28" y="289"/>
                  </a:lnTo>
                  <a:lnTo>
                    <a:pt x="24" y="283"/>
                  </a:lnTo>
                  <a:lnTo>
                    <a:pt x="19" y="278"/>
                  </a:lnTo>
                  <a:lnTo>
                    <a:pt x="15" y="271"/>
                  </a:lnTo>
                  <a:lnTo>
                    <a:pt x="13" y="265"/>
                  </a:lnTo>
                  <a:lnTo>
                    <a:pt x="9" y="258"/>
                  </a:lnTo>
                  <a:lnTo>
                    <a:pt x="7" y="250"/>
                  </a:lnTo>
                  <a:lnTo>
                    <a:pt x="4" y="243"/>
                  </a:lnTo>
                  <a:lnTo>
                    <a:pt x="3" y="236"/>
                  </a:lnTo>
                  <a:lnTo>
                    <a:pt x="2" y="227"/>
                  </a:lnTo>
                  <a:lnTo>
                    <a:pt x="1" y="220"/>
                  </a:lnTo>
                  <a:lnTo>
                    <a:pt x="0" y="211"/>
                  </a:lnTo>
                  <a:lnTo>
                    <a:pt x="0" y="203"/>
                  </a:lnTo>
                  <a:lnTo>
                    <a:pt x="0" y="194"/>
                  </a:lnTo>
                  <a:lnTo>
                    <a:pt x="1" y="186"/>
                  </a:lnTo>
                  <a:lnTo>
                    <a:pt x="1" y="177"/>
                  </a:lnTo>
                  <a:lnTo>
                    <a:pt x="2" y="170"/>
                  </a:lnTo>
                  <a:lnTo>
                    <a:pt x="4" y="162"/>
                  </a:lnTo>
                  <a:lnTo>
                    <a:pt x="6" y="154"/>
                  </a:lnTo>
                  <a:lnTo>
                    <a:pt x="8" y="147"/>
                  </a:lnTo>
                  <a:lnTo>
                    <a:pt x="12" y="140"/>
                  </a:lnTo>
                  <a:lnTo>
                    <a:pt x="14" y="134"/>
                  </a:lnTo>
                  <a:lnTo>
                    <a:pt x="18" y="126"/>
                  </a:lnTo>
                  <a:lnTo>
                    <a:pt x="22" y="121"/>
                  </a:lnTo>
                  <a:lnTo>
                    <a:pt x="25" y="115"/>
                  </a:lnTo>
                  <a:lnTo>
                    <a:pt x="30" y="111"/>
                  </a:lnTo>
                  <a:lnTo>
                    <a:pt x="35" y="106"/>
                  </a:lnTo>
                  <a:lnTo>
                    <a:pt x="40" y="101"/>
                  </a:lnTo>
                  <a:lnTo>
                    <a:pt x="46" y="97"/>
                  </a:lnTo>
                  <a:lnTo>
                    <a:pt x="52" y="94"/>
                  </a:lnTo>
                  <a:lnTo>
                    <a:pt x="58" y="91"/>
                  </a:lnTo>
                  <a:lnTo>
                    <a:pt x="64" y="87"/>
                  </a:lnTo>
                  <a:lnTo>
                    <a:pt x="70" y="86"/>
                  </a:lnTo>
                  <a:lnTo>
                    <a:pt x="76" y="84"/>
                  </a:lnTo>
                  <a:lnTo>
                    <a:pt x="83" y="83"/>
                  </a:lnTo>
                  <a:lnTo>
                    <a:pt x="90" y="83"/>
                  </a:lnTo>
                  <a:lnTo>
                    <a:pt x="97" y="83"/>
                  </a:lnTo>
                  <a:lnTo>
                    <a:pt x="102" y="83"/>
                  </a:lnTo>
                  <a:lnTo>
                    <a:pt x="107" y="83"/>
                  </a:lnTo>
                  <a:lnTo>
                    <a:pt x="111" y="84"/>
                  </a:lnTo>
                  <a:lnTo>
                    <a:pt x="116" y="84"/>
                  </a:lnTo>
                  <a:lnTo>
                    <a:pt x="121" y="85"/>
                  </a:lnTo>
                  <a:lnTo>
                    <a:pt x="126" y="87"/>
                  </a:lnTo>
                  <a:lnTo>
                    <a:pt x="130" y="89"/>
                  </a:lnTo>
                  <a:lnTo>
                    <a:pt x="133" y="91"/>
                  </a:lnTo>
                  <a:lnTo>
                    <a:pt x="138" y="94"/>
                  </a:lnTo>
                  <a:lnTo>
                    <a:pt x="142" y="96"/>
                  </a:lnTo>
                  <a:lnTo>
                    <a:pt x="145" y="98"/>
                  </a:lnTo>
                  <a:lnTo>
                    <a:pt x="149" y="101"/>
                  </a:lnTo>
                  <a:lnTo>
                    <a:pt x="152" y="104"/>
                  </a:lnTo>
                  <a:lnTo>
                    <a:pt x="155" y="107"/>
                  </a:lnTo>
                  <a:lnTo>
                    <a:pt x="158" y="111"/>
                  </a:lnTo>
                  <a:lnTo>
                    <a:pt x="160" y="114"/>
                  </a:lnTo>
                  <a:lnTo>
                    <a:pt x="160" y="0"/>
                  </a:lnTo>
                  <a:lnTo>
                    <a:pt x="199" y="0"/>
                  </a:lnTo>
                  <a:lnTo>
                    <a:pt x="199" y="317"/>
                  </a:lnTo>
                  <a:lnTo>
                    <a:pt x="162" y="317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66"/>
            <p:cNvSpPr/>
            <p:nvPr/>
          </p:nvSpPr>
          <p:spPr>
            <a:xfrm>
              <a:off x="3696" y="1469"/>
              <a:ext cx="25" cy="35"/>
            </a:xfrm>
            <a:custGeom>
              <a:avLst/>
              <a:gdLst/>
              <a:ahLst/>
              <a:cxnLst/>
              <a:rect l="l" t="t" r="r" b="b"/>
              <a:pathLst>
                <a:path w="124" h="176" extrusionOk="0">
                  <a:moveTo>
                    <a:pt x="0" y="89"/>
                  </a:moveTo>
                  <a:lnTo>
                    <a:pt x="0" y="99"/>
                  </a:lnTo>
                  <a:lnTo>
                    <a:pt x="1" y="110"/>
                  </a:lnTo>
                  <a:lnTo>
                    <a:pt x="2" y="118"/>
                  </a:lnTo>
                  <a:lnTo>
                    <a:pt x="5" y="127"/>
                  </a:lnTo>
                  <a:lnTo>
                    <a:pt x="7" y="135"/>
                  </a:lnTo>
                  <a:lnTo>
                    <a:pt x="11" y="142"/>
                  </a:lnTo>
                  <a:lnTo>
                    <a:pt x="14" y="148"/>
                  </a:lnTo>
                  <a:lnTo>
                    <a:pt x="18" y="154"/>
                  </a:lnTo>
                  <a:lnTo>
                    <a:pt x="23" y="159"/>
                  </a:lnTo>
                  <a:lnTo>
                    <a:pt x="28" y="164"/>
                  </a:lnTo>
                  <a:lnTo>
                    <a:pt x="34" y="168"/>
                  </a:lnTo>
                  <a:lnTo>
                    <a:pt x="39" y="170"/>
                  </a:lnTo>
                  <a:lnTo>
                    <a:pt x="45" y="173"/>
                  </a:lnTo>
                  <a:lnTo>
                    <a:pt x="50" y="175"/>
                  </a:lnTo>
                  <a:lnTo>
                    <a:pt x="56" y="176"/>
                  </a:lnTo>
                  <a:lnTo>
                    <a:pt x="63" y="176"/>
                  </a:lnTo>
                  <a:lnTo>
                    <a:pt x="69" y="176"/>
                  </a:lnTo>
                  <a:lnTo>
                    <a:pt x="75" y="175"/>
                  </a:lnTo>
                  <a:lnTo>
                    <a:pt x="80" y="174"/>
                  </a:lnTo>
                  <a:lnTo>
                    <a:pt x="86" y="171"/>
                  </a:lnTo>
                  <a:lnTo>
                    <a:pt x="91" y="168"/>
                  </a:lnTo>
                  <a:lnTo>
                    <a:pt x="96" y="164"/>
                  </a:lnTo>
                  <a:lnTo>
                    <a:pt x="101" y="161"/>
                  </a:lnTo>
                  <a:lnTo>
                    <a:pt x="105" y="156"/>
                  </a:lnTo>
                  <a:lnTo>
                    <a:pt x="110" y="150"/>
                  </a:lnTo>
                  <a:lnTo>
                    <a:pt x="114" y="144"/>
                  </a:lnTo>
                  <a:lnTo>
                    <a:pt x="116" y="136"/>
                  </a:lnTo>
                  <a:lnTo>
                    <a:pt x="119" y="129"/>
                  </a:lnTo>
                  <a:lnTo>
                    <a:pt x="121" y="120"/>
                  </a:lnTo>
                  <a:lnTo>
                    <a:pt x="122" y="112"/>
                  </a:lnTo>
                  <a:lnTo>
                    <a:pt x="124" y="102"/>
                  </a:lnTo>
                  <a:lnTo>
                    <a:pt x="124" y="91"/>
                  </a:lnTo>
                  <a:lnTo>
                    <a:pt x="124" y="80"/>
                  </a:lnTo>
                  <a:lnTo>
                    <a:pt x="122" y="69"/>
                  </a:lnTo>
                  <a:lnTo>
                    <a:pt x="121" y="60"/>
                  </a:lnTo>
                  <a:lnTo>
                    <a:pt x="119" y="51"/>
                  </a:lnTo>
                  <a:lnTo>
                    <a:pt x="116" y="43"/>
                  </a:lnTo>
                  <a:lnTo>
                    <a:pt x="113" y="35"/>
                  </a:lnTo>
                  <a:lnTo>
                    <a:pt x="109" y="28"/>
                  </a:lnTo>
                  <a:lnTo>
                    <a:pt x="105" y="22"/>
                  </a:lnTo>
                  <a:lnTo>
                    <a:pt x="101" y="17"/>
                  </a:lnTo>
                  <a:lnTo>
                    <a:pt x="96" y="12"/>
                  </a:lnTo>
                  <a:lnTo>
                    <a:pt x="91" y="9"/>
                  </a:lnTo>
                  <a:lnTo>
                    <a:pt x="85" y="6"/>
                  </a:lnTo>
                  <a:lnTo>
                    <a:pt x="80" y="4"/>
                  </a:lnTo>
                  <a:lnTo>
                    <a:pt x="74" y="1"/>
                  </a:lnTo>
                  <a:lnTo>
                    <a:pt x="67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1"/>
                  </a:lnTo>
                  <a:lnTo>
                    <a:pt x="42" y="4"/>
                  </a:lnTo>
                  <a:lnTo>
                    <a:pt x="36" y="6"/>
                  </a:lnTo>
                  <a:lnTo>
                    <a:pt x="31" y="9"/>
                  </a:lnTo>
                  <a:lnTo>
                    <a:pt x="26" y="12"/>
                  </a:lnTo>
                  <a:lnTo>
                    <a:pt x="22" y="17"/>
                  </a:lnTo>
                  <a:lnTo>
                    <a:pt x="17" y="22"/>
                  </a:lnTo>
                  <a:lnTo>
                    <a:pt x="13" y="27"/>
                  </a:lnTo>
                  <a:lnTo>
                    <a:pt x="9" y="34"/>
                  </a:lnTo>
                  <a:lnTo>
                    <a:pt x="7" y="41"/>
                  </a:lnTo>
                  <a:lnTo>
                    <a:pt x="5" y="49"/>
                  </a:lnTo>
                  <a:lnTo>
                    <a:pt x="2" y="57"/>
                  </a:lnTo>
                  <a:lnTo>
                    <a:pt x="1" y="67"/>
                  </a:lnTo>
                  <a:lnTo>
                    <a:pt x="0" y="78"/>
                  </a:lnTo>
                  <a:lnTo>
                    <a:pt x="0" y="89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66"/>
            <p:cNvSpPr/>
            <p:nvPr/>
          </p:nvSpPr>
          <p:spPr>
            <a:xfrm>
              <a:off x="3740" y="1446"/>
              <a:ext cx="8" cy="9"/>
            </a:xfrm>
            <a:prstGeom prst="rect">
              <a:avLst/>
            </a:prstGeom>
            <a:noFill/>
            <a:ln w="9525" cap="flat" cmpd="sng">
              <a:solidFill>
                <a:srgbClr val="1F1A1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35" name="Google Shape;735;p66"/>
            <p:cNvSpPr/>
            <p:nvPr/>
          </p:nvSpPr>
          <p:spPr>
            <a:xfrm>
              <a:off x="3740" y="1464"/>
              <a:ext cx="8" cy="46"/>
            </a:xfrm>
            <a:prstGeom prst="rect">
              <a:avLst/>
            </a:prstGeom>
            <a:noFill/>
            <a:ln w="9525" cap="flat" cmpd="sng">
              <a:solidFill>
                <a:srgbClr val="1F1A1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36" name="Google Shape;736;p66"/>
            <p:cNvSpPr/>
            <p:nvPr/>
          </p:nvSpPr>
          <p:spPr>
            <a:xfrm>
              <a:off x="3755" y="1448"/>
              <a:ext cx="23" cy="62"/>
            </a:xfrm>
            <a:custGeom>
              <a:avLst/>
              <a:gdLst/>
              <a:ahLst/>
              <a:cxnLst/>
              <a:rect l="l" t="t" r="r" b="b"/>
              <a:pathLst>
                <a:path w="112" h="312" extrusionOk="0">
                  <a:moveTo>
                    <a:pt x="106" y="275"/>
                  </a:moveTo>
                  <a:lnTo>
                    <a:pt x="112" y="310"/>
                  </a:lnTo>
                  <a:lnTo>
                    <a:pt x="109" y="310"/>
                  </a:lnTo>
                  <a:lnTo>
                    <a:pt x="104" y="311"/>
                  </a:lnTo>
                  <a:lnTo>
                    <a:pt x="100" y="311"/>
                  </a:lnTo>
                  <a:lnTo>
                    <a:pt x="96" y="312"/>
                  </a:lnTo>
                  <a:lnTo>
                    <a:pt x="93" y="312"/>
                  </a:lnTo>
                  <a:lnTo>
                    <a:pt x="89" y="312"/>
                  </a:lnTo>
                  <a:lnTo>
                    <a:pt x="85" y="312"/>
                  </a:lnTo>
                  <a:lnTo>
                    <a:pt x="83" y="312"/>
                  </a:lnTo>
                  <a:lnTo>
                    <a:pt x="78" y="312"/>
                  </a:lnTo>
                  <a:lnTo>
                    <a:pt x="73" y="312"/>
                  </a:lnTo>
                  <a:lnTo>
                    <a:pt x="68" y="312"/>
                  </a:lnTo>
                  <a:lnTo>
                    <a:pt x="64" y="311"/>
                  </a:lnTo>
                  <a:lnTo>
                    <a:pt x="60" y="310"/>
                  </a:lnTo>
                  <a:lnTo>
                    <a:pt x="56" y="309"/>
                  </a:lnTo>
                  <a:lnTo>
                    <a:pt x="53" y="308"/>
                  </a:lnTo>
                  <a:lnTo>
                    <a:pt x="50" y="306"/>
                  </a:lnTo>
                  <a:lnTo>
                    <a:pt x="47" y="305"/>
                  </a:lnTo>
                  <a:lnTo>
                    <a:pt x="44" y="303"/>
                  </a:lnTo>
                  <a:lnTo>
                    <a:pt x="42" y="300"/>
                  </a:lnTo>
                  <a:lnTo>
                    <a:pt x="41" y="299"/>
                  </a:lnTo>
                  <a:lnTo>
                    <a:pt x="38" y="297"/>
                  </a:lnTo>
                  <a:lnTo>
                    <a:pt x="36" y="294"/>
                  </a:lnTo>
                  <a:lnTo>
                    <a:pt x="34" y="292"/>
                  </a:lnTo>
                  <a:lnTo>
                    <a:pt x="33" y="288"/>
                  </a:lnTo>
                  <a:lnTo>
                    <a:pt x="32" y="286"/>
                  </a:lnTo>
                  <a:lnTo>
                    <a:pt x="31" y="282"/>
                  </a:lnTo>
                  <a:lnTo>
                    <a:pt x="31" y="277"/>
                  </a:lnTo>
                  <a:lnTo>
                    <a:pt x="30" y="271"/>
                  </a:lnTo>
                  <a:lnTo>
                    <a:pt x="30" y="265"/>
                  </a:lnTo>
                  <a:lnTo>
                    <a:pt x="28" y="259"/>
                  </a:lnTo>
                  <a:lnTo>
                    <a:pt x="28" y="252"/>
                  </a:lnTo>
                  <a:lnTo>
                    <a:pt x="28" y="243"/>
                  </a:lnTo>
                  <a:lnTo>
                    <a:pt x="28" y="111"/>
                  </a:lnTo>
                  <a:lnTo>
                    <a:pt x="0" y="111"/>
                  </a:lnTo>
                  <a:lnTo>
                    <a:pt x="0" y="80"/>
                  </a:lnTo>
                  <a:lnTo>
                    <a:pt x="28" y="80"/>
                  </a:lnTo>
                  <a:lnTo>
                    <a:pt x="28" y="23"/>
                  </a:lnTo>
                  <a:lnTo>
                    <a:pt x="67" y="0"/>
                  </a:lnTo>
                  <a:lnTo>
                    <a:pt x="67" y="80"/>
                  </a:lnTo>
                  <a:lnTo>
                    <a:pt x="106" y="80"/>
                  </a:lnTo>
                  <a:lnTo>
                    <a:pt x="106" y="111"/>
                  </a:lnTo>
                  <a:lnTo>
                    <a:pt x="67" y="111"/>
                  </a:lnTo>
                  <a:lnTo>
                    <a:pt x="67" y="244"/>
                  </a:lnTo>
                  <a:lnTo>
                    <a:pt x="67" y="249"/>
                  </a:lnTo>
                  <a:lnTo>
                    <a:pt x="67" y="253"/>
                  </a:lnTo>
                  <a:lnTo>
                    <a:pt x="67" y="255"/>
                  </a:lnTo>
                  <a:lnTo>
                    <a:pt x="68" y="259"/>
                  </a:lnTo>
                  <a:lnTo>
                    <a:pt x="68" y="261"/>
                  </a:lnTo>
                  <a:lnTo>
                    <a:pt x="68" y="263"/>
                  </a:lnTo>
                  <a:lnTo>
                    <a:pt x="68" y="265"/>
                  </a:lnTo>
                  <a:lnTo>
                    <a:pt x="70" y="266"/>
                  </a:lnTo>
                  <a:lnTo>
                    <a:pt x="70" y="268"/>
                  </a:lnTo>
                  <a:lnTo>
                    <a:pt x="71" y="269"/>
                  </a:lnTo>
                  <a:lnTo>
                    <a:pt x="71" y="270"/>
                  </a:lnTo>
                  <a:lnTo>
                    <a:pt x="72" y="271"/>
                  </a:lnTo>
                  <a:lnTo>
                    <a:pt x="73" y="271"/>
                  </a:lnTo>
                  <a:lnTo>
                    <a:pt x="75" y="272"/>
                  </a:lnTo>
                  <a:lnTo>
                    <a:pt x="75" y="274"/>
                  </a:lnTo>
                  <a:lnTo>
                    <a:pt x="76" y="274"/>
                  </a:lnTo>
                  <a:lnTo>
                    <a:pt x="77" y="275"/>
                  </a:lnTo>
                  <a:lnTo>
                    <a:pt x="78" y="275"/>
                  </a:lnTo>
                  <a:lnTo>
                    <a:pt x="81" y="276"/>
                  </a:lnTo>
                  <a:lnTo>
                    <a:pt x="82" y="276"/>
                  </a:lnTo>
                  <a:lnTo>
                    <a:pt x="83" y="276"/>
                  </a:lnTo>
                  <a:lnTo>
                    <a:pt x="85" y="276"/>
                  </a:lnTo>
                  <a:lnTo>
                    <a:pt x="88" y="277"/>
                  </a:lnTo>
                  <a:lnTo>
                    <a:pt x="89" y="277"/>
                  </a:lnTo>
                  <a:lnTo>
                    <a:pt x="92" y="277"/>
                  </a:lnTo>
                  <a:lnTo>
                    <a:pt x="93" y="276"/>
                  </a:lnTo>
                  <a:lnTo>
                    <a:pt x="95" y="276"/>
                  </a:lnTo>
                  <a:lnTo>
                    <a:pt x="96" y="276"/>
                  </a:lnTo>
                  <a:lnTo>
                    <a:pt x="99" y="276"/>
                  </a:lnTo>
                  <a:lnTo>
                    <a:pt x="101" y="276"/>
                  </a:lnTo>
                  <a:lnTo>
                    <a:pt x="104" y="276"/>
                  </a:lnTo>
                  <a:lnTo>
                    <a:pt x="106" y="275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737;p66"/>
            <p:cNvSpPr/>
            <p:nvPr/>
          </p:nvSpPr>
          <p:spPr>
            <a:xfrm>
              <a:off x="3784" y="1446"/>
              <a:ext cx="8" cy="9"/>
            </a:xfrm>
            <a:prstGeom prst="rect">
              <a:avLst/>
            </a:prstGeom>
            <a:noFill/>
            <a:ln w="9525" cap="flat" cmpd="sng">
              <a:solidFill>
                <a:srgbClr val="1F1A1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38" name="Google Shape;738;p66"/>
            <p:cNvSpPr/>
            <p:nvPr/>
          </p:nvSpPr>
          <p:spPr>
            <a:xfrm>
              <a:off x="3784" y="1464"/>
              <a:ext cx="8" cy="46"/>
            </a:xfrm>
            <a:prstGeom prst="rect">
              <a:avLst/>
            </a:prstGeom>
            <a:noFill/>
            <a:ln w="9525" cap="flat" cmpd="sng">
              <a:solidFill>
                <a:srgbClr val="1F1A1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39" name="Google Shape;739;p66"/>
            <p:cNvSpPr/>
            <p:nvPr/>
          </p:nvSpPr>
          <p:spPr>
            <a:xfrm>
              <a:off x="3801" y="1463"/>
              <a:ext cx="43" cy="48"/>
            </a:xfrm>
            <a:custGeom>
              <a:avLst/>
              <a:gdLst/>
              <a:ahLst/>
              <a:cxnLst/>
              <a:rect l="l" t="t" r="r" b="b"/>
              <a:pathLst>
                <a:path w="215" h="239" extrusionOk="0">
                  <a:moveTo>
                    <a:pt x="0" y="119"/>
                  </a:moveTo>
                  <a:lnTo>
                    <a:pt x="0" y="104"/>
                  </a:lnTo>
                  <a:lnTo>
                    <a:pt x="2" y="90"/>
                  </a:lnTo>
                  <a:lnTo>
                    <a:pt x="5" y="76"/>
                  </a:lnTo>
                  <a:lnTo>
                    <a:pt x="8" y="64"/>
                  </a:lnTo>
                  <a:lnTo>
                    <a:pt x="13" y="52"/>
                  </a:lnTo>
                  <a:lnTo>
                    <a:pt x="19" y="42"/>
                  </a:lnTo>
                  <a:lnTo>
                    <a:pt x="27" y="32"/>
                  </a:lnTo>
                  <a:lnTo>
                    <a:pt x="35" y="25"/>
                  </a:lnTo>
                  <a:lnTo>
                    <a:pt x="42" y="19"/>
                  </a:lnTo>
                  <a:lnTo>
                    <a:pt x="51" y="13"/>
                  </a:lnTo>
                  <a:lnTo>
                    <a:pt x="59" y="9"/>
                  </a:lnTo>
                  <a:lnTo>
                    <a:pt x="68" y="6"/>
                  </a:lnTo>
                  <a:lnTo>
                    <a:pt x="78" y="3"/>
                  </a:lnTo>
                  <a:lnTo>
                    <a:pt x="87" y="1"/>
                  </a:lnTo>
                  <a:lnTo>
                    <a:pt x="97" y="0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30" y="1"/>
                  </a:lnTo>
                  <a:lnTo>
                    <a:pt x="141" y="3"/>
                  </a:lnTo>
                  <a:lnTo>
                    <a:pt x="150" y="7"/>
                  </a:lnTo>
                  <a:lnTo>
                    <a:pt x="160" y="12"/>
                  </a:lnTo>
                  <a:lnTo>
                    <a:pt x="169" y="17"/>
                  </a:lnTo>
                  <a:lnTo>
                    <a:pt x="177" y="23"/>
                  </a:lnTo>
                  <a:lnTo>
                    <a:pt x="185" y="30"/>
                  </a:lnTo>
                  <a:lnTo>
                    <a:pt x="192" y="38"/>
                  </a:lnTo>
                  <a:lnTo>
                    <a:pt x="198" y="47"/>
                  </a:lnTo>
                  <a:lnTo>
                    <a:pt x="203" y="57"/>
                  </a:lnTo>
                  <a:lnTo>
                    <a:pt x="208" y="68"/>
                  </a:lnTo>
                  <a:lnTo>
                    <a:pt x="210" y="79"/>
                  </a:lnTo>
                  <a:lnTo>
                    <a:pt x="212" y="90"/>
                  </a:lnTo>
                  <a:lnTo>
                    <a:pt x="214" y="103"/>
                  </a:lnTo>
                  <a:lnTo>
                    <a:pt x="215" y="116"/>
                  </a:lnTo>
                  <a:lnTo>
                    <a:pt x="215" y="127"/>
                  </a:lnTo>
                  <a:lnTo>
                    <a:pt x="214" y="137"/>
                  </a:lnTo>
                  <a:lnTo>
                    <a:pt x="212" y="147"/>
                  </a:lnTo>
                  <a:lnTo>
                    <a:pt x="211" y="155"/>
                  </a:lnTo>
                  <a:lnTo>
                    <a:pt x="210" y="164"/>
                  </a:lnTo>
                  <a:lnTo>
                    <a:pt x="208" y="172"/>
                  </a:lnTo>
                  <a:lnTo>
                    <a:pt x="204" y="179"/>
                  </a:lnTo>
                  <a:lnTo>
                    <a:pt x="202" y="185"/>
                  </a:lnTo>
                  <a:lnTo>
                    <a:pt x="198" y="192"/>
                  </a:lnTo>
                  <a:lnTo>
                    <a:pt x="194" y="198"/>
                  </a:lnTo>
                  <a:lnTo>
                    <a:pt x="189" y="204"/>
                  </a:lnTo>
                  <a:lnTo>
                    <a:pt x="185" y="209"/>
                  </a:lnTo>
                  <a:lnTo>
                    <a:pt x="180" y="213"/>
                  </a:lnTo>
                  <a:lnTo>
                    <a:pt x="175" y="217"/>
                  </a:lnTo>
                  <a:lnTo>
                    <a:pt x="169" y="222"/>
                  </a:lnTo>
                  <a:lnTo>
                    <a:pt x="163" y="226"/>
                  </a:lnTo>
                  <a:lnTo>
                    <a:pt x="157" y="228"/>
                  </a:lnTo>
                  <a:lnTo>
                    <a:pt x="149" y="232"/>
                  </a:lnTo>
                  <a:lnTo>
                    <a:pt x="143" y="234"/>
                  </a:lnTo>
                  <a:lnTo>
                    <a:pt x="136" y="235"/>
                  </a:lnTo>
                  <a:lnTo>
                    <a:pt x="129" y="238"/>
                  </a:lnTo>
                  <a:lnTo>
                    <a:pt x="123" y="239"/>
                  </a:lnTo>
                  <a:lnTo>
                    <a:pt x="115" y="239"/>
                  </a:lnTo>
                  <a:lnTo>
                    <a:pt x="107" y="239"/>
                  </a:lnTo>
                  <a:lnTo>
                    <a:pt x="96" y="239"/>
                  </a:lnTo>
                  <a:lnTo>
                    <a:pt x="85" y="238"/>
                  </a:lnTo>
                  <a:lnTo>
                    <a:pt x="74" y="235"/>
                  </a:lnTo>
                  <a:lnTo>
                    <a:pt x="64" y="232"/>
                  </a:lnTo>
                  <a:lnTo>
                    <a:pt x="55" y="227"/>
                  </a:lnTo>
                  <a:lnTo>
                    <a:pt x="45" y="222"/>
                  </a:lnTo>
                  <a:lnTo>
                    <a:pt x="37" y="216"/>
                  </a:lnTo>
                  <a:lnTo>
                    <a:pt x="29" y="209"/>
                  </a:lnTo>
                  <a:lnTo>
                    <a:pt x="22" y="200"/>
                  </a:lnTo>
                  <a:lnTo>
                    <a:pt x="16" y="192"/>
                  </a:lnTo>
                  <a:lnTo>
                    <a:pt x="11" y="182"/>
                  </a:lnTo>
                  <a:lnTo>
                    <a:pt x="7" y="171"/>
                  </a:lnTo>
                  <a:lnTo>
                    <a:pt x="3" y="159"/>
                  </a:lnTo>
                  <a:lnTo>
                    <a:pt x="1" y="147"/>
                  </a:lnTo>
                  <a:lnTo>
                    <a:pt x="0" y="133"/>
                  </a:lnTo>
                  <a:lnTo>
                    <a:pt x="0" y="119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740;p66"/>
            <p:cNvSpPr/>
            <p:nvPr/>
          </p:nvSpPr>
          <p:spPr>
            <a:xfrm>
              <a:off x="3809" y="1469"/>
              <a:ext cx="27" cy="35"/>
            </a:xfrm>
            <a:custGeom>
              <a:avLst/>
              <a:gdLst/>
              <a:ahLst/>
              <a:cxnLst/>
              <a:rect l="l" t="t" r="r" b="b"/>
              <a:pathLst>
                <a:path w="135" h="176" extrusionOk="0">
                  <a:moveTo>
                    <a:pt x="0" y="88"/>
                  </a:moveTo>
                  <a:lnTo>
                    <a:pt x="0" y="99"/>
                  </a:lnTo>
                  <a:lnTo>
                    <a:pt x="1" y="108"/>
                  </a:lnTo>
                  <a:lnTo>
                    <a:pt x="2" y="118"/>
                  </a:lnTo>
                  <a:lnTo>
                    <a:pt x="5" y="127"/>
                  </a:lnTo>
                  <a:lnTo>
                    <a:pt x="7" y="135"/>
                  </a:lnTo>
                  <a:lnTo>
                    <a:pt x="11" y="142"/>
                  </a:lnTo>
                  <a:lnTo>
                    <a:pt x="15" y="148"/>
                  </a:lnTo>
                  <a:lnTo>
                    <a:pt x="19" y="154"/>
                  </a:lnTo>
                  <a:lnTo>
                    <a:pt x="24" y="159"/>
                  </a:lnTo>
                  <a:lnTo>
                    <a:pt x="29" y="164"/>
                  </a:lnTo>
                  <a:lnTo>
                    <a:pt x="35" y="168"/>
                  </a:lnTo>
                  <a:lnTo>
                    <a:pt x="40" y="170"/>
                  </a:lnTo>
                  <a:lnTo>
                    <a:pt x="47" y="173"/>
                  </a:lnTo>
                  <a:lnTo>
                    <a:pt x="53" y="175"/>
                  </a:lnTo>
                  <a:lnTo>
                    <a:pt x="61" y="176"/>
                  </a:lnTo>
                  <a:lnTo>
                    <a:pt x="67" y="176"/>
                  </a:lnTo>
                  <a:lnTo>
                    <a:pt x="74" y="176"/>
                  </a:lnTo>
                  <a:lnTo>
                    <a:pt x="81" y="175"/>
                  </a:lnTo>
                  <a:lnTo>
                    <a:pt x="87" y="173"/>
                  </a:lnTo>
                  <a:lnTo>
                    <a:pt x="93" y="170"/>
                  </a:lnTo>
                  <a:lnTo>
                    <a:pt x="100" y="168"/>
                  </a:lnTo>
                  <a:lnTo>
                    <a:pt x="106" y="164"/>
                  </a:lnTo>
                  <a:lnTo>
                    <a:pt x="110" y="159"/>
                  </a:lnTo>
                  <a:lnTo>
                    <a:pt x="115" y="154"/>
                  </a:lnTo>
                  <a:lnTo>
                    <a:pt x="120" y="148"/>
                  </a:lnTo>
                  <a:lnTo>
                    <a:pt x="124" y="142"/>
                  </a:lnTo>
                  <a:lnTo>
                    <a:pt x="127" y="134"/>
                  </a:lnTo>
                  <a:lnTo>
                    <a:pt x="130" y="127"/>
                  </a:lnTo>
                  <a:lnTo>
                    <a:pt x="132" y="118"/>
                  </a:lnTo>
                  <a:lnTo>
                    <a:pt x="134" y="108"/>
                  </a:lnTo>
                  <a:lnTo>
                    <a:pt x="135" y="97"/>
                  </a:lnTo>
                  <a:lnTo>
                    <a:pt x="135" y="86"/>
                  </a:lnTo>
                  <a:lnTo>
                    <a:pt x="135" y="77"/>
                  </a:lnTo>
                  <a:lnTo>
                    <a:pt x="134" y="67"/>
                  </a:lnTo>
                  <a:lnTo>
                    <a:pt x="132" y="57"/>
                  </a:lnTo>
                  <a:lnTo>
                    <a:pt x="130" y="50"/>
                  </a:lnTo>
                  <a:lnTo>
                    <a:pt x="127" y="41"/>
                  </a:lnTo>
                  <a:lnTo>
                    <a:pt x="124" y="34"/>
                  </a:lnTo>
                  <a:lnTo>
                    <a:pt x="120" y="28"/>
                  </a:lnTo>
                  <a:lnTo>
                    <a:pt x="115" y="22"/>
                  </a:lnTo>
                  <a:lnTo>
                    <a:pt x="110" y="17"/>
                  </a:lnTo>
                  <a:lnTo>
                    <a:pt x="106" y="12"/>
                  </a:lnTo>
                  <a:lnTo>
                    <a:pt x="100" y="9"/>
                  </a:lnTo>
                  <a:lnTo>
                    <a:pt x="93" y="6"/>
                  </a:lnTo>
                  <a:lnTo>
                    <a:pt x="87" y="4"/>
                  </a:lnTo>
                  <a:lnTo>
                    <a:pt x="81" y="1"/>
                  </a:lnTo>
                  <a:lnTo>
                    <a:pt x="74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3" y="1"/>
                  </a:lnTo>
                  <a:lnTo>
                    <a:pt x="47" y="4"/>
                  </a:lnTo>
                  <a:lnTo>
                    <a:pt x="40" y="6"/>
                  </a:lnTo>
                  <a:lnTo>
                    <a:pt x="35" y="9"/>
                  </a:lnTo>
                  <a:lnTo>
                    <a:pt x="29" y="12"/>
                  </a:lnTo>
                  <a:lnTo>
                    <a:pt x="24" y="17"/>
                  </a:lnTo>
                  <a:lnTo>
                    <a:pt x="19" y="22"/>
                  </a:lnTo>
                  <a:lnTo>
                    <a:pt x="15" y="28"/>
                  </a:lnTo>
                  <a:lnTo>
                    <a:pt x="11" y="34"/>
                  </a:lnTo>
                  <a:lnTo>
                    <a:pt x="7" y="41"/>
                  </a:lnTo>
                  <a:lnTo>
                    <a:pt x="5" y="50"/>
                  </a:lnTo>
                  <a:lnTo>
                    <a:pt x="2" y="59"/>
                  </a:lnTo>
                  <a:lnTo>
                    <a:pt x="1" y="67"/>
                  </a:lnTo>
                  <a:lnTo>
                    <a:pt x="0" y="78"/>
                  </a:lnTo>
                  <a:lnTo>
                    <a:pt x="0" y="88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p66"/>
            <p:cNvSpPr/>
            <p:nvPr/>
          </p:nvSpPr>
          <p:spPr>
            <a:xfrm>
              <a:off x="3853" y="1463"/>
              <a:ext cx="38" cy="47"/>
            </a:xfrm>
            <a:custGeom>
              <a:avLst/>
              <a:gdLst/>
              <a:ahLst/>
              <a:cxnLst/>
              <a:rect l="l" t="t" r="r" b="b"/>
              <a:pathLst>
                <a:path w="187" h="234" extrusionOk="0">
                  <a:moveTo>
                    <a:pt x="0" y="234"/>
                  </a:moveTo>
                  <a:lnTo>
                    <a:pt x="0" y="4"/>
                  </a:lnTo>
                  <a:lnTo>
                    <a:pt x="35" y="4"/>
                  </a:lnTo>
                  <a:lnTo>
                    <a:pt x="35" y="37"/>
                  </a:lnTo>
                  <a:lnTo>
                    <a:pt x="42" y="29"/>
                  </a:lnTo>
                  <a:lnTo>
                    <a:pt x="50" y="20"/>
                  </a:lnTo>
                  <a:lnTo>
                    <a:pt x="57" y="14"/>
                  </a:lnTo>
                  <a:lnTo>
                    <a:pt x="67" y="8"/>
                  </a:lnTo>
                  <a:lnTo>
                    <a:pt x="75" y="4"/>
                  </a:lnTo>
                  <a:lnTo>
                    <a:pt x="86" y="2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24" y="1"/>
                  </a:lnTo>
                  <a:lnTo>
                    <a:pt x="129" y="1"/>
                  </a:lnTo>
                  <a:lnTo>
                    <a:pt x="133" y="2"/>
                  </a:lnTo>
                  <a:lnTo>
                    <a:pt x="137" y="3"/>
                  </a:lnTo>
                  <a:lnTo>
                    <a:pt x="142" y="4"/>
                  </a:lnTo>
                  <a:lnTo>
                    <a:pt x="147" y="7"/>
                  </a:lnTo>
                  <a:lnTo>
                    <a:pt x="150" y="8"/>
                  </a:lnTo>
                  <a:lnTo>
                    <a:pt x="155" y="11"/>
                  </a:lnTo>
                  <a:lnTo>
                    <a:pt x="159" y="13"/>
                  </a:lnTo>
                  <a:lnTo>
                    <a:pt x="161" y="15"/>
                  </a:lnTo>
                  <a:lnTo>
                    <a:pt x="165" y="18"/>
                  </a:lnTo>
                  <a:lnTo>
                    <a:pt x="168" y="20"/>
                  </a:lnTo>
                  <a:lnTo>
                    <a:pt x="170" y="23"/>
                  </a:lnTo>
                  <a:lnTo>
                    <a:pt x="172" y="26"/>
                  </a:lnTo>
                  <a:lnTo>
                    <a:pt x="175" y="29"/>
                  </a:lnTo>
                  <a:lnTo>
                    <a:pt x="177" y="32"/>
                  </a:lnTo>
                  <a:lnTo>
                    <a:pt x="178" y="36"/>
                  </a:lnTo>
                  <a:lnTo>
                    <a:pt x="180" y="40"/>
                  </a:lnTo>
                  <a:lnTo>
                    <a:pt x="181" y="43"/>
                  </a:lnTo>
                  <a:lnTo>
                    <a:pt x="183" y="47"/>
                  </a:lnTo>
                  <a:lnTo>
                    <a:pt x="183" y="51"/>
                  </a:lnTo>
                  <a:lnTo>
                    <a:pt x="185" y="55"/>
                  </a:lnTo>
                  <a:lnTo>
                    <a:pt x="186" y="58"/>
                  </a:lnTo>
                  <a:lnTo>
                    <a:pt x="186" y="62"/>
                  </a:lnTo>
                  <a:lnTo>
                    <a:pt x="186" y="65"/>
                  </a:lnTo>
                  <a:lnTo>
                    <a:pt x="187" y="70"/>
                  </a:lnTo>
                  <a:lnTo>
                    <a:pt x="187" y="75"/>
                  </a:lnTo>
                  <a:lnTo>
                    <a:pt x="187" y="80"/>
                  </a:lnTo>
                  <a:lnTo>
                    <a:pt x="187" y="86"/>
                  </a:lnTo>
                  <a:lnTo>
                    <a:pt x="187" y="93"/>
                  </a:lnTo>
                  <a:lnTo>
                    <a:pt x="187" y="234"/>
                  </a:lnTo>
                  <a:lnTo>
                    <a:pt x="148" y="234"/>
                  </a:lnTo>
                  <a:lnTo>
                    <a:pt x="148" y="94"/>
                  </a:lnTo>
                  <a:lnTo>
                    <a:pt x="148" y="88"/>
                  </a:lnTo>
                  <a:lnTo>
                    <a:pt x="148" y="83"/>
                  </a:lnTo>
                  <a:lnTo>
                    <a:pt x="147" y="79"/>
                  </a:lnTo>
                  <a:lnTo>
                    <a:pt x="147" y="74"/>
                  </a:lnTo>
                  <a:lnTo>
                    <a:pt x="146" y="69"/>
                  </a:lnTo>
                  <a:lnTo>
                    <a:pt x="146" y="65"/>
                  </a:lnTo>
                  <a:lnTo>
                    <a:pt x="144" y="62"/>
                  </a:lnTo>
                  <a:lnTo>
                    <a:pt x="143" y="59"/>
                  </a:lnTo>
                  <a:lnTo>
                    <a:pt x="142" y="55"/>
                  </a:lnTo>
                  <a:lnTo>
                    <a:pt x="141" y="53"/>
                  </a:lnTo>
                  <a:lnTo>
                    <a:pt x="140" y="51"/>
                  </a:lnTo>
                  <a:lnTo>
                    <a:pt x="137" y="48"/>
                  </a:lnTo>
                  <a:lnTo>
                    <a:pt x="135" y="46"/>
                  </a:lnTo>
                  <a:lnTo>
                    <a:pt x="132" y="43"/>
                  </a:lnTo>
                  <a:lnTo>
                    <a:pt x="130" y="42"/>
                  </a:lnTo>
                  <a:lnTo>
                    <a:pt x="127" y="40"/>
                  </a:lnTo>
                  <a:lnTo>
                    <a:pt x="125" y="38"/>
                  </a:lnTo>
                  <a:lnTo>
                    <a:pt x="121" y="37"/>
                  </a:lnTo>
                  <a:lnTo>
                    <a:pt x="118" y="36"/>
                  </a:lnTo>
                  <a:lnTo>
                    <a:pt x="115" y="35"/>
                  </a:lnTo>
                  <a:lnTo>
                    <a:pt x="112" y="34"/>
                  </a:lnTo>
                  <a:lnTo>
                    <a:pt x="108" y="34"/>
                  </a:lnTo>
                  <a:lnTo>
                    <a:pt x="104" y="32"/>
                  </a:lnTo>
                  <a:lnTo>
                    <a:pt x="101" y="32"/>
                  </a:lnTo>
                  <a:lnTo>
                    <a:pt x="95" y="34"/>
                  </a:lnTo>
                  <a:lnTo>
                    <a:pt x="89" y="34"/>
                  </a:lnTo>
                  <a:lnTo>
                    <a:pt x="82" y="35"/>
                  </a:lnTo>
                  <a:lnTo>
                    <a:pt x="78" y="37"/>
                  </a:lnTo>
                  <a:lnTo>
                    <a:pt x="72" y="40"/>
                  </a:lnTo>
                  <a:lnTo>
                    <a:pt x="67" y="42"/>
                  </a:lnTo>
                  <a:lnTo>
                    <a:pt x="62" y="45"/>
                  </a:lnTo>
                  <a:lnTo>
                    <a:pt x="57" y="48"/>
                  </a:lnTo>
                  <a:lnTo>
                    <a:pt x="53" y="53"/>
                  </a:lnTo>
                  <a:lnTo>
                    <a:pt x="50" y="58"/>
                  </a:lnTo>
                  <a:lnTo>
                    <a:pt x="46" y="64"/>
                  </a:lnTo>
                  <a:lnTo>
                    <a:pt x="44" y="71"/>
                  </a:lnTo>
                  <a:lnTo>
                    <a:pt x="41" y="80"/>
                  </a:lnTo>
                  <a:lnTo>
                    <a:pt x="40" y="88"/>
                  </a:lnTo>
                  <a:lnTo>
                    <a:pt x="40" y="98"/>
                  </a:lnTo>
                  <a:lnTo>
                    <a:pt x="39" y="109"/>
                  </a:lnTo>
                  <a:lnTo>
                    <a:pt x="39" y="234"/>
                  </a:lnTo>
                  <a:lnTo>
                    <a:pt x="0" y="234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66"/>
            <p:cNvSpPr/>
            <p:nvPr/>
          </p:nvSpPr>
          <p:spPr>
            <a:xfrm>
              <a:off x="287" y="1446"/>
              <a:ext cx="48" cy="64"/>
            </a:xfrm>
            <a:custGeom>
              <a:avLst/>
              <a:gdLst/>
              <a:ahLst/>
              <a:cxnLst/>
              <a:rect l="l" t="t" r="r" b="b"/>
              <a:pathLst>
                <a:path w="240" h="317" extrusionOk="0">
                  <a:moveTo>
                    <a:pt x="0" y="317"/>
                  </a:moveTo>
                  <a:lnTo>
                    <a:pt x="0" y="0"/>
                  </a:lnTo>
                  <a:lnTo>
                    <a:pt x="120" y="0"/>
                  </a:lnTo>
                  <a:lnTo>
                    <a:pt x="128" y="0"/>
                  </a:lnTo>
                  <a:lnTo>
                    <a:pt x="137" y="1"/>
                  </a:lnTo>
                  <a:lnTo>
                    <a:pt x="145" y="1"/>
                  </a:lnTo>
                  <a:lnTo>
                    <a:pt x="152" y="2"/>
                  </a:lnTo>
                  <a:lnTo>
                    <a:pt x="160" y="4"/>
                  </a:lnTo>
                  <a:lnTo>
                    <a:pt x="166" y="5"/>
                  </a:lnTo>
                  <a:lnTo>
                    <a:pt x="172" y="7"/>
                  </a:lnTo>
                  <a:lnTo>
                    <a:pt x="178" y="10"/>
                  </a:lnTo>
                  <a:lnTo>
                    <a:pt x="183" y="12"/>
                  </a:lnTo>
                  <a:lnTo>
                    <a:pt x="188" y="15"/>
                  </a:lnTo>
                  <a:lnTo>
                    <a:pt x="192" y="18"/>
                  </a:lnTo>
                  <a:lnTo>
                    <a:pt x="197" y="22"/>
                  </a:lnTo>
                  <a:lnTo>
                    <a:pt x="201" y="26"/>
                  </a:lnTo>
                  <a:lnTo>
                    <a:pt x="205" y="30"/>
                  </a:lnTo>
                  <a:lnTo>
                    <a:pt x="208" y="34"/>
                  </a:lnTo>
                  <a:lnTo>
                    <a:pt x="212" y="39"/>
                  </a:lnTo>
                  <a:lnTo>
                    <a:pt x="214" y="44"/>
                  </a:lnTo>
                  <a:lnTo>
                    <a:pt x="218" y="50"/>
                  </a:lnTo>
                  <a:lnTo>
                    <a:pt x="219" y="55"/>
                  </a:lnTo>
                  <a:lnTo>
                    <a:pt x="222" y="60"/>
                  </a:lnTo>
                  <a:lnTo>
                    <a:pt x="223" y="64"/>
                  </a:lnTo>
                  <a:lnTo>
                    <a:pt x="224" y="70"/>
                  </a:lnTo>
                  <a:lnTo>
                    <a:pt x="224" y="75"/>
                  </a:lnTo>
                  <a:lnTo>
                    <a:pt x="224" y="81"/>
                  </a:lnTo>
                  <a:lnTo>
                    <a:pt x="224" y="86"/>
                  </a:lnTo>
                  <a:lnTo>
                    <a:pt x="224" y="91"/>
                  </a:lnTo>
                  <a:lnTo>
                    <a:pt x="223" y="96"/>
                  </a:lnTo>
                  <a:lnTo>
                    <a:pt x="222" y="101"/>
                  </a:lnTo>
                  <a:lnTo>
                    <a:pt x="220" y="106"/>
                  </a:lnTo>
                  <a:lnTo>
                    <a:pt x="218" y="111"/>
                  </a:lnTo>
                  <a:lnTo>
                    <a:pt x="216" y="115"/>
                  </a:lnTo>
                  <a:lnTo>
                    <a:pt x="213" y="119"/>
                  </a:lnTo>
                  <a:lnTo>
                    <a:pt x="211" y="124"/>
                  </a:lnTo>
                  <a:lnTo>
                    <a:pt x="207" y="128"/>
                  </a:lnTo>
                  <a:lnTo>
                    <a:pt x="203" y="132"/>
                  </a:lnTo>
                  <a:lnTo>
                    <a:pt x="200" y="136"/>
                  </a:lnTo>
                  <a:lnTo>
                    <a:pt x="195" y="140"/>
                  </a:lnTo>
                  <a:lnTo>
                    <a:pt x="190" y="142"/>
                  </a:lnTo>
                  <a:lnTo>
                    <a:pt x="185" y="146"/>
                  </a:lnTo>
                  <a:lnTo>
                    <a:pt x="180" y="148"/>
                  </a:lnTo>
                  <a:lnTo>
                    <a:pt x="188" y="151"/>
                  </a:lnTo>
                  <a:lnTo>
                    <a:pt x="194" y="153"/>
                  </a:lnTo>
                  <a:lnTo>
                    <a:pt x="200" y="157"/>
                  </a:lnTo>
                  <a:lnTo>
                    <a:pt x="206" y="160"/>
                  </a:lnTo>
                  <a:lnTo>
                    <a:pt x="211" y="164"/>
                  </a:lnTo>
                  <a:lnTo>
                    <a:pt x="216" y="168"/>
                  </a:lnTo>
                  <a:lnTo>
                    <a:pt x="220" y="173"/>
                  </a:lnTo>
                  <a:lnTo>
                    <a:pt x="224" y="177"/>
                  </a:lnTo>
                  <a:lnTo>
                    <a:pt x="228" y="182"/>
                  </a:lnTo>
                  <a:lnTo>
                    <a:pt x="231" y="188"/>
                  </a:lnTo>
                  <a:lnTo>
                    <a:pt x="234" y="193"/>
                  </a:lnTo>
                  <a:lnTo>
                    <a:pt x="236" y="199"/>
                  </a:lnTo>
                  <a:lnTo>
                    <a:pt x="237" y="205"/>
                  </a:lnTo>
                  <a:lnTo>
                    <a:pt x="239" y="211"/>
                  </a:lnTo>
                  <a:lnTo>
                    <a:pt x="240" y="219"/>
                  </a:lnTo>
                  <a:lnTo>
                    <a:pt x="240" y="225"/>
                  </a:lnTo>
                  <a:lnTo>
                    <a:pt x="240" y="231"/>
                  </a:lnTo>
                  <a:lnTo>
                    <a:pt x="240" y="236"/>
                  </a:lnTo>
                  <a:lnTo>
                    <a:pt x="239" y="242"/>
                  </a:lnTo>
                  <a:lnTo>
                    <a:pt x="237" y="247"/>
                  </a:lnTo>
                  <a:lnTo>
                    <a:pt x="236" y="251"/>
                  </a:lnTo>
                  <a:lnTo>
                    <a:pt x="235" y="256"/>
                  </a:lnTo>
                  <a:lnTo>
                    <a:pt x="233" y="261"/>
                  </a:lnTo>
                  <a:lnTo>
                    <a:pt x="230" y="266"/>
                  </a:lnTo>
                  <a:lnTo>
                    <a:pt x="228" y="271"/>
                  </a:lnTo>
                  <a:lnTo>
                    <a:pt x="225" y="276"/>
                  </a:lnTo>
                  <a:lnTo>
                    <a:pt x="223" y="279"/>
                  </a:lnTo>
                  <a:lnTo>
                    <a:pt x="220" y="283"/>
                  </a:lnTo>
                  <a:lnTo>
                    <a:pt x="217" y="287"/>
                  </a:lnTo>
                  <a:lnTo>
                    <a:pt x="214" y="290"/>
                  </a:lnTo>
                  <a:lnTo>
                    <a:pt x="211" y="293"/>
                  </a:lnTo>
                  <a:lnTo>
                    <a:pt x="207" y="296"/>
                  </a:lnTo>
                  <a:lnTo>
                    <a:pt x="203" y="299"/>
                  </a:lnTo>
                  <a:lnTo>
                    <a:pt x="200" y="301"/>
                  </a:lnTo>
                  <a:lnTo>
                    <a:pt x="196" y="304"/>
                  </a:lnTo>
                  <a:lnTo>
                    <a:pt x="191" y="305"/>
                  </a:lnTo>
                  <a:lnTo>
                    <a:pt x="188" y="307"/>
                  </a:lnTo>
                  <a:lnTo>
                    <a:pt x="183" y="309"/>
                  </a:lnTo>
                  <a:lnTo>
                    <a:pt x="178" y="310"/>
                  </a:lnTo>
                  <a:lnTo>
                    <a:pt x="173" y="312"/>
                  </a:lnTo>
                  <a:lnTo>
                    <a:pt x="167" y="313"/>
                  </a:lnTo>
                  <a:lnTo>
                    <a:pt x="161" y="315"/>
                  </a:lnTo>
                  <a:lnTo>
                    <a:pt x="156" y="315"/>
                  </a:lnTo>
                  <a:lnTo>
                    <a:pt x="149" y="316"/>
                  </a:lnTo>
                  <a:lnTo>
                    <a:pt x="143" y="316"/>
                  </a:lnTo>
                  <a:lnTo>
                    <a:pt x="135" y="317"/>
                  </a:lnTo>
                  <a:lnTo>
                    <a:pt x="129" y="317"/>
                  </a:lnTo>
                  <a:lnTo>
                    <a:pt x="121" y="317"/>
                  </a:lnTo>
                  <a:lnTo>
                    <a:pt x="0" y="317"/>
                  </a:lnTo>
                  <a:close/>
                  <a:moveTo>
                    <a:pt x="42" y="134"/>
                  </a:moveTo>
                  <a:lnTo>
                    <a:pt x="111" y="134"/>
                  </a:lnTo>
                  <a:lnTo>
                    <a:pt x="117" y="134"/>
                  </a:lnTo>
                  <a:lnTo>
                    <a:pt x="124" y="132"/>
                  </a:lnTo>
                  <a:lnTo>
                    <a:pt x="129" y="132"/>
                  </a:lnTo>
                  <a:lnTo>
                    <a:pt x="135" y="132"/>
                  </a:lnTo>
                  <a:lnTo>
                    <a:pt x="140" y="131"/>
                  </a:lnTo>
                  <a:lnTo>
                    <a:pt x="144" y="131"/>
                  </a:lnTo>
                  <a:lnTo>
                    <a:pt x="148" y="130"/>
                  </a:lnTo>
                  <a:lnTo>
                    <a:pt x="151" y="130"/>
                  </a:lnTo>
                  <a:lnTo>
                    <a:pt x="155" y="129"/>
                  </a:lnTo>
                  <a:lnTo>
                    <a:pt x="158" y="126"/>
                  </a:lnTo>
                  <a:lnTo>
                    <a:pt x="162" y="125"/>
                  </a:lnTo>
                  <a:lnTo>
                    <a:pt x="165" y="123"/>
                  </a:lnTo>
                  <a:lnTo>
                    <a:pt x="168" y="121"/>
                  </a:lnTo>
                  <a:lnTo>
                    <a:pt x="171" y="119"/>
                  </a:lnTo>
                  <a:lnTo>
                    <a:pt x="173" y="117"/>
                  </a:lnTo>
                  <a:lnTo>
                    <a:pt x="175" y="114"/>
                  </a:lnTo>
                  <a:lnTo>
                    <a:pt x="177" y="111"/>
                  </a:lnTo>
                  <a:lnTo>
                    <a:pt x="179" y="108"/>
                  </a:lnTo>
                  <a:lnTo>
                    <a:pt x="180" y="104"/>
                  </a:lnTo>
                  <a:lnTo>
                    <a:pt x="182" y="101"/>
                  </a:lnTo>
                  <a:lnTo>
                    <a:pt x="182" y="97"/>
                  </a:lnTo>
                  <a:lnTo>
                    <a:pt x="183" y="94"/>
                  </a:lnTo>
                  <a:lnTo>
                    <a:pt x="183" y="90"/>
                  </a:lnTo>
                  <a:lnTo>
                    <a:pt x="183" y="86"/>
                  </a:lnTo>
                  <a:lnTo>
                    <a:pt x="183" y="83"/>
                  </a:lnTo>
                  <a:lnTo>
                    <a:pt x="183" y="79"/>
                  </a:lnTo>
                  <a:lnTo>
                    <a:pt x="182" y="75"/>
                  </a:lnTo>
                  <a:lnTo>
                    <a:pt x="182" y="72"/>
                  </a:lnTo>
                  <a:lnTo>
                    <a:pt x="180" y="68"/>
                  </a:lnTo>
                  <a:lnTo>
                    <a:pt x="179" y="64"/>
                  </a:lnTo>
                  <a:lnTo>
                    <a:pt x="178" y="62"/>
                  </a:lnTo>
                  <a:lnTo>
                    <a:pt x="175" y="58"/>
                  </a:lnTo>
                  <a:lnTo>
                    <a:pt x="173" y="56"/>
                  </a:lnTo>
                  <a:lnTo>
                    <a:pt x="172" y="52"/>
                  </a:lnTo>
                  <a:lnTo>
                    <a:pt x="169" y="50"/>
                  </a:lnTo>
                  <a:lnTo>
                    <a:pt x="167" y="49"/>
                  </a:lnTo>
                  <a:lnTo>
                    <a:pt x="163" y="46"/>
                  </a:lnTo>
                  <a:lnTo>
                    <a:pt x="161" y="45"/>
                  </a:lnTo>
                  <a:lnTo>
                    <a:pt x="157" y="43"/>
                  </a:lnTo>
                  <a:lnTo>
                    <a:pt x="154" y="41"/>
                  </a:lnTo>
                  <a:lnTo>
                    <a:pt x="150" y="41"/>
                  </a:lnTo>
                  <a:lnTo>
                    <a:pt x="145" y="40"/>
                  </a:lnTo>
                  <a:lnTo>
                    <a:pt x="140" y="39"/>
                  </a:lnTo>
                  <a:lnTo>
                    <a:pt x="135" y="39"/>
                  </a:lnTo>
                  <a:lnTo>
                    <a:pt x="128" y="38"/>
                  </a:lnTo>
                  <a:lnTo>
                    <a:pt x="122" y="38"/>
                  </a:lnTo>
                  <a:lnTo>
                    <a:pt x="113" y="38"/>
                  </a:lnTo>
                  <a:lnTo>
                    <a:pt x="106" y="38"/>
                  </a:lnTo>
                  <a:lnTo>
                    <a:pt x="42" y="38"/>
                  </a:lnTo>
                  <a:lnTo>
                    <a:pt x="42" y="134"/>
                  </a:lnTo>
                  <a:close/>
                  <a:moveTo>
                    <a:pt x="42" y="279"/>
                  </a:moveTo>
                  <a:lnTo>
                    <a:pt x="121" y="279"/>
                  </a:lnTo>
                  <a:lnTo>
                    <a:pt x="126" y="279"/>
                  </a:lnTo>
                  <a:lnTo>
                    <a:pt x="131" y="279"/>
                  </a:lnTo>
                  <a:lnTo>
                    <a:pt x="135" y="279"/>
                  </a:lnTo>
                  <a:lnTo>
                    <a:pt x="139" y="279"/>
                  </a:lnTo>
                  <a:lnTo>
                    <a:pt x="141" y="279"/>
                  </a:lnTo>
                  <a:lnTo>
                    <a:pt x="145" y="278"/>
                  </a:lnTo>
                  <a:lnTo>
                    <a:pt x="148" y="278"/>
                  </a:lnTo>
                  <a:lnTo>
                    <a:pt x="150" y="278"/>
                  </a:lnTo>
                  <a:lnTo>
                    <a:pt x="154" y="277"/>
                  </a:lnTo>
                  <a:lnTo>
                    <a:pt x="157" y="277"/>
                  </a:lnTo>
                  <a:lnTo>
                    <a:pt x="160" y="276"/>
                  </a:lnTo>
                  <a:lnTo>
                    <a:pt x="163" y="275"/>
                  </a:lnTo>
                  <a:lnTo>
                    <a:pt x="166" y="273"/>
                  </a:lnTo>
                  <a:lnTo>
                    <a:pt x="169" y="272"/>
                  </a:lnTo>
                  <a:lnTo>
                    <a:pt x="172" y="271"/>
                  </a:lnTo>
                  <a:lnTo>
                    <a:pt x="174" y="270"/>
                  </a:lnTo>
                  <a:lnTo>
                    <a:pt x="177" y="267"/>
                  </a:lnTo>
                  <a:lnTo>
                    <a:pt x="179" y="266"/>
                  </a:lnTo>
                  <a:lnTo>
                    <a:pt x="180" y="264"/>
                  </a:lnTo>
                  <a:lnTo>
                    <a:pt x="183" y="262"/>
                  </a:lnTo>
                  <a:lnTo>
                    <a:pt x="185" y="260"/>
                  </a:lnTo>
                  <a:lnTo>
                    <a:pt x="186" y="258"/>
                  </a:lnTo>
                  <a:lnTo>
                    <a:pt x="189" y="255"/>
                  </a:lnTo>
                  <a:lnTo>
                    <a:pt x="190" y="251"/>
                  </a:lnTo>
                  <a:lnTo>
                    <a:pt x="191" y="249"/>
                  </a:lnTo>
                  <a:lnTo>
                    <a:pt x="192" y="245"/>
                  </a:lnTo>
                  <a:lnTo>
                    <a:pt x="194" y="243"/>
                  </a:lnTo>
                  <a:lnTo>
                    <a:pt x="195" y="239"/>
                  </a:lnTo>
                  <a:lnTo>
                    <a:pt x="195" y="236"/>
                  </a:lnTo>
                  <a:lnTo>
                    <a:pt x="196" y="232"/>
                  </a:lnTo>
                  <a:lnTo>
                    <a:pt x="196" y="228"/>
                  </a:lnTo>
                  <a:lnTo>
                    <a:pt x="196" y="225"/>
                  </a:lnTo>
                  <a:lnTo>
                    <a:pt x="196" y="221"/>
                  </a:lnTo>
                  <a:lnTo>
                    <a:pt x="196" y="216"/>
                  </a:lnTo>
                  <a:lnTo>
                    <a:pt x="195" y="213"/>
                  </a:lnTo>
                  <a:lnTo>
                    <a:pt x="194" y="209"/>
                  </a:lnTo>
                  <a:lnTo>
                    <a:pt x="192" y="205"/>
                  </a:lnTo>
                  <a:lnTo>
                    <a:pt x="191" y="202"/>
                  </a:lnTo>
                  <a:lnTo>
                    <a:pt x="189" y="198"/>
                  </a:lnTo>
                  <a:lnTo>
                    <a:pt x="188" y="194"/>
                  </a:lnTo>
                  <a:lnTo>
                    <a:pt x="185" y="191"/>
                  </a:lnTo>
                  <a:lnTo>
                    <a:pt x="183" y="188"/>
                  </a:lnTo>
                  <a:lnTo>
                    <a:pt x="179" y="186"/>
                  </a:lnTo>
                  <a:lnTo>
                    <a:pt x="177" y="183"/>
                  </a:lnTo>
                  <a:lnTo>
                    <a:pt x="173" y="181"/>
                  </a:lnTo>
                  <a:lnTo>
                    <a:pt x="169" y="179"/>
                  </a:lnTo>
                  <a:lnTo>
                    <a:pt x="166" y="177"/>
                  </a:lnTo>
                  <a:lnTo>
                    <a:pt x="162" y="176"/>
                  </a:lnTo>
                  <a:lnTo>
                    <a:pt x="157" y="175"/>
                  </a:lnTo>
                  <a:lnTo>
                    <a:pt x="154" y="174"/>
                  </a:lnTo>
                  <a:lnTo>
                    <a:pt x="148" y="173"/>
                  </a:lnTo>
                  <a:lnTo>
                    <a:pt x="143" y="173"/>
                  </a:lnTo>
                  <a:lnTo>
                    <a:pt x="137" y="171"/>
                  </a:lnTo>
                  <a:lnTo>
                    <a:pt x="131" y="171"/>
                  </a:lnTo>
                  <a:lnTo>
                    <a:pt x="123" y="171"/>
                  </a:lnTo>
                  <a:lnTo>
                    <a:pt x="116" y="170"/>
                  </a:lnTo>
                  <a:lnTo>
                    <a:pt x="42" y="170"/>
                  </a:lnTo>
                  <a:lnTo>
                    <a:pt x="42" y="27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66"/>
            <p:cNvSpPr/>
            <p:nvPr/>
          </p:nvSpPr>
          <p:spPr>
            <a:xfrm>
              <a:off x="345" y="1463"/>
              <a:ext cx="25" cy="47"/>
            </a:xfrm>
            <a:custGeom>
              <a:avLst/>
              <a:gdLst/>
              <a:ahLst/>
              <a:cxnLst/>
              <a:rect l="l" t="t" r="r" b="b"/>
              <a:pathLst>
                <a:path w="125" h="234" extrusionOk="0">
                  <a:moveTo>
                    <a:pt x="0" y="234"/>
                  </a:moveTo>
                  <a:lnTo>
                    <a:pt x="0" y="4"/>
                  </a:lnTo>
                  <a:lnTo>
                    <a:pt x="35" y="4"/>
                  </a:lnTo>
                  <a:lnTo>
                    <a:pt x="35" y="40"/>
                  </a:lnTo>
                  <a:lnTo>
                    <a:pt x="39" y="34"/>
                  </a:lnTo>
                  <a:lnTo>
                    <a:pt x="41" y="28"/>
                  </a:lnTo>
                  <a:lnTo>
                    <a:pt x="45" y="23"/>
                  </a:lnTo>
                  <a:lnTo>
                    <a:pt x="49" y="19"/>
                  </a:lnTo>
                  <a:lnTo>
                    <a:pt x="51" y="15"/>
                  </a:lnTo>
                  <a:lnTo>
                    <a:pt x="54" y="12"/>
                  </a:lnTo>
                  <a:lnTo>
                    <a:pt x="57" y="9"/>
                  </a:lnTo>
                  <a:lnTo>
                    <a:pt x="60" y="7"/>
                  </a:lnTo>
                  <a:lnTo>
                    <a:pt x="63" y="6"/>
                  </a:lnTo>
                  <a:lnTo>
                    <a:pt x="66" y="3"/>
                  </a:lnTo>
                  <a:lnTo>
                    <a:pt x="69" y="2"/>
                  </a:lnTo>
                  <a:lnTo>
                    <a:pt x="72" y="1"/>
                  </a:lnTo>
                  <a:lnTo>
                    <a:pt x="75" y="1"/>
                  </a:lnTo>
                  <a:lnTo>
                    <a:pt x="78" y="0"/>
                  </a:lnTo>
                  <a:lnTo>
                    <a:pt x="82" y="0"/>
                  </a:lnTo>
                  <a:lnTo>
                    <a:pt x="85" y="0"/>
                  </a:lnTo>
                  <a:lnTo>
                    <a:pt x="90" y="0"/>
                  </a:lnTo>
                  <a:lnTo>
                    <a:pt x="95" y="0"/>
                  </a:lnTo>
                  <a:lnTo>
                    <a:pt x="100" y="1"/>
                  </a:lnTo>
                  <a:lnTo>
                    <a:pt x="105" y="2"/>
                  </a:lnTo>
                  <a:lnTo>
                    <a:pt x="109" y="4"/>
                  </a:lnTo>
                  <a:lnTo>
                    <a:pt x="114" y="6"/>
                  </a:lnTo>
                  <a:lnTo>
                    <a:pt x="120" y="9"/>
                  </a:lnTo>
                  <a:lnTo>
                    <a:pt x="125" y="12"/>
                  </a:lnTo>
                  <a:lnTo>
                    <a:pt x="112" y="48"/>
                  </a:lnTo>
                  <a:lnTo>
                    <a:pt x="108" y="46"/>
                  </a:lnTo>
                  <a:lnTo>
                    <a:pt x="105" y="45"/>
                  </a:lnTo>
                  <a:lnTo>
                    <a:pt x="101" y="42"/>
                  </a:lnTo>
                  <a:lnTo>
                    <a:pt x="97" y="41"/>
                  </a:lnTo>
                  <a:lnTo>
                    <a:pt x="94" y="41"/>
                  </a:lnTo>
                  <a:lnTo>
                    <a:pt x="90" y="40"/>
                  </a:lnTo>
                  <a:lnTo>
                    <a:pt x="86" y="40"/>
                  </a:lnTo>
                  <a:lnTo>
                    <a:pt x="83" y="40"/>
                  </a:lnTo>
                  <a:lnTo>
                    <a:pt x="80" y="40"/>
                  </a:lnTo>
                  <a:lnTo>
                    <a:pt x="77" y="40"/>
                  </a:lnTo>
                  <a:lnTo>
                    <a:pt x="74" y="41"/>
                  </a:lnTo>
                  <a:lnTo>
                    <a:pt x="71" y="41"/>
                  </a:lnTo>
                  <a:lnTo>
                    <a:pt x="68" y="42"/>
                  </a:lnTo>
                  <a:lnTo>
                    <a:pt x="66" y="43"/>
                  </a:lnTo>
                  <a:lnTo>
                    <a:pt x="62" y="46"/>
                  </a:lnTo>
                  <a:lnTo>
                    <a:pt x="60" y="47"/>
                  </a:lnTo>
                  <a:lnTo>
                    <a:pt x="57" y="49"/>
                  </a:lnTo>
                  <a:lnTo>
                    <a:pt x="55" y="52"/>
                  </a:lnTo>
                  <a:lnTo>
                    <a:pt x="54" y="54"/>
                  </a:lnTo>
                  <a:lnTo>
                    <a:pt x="51" y="57"/>
                  </a:lnTo>
                  <a:lnTo>
                    <a:pt x="50" y="59"/>
                  </a:lnTo>
                  <a:lnTo>
                    <a:pt x="49" y="62"/>
                  </a:lnTo>
                  <a:lnTo>
                    <a:pt x="46" y="65"/>
                  </a:lnTo>
                  <a:lnTo>
                    <a:pt x="45" y="69"/>
                  </a:lnTo>
                  <a:lnTo>
                    <a:pt x="44" y="74"/>
                  </a:lnTo>
                  <a:lnTo>
                    <a:pt x="43" y="79"/>
                  </a:lnTo>
                  <a:lnTo>
                    <a:pt x="41" y="85"/>
                  </a:lnTo>
                  <a:lnTo>
                    <a:pt x="40" y="90"/>
                  </a:lnTo>
                  <a:lnTo>
                    <a:pt x="40" y="96"/>
                  </a:lnTo>
                  <a:lnTo>
                    <a:pt x="39" y="102"/>
                  </a:lnTo>
                  <a:lnTo>
                    <a:pt x="39" y="108"/>
                  </a:lnTo>
                  <a:lnTo>
                    <a:pt x="39" y="114"/>
                  </a:lnTo>
                  <a:lnTo>
                    <a:pt x="39" y="234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744;p66"/>
            <p:cNvSpPr/>
            <p:nvPr/>
          </p:nvSpPr>
          <p:spPr>
            <a:xfrm>
              <a:off x="375" y="1446"/>
              <a:ext cx="8" cy="64"/>
            </a:xfrm>
            <a:custGeom>
              <a:avLst/>
              <a:gdLst/>
              <a:ahLst/>
              <a:cxnLst/>
              <a:rect l="l" t="t" r="r" b="b"/>
              <a:pathLst>
                <a:path w="39" h="317" extrusionOk="0">
                  <a:moveTo>
                    <a:pt x="0" y="45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39" y="45"/>
                  </a:lnTo>
                  <a:lnTo>
                    <a:pt x="0" y="45"/>
                  </a:lnTo>
                  <a:close/>
                  <a:moveTo>
                    <a:pt x="0" y="317"/>
                  </a:moveTo>
                  <a:lnTo>
                    <a:pt x="0" y="87"/>
                  </a:lnTo>
                  <a:lnTo>
                    <a:pt x="39" y="87"/>
                  </a:lnTo>
                  <a:lnTo>
                    <a:pt x="39" y="317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p66"/>
            <p:cNvSpPr/>
            <p:nvPr/>
          </p:nvSpPr>
          <p:spPr>
            <a:xfrm>
              <a:off x="392" y="1446"/>
              <a:ext cx="39" cy="65"/>
            </a:xfrm>
            <a:custGeom>
              <a:avLst/>
              <a:gdLst/>
              <a:ahLst/>
              <a:cxnLst/>
              <a:rect l="l" t="t" r="r" b="b"/>
              <a:pathLst>
                <a:path w="199" h="322" extrusionOk="0">
                  <a:moveTo>
                    <a:pt x="163" y="317"/>
                  </a:moveTo>
                  <a:lnTo>
                    <a:pt x="163" y="288"/>
                  </a:lnTo>
                  <a:lnTo>
                    <a:pt x="158" y="296"/>
                  </a:lnTo>
                  <a:lnTo>
                    <a:pt x="151" y="302"/>
                  </a:lnTo>
                  <a:lnTo>
                    <a:pt x="145" y="309"/>
                  </a:lnTo>
                  <a:lnTo>
                    <a:pt x="136" y="313"/>
                  </a:lnTo>
                  <a:lnTo>
                    <a:pt x="128" y="317"/>
                  </a:lnTo>
                  <a:lnTo>
                    <a:pt x="119" y="319"/>
                  </a:lnTo>
                  <a:lnTo>
                    <a:pt x="110" y="322"/>
                  </a:lnTo>
                  <a:lnTo>
                    <a:pt x="100" y="322"/>
                  </a:lnTo>
                  <a:lnTo>
                    <a:pt x="93" y="322"/>
                  </a:lnTo>
                  <a:lnTo>
                    <a:pt x="85" y="321"/>
                  </a:lnTo>
                  <a:lnTo>
                    <a:pt x="79" y="319"/>
                  </a:lnTo>
                  <a:lnTo>
                    <a:pt x="73" y="318"/>
                  </a:lnTo>
                  <a:lnTo>
                    <a:pt x="67" y="316"/>
                  </a:lnTo>
                  <a:lnTo>
                    <a:pt x="61" y="313"/>
                  </a:lnTo>
                  <a:lnTo>
                    <a:pt x="55" y="311"/>
                  </a:lnTo>
                  <a:lnTo>
                    <a:pt x="49" y="307"/>
                  </a:lnTo>
                  <a:lnTo>
                    <a:pt x="43" y="304"/>
                  </a:lnTo>
                  <a:lnTo>
                    <a:pt x="38" y="299"/>
                  </a:lnTo>
                  <a:lnTo>
                    <a:pt x="33" y="294"/>
                  </a:lnTo>
                  <a:lnTo>
                    <a:pt x="28" y="289"/>
                  </a:lnTo>
                  <a:lnTo>
                    <a:pt x="24" y="283"/>
                  </a:lnTo>
                  <a:lnTo>
                    <a:pt x="20" y="278"/>
                  </a:lnTo>
                  <a:lnTo>
                    <a:pt x="16" y="271"/>
                  </a:lnTo>
                  <a:lnTo>
                    <a:pt x="14" y="265"/>
                  </a:lnTo>
                  <a:lnTo>
                    <a:pt x="10" y="258"/>
                  </a:lnTo>
                  <a:lnTo>
                    <a:pt x="7" y="250"/>
                  </a:lnTo>
                  <a:lnTo>
                    <a:pt x="5" y="243"/>
                  </a:lnTo>
                  <a:lnTo>
                    <a:pt x="4" y="236"/>
                  </a:lnTo>
                  <a:lnTo>
                    <a:pt x="3" y="227"/>
                  </a:lnTo>
                  <a:lnTo>
                    <a:pt x="1" y="220"/>
                  </a:lnTo>
                  <a:lnTo>
                    <a:pt x="0" y="211"/>
                  </a:lnTo>
                  <a:lnTo>
                    <a:pt x="0" y="203"/>
                  </a:lnTo>
                  <a:lnTo>
                    <a:pt x="0" y="194"/>
                  </a:lnTo>
                  <a:lnTo>
                    <a:pt x="1" y="186"/>
                  </a:lnTo>
                  <a:lnTo>
                    <a:pt x="3" y="177"/>
                  </a:lnTo>
                  <a:lnTo>
                    <a:pt x="4" y="170"/>
                  </a:lnTo>
                  <a:lnTo>
                    <a:pt x="5" y="162"/>
                  </a:lnTo>
                  <a:lnTo>
                    <a:pt x="6" y="154"/>
                  </a:lnTo>
                  <a:lnTo>
                    <a:pt x="9" y="147"/>
                  </a:lnTo>
                  <a:lnTo>
                    <a:pt x="12" y="140"/>
                  </a:lnTo>
                  <a:lnTo>
                    <a:pt x="15" y="134"/>
                  </a:lnTo>
                  <a:lnTo>
                    <a:pt x="18" y="126"/>
                  </a:lnTo>
                  <a:lnTo>
                    <a:pt x="22" y="121"/>
                  </a:lnTo>
                  <a:lnTo>
                    <a:pt x="26" y="115"/>
                  </a:lnTo>
                  <a:lnTo>
                    <a:pt x="31" y="111"/>
                  </a:lnTo>
                  <a:lnTo>
                    <a:pt x="35" y="106"/>
                  </a:lnTo>
                  <a:lnTo>
                    <a:pt x="40" y="101"/>
                  </a:lnTo>
                  <a:lnTo>
                    <a:pt x="46" y="97"/>
                  </a:lnTo>
                  <a:lnTo>
                    <a:pt x="52" y="94"/>
                  </a:lnTo>
                  <a:lnTo>
                    <a:pt x="58" y="91"/>
                  </a:lnTo>
                  <a:lnTo>
                    <a:pt x="65" y="87"/>
                  </a:lnTo>
                  <a:lnTo>
                    <a:pt x="71" y="86"/>
                  </a:lnTo>
                  <a:lnTo>
                    <a:pt x="77" y="84"/>
                  </a:lnTo>
                  <a:lnTo>
                    <a:pt x="84" y="83"/>
                  </a:lnTo>
                  <a:lnTo>
                    <a:pt x="90" y="83"/>
                  </a:lnTo>
                  <a:lnTo>
                    <a:pt x="97" y="83"/>
                  </a:lnTo>
                  <a:lnTo>
                    <a:pt x="102" y="83"/>
                  </a:lnTo>
                  <a:lnTo>
                    <a:pt x="107" y="83"/>
                  </a:lnTo>
                  <a:lnTo>
                    <a:pt x="112" y="84"/>
                  </a:lnTo>
                  <a:lnTo>
                    <a:pt x="117" y="84"/>
                  </a:lnTo>
                  <a:lnTo>
                    <a:pt x="122" y="85"/>
                  </a:lnTo>
                  <a:lnTo>
                    <a:pt x="127" y="87"/>
                  </a:lnTo>
                  <a:lnTo>
                    <a:pt x="130" y="89"/>
                  </a:lnTo>
                  <a:lnTo>
                    <a:pt x="135" y="91"/>
                  </a:lnTo>
                  <a:lnTo>
                    <a:pt x="139" y="94"/>
                  </a:lnTo>
                  <a:lnTo>
                    <a:pt x="142" y="96"/>
                  </a:lnTo>
                  <a:lnTo>
                    <a:pt x="146" y="98"/>
                  </a:lnTo>
                  <a:lnTo>
                    <a:pt x="150" y="101"/>
                  </a:lnTo>
                  <a:lnTo>
                    <a:pt x="152" y="104"/>
                  </a:lnTo>
                  <a:lnTo>
                    <a:pt x="156" y="107"/>
                  </a:lnTo>
                  <a:lnTo>
                    <a:pt x="158" y="111"/>
                  </a:lnTo>
                  <a:lnTo>
                    <a:pt x="161" y="114"/>
                  </a:lnTo>
                  <a:lnTo>
                    <a:pt x="161" y="0"/>
                  </a:lnTo>
                  <a:lnTo>
                    <a:pt x="199" y="0"/>
                  </a:lnTo>
                  <a:lnTo>
                    <a:pt x="199" y="317"/>
                  </a:lnTo>
                  <a:lnTo>
                    <a:pt x="163" y="317"/>
                  </a:lnTo>
                  <a:close/>
                  <a:moveTo>
                    <a:pt x="40" y="203"/>
                  </a:moveTo>
                  <a:lnTo>
                    <a:pt x="40" y="213"/>
                  </a:lnTo>
                  <a:lnTo>
                    <a:pt x="41" y="224"/>
                  </a:lnTo>
                  <a:lnTo>
                    <a:pt x="43" y="232"/>
                  </a:lnTo>
                  <a:lnTo>
                    <a:pt x="45" y="241"/>
                  </a:lnTo>
                  <a:lnTo>
                    <a:pt x="48" y="249"/>
                  </a:lnTo>
                  <a:lnTo>
                    <a:pt x="51" y="256"/>
                  </a:lnTo>
                  <a:lnTo>
                    <a:pt x="55" y="262"/>
                  </a:lnTo>
                  <a:lnTo>
                    <a:pt x="58" y="268"/>
                  </a:lnTo>
                  <a:lnTo>
                    <a:pt x="63" y="273"/>
                  </a:lnTo>
                  <a:lnTo>
                    <a:pt x="68" y="278"/>
                  </a:lnTo>
                  <a:lnTo>
                    <a:pt x="74" y="282"/>
                  </a:lnTo>
                  <a:lnTo>
                    <a:pt x="79" y="284"/>
                  </a:lnTo>
                  <a:lnTo>
                    <a:pt x="85" y="287"/>
                  </a:lnTo>
                  <a:lnTo>
                    <a:pt x="91" y="289"/>
                  </a:lnTo>
                  <a:lnTo>
                    <a:pt x="96" y="290"/>
                  </a:lnTo>
                  <a:lnTo>
                    <a:pt x="103" y="290"/>
                  </a:lnTo>
                  <a:lnTo>
                    <a:pt x="110" y="290"/>
                  </a:lnTo>
                  <a:lnTo>
                    <a:pt x="116" y="289"/>
                  </a:lnTo>
                  <a:lnTo>
                    <a:pt x="120" y="288"/>
                  </a:lnTo>
                  <a:lnTo>
                    <a:pt x="127" y="285"/>
                  </a:lnTo>
                  <a:lnTo>
                    <a:pt x="131" y="282"/>
                  </a:lnTo>
                  <a:lnTo>
                    <a:pt x="137" y="278"/>
                  </a:lnTo>
                  <a:lnTo>
                    <a:pt x="141" y="275"/>
                  </a:lnTo>
                  <a:lnTo>
                    <a:pt x="146" y="270"/>
                  </a:lnTo>
                  <a:lnTo>
                    <a:pt x="151" y="264"/>
                  </a:lnTo>
                  <a:lnTo>
                    <a:pt x="154" y="258"/>
                  </a:lnTo>
                  <a:lnTo>
                    <a:pt x="157" y="250"/>
                  </a:lnTo>
                  <a:lnTo>
                    <a:pt x="159" y="243"/>
                  </a:lnTo>
                  <a:lnTo>
                    <a:pt x="162" y="234"/>
                  </a:lnTo>
                  <a:lnTo>
                    <a:pt x="163" y="226"/>
                  </a:lnTo>
                  <a:lnTo>
                    <a:pt x="164" y="216"/>
                  </a:lnTo>
                  <a:lnTo>
                    <a:pt x="164" y="205"/>
                  </a:lnTo>
                  <a:lnTo>
                    <a:pt x="164" y="194"/>
                  </a:lnTo>
                  <a:lnTo>
                    <a:pt x="163" y="183"/>
                  </a:lnTo>
                  <a:lnTo>
                    <a:pt x="162" y="174"/>
                  </a:lnTo>
                  <a:lnTo>
                    <a:pt x="159" y="165"/>
                  </a:lnTo>
                  <a:lnTo>
                    <a:pt x="157" y="157"/>
                  </a:lnTo>
                  <a:lnTo>
                    <a:pt x="154" y="149"/>
                  </a:lnTo>
                  <a:lnTo>
                    <a:pt x="151" y="142"/>
                  </a:lnTo>
                  <a:lnTo>
                    <a:pt x="146" y="136"/>
                  </a:lnTo>
                  <a:lnTo>
                    <a:pt x="141" y="131"/>
                  </a:lnTo>
                  <a:lnTo>
                    <a:pt x="136" y="126"/>
                  </a:lnTo>
                  <a:lnTo>
                    <a:pt x="131" y="123"/>
                  </a:lnTo>
                  <a:lnTo>
                    <a:pt x="125" y="120"/>
                  </a:lnTo>
                  <a:lnTo>
                    <a:pt x="120" y="118"/>
                  </a:lnTo>
                  <a:lnTo>
                    <a:pt x="114" y="115"/>
                  </a:lnTo>
                  <a:lnTo>
                    <a:pt x="108" y="114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89" y="115"/>
                  </a:lnTo>
                  <a:lnTo>
                    <a:pt x="83" y="118"/>
                  </a:lnTo>
                  <a:lnTo>
                    <a:pt x="78" y="120"/>
                  </a:lnTo>
                  <a:lnTo>
                    <a:pt x="72" y="123"/>
                  </a:lnTo>
                  <a:lnTo>
                    <a:pt x="67" y="126"/>
                  </a:lnTo>
                  <a:lnTo>
                    <a:pt x="62" y="131"/>
                  </a:lnTo>
                  <a:lnTo>
                    <a:pt x="57" y="136"/>
                  </a:lnTo>
                  <a:lnTo>
                    <a:pt x="54" y="141"/>
                  </a:lnTo>
                  <a:lnTo>
                    <a:pt x="50" y="148"/>
                  </a:lnTo>
                  <a:lnTo>
                    <a:pt x="48" y="155"/>
                  </a:lnTo>
                  <a:lnTo>
                    <a:pt x="45" y="163"/>
                  </a:lnTo>
                  <a:lnTo>
                    <a:pt x="43" y="171"/>
                  </a:lnTo>
                  <a:lnTo>
                    <a:pt x="41" y="181"/>
                  </a:lnTo>
                  <a:lnTo>
                    <a:pt x="40" y="192"/>
                  </a:lnTo>
                  <a:lnTo>
                    <a:pt x="40" y="20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66"/>
            <p:cNvSpPr/>
            <p:nvPr/>
          </p:nvSpPr>
          <p:spPr>
            <a:xfrm>
              <a:off x="441" y="1463"/>
              <a:ext cx="40" cy="65"/>
            </a:xfrm>
            <a:custGeom>
              <a:avLst/>
              <a:gdLst/>
              <a:ahLst/>
              <a:cxnLst/>
              <a:rect l="l" t="t" r="r" b="b"/>
              <a:pathLst>
                <a:path w="202" h="328" extrusionOk="0">
                  <a:moveTo>
                    <a:pt x="8" y="253"/>
                  </a:moveTo>
                  <a:lnTo>
                    <a:pt x="46" y="258"/>
                  </a:lnTo>
                  <a:lnTo>
                    <a:pt x="46" y="263"/>
                  </a:lnTo>
                  <a:lnTo>
                    <a:pt x="47" y="267"/>
                  </a:lnTo>
                  <a:lnTo>
                    <a:pt x="48" y="270"/>
                  </a:lnTo>
                  <a:lnTo>
                    <a:pt x="49" y="274"/>
                  </a:lnTo>
                  <a:lnTo>
                    <a:pt x="52" y="277"/>
                  </a:lnTo>
                  <a:lnTo>
                    <a:pt x="54" y="279"/>
                  </a:lnTo>
                  <a:lnTo>
                    <a:pt x="57" y="283"/>
                  </a:lnTo>
                  <a:lnTo>
                    <a:pt x="59" y="284"/>
                  </a:lnTo>
                  <a:lnTo>
                    <a:pt x="63" y="286"/>
                  </a:lnTo>
                  <a:lnTo>
                    <a:pt x="66" y="289"/>
                  </a:lnTo>
                  <a:lnTo>
                    <a:pt x="71" y="291"/>
                  </a:lnTo>
                  <a:lnTo>
                    <a:pt x="76" y="292"/>
                  </a:lnTo>
                  <a:lnTo>
                    <a:pt x="81" y="294"/>
                  </a:lnTo>
                  <a:lnTo>
                    <a:pt x="86" y="295"/>
                  </a:lnTo>
                  <a:lnTo>
                    <a:pt x="92" y="295"/>
                  </a:lnTo>
                  <a:lnTo>
                    <a:pt x="98" y="295"/>
                  </a:lnTo>
                  <a:lnTo>
                    <a:pt x="105" y="295"/>
                  </a:lnTo>
                  <a:lnTo>
                    <a:pt x="111" y="295"/>
                  </a:lnTo>
                  <a:lnTo>
                    <a:pt x="116" y="294"/>
                  </a:lnTo>
                  <a:lnTo>
                    <a:pt x="122" y="292"/>
                  </a:lnTo>
                  <a:lnTo>
                    <a:pt x="127" y="291"/>
                  </a:lnTo>
                  <a:lnTo>
                    <a:pt x="132" y="289"/>
                  </a:lnTo>
                  <a:lnTo>
                    <a:pt x="136" y="286"/>
                  </a:lnTo>
                  <a:lnTo>
                    <a:pt x="141" y="284"/>
                  </a:lnTo>
                  <a:lnTo>
                    <a:pt x="143" y="281"/>
                  </a:lnTo>
                  <a:lnTo>
                    <a:pt x="147" y="278"/>
                  </a:lnTo>
                  <a:lnTo>
                    <a:pt x="150" y="275"/>
                  </a:lnTo>
                  <a:lnTo>
                    <a:pt x="153" y="272"/>
                  </a:lnTo>
                  <a:lnTo>
                    <a:pt x="155" y="267"/>
                  </a:lnTo>
                  <a:lnTo>
                    <a:pt x="156" y="263"/>
                  </a:lnTo>
                  <a:lnTo>
                    <a:pt x="159" y="258"/>
                  </a:lnTo>
                  <a:lnTo>
                    <a:pt x="160" y="253"/>
                  </a:lnTo>
                  <a:lnTo>
                    <a:pt x="160" y="251"/>
                  </a:lnTo>
                  <a:lnTo>
                    <a:pt x="161" y="246"/>
                  </a:lnTo>
                  <a:lnTo>
                    <a:pt x="161" y="241"/>
                  </a:lnTo>
                  <a:lnTo>
                    <a:pt x="162" y="235"/>
                  </a:lnTo>
                  <a:lnTo>
                    <a:pt x="162" y="229"/>
                  </a:lnTo>
                  <a:lnTo>
                    <a:pt x="162" y="222"/>
                  </a:lnTo>
                  <a:lnTo>
                    <a:pt x="162" y="213"/>
                  </a:lnTo>
                  <a:lnTo>
                    <a:pt x="162" y="204"/>
                  </a:lnTo>
                  <a:lnTo>
                    <a:pt x="156" y="211"/>
                  </a:lnTo>
                  <a:lnTo>
                    <a:pt x="149" y="217"/>
                  </a:lnTo>
                  <a:lnTo>
                    <a:pt x="142" y="222"/>
                  </a:lnTo>
                  <a:lnTo>
                    <a:pt x="134" y="227"/>
                  </a:lnTo>
                  <a:lnTo>
                    <a:pt x="126" y="230"/>
                  </a:lnTo>
                  <a:lnTo>
                    <a:pt x="117" y="232"/>
                  </a:lnTo>
                  <a:lnTo>
                    <a:pt x="109" y="234"/>
                  </a:lnTo>
                  <a:lnTo>
                    <a:pt x="99" y="234"/>
                  </a:lnTo>
                  <a:lnTo>
                    <a:pt x="87" y="234"/>
                  </a:lnTo>
                  <a:lnTo>
                    <a:pt x="77" y="232"/>
                  </a:lnTo>
                  <a:lnTo>
                    <a:pt x="66" y="229"/>
                  </a:lnTo>
                  <a:lnTo>
                    <a:pt x="57" y="226"/>
                  </a:lnTo>
                  <a:lnTo>
                    <a:pt x="48" y="221"/>
                  </a:lnTo>
                  <a:lnTo>
                    <a:pt x="40" y="215"/>
                  </a:lnTo>
                  <a:lnTo>
                    <a:pt x="32" y="207"/>
                  </a:lnTo>
                  <a:lnTo>
                    <a:pt x="26" y="200"/>
                  </a:lnTo>
                  <a:lnTo>
                    <a:pt x="20" y="192"/>
                  </a:lnTo>
                  <a:lnTo>
                    <a:pt x="14" y="182"/>
                  </a:lnTo>
                  <a:lnTo>
                    <a:pt x="11" y="172"/>
                  </a:lnTo>
                  <a:lnTo>
                    <a:pt x="7" y="162"/>
                  </a:lnTo>
                  <a:lnTo>
                    <a:pt x="3" y="151"/>
                  </a:lnTo>
                  <a:lnTo>
                    <a:pt x="2" y="141"/>
                  </a:lnTo>
                  <a:lnTo>
                    <a:pt x="1" y="130"/>
                  </a:lnTo>
                  <a:lnTo>
                    <a:pt x="0" y="117"/>
                  </a:lnTo>
                  <a:lnTo>
                    <a:pt x="0" y="110"/>
                  </a:lnTo>
                  <a:lnTo>
                    <a:pt x="1" y="102"/>
                  </a:lnTo>
                  <a:lnTo>
                    <a:pt x="2" y="94"/>
                  </a:lnTo>
                  <a:lnTo>
                    <a:pt x="3" y="86"/>
                  </a:lnTo>
                  <a:lnTo>
                    <a:pt x="4" y="79"/>
                  </a:lnTo>
                  <a:lnTo>
                    <a:pt x="7" y="71"/>
                  </a:lnTo>
                  <a:lnTo>
                    <a:pt x="9" y="64"/>
                  </a:lnTo>
                  <a:lnTo>
                    <a:pt x="12" y="57"/>
                  </a:lnTo>
                  <a:lnTo>
                    <a:pt x="15" y="51"/>
                  </a:lnTo>
                  <a:lnTo>
                    <a:pt x="18" y="45"/>
                  </a:lnTo>
                  <a:lnTo>
                    <a:pt x="23" y="38"/>
                  </a:lnTo>
                  <a:lnTo>
                    <a:pt x="26" y="32"/>
                  </a:lnTo>
                  <a:lnTo>
                    <a:pt x="31" y="28"/>
                  </a:lnTo>
                  <a:lnTo>
                    <a:pt x="36" y="23"/>
                  </a:lnTo>
                  <a:lnTo>
                    <a:pt x="41" y="18"/>
                  </a:lnTo>
                  <a:lnTo>
                    <a:pt x="46" y="14"/>
                  </a:lnTo>
                  <a:lnTo>
                    <a:pt x="52" y="11"/>
                  </a:lnTo>
                  <a:lnTo>
                    <a:pt x="58" y="8"/>
                  </a:lnTo>
                  <a:lnTo>
                    <a:pt x="64" y="6"/>
                  </a:lnTo>
                  <a:lnTo>
                    <a:pt x="71" y="3"/>
                  </a:lnTo>
                  <a:lnTo>
                    <a:pt x="77" y="1"/>
                  </a:lnTo>
                  <a:lnTo>
                    <a:pt x="85" y="0"/>
                  </a:lnTo>
                  <a:lnTo>
                    <a:pt x="92" y="0"/>
                  </a:lnTo>
                  <a:lnTo>
                    <a:pt x="99" y="0"/>
                  </a:lnTo>
                  <a:lnTo>
                    <a:pt x="109" y="0"/>
                  </a:lnTo>
                  <a:lnTo>
                    <a:pt x="119" y="1"/>
                  </a:lnTo>
                  <a:lnTo>
                    <a:pt x="128" y="3"/>
                  </a:lnTo>
                  <a:lnTo>
                    <a:pt x="137" y="7"/>
                  </a:lnTo>
                  <a:lnTo>
                    <a:pt x="144" y="12"/>
                  </a:lnTo>
                  <a:lnTo>
                    <a:pt x="153" y="18"/>
                  </a:lnTo>
                  <a:lnTo>
                    <a:pt x="160" y="24"/>
                  </a:lnTo>
                  <a:lnTo>
                    <a:pt x="166" y="32"/>
                  </a:lnTo>
                  <a:lnTo>
                    <a:pt x="166" y="4"/>
                  </a:lnTo>
                  <a:lnTo>
                    <a:pt x="202" y="4"/>
                  </a:lnTo>
                  <a:lnTo>
                    <a:pt x="202" y="202"/>
                  </a:lnTo>
                  <a:lnTo>
                    <a:pt x="202" y="216"/>
                  </a:lnTo>
                  <a:lnTo>
                    <a:pt x="201" y="228"/>
                  </a:lnTo>
                  <a:lnTo>
                    <a:pt x="201" y="239"/>
                  </a:lnTo>
                  <a:lnTo>
                    <a:pt x="200" y="249"/>
                  </a:lnTo>
                  <a:lnTo>
                    <a:pt x="198" y="257"/>
                  </a:lnTo>
                  <a:lnTo>
                    <a:pt x="196" y="266"/>
                  </a:lnTo>
                  <a:lnTo>
                    <a:pt x="194" y="273"/>
                  </a:lnTo>
                  <a:lnTo>
                    <a:pt x="192" y="279"/>
                  </a:lnTo>
                  <a:lnTo>
                    <a:pt x="188" y="284"/>
                  </a:lnTo>
                  <a:lnTo>
                    <a:pt x="185" y="290"/>
                  </a:lnTo>
                  <a:lnTo>
                    <a:pt x="182" y="295"/>
                  </a:lnTo>
                  <a:lnTo>
                    <a:pt x="177" y="298"/>
                  </a:lnTo>
                  <a:lnTo>
                    <a:pt x="172" y="303"/>
                  </a:lnTo>
                  <a:lnTo>
                    <a:pt x="167" y="307"/>
                  </a:lnTo>
                  <a:lnTo>
                    <a:pt x="162" y="311"/>
                  </a:lnTo>
                  <a:lnTo>
                    <a:pt x="156" y="314"/>
                  </a:lnTo>
                  <a:lnTo>
                    <a:pt x="150" y="318"/>
                  </a:lnTo>
                  <a:lnTo>
                    <a:pt x="144" y="320"/>
                  </a:lnTo>
                  <a:lnTo>
                    <a:pt x="137" y="323"/>
                  </a:lnTo>
                  <a:lnTo>
                    <a:pt x="131" y="324"/>
                  </a:lnTo>
                  <a:lnTo>
                    <a:pt x="122" y="325"/>
                  </a:lnTo>
                  <a:lnTo>
                    <a:pt x="115" y="326"/>
                  </a:lnTo>
                  <a:lnTo>
                    <a:pt x="107" y="328"/>
                  </a:lnTo>
                  <a:lnTo>
                    <a:pt x="98" y="328"/>
                  </a:lnTo>
                  <a:lnTo>
                    <a:pt x="88" y="326"/>
                  </a:lnTo>
                  <a:lnTo>
                    <a:pt x="79" y="326"/>
                  </a:lnTo>
                  <a:lnTo>
                    <a:pt x="70" y="325"/>
                  </a:lnTo>
                  <a:lnTo>
                    <a:pt x="62" y="323"/>
                  </a:lnTo>
                  <a:lnTo>
                    <a:pt x="53" y="320"/>
                  </a:lnTo>
                  <a:lnTo>
                    <a:pt x="46" y="317"/>
                  </a:lnTo>
                  <a:lnTo>
                    <a:pt x="38" y="313"/>
                  </a:lnTo>
                  <a:lnTo>
                    <a:pt x="32" y="308"/>
                  </a:lnTo>
                  <a:lnTo>
                    <a:pt x="26" y="303"/>
                  </a:lnTo>
                  <a:lnTo>
                    <a:pt x="21" y="298"/>
                  </a:lnTo>
                  <a:lnTo>
                    <a:pt x="17" y="292"/>
                  </a:lnTo>
                  <a:lnTo>
                    <a:pt x="13" y="285"/>
                  </a:lnTo>
                  <a:lnTo>
                    <a:pt x="11" y="278"/>
                  </a:lnTo>
                  <a:lnTo>
                    <a:pt x="9" y="270"/>
                  </a:lnTo>
                  <a:lnTo>
                    <a:pt x="8" y="262"/>
                  </a:lnTo>
                  <a:lnTo>
                    <a:pt x="8" y="253"/>
                  </a:lnTo>
                  <a:close/>
                  <a:moveTo>
                    <a:pt x="40" y="115"/>
                  </a:moveTo>
                  <a:lnTo>
                    <a:pt x="40" y="126"/>
                  </a:lnTo>
                  <a:lnTo>
                    <a:pt x="41" y="136"/>
                  </a:lnTo>
                  <a:lnTo>
                    <a:pt x="42" y="145"/>
                  </a:lnTo>
                  <a:lnTo>
                    <a:pt x="45" y="154"/>
                  </a:lnTo>
                  <a:lnTo>
                    <a:pt x="47" y="162"/>
                  </a:lnTo>
                  <a:lnTo>
                    <a:pt x="49" y="170"/>
                  </a:lnTo>
                  <a:lnTo>
                    <a:pt x="53" y="176"/>
                  </a:lnTo>
                  <a:lnTo>
                    <a:pt x="58" y="181"/>
                  </a:lnTo>
                  <a:lnTo>
                    <a:pt x="63" y="185"/>
                  </a:lnTo>
                  <a:lnTo>
                    <a:pt x="68" y="190"/>
                  </a:lnTo>
                  <a:lnTo>
                    <a:pt x="72" y="194"/>
                  </a:lnTo>
                  <a:lnTo>
                    <a:pt x="79" y="196"/>
                  </a:lnTo>
                  <a:lnTo>
                    <a:pt x="83" y="199"/>
                  </a:lnTo>
                  <a:lnTo>
                    <a:pt x="90" y="200"/>
                  </a:lnTo>
                  <a:lnTo>
                    <a:pt x="96" y="201"/>
                  </a:lnTo>
                  <a:lnTo>
                    <a:pt x="103" y="201"/>
                  </a:lnTo>
                  <a:lnTo>
                    <a:pt x="109" y="201"/>
                  </a:lnTo>
                  <a:lnTo>
                    <a:pt x="116" y="200"/>
                  </a:lnTo>
                  <a:lnTo>
                    <a:pt x="121" y="199"/>
                  </a:lnTo>
                  <a:lnTo>
                    <a:pt x="127" y="196"/>
                  </a:lnTo>
                  <a:lnTo>
                    <a:pt x="133" y="194"/>
                  </a:lnTo>
                  <a:lnTo>
                    <a:pt x="138" y="190"/>
                  </a:lnTo>
                  <a:lnTo>
                    <a:pt x="143" y="185"/>
                  </a:lnTo>
                  <a:lnTo>
                    <a:pt x="148" y="181"/>
                  </a:lnTo>
                  <a:lnTo>
                    <a:pt x="151" y="176"/>
                  </a:lnTo>
                  <a:lnTo>
                    <a:pt x="155" y="170"/>
                  </a:lnTo>
                  <a:lnTo>
                    <a:pt x="159" y="162"/>
                  </a:lnTo>
                  <a:lnTo>
                    <a:pt x="161" y="155"/>
                  </a:lnTo>
                  <a:lnTo>
                    <a:pt x="164" y="147"/>
                  </a:lnTo>
                  <a:lnTo>
                    <a:pt x="165" y="137"/>
                  </a:lnTo>
                  <a:lnTo>
                    <a:pt x="166" y="127"/>
                  </a:lnTo>
                  <a:lnTo>
                    <a:pt x="166" y="116"/>
                  </a:lnTo>
                  <a:lnTo>
                    <a:pt x="166" y="107"/>
                  </a:lnTo>
                  <a:lnTo>
                    <a:pt x="165" y="97"/>
                  </a:lnTo>
                  <a:lnTo>
                    <a:pt x="164" y="88"/>
                  </a:lnTo>
                  <a:lnTo>
                    <a:pt x="161" y="80"/>
                  </a:lnTo>
                  <a:lnTo>
                    <a:pt x="159" y="71"/>
                  </a:lnTo>
                  <a:lnTo>
                    <a:pt x="155" y="65"/>
                  </a:lnTo>
                  <a:lnTo>
                    <a:pt x="151" y="58"/>
                  </a:lnTo>
                  <a:lnTo>
                    <a:pt x="148" y="53"/>
                  </a:lnTo>
                  <a:lnTo>
                    <a:pt x="143" y="48"/>
                  </a:lnTo>
                  <a:lnTo>
                    <a:pt x="137" y="43"/>
                  </a:lnTo>
                  <a:lnTo>
                    <a:pt x="132" y="40"/>
                  </a:lnTo>
                  <a:lnTo>
                    <a:pt x="127" y="37"/>
                  </a:lnTo>
                  <a:lnTo>
                    <a:pt x="121" y="35"/>
                  </a:lnTo>
                  <a:lnTo>
                    <a:pt x="115" y="32"/>
                  </a:lnTo>
                  <a:lnTo>
                    <a:pt x="109" y="31"/>
                  </a:lnTo>
                  <a:lnTo>
                    <a:pt x="102" y="31"/>
                  </a:lnTo>
                  <a:lnTo>
                    <a:pt x="96" y="31"/>
                  </a:lnTo>
                  <a:lnTo>
                    <a:pt x="90" y="32"/>
                  </a:lnTo>
                  <a:lnTo>
                    <a:pt x="83" y="35"/>
                  </a:lnTo>
                  <a:lnTo>
                    <a:pt x="79" y="37"/>
                  </a:lnTo>
                  <a:lnTo>
                    <a:pt x="72" y="40"/>
                  </a:lnTo>
                  <a:lnTo>
                    <a:pt x="68" y="43"/>
                  </a:lnTo>
                  <a:lnTo>
                    <a:pt x="63" y="47"/>
                  </a:lnTo>
                  <a:lnTo>
                    <a:pt x="58" y="53"/>
                  </a:lnTo>
                  <a:lnTo>
                    <a:pt x="54" y="58"/>
                  </a:lnTo>
                  <a:lnTo>
                    <a:pt x="51" y="64"/>
                  </a:lnTo>
                  <a:lnTo>
                    <a:pt x="47" y="71"/>
                  </a:lnTo>
                  <a:lnTo>
                    <a:pt x="45" y="79"/>
                  </a:lnTo>
                  <a:lnTo>
                    <a:pt x="42" y="87"/>
                  </a:lnTo>
                  <a:lnTo>
                    <a:pt x="41" y="96"/>
                  </a:lnTo>
                  <a:lnTo>
                    <a:pt x="40" y="105"/>
                  </a:lnTo>
                  <a:lnTo>
                    <a:pt x="40" y="11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66"/>
            <p:cNvSpPr/>
            <p:nvPr/>
          </p:nvSpPr>
          <p:spPr>
            <a:xfrm>
              <a:off x="491" y="1463"/>
              <a:ext cx="42" cy="48"/>
            </a:xfrm>
            <a:custGeom>
              <a:avLst/>
              <a:gdLst/>
              <a:ahLst/>
              <a:cxnLst/>
              <a:rect l="l" t="t" r="r" b="b"/>
              <a:pathLst>
                <a:path w="211" h="239" extrusionOk="0">
                  <a:moveTo>
                    <a:pt x="170" y="160"/>
                  </a:moveTo>
                  <a:lnTo>
                    <a:pt x="210" y="165"/>
                  </a:lnTo>
                  <a:lnTo>
                    <a:pt x="207" y="173"/>
                  </a:lnTo>
                  <a:lnTo>
                    <a:pt x="204" y="182"/>
                  </a:lnTo>
                  <a:lnTo>
                    <a:pt x="200" y="189"/>
                  </a:lnTo>
                  <a:lnTo>
                    <a:pt x="196" y="196"/>
                  </a:lnTo>
                  <a:lnTo>
                    <a:pt x="192" y="202"/>
                  </a:lnTo>
                  <a:lnTo>
                    <a:pt x="186" y="209"/>
                  </a:lnTo>
                  <a:lnTo>
                    <a:pt x="181" y="215"/>
                  </a:lnTo>
                  <a:lnTo>
                    <a:pt x="175" y="219"/>
                  </a:lnTo>
                  <a:lnTo>
                    <a:pt x="167" y="224"/>
                  </a:lnTo>
                  <a:lnTo>
                    <a:pt x="160" y="228"/>
                  </a:lnTo>
                  <a:lnTo>
                    <a:pt x="153" y="232"/>
                  </a:lnTo>
                  <a:lnTo>
                    <a:pt x="145" y="234"/>
                  </a:lnTo>
                  <a:lnTo>
                    <a:pt x="137" y="236"/>
                  </a:lnTo>
                  <a:lnTo>
                    <a:pt x="127" y="238"/>
                  </a:lnTo>
                  <a:lnTo>
                    <a:pt x="119" y="239"/>
                  </a:lnTo>
                  <a:lnTo>
                    <a:pt x="109" y="239"/>
                  </a:lnTo>
                  <a:lnTo>
                    <a:pt x="96" y="239"/>
                  </a:lnTo>
                  <a:lnTo>
                    <a:pt x="85" y="238"/>
                  </a:lnTo>
                  <a:lnTo>
                    <a:pt x="74" y="235"/>
                  </a:lnTo>
                  <a:lnTo>
                    <a:pt x="63" y="232"/>
                  </a:lnTo>
                  <a:lnTo>
                    <a:pt x="53" y="227"/>
                  </a:lnTo>
                  <a:lnTo>
                    <a:pt x="45" y="222"/>
                  </a:lnTo>
                  <a:lnTo>
                    <a:pt x="36" y="216"/>
                  </a:lnTo>
                  <a:lnTo>
                    <a:pt x="29" y="209"/>
                  </a:lnTo>
                  <a:lnTo>
                    <a:pt x="22" y="200"/>
                  </a:lnTo>
                  <a:lnTo>
                    <a:pt x="15" y="192"/>
                  </a:lnTo>
                  <a:lnTo>
                    <a:pt x="11" y="182"/>
                  </a:lnTo>
                  <a:lnTo>
                    <a:pt x="7" y="171"/>
                  </a:lnTo>
                  <a:lnTo>
                    <a:pt x="3" y="160"/>
                  </a:lnTo>
                  <a:lnTo>
                    <a:pt x="1" y="148"/>
                  </a:lnTo>
                  <a:lnTo>
                    <a:pt x="0" y="134"/>
                  </a:lnTo>
                  <a:lnTo>
                    <a:pt x="0" y="121"/>
                  </a:lnTo>
                  <a:lnTo>
                    <a:pt x="0" y="107"/>
                  </a:lnTo>
                  <a:lnTo>
                    <a:pt x="1" y="94"/>
                  </a:lnTo>
                  <a:lnTo>
                    <a:pt x="3" y="81"/>
                  </a:lnTo>
                  <a:lnTo>
                    <a:pt x="7" y="70"/>
                  </a:lnTo>
                  <a:lnTo>
                    <a:pt x="11" y="59"/>
                  </a:lnTo>
                  <a:lnTo>
                    <a:pt x="15" y="49"/>
                  </a:lnTo>
                  <a:lnTo>
                    <a:pt x="22" y="40"/>
                  </a:lnTo>
                  <a:lnTo>
                    <a:pt x="29" y="31"/>
                  </a:lnTo>
                  <a:lnTo>
                    <a:pt x="36" y="24"/>
                  </a:lnTo>
                  <a:lnTo>
                    <a:pt x="45" y="17"/>
                  </a:lnTo>
                  <a:lnTo>
                    <a:pt x="54" y="12"/>
                  </a:lnTo>
                  <a:lnTo>
                    <a:pt x="63" y="7"/>
                  </a:lnTo>
                  <a:lnTo>
                    <a:pt x="73" y="3"/>
                  </a:lnTo>
                  <a:lnTo>
                    <a:pt x="84" y="1"/>
                  </a:lnTo>
                  <a:lnTo>
                    <a:pt x="94" y="0"/>
                  </a:lnTo>
                  <a:lnTo>
                    <a:pt x="107" y="0"/>
                  </a:lnTo>
                  <a:lnTo>
                    <a:pt x="118" y="0"/>
                  </a:lnTo>
                  <a:lnTo>
                    <a:pt x="128" y="1"/>
                  </a:lnTo>
                  <a:lnTo>
                    <a:pt x="138" y="3"/>
                  </a:lnTo>
                  <a:lnTo>
                    <a:pt x="148" y="7"/>
                  </a:lnTo>
                  <a:lnTo>
                    <a:pt x="158" y="12"/>
                  </a:lnTo>
                  <a:lnTo>
                    <a:pt x="166" y="17"/>
                  </a:lnTo>
                  <a:lnTo>
                    <a:pt x="175" y="23"/>
                  </a:lnTo>
                  <a:lnTo>
                    <a:pt x="182" y="30"/>
                  </a:lnTo>
                  <a:lnTo>
                    <a:pt x="188" y="38"/>
                  </a:lnTo>
                  <a:lnTo>
                    <a:pt x="194" y="48"/>
                  </a:lnTo>
                  <a:lnTo>
                    <a:pt x="199" y="58"/>
                  </a:lnTo>
                  <a:lnTo>
                    <a:pt x="204" y="69"/>
                  </a:lnTo>
                  <a:lnTo>
                    <a:pt x="206" y="80"/>
                  </a:lnTo>
                  <a:lnTo>
                    <a:pt x="209" y="92"/>
                  </a:lnTo>
                  <a:lnTo>
                    <a:pt x="210" y="105"/>
                  </a:lnTo>
                  <a:lnTo>
                    <a:pt x="211" y="119"/>
                  </a:lnTo>
                  <a:lnTo>
                    <a:pt x="211" y="120"/>
                  </a:lnTo>
                  <a:lnTo>
                    <a:pt x="211" y="121"/>
                  </a:lnTo>
                  <a:lnTo>
                    <a:pt x="211" y="122"/>
                  </a:lnTo>
                  <a:lnTo>
                    <a:pt x="211" y="124"/>
                  </a:lnTo>
                  <a:lnTo>
                    <a:pt x="211" y="125"/>
                  </a:lnTo>
                  <a:lnTo>
                    <a:pt x="211" y="126"/>
                  </a:lnTo>
                  <a:lnTo>
                    <a:pt x="211" y="127"/>
                  </a:lnTo>
                  <a:lnTo>
                    <a:pt x="211" y="130"/>
                  </a:lnTo>
                  <a:lnTo>
                    <a:pt x="40" y="130"/>
                  </a:lnTo>
                  <a:lnTo>
                    <a:pt x="40" y="138"/>
                  </a:lnTo>
                  <a:lnTo>
                    <a:pt x="41" y="147"/>
                  </a:lnTo>
                  <a:lnTo>
                    <a:pt x="43" y="155"/>
                  </a:lnTo>
                  <a:lnTo>
                    <a:pt x="46" y="162"/>
                  </a:lnTo>
                  <a:lnTo>
                    <a:pt x="48" y="170"/>
                  </a:lnTo>
                  <a:lnTo>
                    <a:pt x="52" y="176"/>
                  </a:lnTo>
                  <a:lnTo>
                    <a:pt x="57" y="182"/>
                  </a:lnTo>
                  <a:lnTo>
                    <a:pt x="60" y="187"/>
                  </a:lnTo>
                  <a:lnTo>
                    <a:pt x="65" y="192"/>
                  </a:lnTo>
                  <a:lnTo>
                    <a:pt x="71" y="196"/>
                  </a:lnTo>
                  <a:lnTo>
                    <a:pt x="76" y="199"/>
                  </a:lnTo>
                  <a:lnTo>
                    <a:pt x="82" y="202"/>
                  </a:lnTo>
                  <a:lnTo>
                    <a:pt x="88" y="205"/>
                  </a:lnTo>
                  <a:lnTo>
                    <a:pt x="94" y="206"/>
                  </a:lnTo>
                  <a:lnTo>
                    <a:pt x="102" y="207"/>
                  </a:lnTo>
                  <a:lnTo>
                    <a:pt x="109" y="207"/>
                  </a:lnTo>
                  <a:lnTo>
                    <a:pt x="114" y="207"/>
                  </a:lnTo>
                  <a:lnTo>
                    <a:pt x="119" y="206"/>
                  </a:lnTo>
                  <a:lnTo>
                    <a:pt x="124" y="206"/>
                  </a:lnTo>
                  <a:lnTo>
                    <a:pt x="128" y="205"/>
                  </a:lnTo>
                  <a:lnTo>
                    <a:pt x="133" y="202"/>
                  </a:lnTo>
                  <a:lnTo>
                    <a:pt x="137" y="201"/>
                  </a:lnTo>
                  <a:lnTo>
                    <a:pt x="142" y="199"/>
                  </a:lnTo>
                  <a:lnTo>
                    <a:pt x="145" y="196"/>
                  </a:lnTo>
                  <a:lnTo>
                    <a:pt x="149" y="193"/>
                  </a:lnTo>
                  <a:lnTo>
                    <a:pt x="153" y="189"/>
                  </a:lnTo>
                  <a:lnTo>
                    <a:pt x="155" y="185"/>
                  </a:lnTo>
                  <a:lnTo>
                    <a:pt x="159" y="182"/>
                  </a:lnTo>
                  <a:lnTo>
                    <a:pt x="161" y="177"/>
                  </a:lnTo>
                  <a:lnTo>
                    <a:pt x="165" y="172"/>
                  </a:lnTo>
                  <a:lnTo>
                    <a:pt x="167" y="166"/>
                  </a:lnTo>
                  <a:lnTo>
                    <a:pt x="170" y="160"/>
                  </a:lnTo>
                  <a:close/>
                  <a:moveTo>
                    <a:pt x="41" y="97"/>
                  </a:moveTo>
                  <a:lnTo>
                    <a:pt x="170" y="97"/>
                  </a:lnTo>
                  <a:lnTo>
                    <a:pt x="169" y="91"/>
                  </a:lnTo>
                  <a:lnTo>
                    <a:pt x="167" y="83"/>
                  </a:lnTo>
                  <a:lnTo>
                    <a:pt x="166" y="77"/>
                  </a:lnTo>
                  <a:lnTo>
                    <a:pt x="165" y="71"/>
                  </a:lnTo>
                  <a:lnTo>
                    <a:pt x="162" y="66"/>
                  </a:lnTo>
                  <a:lnTo>
                    <a:pt x="160" y="62"/>
                  </a:lnTo>
                  <a:lnTo>
                    <a:pt x="158" y="58"/>
                  </a:lnTo>
                  <a:lnTo>
                    <a:pt x="155" y="54"/>
                  </a:lnTo>
                  <a:lnTo>
                    <a:pt x="150" y="48"/>
                  </a:lnTo>
                  <a:lnTo>
                    <a:pt x="145" y="43"/>
                  </a:lnTo>
                  <a:lnTo>
                    <a:pt x="139" y="40"/>
                  </a:lnTo>
                  <a:lnTo>
                    <a:pt x="133" y="37"/>
                  </a:lnTo>
                  <a:lnTo>
                    <a:pt x="127" y="35"/>
                  </a:lnTo>
                  <a:lnTo>
                    <a:pt x="121" y="32"/>
                  </a:lnTo>
                  <a:lnTo>
                    <a:pt x="114" y="31"/>
                  </a:lnTo>
                  <a:lnTo>
                    <a:pt x="107" y="31"/>
                  </a:lnTo>
                  <a:lnTo>
                    <a:pt x="101" y="31"/>
                  </a:lnTo>
                  <a:lnTo>
                    <a:pt x="94" y="32"/>
                  </a:lnTo>
                  <a:lnTo>
                    <a:pt x="88" y="34"/>
                  </a:lnTo>
                  <a:lnTo>
                    <a:pt x="82" y="36"/>
                  </a:lnTo>
                  <a:lnTo>
                    <a:pt x="76" y="38"/>
                  </a:lnTo>
                  <a:lnTo>
                    <a:pt x="71" y="41"/>
                  </a:lnTo>
                  <a:lnTo>
                    <a:pt x="66" y="45"/>
                  </a:lnTo>
                  <a:lnTo>
                    <a:pt x="62" y="49"/>
                  </a:lnTo>
                  <a:lnTo>
                    <a:pt x="58" y="54"/>
                  </a:lnTo>
                  <a:lnTo>
                    <a:pt x="53" y="59"/>
                  </a:lnTo>
                  <a:lnTo>
                    <a:pt x="51" y="64"/>
                  </a:lnTo>
                  <a:lnTo>
                    <a:pt x="47" y="70"/>
                  </a:lnTo>
                  <a:lnTo>
                    <a:pt x="46" y="76"/>
                  </a:lnTo>
                  <a:lnTo>
                    <a:pt x="43" y="83"/>
                  </a:lnTo>
                  <a:lnTo>
                    <a:pt x="42" y="90"/>
                  </a:lnTo>
                  <a:lnTo>
                    <a:pt x="41" y="9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66"/>
            <p:cNvSpPr/>
            <p:nvPr/>
          </p:nvSpPr>
          <p:spPr>
            <a:xfrm>
              <a:off x="565" y="1445"/>
              <a:ext cx="57" cy="66"/>
            </a:xfrm>
            <a:custGeom>
              <a:avLst/>
              <a:gdLst/>
              <a:ahLst/>
              <a:cxnLst/>
              <a:rect l="l" t="t" r="r" b="b"/>
              <a:pathLst>
                <a:path w="281" h="327" extrusionOk="0">
                  <a:moveTo>
                    <a:pt x="239" y="210"/>
                  </a:moveTo>
                  <a:lnTo>
                    <a:pt x="281" y="221"/>
                  </a:lnTo>
                  <a:lnTo>
                    <a:pt x="277" y="235"/>
                  </a:lnTo>
                  <a:lnTo>
                    <a:pt x="273" y="246"/>
                  </a:lnTo>
                  <a:lnTo>
                    <a:pt x="268" y="256"/>
                  </a:lnTo>
                  <a:lnTo>
                    <a:pt x="262" y="267"/>
                  </a:lnTo>
                  <a:lnTo>
                    <a:pt x="256" y="276"/>
                  </a:lnTo>
                  <a:lnTo>
                    <a:pt x="249" y="286"/>
                  </a:lnTo>
                  <a:lnTo>
                    <a:pt x="242" y="293"/>
                  </a:lnTo>
                  <a:lnTo>
                    <a:pt x="233" y="300"/>
                  </a:lnTo>
                  <a:lnTo>
                    <a:pt x="225" y="306"/>
                  </a:lnTo>
                  <a:lnTo>
                    <a:pt x="215" y="312"/>
                  </a:lnTo>
                  <a:lnTo>
                    <a:pt x="205" y="317"/>
                  </a:lnTo>
                  <a:lnTo>
                    <a:pt x="196" y="321"/>
                  </a:lnTo>
                  <a:lnTo>
                    <a:pt x="185" y="323"/>
                  </a:lnTo>
                  <a:lnTo>
                    <a:pt x="174" y="326"/>
                  </a:lnTo>
                  <a:lnTo>
                    <a:pt x="161" y="327"/>
                  </a:lnTo>
                  <a:lnTo>
                    <a:pt x="149" y="327"/>
                  </a:lnTo>
                  <a:lnTo>
                    <a:pt x="137" y="327"/>
                  </a:lnTo>
                  <a:lnTo>
                    <a:pt x="125" y="326"/>
                  </a:lnTo>
                  <a:lnTo>
                    <a:pt x="114" y="324"/>
                  </a:lnTo>
                  <a:lnTo>
                    <a:pt x="103" y="322"/>
                  </a:lnTo>
                  <a:lnTo>
                    <a:pt x="92" y="320"/>
                  </a:lnTo>
                  <a:lnTo>
                    <a:pt x="84" y="316"/>
                  </a:lnTo>
                  <a:lnTo>
                    <a:pt x="74" y="311"/>
                  </a:lnTo>
                  <a:lnTo>
                    <a:pt x="65" y="306"/>
                  </a:lnTo>
                  <a:lnTo>
                    <a:pt x="58" y="301"/>
                  </a:lnTo>
                  <a:lnTo>
                    <a:pt x="51" y="295"/>
                  </a:lnTo>
                  <a:lnTo>
                    <a:pt x="44" y="288"/>
                  </a:lnTo>
                  <a:lnTo>
                    <a:pt x="38" y="281"/>
                  </a:lnTo>
                  <a:lnTo>
                    <a:pt x="31" y="273"/>
                  </a:lnTo>
                  <a:lnTo>
                    <a:pt x="27" y="265"/>
                  </a:lnTo>
                  <a:lnTo>
                    <a:pt x="22" y="255"/>
                  </a:lnTo>
                  <a:lnTo>
                    <a:pt x="17" y="247"/>
                  </a:lnTo>
                  <a:lnTo>
                    <a:pt x="13" y="236"/>
                  </a:lnTo>
                  <a:lnTo>
                    <a:pt x="10" y="226"/>
                  </a:lnTo>
                  <a:lnTo>
                    <a:pt x="7" y="215"/>
                  </a:lnTo>
                  <a:lnTo>
                    <a:pt x="5" y="205"/>
                  </a:lnTo>
                  <a:lnTo>
                    <a:pt x="2" y="195"/>
                  </a:lnTo>
                  <a:lnTo>
                    <a:pt x="1" y="184"/>
                  </a:lnTo>
                  <a:lnTo>
                    <a:pt x="1" y="173"/>
                  </a:lnTo>
                  <a:lnTo>
                    <a:pt x="0" y="162"/>
                  </a:lnTo>
                  <a:lnTo>
                    <a:pt x="1" y="148"/>
                  </a:lnTo>
                  <a:lnTo>
                    <a:pt x="1" y="137"/>
                  </a:lnTo>
                  <a:lnTo>
                    <a:pt x="4" y="125"/>
                  </a:lnTo>
                  <a:lnTo>
                    <a:pt x="5" y="114"/>
                  </a:lnTo>
                  <a:lnTo>
                    <a:pt x="7" y="105"/>
                  </a:lnTo>
                  <a:lnTo>
                    <a:pt x="11" y="94"/>
                  </a:lnTo>
                  <a:lnTo>
                    <a:pt x="14" y="84"/>
                  </a:lnTo>
                  <a:lnTo>
                    <a:pt x="19" y="74"/>
                  </a:lnTo>
                  <a:lnTo>
                    <a:pt x="24" y="66"/>
                  </a:lnTo>
                  <a:lnTo>
                    <a:pt x="30" y="57"/>
                  </a:lnTo>
                  <a:lnTo>
                    <a:pt x="35" y="50"/>
                  </a:lnTo>
                  <a:lnTo>
                    <a:pt x="42" y="43"/>
                  </a:lnTo>
                  <a:lnTo>
                    <a:pt x="50" y="35"/>
                  </a:lnTo>
                  <a:lnTo>
                    <a:pt x="57" y="29"/>
                  </a:lnTo>
                  <a:lnTo>
                    <a:pt x="64" y="23"/>
                  </a:lnTo>
                  <a:lnTo>
                    <a:pt x="73" y="18"/>
                  </a:lnTo>
                  <a:lnTo>
                    <a:pt x="83" y="15"/>
                  </a:lnTo>
                  <a:lnTo>
                    <a:pt x="91" y="10"/>
                  </a:lnTo>
                  <a:lnTo>
                    <a:pt x="101" y="7"/>
                  </a:lnTo>
                  <a:lnTo>
                    <a:pt x="109" y="4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1"/>
                  </a:lnTo>
                  <a:lnTo>
                    <a:pt x="183" y="3"/>
                  </a:lnTo>
                  <a:lnTo>
                    <a:pt x="194" y="6"/>
                  </a:lnTo>
                  <a:lnTo>
                    <a:pt x="204" y="9"/>
                  </a:lnTo>
                  <a:lnTo>
                    <a:pt x="213" y="14"/>
                  </a:lnTo>
                  <a:lnTo>
                    <a:pt x="222" y="18"/>
                  </a:lnTo>
                  <a:lnTo>
                    <a:pt x="230" y="23"/>
                  </a:lnTo>
                  <a:lnTo>
                    <a:pt x="238" y="31"/>
                  </a:lnTo>
                  <a:lnTo>
                    <a:pt x="245" y="37"/>
                  </a:lnTo>
                  <a:lnTo>
                    <a:pt x="251" y="45"/>
                  </a:lnTo>
                  <a:lnTo>
                    <a:pt x="257" y="52"/>
                  </a:lnTo>
                  <a:lnTo>
                    <a:pt x="262" y="62"/>
                  </a:lnTo>
                  <a:lnTo>
                    <a:pt x="267" y="72"/>
                  </a:lnTo>
                  <a:lnTo>
                    <a:pt x="272" y="82"/>
                  </a:lnTo>
                  <a:lnTo>
                    <a:pt x="276" y="92"/>
                  </a:lnTo>
                  <a:lnTo>
                    <a:pt x="234" y="102"/>
                  </a:lnTo>
                  <a:lnTo>
                    <a:pt x="231" y="94"/>
                  </a:lnTo>
                  <a:lnTo>
                    <a:pt x="228" y="85"/>
                  </a:lnTo>
                  <a:lnTo>
                    <a:pt x="225" y="78"/>
                  </a:lnTo>
                  <a:lnTo>
                    <a:pt x="221" y="72"/>
                  </a:lnTo>
                  <a:lnTo>
                    <a:pt x="216" y="66"/>
                  </a:lnTo>
                  <a:lnTo>
                    <a:pt x="211" y="61"/>
                  </a:lnTo>
                  <a:lnTo>
                    <a:pt x="206" y="56"/>
                  </a:lnTo>
                  <a:lnTo>
                    <a:pt x="202" y="51"/>
                  </a:lnTo>
                  <a:lnTo>
                    <a:pt x="197" y="48"/>
                  </a:lnTo>
                  <a:lnTo>
                    <a:pt x="191" y="44"/>
                  </a:lnTo>
                  <a:lnTo>
                    <a:pt x="185" y="41"/>
                  </a:lnTo>
                  <a:lnTo>
                    <a:pt x="178" y="39"/>
                  </a:lnTo>
                  <a:lnTo>
                    <a:pt x="171" y="38"/>
                  </a:lnTo>
                  <a:lnTo>
                    <a:pt x="164" y="37"/>
                  </a:lnTo>
                  <a:lnTo>
                    <a:pt x="157" y="35"/>
                  </a:lnTo>
                  <a:lnTo>
                    <a:pt x="149" y="35"/>
                  </a:lnTo>
                  <a:lnTo>
                    <a:pt x="140" y="35"/>
                  </a:lnTo>
                  <a:lnTo>
                    <a:pt x="131" y="37"/>
                  </a:lnTo>
                  <a:lnTo>
                    <a:pt x="124" y="38"/>
                  </a:lnTo>
                  <a:lnTo>
                    <a:pt x="115" y="40"/>
                  </a:lnTo>
                  <a:lnTo>
                    <a:pt x="108" y="43"/>
                  </a:lnTo>
                  <a:lnTo>
                    <a:pt x="101" y="45"/>
                  </a:lnTo>
                  <a:lnTo>
                    <a:pt x="95" y="49"/>
                  </a:lnTo>
                  <a:lnTo>
                    <a:pt x="89" y="52"/>
                  </a:lnTo>
                  <a:lnTo>
                    <a:pt x="83" y="57"/>
                  </a:lnTo>
                  <a:lnTo>
                    <a:pt x="76" y="62"/>
                  </a:lnTo>
                  <a:lnTo>
                    <a:pt x="72" y="68"/>
                  </a:lnTo>
                  <a:lnTo>
                    <a:pt x="67" y="73"/>
                  </a:lnTo>
                  <a:lnTo>
                    <a:pt x="63" y="79"/>
                  </a:lnTo>
                  <a:lnTo>
                    <a:pt x="59" y="86"/>
                  </a:lnTo>
                  <a:lnTo>
                    <a:pt x="56" y="92"/>
                  </a:lnTo>
                  <a:lnTo>
                    <a:pt x="53" y="100"/>
                  </a:lnTo>
                  <a:lnTo>
                    <a:pt x="51" y="107"/>
                  </a:lnTo>
                  <a:lnTo>
                    <a:pt x="50" y="114"/>
                  </a:lnTo>
                  <a:lnTo>
                    <a:pt x="47" y="123"/>
                  </a:lnTo>
                  <a:lnTo>
                    <a:pt x="46" y="130"/>
                  </a:lnTo>
                  <a:lnTo>
                    <a:pt x="45" y="137"/>
                  </a:lnTo>
                  <a:lnTo>
                    <a:pt x="45" y="146"/>
                  </a:lnTo>
                  <a:lnTo>
                    <a:pt x="44" y="153"/>
                  </a:lnTo>
                  <a:lnTo>
                    <a:pt x="44" y="160"/>
                  </a:lnTo>
                  <a:lnTo>
                    <a:pt x="44" y="171"/>
                  </a:lnTo>
                  <a:lnTo>
                    <a:pt x="45" y="180"/>
                  </a:lnTo>
                  <a:lnTo>
                    <a:pt x="45" y="190"/>
                  </a:lnTo>
                  <a:lnTo>
                    <a:pt x="46" y="199"/>
                  </a:lnTo>
                  <a:lnTo>
                    <a:pt x="48" y="208"/>
                  </a:lnTo>
                  <a:lnTo>
                    <a:pt x="50" y="216"/>
                  </a:lnTo>
                  <a:lnTo>
                    <a:pt x="52" y="224"/>
                  </a:lnTo>
                  <a:lnTo>
                    <a:pt x="56" y="231"/>
                  </a:lnTo>
                  <a:lnTo>
                    <a:pt x="58" y="238"/>
                  </a:lnTo>
                  <a:lnTo>
                    <a:pt x="62" y="246"/>
                  </a:lnTo>
                  <a:lnTo>
                    <a:pt x="65" y="252"/>
                  </a:lnTo>
                  <a:lnTo>
                    <a:pt x="70" y="258"/>
                  </a:lnTo>
                  <a:lnTo>
                    <a:pt x="75" y="264"/>
                  </a:lnTo>
                  <a:lnTo>
                    <a:pt x="80" y="269"/>
                  </a:lnTo>
                  <a:lnTo>
                    <a:pt x="86" y="272"/>
                  </a:lnTo>
                  <a:lnTo>
                    <a:pt x="92" y="277"/>
                  </a:lnTo>
                  <a:lnTo>
                    <a:pt x="98" y="281"/>
                  </a:lnTo>
                  <a:lnTo>
                    <a:pt x="104" y="283"/>
                  </a:lnTo>
                  <a:lnTo>
                    <a:pt x="112" y="286"/>
                  </a:lnTo>
                  <a:lnTo>
                    <a:pt x="118" y="288"/>
                  </a:lnTo>
                  <a:lnTo>
                    <a:pt x="125" y="289"/>
                  </a:lnTo>
                  <a:lnTo>
                    <a:pt x="132" y="290"/>
                  </a:lnTo>
                  <a:lnTo>
                    <a:pt x="138" y="292"/>
                  </a:lnTo>
                  <a:lnTo>
                    <a:pt x="146" y="292"/>
                  </a:lnTo>
                  <a:lnTo>
                    <a:pt x="154" y="292"/>
                  </a:lnTo>
                  <a:lnTo>
                    <a:pt x="163" y="290"/>
                  </a:lnTo>
                  <a:lnTo>
                    <a:pt x="171" y="289"/>
                  </a:lnTo>
                  <a:lnTo>
                    <a:pt x="178" y="287"/>
                  </a:lnTo>
                  <a:lnTo>
                    <a:pt x="186" y="283"/>
                  </a:lnTo>
                  <a:lnTo>
                    <a:pt x="193" y="280"/>
                  </a:lnTo>
                  <a:lnTo>
                    <a:pt x="199" y="276"/>
                  </a:lnTo>
                  <a:lnTo>
                    <a:pt x="205" y="271"/>
                  </a:lnTo>
                  <a:lnTo>
                    <a:pt x="211" y="266"/>
                  </a:lnTo>
                  <a:lnTo>
                    <a:pt x="217" y="260"/>
                  </a:lnTo>
                  <a:lnTo>
                    <a:pt x="222" y="253"/>
                  </a:lnTo>
                  <a:lnTo>
                    <a:pt x="226" y="246"/>
                  </a:lnTo>
                  <a:lnTo>
                    <a:pt x="230" y="238"/>
                  </a:lnTo>
                  <a:lnTo>
                    <a:pt x="233" y="230"/>
                  </a:lnTo>
                  <a:lnTo>
                    <a:pt x="237" y="220"/>
                  </a:lnTo>
                  <a:lnTo>
                    <a:pt x="239" y="2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66"/>
            <p:cNvSpPr/>
            <p:nvPr/>
          </p:nvSpPr>
          <p:spPr>
            <a:xfrm>
              <a:off x="628" y="1463"/>
              <a:ext cx="43" cy="48"/>
            </a:xfrm>
            <a:custGeom>
              <a:avLst/>
              <a:gdLst/>
              <a:ahLst/>
              <a:cxnLst/>
              <a:rect l="l" t="t" r="r" b="b"/>
              <a:pathLst>
                <a:path w="215" h="239" extrusionOk="0">
                  <a:moveTo>
                    <a:pt x="0" y="119"/>
                  </a:moveTo>
                  <a:lnTo>
                    <a:pt x="0" y="104"/>
                  </a:lnTo>
                  <a:lnTo>
                    <a:pt x="2" y="90"/>
                  </a:lnTo>
                  <a:lnTo>
                    <a:pt x="5" y="76"/>
                  </a:lnTo>
                  <a:lnTo>
                    <a:pt x="9" y="64"/>
                  </a:lnTo>
                  <a:lnTo>
                    <a:pt x="14" y="52"/>
                  </a:lnTo>
                  <a:lnTo>
                    <a:pt x="20" y="42"/>
                  </a:lnTo>
                  <a:lnTo>
                    <a:pt x="27" y="32"/>
                  </a:lnTo>
                  <a:lnTo>
                    <a:pt x="36" y="25"/>
                  </a:lnTo>
                  <a:lnTo>
                    <a:pt x="43" y="19"/>
                  </a:lnTo>
                  <a:lnTo>
                    <a:pt x="51" y="13"/>
                  </a:lnTo>
                  <a:lnTo>
                    <a:pt x="60" y="9"/>
                  </a:lnTo>
                  <a:lnTo>
                    <a:pt x="68" y="6"/>
                  </a:lnTo>
                  <a:lnTo>
                    <a:pt x="77" y="3"/>
                  </a:lnTo>
                  <a:lnTo>
                    <a:pt x="87" y="1"/>
                  </a:lnTo>
                  <a:lnTo>
                    <a:pt x="98" y="0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30" y="1"/>
                  </a:lnTo>
                  <a:lnTo>
                    <a:pt x="140" y="3"/>
                  </a:lnTo>
                  <a:lnTo>
                    <a:pt x="151" y="7"/>
                  </a:lnTo>
                  <a:lnTo>
                    <a:pt x="160" y="12"/>
                  </a:lnTo>
                  <a:lnTo>
                    <a:pt x="169" y="17"/>
                  </a:lnTo>
                  <a:lnTo>
                    <a:pt x="178" y="23"/>
                  </a:lnTo>
                  <a:lnTo>
                    <a:pt x="185" y="30"/>
                  </a:lnTo>
                  <a:lnTo>
                    <a:pt x="192" y="38"/>
                  </a:lnTo>
                  <a:lnTo>
                    <a:pt x="198" y="47"/>
                  </a:lnTo>
                  <a:lnTo>
                    <a:pt x="203" y="57"/>
                  </a:lnTo>
                  <a:lnTo>
                    <a:pt x="208" y="68"/>
                  </a:lnTo>
                  <a:lnTo>
                    <a:pt x="211" y="79"/>
                  </a:lnTo>
                  <a:lnTo>
                    <a:pt x="213" y="90"/>
                  </a:lnTo>
                  <a:lnTo>
                    <a:pt x="214" y="103"/>
                  </a:lnTo>
                  <a:lnTo>
                    <a:pt x="215" y="116"/>
                  </a:lnTo>
                  <a:lnTo>
                    <a:pt x="215" y="127"/>
                  </a:lnTo>
                  <a:lnTo>
                    <a:pt x="214" y="137"/>
                  </a:lnTo>
                  <a:lnTo>
                    <a:pt x="213" y="147"/>
                  </a:lnTo>
                  <a:lnTo>
                    <a:pt x="212" y="155"/>
                  </a:lnTo>
                  <a:lnTo>
                    <a:pt x="209" y="164"/>
                  </a:lnTo>
                  <a:lnTo>
                    <a:pt x="208" y="172"/>
                  </a:lnTo>
                  <a:lnTo>
                    <a:pt x="204" y="179"/>
                  </a:lnTo>
                  <a:lnTo>
                    <a:pt x="202" y="185"/>
                  </a:lnTo>
                  <a:lnTo>
                    <a:pt x="198" y="192"/>
                  </a:lnTo>
                  <a:lnTo>
                    <a:pt x="195" y="198"/>
                  </a:lnTo>
                  <a:lnTo>
                    <a:pt x="190" y="204"/>
                  </a:lnTo>
                  <a:lnTo>
                    <a:pt x="185" y="209"/>
                  </a:lnTo>
                  <a:lnTo>
                    <a:pt x="180" y="213"/>
                  </a:lnTo>
                  <a:lnTo>
                    <a:pt x="175" y="217"/>
                  </a:lnTo>
                  <a:lnTo>
                    <a:pt x="169" y="222"/>
                  </a:lnTo>
                  <a:lnTo>
                    <a:pt x="163" y="226"/>
                  </a:lnTo>
                  <a:lnTo>
                    <a:pt x="157" y="228"/>
                  </a:lnTo>
                  <a:lnTo>
                    <a:pt x="150" y="232"/>
                  </a:lnTo>
                  <a:lnTo>
                    <a:pt x="144" y="234"/>
                  </a:lnTo>
                  <a:lnTo>
                    <a:pt x="136" y="235"/>
                  </a:lnTo>
                  <a:lnTo>
                    <a:pt x="129" y="238"/>
                  </a:lnTo>
                  <a:lnTo>
                    <a:pt x="122" y="239"/>
                  </a:lnTo>
                  <a:lnTo>
                    <a:pt x="115" y="239"/>
                  </a:lnTo>
                  <a:lnTo>
                    <a:pt x="107" y="239"/>
                  </a:lnTo>
                  <a:lnTo>
                    <a:pt x="96" y="239"/>
                  </a:lnTo>
                  <a:lnTo>
                    <a:pt x="84" y="238"/>
                  </a:lnTo>
                  <a:lnTo>
                    <a:pt x="74" y="235"/>
                  </a:lnTo>
                  <a:lnTo>
                    <a:pt x="64" y="232"/>
                  </a:lnTo>
                  <a:lnTo>
                    <a:pt x="55" y="227"/>
                  </a:lnTo>
                  <a:lnTo>
                    <a:pt x="45" y="222"/>
                  </a:lnTo>
                  <a:lnTo>
                    <a:pt x="37" y="216"/>
                  </a:lnTo>
                  <a:lnTo>
                    <a:pt x="30" y="209"/>
                  </a:lnTo>
                  <a:lnTo>
                    <a:pt x="22" y="200"/>
                  </a:lnTo>
                  <a:lnTo>
                    <a:pt x="16" y="192"/>
                  </a:lnTo>
                  <a:lnTo>
                    <a:pt x="11" y="182"/>
                  </a:lnTo>
                  <a:lnTo>
                    <a:pt x="8" y="171"/>
                  </a:lnTo>
                  <a:lnTo>
                    <a:pt x="4" y="159"/>
                  </a:lnTo>
                  <a:lnTo>
                    <a:pt x="2" y="147"/>
                  </a:lnTo>
                  <a:lnTo>
                    <a:pt x="0" y="133"/>
                  </a:lnTo>
                  <a:lnTo>
                    <a:pt x="0" y="119"/>
                  </a:lnTo>
                  <a:close/>
                  <a:moveTo>
                    <a:pt x="39" y="119"/>
                  </a:moveTo>
                  <a:lnTo>
                    <a:pt x="40" y="130"/>
                  </a:lnTo>
                  <a:lnTo>
                    <a:pt x="40" y="139"/>
                  </a:lnTo>
                  <a:lnTo>
                    <a:pt x="43" y="149"/>
                  </a:lnTo>
                  <a:lnTo>
                    <a:pt x="44" y="158"/>
                  </a:lnTo>
                  <a:lnTo>
                    <a:pt x="48" y="166"/>
                  </a:lnTo>
                  <a:lnTo>
                    <a:pt x="50" y="173"/>
                  </a:lnTo>
                  <a:lnTo>
                    <a:pt x="55" y="179"/>
                  </a:lnTo>
                  <a:lnTo>
                    <a:pt x="59" y="185"/>
                  </a:lnTo>
                  <a:lnTo>
                    <a:pt x="64" y="190"/>
                  </a:lnTo>
                  <a:lnTo>
                    <a:pt x="70" y="195"/>
                  </a:lnTo>
                  <a:lnTo>
                    <a:pt x="74" y="199"/>
                  </a:lnTo>
                  <a:lnTo>
                    <a:pt x="81" y="201"/>
                  </a:lnTo>
                  <a:lnTo>
                    <a:pt x="87" y="204"/>
                  </a:lnTo>
                  <a:lnTo>
                    <a:pt x="94" y="206"/>
                  </a:lnTo>
                  <a:lnTo>
                    <a:pt x="100" y="207"/>
                  </a:lnTo>
                  <a:lnTo>
                    <a:pt x="107" y="207"/>
                  </a:lnTo>
                  <a:lnTo>
                    <a:pt x="115" y="207"/>
                  </a:lnTo>
                  <a:lnTo>
                    <a:pt x="122" y="206"/>
                  </a:lnTo>
                  <a:lnTo>
                    <a:pt x="128" y="204"/>
                  </a:lnTo>
                  <a:lnTo>
                    <a:pt x="134" y="201"/>
                  </a:lnTo>
                  <a:lnTo>
                    <a:pt x="140" y="199"/>
                  </a:lnTo>
                  <a:lnTo>
                    <a:pt x="146" y="195"/>
                  </a:lnTo>
                  <a:lnTo>
                    <a:pt x="151" y="190"/>
                  </a:lnTo>
                  <a:lnTo>
                    <a:pt x="156" y="185"/>
                  </a:lnTo>
                  <a:lnTo>
                    <a:pt x="161" y="179"/>
                  </a:lnTo>
                  <a:lnTo>
                    <a:pt x="164" y="173"/>
                  </a:lnTo>
                  <a:lnTo>
                    <a:pt x="168" y="165"/>
                  </a:lnTo>
                  <a:lnTo>
                    <a:pt x="170" y="158"/>
                  </a:lnTo>
                  <a:lnTo>
                    <a:pt x="173" y="149"/>
                  </a:lnTo>
                  <a:lnTo>
                    <a:pt x="174" y="139"/>
                  </a:lnTo>
                  <a:lnTo>
                    <a:pt x="174" y="128"/>
                  </a:lnTo>
                  <a:lnTo>
                    <a:pt x="175" y="117"/>
                  </a:lnTo>
                  <a:lnTo>
                    <a:pt x="174" y="108"/>
                  </a:lnTo>
                  <a:lnTo>
                    <a:pt x="174" y="98"/>
                  </a:lnTo>
                  <a:lnTo>
                    <a:pt x="173" y="88"/>
                  </a:lnTo>
                  <a:lnTo>
                    <a:pt x="170" y="81"/>
                  </a:lnTo>
                  <a:lnTo>
                    <a:pt x="168" y="72"/>
                  </a:lnTo>
                  <a:lnTo>
                    <a:pt x="164" y="65"/>
                  </a:lnTo>
                  <a:lnTo>
                    <a:pt x="161" y="59"/>
                  </a:lnTo>
                  <a:lnTo>
                    <a:pt x="156" y="53"/>
                  </a:lnTo>
                  <a:lnTo>
                    <a:pt x="151" y="48"/>
                  </a:lnTo>
                  <a:lnTo>
                    <a:pt x="145" y="43"/>
                  </a:lnTo>
                  <a:lnTo>
                    <a:pt x="140" y="40"/>
                  </a:lnTo>
                  <a:lnTo>
                    <a:pt x="134" y="37"/>
                  </a:lnTo>
                  <a:lnTo>
                    <a:pt x="128" y="35"/>
                  </a:lnTo>
                  <a:lnTo>
                    <a:pt x="122" y="32"/>
                  </a:lnTo>
                  <a:lnTo>
                    <a:pt x="115" y="31"/>
                  </a:lnTo>
                  <a:lnTo>
                    <a:pt x="107" y="31"/>
                  </a:lnTo>
                  <a:lnTo>
                    <a:pt x="100" y="31"/>
                  </a:lnTo>
                  <a:lnTo>
                    <a:pt x="94" y="32"/>
                  </a:lnTo>
                  <a:lnTo>
                    <a:pt x="87" y="35"/>
                  </a:lnTo>
                  <a:lnTo>
                    <a:pt x="81" y="37"/>
                  </a:lnTo>
                  <a:lnTo>
                    <a:pt x="74" y="40"/>
                  </a:lnTo>
                  <a:lnTo>
                    <a:pt x="70" y="43"/>
                  </a:lnTo>
                  <a:lnTo>
                    <a:pt x="64" y="48"/>
                  </a:lnTo>
                  <a:lnTo>
                    <a:pt x="59" y="53"/>
                  </a:lnTo>
                  <a:lnTo>
                    <a:pt x="55" y="59"/>
                  </a:lnTo>
                  <a:lnTo>
                    <a:pt x="50" y="65"/>
                  </a:lnTo>
                  <a:lnTo>
                    <a:pt x="48" y="72"/>
                  </a:lnTo>
                  <a:lnTo>
                    <a:pt x="44" y="81"/>
                  </a:lnTo>
                  <a:lnTo>
                    <a:pt x="43" y="90"/>
                  </a:lnTo>
                  <a:lnTo>
                    <a:pt x="40" y="98"/>
                  </a:lnTo>
                  <a:lnTo>
                    <a:pt x="40" y="109"/>
                  </a:lnTo>
                  <a:lnTo>
                    <a:pt x="39" y="11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66"/>
            <p:cNvSpPr/>
            <p:nvPr/>
          </p:nvSpPr>
          <p:spPr>
            <a:xfrm>
              <a:off x="680" y="1463"/>
              <a:ext cx="62" cy="47"/>
            </a:xfrm>
            <a:custGeom>
              <a:avLst/>
              <a:gdLst/>
              <a:ahLst/>
              <a:cxnLst/>
              <a:rect l="l" t="t" r="r" b="b"/>
              <a:pathLst>
                <a:path w="311" h="234" extrusionOk="0">
                  <a:moveTo>
                    <a:pt x="0" y="234"/>
                  </a:moveTo>
                  <a:lnTo>
                    <a:pt x="0" y="4"/>
                  </a:lnTo>
                  <a:lnTo>
                    <a:pt x="36" y="4"/>
                  </a:lnTo>
                  <a:lnTo>
                    <a:pt x="36" y="36"/>
                  </a:lnTo>
                  <a:lnTo>
                    <a:pt x="38" y="32"/>
                  </a:lnTo>
                  <a:lnTo>
                    <a:pt x="42" y="29"/>
                  </a:lnTo>
                  <a:lnTo>
                    <a:pt x="44" y="25"/>
                  </a:lnTo>
                  <a:lnTo>
                    <a:pt x="48" y="21"/>
                  </a:lnTo>
                  <a:lnTo>
                    <a:pt x="51" y="18"/>
                  </a:lnTo>
                  <a:lnTo>
                    <a:pt x="56" y="15"/>
                  </a:lnTo>
                  <a:lnTo>
                    <a:pt x="60" y="12"/>
                  </a:lnTo>
                  <a:lnTo>
                    <a:pt x="65" y="9"/>
                  </a:lnTo>
                  <a:lnTo>
                    <a:pt x="68" y="7"/>
                  </a:lnTo>
                  <a:lnTo>
                    <a:pt x="73" y="4"/>
                  </a:lnTo>
                  <a:lnTo>
                    <a:pt x="78" y="3"/>
                  </a:lnTo>
                  <a:lnTo>
                    <a:pt x="83" y="2"/>
                  </a:lnTo>
                  <a:lnTo>
                    <a:pt x="89" y="1"/>
                  </a:lnTo>
                  <a:lnTo>
                    <a:pt x="94" y="0"/>
                  </a:lnTo>
                  <a:lnTo>
                    <a:pt x="100" y="0"/>
                  </a:lnTo>
                  <a:lnTo>
                    <a:pt x="105" y="0"/>
                  </a:lnTo>
                  <a:lnTo>
                    <a:pt x="111" y="0"/>
                  </a:lnTo>
                  <a:lnTo>
                    <a:pt x="117" y="0"/>
                  </a:lnTo>
                  <a:lnTo>
                    <a:pt x="123" y="1"/>
                  </a:lnTo>
                  <a:lnTo>
                    <a:pt x="128" y="2"/>
                  </a:lnTo>
                  <a:lnTo>
                    <a:pt x="133" y="3"/>
                  </a:lnTo>
                  <a:lnTo>
                    <a:pt x="138" y="6"/>
                  </a:lnTo>
                  <a:lnTo>
                    <a:pt x="143" y="7"/>
                  </a:lnTo>
                  <a:lnTo>
                    <a:pt x="147" y="9"/>
                  </a:lnTo>
                  <a:lnTo>
                    <a:pt x="151" y="13"/>
                  </a:lnTo>
                  <a:lnTo>
                    <a:pt x="155" y="15"/>
                  </a:lnTo>
                  <a:lnTo>
                    <a:pt x="158" y="19"/>
                  </a:lnTo>
                  <a:lnTo>
                    <a:pt x="161" y="23"/>
                  </a:lnTo>
                  <a:lnTo>
                    <a:pt x="163" y="26"/>
                  </a:lnTo>
                  <a:lnTo>
                    <a:pt x="166" y="30"/>
                  </a:lnTo>
                  <a:lnTo>
                    <a:pt x="168" y="35"/>
                  </a:lnTo>
                  <a:lnTo>
                    <a:pt x="170" y="40"/>
                  </a:lnTo>
                  <a:lnTo>
                    <a:pt x="177" y="30"/>
                  </a:lnTo>
                  <a:lnTo>
                    <a:pt x="185" y="21"/>
                  </a:lnTo>
                  <a:lnTo>
                    <a:pt x="192" y="15"/>
                  </a:lnTo>
                  <a:lnTo>
                    <a:pt x="201" y="9"/>
                  </a:lnTo>
                  <a:lnTo>
                    <a:pt x="211" y="4"/>
                  </a:lnTo>
                  <a:lnTo>
                    <a:pt x="220" y="2"/>
                  </a:lnTo>
                  <a:lnTo>
                    <a:pt x="230" y="0"/>
                  </a:lnTo>
                  <a:lnTo>
                    <a:pt x="241" y="0"/>
                  </a:lnTo>
                  <a:lnTo>
                    <a:pt x="249" y="0"/>
                  </a:lnTo>
                  <a:lnTo>
                    <a:pt x="257" y="1"/>
                  </a:lnTo>
                  <a:lnTo>
                    <a:pt x="264" y="2"/>
                  </a:lnTo>
                  <a:lnTo>
                    <a:pt x="271" y="4"/>
                  </a:lnTo>
                  <a:lnTo>
                    <a:pt x="277" y="7"/>
                  </a:lnTo>
                  <a:lnTo>
                    <a:pt x="283" y="9"/>
                  </a:lnTo>
                  <a:lnTo>
                    <a:pt x="288" y="14"/>
                  </a:lnTo>
                  <a:lnTo>
                    <a:pt x="293" y="18"/>
                  </a:lnTo>
                  <a:lnTo>
                    <a:pt x="298" y="23"/>
                  </a:lnTo>
                  <a:lnTo>
                    <a:pt x="302" y="29"/>
                  </a:lnTo>
                  <a:lnTo>
                    <a:pt x="304" y="35"/>
                  </a:lnTo>
                  <a:lnTo>
                    <a:pt x="308" y="42"/>
                  </a:lnTo>
                  <a:lnTo>
                    <a:pt x="309" y="49"/>
                  </a:lnTo>
                  <a:lnTo>
                    <a:pt x="310" y="58"/>
                  </a:lnTo>
                  <a:lnTo>
                    <a:pt x="311" y="66"/>
                  </a:lnTo>
                  <a:lnTo>
                    <a:pt x="311" y="76"/>
                  </a:lnTo>
                  <a:lnTo>
                    <a:pt x="311" y="234"/>
                  </a:lnTo>
                  <a:lnTo>
                    <a:pt x="274" y="234"/>
                  </a:lnTo>
                  <a:lnTo>
                    <a:pt x="274" y="90"/>
                  </a:lnTo>
                  <a:lnTo>
                    <a:pt x="273" y="83"/>
                  </a:lnTo>
                  <a:lnTo>
                    <a:pt x="273" y="79"/>
                  </a:lnTo>
                  <a:lnTo>
                    <a:pt x="273" y="74"/>
                  </a:lnTo>
                  <a:lnTo>
                    <a:pt x="273" y="69"/>
                  </a:lnTo>
                  <a:lnTo>
                    <a:pt x="271" y="65"/>
                  </a:lnTo>
                  <a:lnTo>
                    <a:pt x="271" y="62"/>
                  </a:lnTo>
                  <a:lnTo>
                    <a:pt x="270" y="58"/>
                  </a:lnTo>
                  <a:lnTo>
                    <a:pt x="269" y="55"/>
                  </a:lnTo>
                  <a:lnTo>
                    <a:pt x="269" y="53"/>
                  </a:lnTo>
                  <a:lnTo>
                    <a:pt x="268" y="51"/>
                  </a:lnTo>
                  <a:lnTo>
                    <a:pt x="265" y="48"/>
                  </a:lnTo>
                  <a:lnTo>
                    <a:pt x="264" y="47"/>
                  </a:lnTo>
                  <a:lnTo>
                    <a:pt x="262" y="45"/>
                  </a:lnTo>
                  <a:lnTo>
                    <a:pt x="260" y="42"/>
                  </a:lnTo>
                  <a:lnTo>
                    <a:pt x="258" y="41"/>
                  </a:lnTo>
                  <a:lnTo>
                    <a:pt x="256" y="40"/>
                  </a:lnTo>
                  <a:lnTo>
                    <a:pt x="253" y="37"/>
                  </a:lnTo>
                  <a:lnTo>
                    <a:pt x="251" y="36"/>
                  </a:lnTo>
                  <a:lnTo>
                    <a:pt x="248" y="35"/>
                  </a:lnTo>
                  <a:lnTo>
                    <a:pt x="245" y="35"/>
                  </a:lnTo>
                  <a:lnTo>
                    <a:pt x="242" y="34"/>
                  </a:lnTo>
                  <a:lnTo>
                    <a:pt x="239" y="34"/>
                  </a:lnTo>
                  <a:lnTo>
                    <a:pt x="236" y="32"/>
                  </a:lnTo>
                  <a:lnTo>
                    <a:pt x="232" y="32"/>
                  </a:lnTo>
                  <a:lnTo>
                    <a:pt x="226" y="34"/>
                  </a:lnTo>
                  <a:lnTo>
                    <a:pt x="220" y="34"/>
                  </a:lnTo>
                  <a:lnTo>
                    <a:pt x="215" y="35"/>
                  </a:lnTo>
                  <a:lnTo>
                    <a:pt x="211" y="37"/>
                  </a:lnTo>
                  <a:lnTo>
                    <a:pt x="206" y="40"/>
                  </a:lnTo>
                  <a:lnTo>
                    <a:pt x="201" y="42"/>
                  </a:lnTo>
                  <a:lnTo>
                    <a:pt x="196" y="46"/>
                  </a:lnTo>
                  <a:lnTo>
                    <a:pt x="192" y="49"/>
                  </a:lnTo>
                  <a:lnTo>
                    <a:pt x="189" y="53"/>
                  </a:lnTo>
                  <a:lnTo>
                    <a:pt x="185" y="58"/>
                  </a:lnTo>
                  <a:lnTo>
                    <a:pt x="183" y="64"/>
                  </a:lnTo>
                  <a:lnTo>
                    <a:pt x="180" y="70"/>
                  </a:lnTo>
                  <a:lnTo>
                    <a:pt x="178" y="76"/>
                  </a:lnTo>
                  <a:lnTo>
                    <a:pt x="177" y="85"/>
                  </a:lnTo>
                  <a:lnTo>
                    <a:pt x="177" y="92"/>
                  </a:lnTo>
                  <a:lnTo>
                    <a:pt x="177" y="100"/>
                  </a:lnTo>
                  <a:lnTo>
                    <a:pt x="177" y="234"/>
                  </a:lnTo>
                  <a:lnTo>
                    <a:pt x="138" y="234"/>
                  </a:lnTo>
                  <a:lnTo>
                    <a:pt x="138" y="85"/>
                  </a:lnTo>
                  <a:lnTo>
                    <a:pt x="136" y="79"/>
                  </a:lnTo>
                  <a:lnTo>
                    <a:pt x="136" y="72"/>
                  </a:lnTo>
                  <a:lnTo>
                    <a:pt x="135" y="68"/>
                  </a:lnTo>
                  <a:lnTo>
                    <a:pt x="135" y="62"/>
                  </a:lnTo>
                  <a:lnTo>
                    <a:pt x="133" y="58"/>
                  </a:lnTo>
                  <a:lnTo>
                    <a:pt x="132" y="53"/>
                  </a:lnTo>
                  <a:lnTo>
                    <a:pt x="130" y="49"/>
                  </a:lnTo>
                  <a:lnTo>
                    <a:pt x="128" y="46"/>
                  </a:lnTo>
                  <a:lnTo>
                    <a:pt x="126" y="43"/>
                  </a:lnTo>
                  <a:lnTo>
                    <a:pt x="122" y="40"/>
                  </a:lnTo>
                  <a:lnTo>
                    <a:pt x="118" y="38"/>
                  </a:lnTo>
                  <a:lnTo>
                    <a:pt x="115" y="36"/>
                  </a:lnTo>
                  <a:lnTo>
                    <a:pt x="111" y="35"/>
                  </a:lnTo>
                  <a:lnTo>
                    <a:pt x="106" y="34"/>
                  </a:lnTo>
                  <a:lnTo>
                    <a:pt x="101" y="34"/>
                  </a:lnTo>
                  <a:lnTo>
                    <a:pt x="96" y="32"/>
                  </a:lnTo>
                  <a:lnTo>
                    <a:pt x="93" y="34"/>
                  </a:lnTo>
                  <a:lnTo>
                    <a:pt x="88" y="34"/>
                  </a:lnTo>
                  <a:lnTo>
                    <a:pt x="84" y="34"/>
                  </a:lnTo>
                  <a:lnTo>
                    <a:pt x="81" y="35"/>
                  </a:lnTo>
                  <a:lnTo>
                    <a:pt x="77" y="36"/>
                  </a:lnTo>
                  <a:lnTo>
                    <a:pt x="73" y="37"/>
                  </a:lnTo>
                  <a:lnTo>
                    <a:pt x="70" y="40"/>
                  </a:lnTo>
                  <a:lnTo>
                    <a:pt x="66" y="42"/>
                  </a:lnTo>
                  <a:lnTo>
                    <a:pt x="62" y="43"/>
                  </a:lnTo>
                  <a:lnTo>
                    <a:pt x="60" y="47"/>
                  </a:lnTo>
                  <a:lnTo>
                    <a:pt x="56" y="49"/>
                  </a:lnTo>
                  <a:lnTo>
                    <a:pt x="54" y="52"/>
                  </a:lnTo>
                  <a:lnTo>
                    <a:pt x="51" y="55"/>
                  </a:lnTo>
                  <a:lnTo>
                    <a:pt x="49" y="59"/>
                  </a:lnTo>
                  <a:lnTo>
                    <a:pt x="48" y="63"/>
                  </a:lnTo>
                  <a:lnTo>
                    <a:pt x="45" y="66"/>
                  </a:lnTo>
                  <a:lnTo>
                    <a:pt x="44" y="71"/>
                  </a:lnTo>
                  <a:lnTo>
                    <a:pt x="43" y="76"/>
                  </a:lnTo>
                  <a:lnTo>
                    <a:pt x="42" y="81"/>
                  </a:lnTo>
                  <a:lnTo>
                    <a:pt x="42" y="87"/>
                  </a:lnTo>
                  <a:lnTo>
                    <a:pt x="40" y="93"/>
                  </a:lnTo>
                  <a:lnTo>
                    <a:pt x="40" y="100"/>
                  </a:lnTo>
                  <a:lnTo>
                    <a:pt x="39" y="108"/>
                  </a:lnTo>
                  <a:lnTo>
                    <a:pt x="39" y="115"/>
                  </a:lnTo>
                  <a:lnTo>
                    <a:pt x="39" y="234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66"/>
            <p:cNvSpPr/>
            <p:nvPr/>
          </p:nvSpPr>
          <p:spPr>
            <a:xfrm>
              <a:off x="754" y="1463"/>
              <a:ext cx="40" cy="64"/>
            </a:xfrm>
            <a:custGeom>
              <a:avLst/>
              <a:gdLst/>
              <a:ahLst/>
              <a:cxnLst/>
              <a:rect l="l" t="t" r="r" b="b"/>
              <a:pathLst>
                <a:path w="199" h="321" extrusionOk="0">
                  <a:moveTo>
                    <a:pt x="0" y="321"/>
                  </a:moveTo>
                  <a:lnTo>
                    <a:pt x="0" y="4"/>
                  </a:lnTo>
                  <a:lnTo>
                    <a:pt x="35" y="4"/>
                  </a:lnTo>
                  <a:lnTo>
                    <a:pt x="35" y="34"/>
                  </a:lnTo>
                  <a:lnTo>
                    <a:pt x="39" y="30"/>
                  </a:lnTo>
                  <a:lnTo>
                    <a:pt x="41" y="26"/>
                  </a:lnTo>
                  <a:lnTo>
                    <a:pt x="45" y="23"/>
                  </a:lnTo>
                  <a:lnTo>
                    <a:pt x="48" y="19"/>
                  </a:lnTo>
                  <a:lnTo>
                    <a:pt x="52" y="15"/>
                  </a:lnTo>
                  <a:lnTo>
                    <a:pt x="56" y="13"/>
                  </a:lnTo>
                  <a:lnTo>
                    <a:pt x="59" y="11"/>
                  </a:lnTo>
                  <a:lnTo>
                    <a:pt x="63" y="8"/>
                  </a:lnTo>
                  <a:lnTo>
                    <a:pt x="68" y="6"/>
                  </a:lnTo>
                  <a:lnTo>
                    <a:pt x="71" y="4"/>
                  </a:lnTo>
                  <a:lnTo>
                    <a:pt x="76" y="2"/>
                  </a:lnTo>
                  <a:lnTo>
                    <a:pt x="81" y="1"/>
                  </a:lnTo>
                  <a:lnTo>
                    <a:pt x="86" y="1"/>
                  </a:lnTo>
                  <a:lnTo>
                    <a:pt x="91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9" y="0"/>
                  </a:lnTo>
                  <a:lnTo>
                    <a:pt x="116" y="0"/>
                  </a:lnTo>
                  <a:lnTo>
                    <a:pt x="122" y="1"/>
                  </a:lnTo>
                  <a:lnTo>
                    <a:pt x="130" y="3"/>
                  </a:lnTo>
                  <a:lnTo>
                    <a:pt x="136" y="6"/>
                  </a:lnTo>
                  <a:lnTo>
                    <a:pt x="142" y="8"/>
                  </a:lnTo>
                  <a:lnTo>
                    <a:pt x="148" y="11"/>
                  </a:lnTo>
                  <a:lnTo>
                    <a:pt x="154" y="14"/>
                  </a:lnTo>
                  <a:lnTo>
                    <a:pt x="159" y="18"/>
                  </a:lnTo>
                  <a:lnTo>
                    <a:pt x="164" y="23"/>
                  </a:lnTo>
                  <a:lnTo>
                    <a:pt x="169" y="28"/>
                  </a:lnTo>
                  <a:lnTo>
                    <a:pt x="173" y="32"/>
                  </a:lnTo>
                  <a:lnTo>
                    <a:pt x="177" y="38"/>
                  </a:lnTo>
                  <a:lnTo>
                    <a:pt x="181" y="45"/>
                  </a:lnTo>
                  <a:lnTo>
                    <a:pt x="184" y="51"/>
                  </a:lnTo>
                  <a:lnTo>
                    <a:pt x="188" y="57"/>
                  </a:lnTo>
                  <a:lnTo>
                    <a:pt x="190" y="64"/>
                  </a:lnTo>
                  <a:lnTo>
                    <a:pt x="193" y="71"/>
                  </a:lnTo>
                  <a:lnTo>
                    <a:pt x="194" y="79"/>
                  </a:lnTo>
                  <a:lnTo>
                    <a:pt x="197" y="86"/>
                  </a:lnTo>
                  <a:lnTo>
                    <a:pt x="198" y="93"/>
                  </a:lnTo>
                  <a:lnTo>
                    <a:pt x="198" y="102"/>
                  </a:lnTo>
                  <a:lnTo>
                    <a:pt x="199" y="109"/>
                  </a:lnTo>
                  <a:lnTo>
                    <a:pt x="199" y="117"/>
                  </a:lnTo>
                  <a:lnTo>
                    <a:pt x="199" y="126"/>
                  </a:lnTo>
                  <a:lnTo>
                    <a:pt x="198" y="134"/>
                  </a:lnTo>
                  <a:lnTo>
                    <a:pt x="198" y="143"/>
                  </a:lnTo>
                  <a:lnTo>
                    <a:pt x="195" y="151"/>
                  </a:lnTo>
                  <a:lnTo>
                    <a:pt x="194" y="159"/>
                  </a:lnTo>
                  <a:lnTo>
                    <a:pt x="192" y="166"/>
                  </a:lnTo>
                  <a:lnTo>
                    <a:pt x="189" y="173"/>
                  </a:lnTo>
                  <a:lnTo>
                    <a:pt x="187" y="181"/>
                  </a:lnTo>
                  <a:lnTo>
                    <a:pt x="183" y="188"/>
                  </a:lnTo>
                  <a:lnTo>
                    <a:pt x="180" y="194"/>
                  </a:lnTo>
                  <a:lnTo>
                    <a:pt x="175" y="200"/>
                  </a:lnTo>
                  <a:lnTo>
                    <a:pt x="171" y="206"/>
                  </a:lnTo>
                  <a:lnTo>
                    <a:pt x="166" y="211"/>
                  </a:lnTo>
                  <a:lnTo>
                    <a:pt x="161" y="216"/>
                  </a:lnTo>
                  <a:lnTo>
                    <a:pt x="155" y="221"/>
                  </a:lnTo>
                  <a:lnTo>
                    <a:pt x="149" y="224"/>
                  </a:lnTo>
                  <a:lnTo>
                    <a:pt x="143" y="228"/>
                  </a:lnTo>
                  <a:lnTo>
                    <a:pt x="137" y="230"/>
                  </a:lnTo>
                  <a:lnTo>
                    <a:pt x="131" y="233"/>
                  </a:lnTo>
                  <a:lnTo>
                    <a:pt x="125" y="235"/>
                  </a:lnTo>
                  <a:lnTo>
                    <a:pt x="119" y="238"/>
                  </a:lnTo>
                  <a:lnTo>
                    <a:pt x="112" y="238"/>
                  </a:lnTo>
                  <a:lnTo>
                    <a:pt x="105" y="239"/>
                  </a:lnTo>
                  <a:lnTo>
                    <a:pt x="99" y="239"/>
                  </a:lnTo>
                  <a:lnTo>
                    <a:pt x="94" y="239"/>
                  </a:lnTo>
                  <a:lnTo>
                    <a:pt x="90" y="239"/>
                  </a:lnTo>
                  <a:lnTo>
                    <a:pt x="85" y="238"/>
                  </a:lnTo>
                  <a:lnTo>
                    <a:pt x="80" y="238"/>
                  </a:lnTo>
                  <a:lnTo>
                    <a:pt x="76" y="236"/>
                  </a:lnTo>
                  <a:lnTo>
                    <a:pt x="71" y="234"/>
                  </a:lnTo>
                  <a:lnTo>
                    <a:pt x="68" y="233"/>
                  </a:lnTo>
                  <a:lnTo>
                    <a:pt x="64" y="230"/>
                  </a:lnTo>
                  <a:lnTo>
                    <a:pt x="60" y="229"/>
                  </a:lnTo>
                  <a:lnTo>
                    <a:pt x="57" y="227"/>
                  </a:lnTo>
                  <a:lnTo>
                    <a:pt x="53" y="224"/>
                  </a:lnTo>
                  <a:lnTo>
                    <a:pt x="50" y="222"/>
                  </a:lnTo>
                  <a:lnTo>
                    <a:pt x="47" y="219"/>
                  </a:lnTo>
                  <a:lnTo>
                    <a:pt x="43" y="216"/>
                  </a:lnTo>
                  <a:lnTo>
                    <a:pt x="41" y="213"/>
                  </a:lnTo>
                  <a:lnTo>
                    <a:pt x="39" y="210"/>
                  </a:lnTo>
                  <a:lnTo>
                    <a:pt x="39" y="321"/>
                  </a:lnTo>
                  <a:lnTo>
                    <a:pt x="0" y="321"/>
                  </a:lnTo>
                  <a:close/>
                  <a:moveTo>
                    <a:pt x="35" y="121"/>
                  </a:moveTo>
                  <a:lnTo>
                    <a:pt x="35" y="131"/>
                  </a:lnTo>
                  <a:lnTo>
                    <a:pt x="36" y="142"/>
                  </a:lnTo>
                  <a:lnTo>
                    <a:pt x="37" y="150"/>
                  </a:lnTo>
                  <a:lnTo>
                    <a:pt x="40" y="159"/>
                  </a:lnTo>
                  <a:lnTo>
                    <a:pt x="42" y="167"/>
                  </a:lnTo>
                  <a:lnTo>
                    <a:pt x="45" y="175"/>
                  </a:lnTo>
                  <a:lnTo>
                    <a:pt x="48" y="181"/>
                  </a:lnTo>
                  <a:lnTo>
                    <a:pt x="53" y="185"/>
                  </a:lnTo>
                  <a:lnTo>
                    <a:pt x="57" y="192"/>
                  </a:lnTo>
                  <a:lnTo>
                    <a:pt x="62" y="195"/>
                  </a:lnTo>
                  <a:lnTo>
                    <a:pt x="68" y="199"/>
                  </a:lnTo>
                  <a:lnTo>
                    <a:pt x="73" y="202"/>
                  </a:lnTo>
                  <a:lnTo>
                    <a:pt x="79" y="204"/>
                  </a:lnTo>
                  <a:lnTo>
                    <a:pt x="84" y="206"/>
                  </a:lnTo>
                  <a:lnTo>
                    <a:pt x="90" y="207"/>
                  </a:lnTo>
                  <a:lnTo>
                    <a:pt x="96" y="207"/>
                  </a:lnTo>
                  <a:lnTo>
                    <a:pt x="103" y="207"/>
                  </a:lnTo>
                  <a:lnTo>
                    <a:pt x="109" y="206"/>
                  </a:lnTo>
                  <a:lnTo>
                    <a:pt x="115" y="204"/>
                  </a:lnTo>
                  <a:lnTo>
                    <a:pt x="120" y="201"/>
                  </a:lnTo>
                  <a:lnTo>
                    <a:pt x="126" y="199"/>
                  </a:lnTo>
                  <a:lnTo>
                    <a:pt x="131" y="195"/>
                  </a:lnTo>
                  <a:lnTo>
                    <a:pt x="136" y="190"/>
                  </a:lnTo>
                  <a:lnTo>
                    <a:pt x="141" y="185"/>
                  </a:lnTo>
                  <a:lnTo>
                    <a:pt x="146" y="179"/>
                  </a:lnTo>
                  <a:lnTo>
                    <a:pt x="149" y="173"/>
                  </a:lnTo>
                  <a:lnTo>
                    <a:pt x="152" y="165"/>
                  </a:lnTo>
                  <a:lnTo>
                    <a:pt x="154" y="158"/>
                  </a:lnTo>
                  <a:lnTo>
                    <a:pt x="156" y="148"/>
                  </a:lnTo>
                  <a:lnTo>
                    <a:pt x="158" y="139"/>
                  </a:lnTo>
                  <a:lnTo>
                    <a:pt x="159" y="128"/>
                  </a:lnTo>
                  <a:lnTo>
                    <a:pt x="159" y="117"/>
                  </a:lnTo>
                  <a:lnTo>
                    <a:pt x="159" y="107"/>
                  </a:lnTo>
                  <a:lnTo>
                    <a:pt x="158" y="97"/>
                  </a:lnTo>
                  <a:lnTo>
                    <a:pt x="156" y="87"/>
                  </a:lnTo>
                  <a:lnTo>
                    <a:pt x="155" y="79"/>
                  </a:lnTo>
                  <a:lnTo>
                    <a:pt x="152" y="71"/>
                  </a:lnTo>
                  <a:lnTo>
                    <a:pt x="149" y="64"/>
                  </a:lnTo>
                  <a:lnTo>
                    <a:pt x="146" y="58"/>
                  </a:lnTo>
                  <a:lnTo>
                    <a:pt x="141" y="52"/>
                  </a:lnTo>
                  <a:lnTo>
                    <a:pt x="137" y="47"/>
                  </a:lnTo>
                  <a:lnTo>
                    <a:pt x="132" y="42"/>
                  </a:lnTo>
                  <a:lnTo>
                    <a:pt x="126" y="38"/>
                  </a:lnTo>
                  <a:lnTo>
                    <a:pt x="121" y="35"/>
                  </a:lnTo>
                  <a:lnTo>
                    <a:pt x="116" y="32"/>
                  </a:lnTo>
                  <a:lnTo>
                    <a:pt x="110" y="31"/>
                  </a:lnTo>
                  <a:lnTo>
                    <a:pt x="104" y="30"/>
                  </a:lnTo>
                  <a:lnTo>
                    <a:pt x="98" y="30"/>
                  </a:lnTo>
                  <a:lnTo>
                    <a:pt x="92" y="30"/>
                  </a:lnTo>
                  <a:lnTo>
                    <a:pt x="86" y="31"/>
                  </a:lnTo>
                  <a:lnTo>
                    <a:pt x="80" y="32"/>
                  </a:lnTo>
                  <a:lnTo>
                    <a:pt x="75" y="36"/>
                  </a:lnTo>
                  <a:lnTo>
                    <a:pt x="69" y="38"/>
                  </a:lnTo>
                  <a:lnTo>
                    <a:pt x="64" y="42"/>
                  </a:lnTo>
                  <a:lnTo>
                    <a:pt x="59" y="47"/>
                  </a:lnTo>
                  <a:lnTo>
                    <a:pt x="54" y="53"/>
                  </a:lnTo>
                  <a:lnTo>
                    <a:pt x="50" y="59"/>
                  </a:lnTo>
                  <a:lnTo>
                    <a:pt x="46" y="66"/>
                  </a:lnTo>
                  <a:lnTo>
                    <a:pt x="42" y="74"/>
                  </a:lnTo>
                  <a:lnTo>
                    <a:pt x="40" y="81"/>
                  </a:lnTo>
                  <a:lnTo>
                    <a:pt x="37" y="91"/>
                  </a:lnTo>
                  <a:lnTo>
                    <a:pt x="36" y="99"/>
                  </a:lnTo>
                  <a:lnTo>
                    <a:pt x="35" y="110"/>
                  </a:lnTo>
                  <a:lnTo>
                    <a:pt x="35" y="12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66"/>
            <p:cNvSpPr/>
            <p:nvPr/>
          </p:nvSpPr>
          <p:spPr>
            <a:xfrm>
              <a:off x="800" y="1463"/>
              <a:ext cx="43" cy="48"/>
            </a:xfrm>
            <a:custGeom>
              <a:avLst/>
              <a:gdLst/>
              <a:ahLst/>
              <a:cxnLst/>
              <a:rect l="l" t="t" r="r" b="b"/>
              <a:pathLst>
                <a:path w="215" h="239" extrusionOk="0">
                  <a:moveTo>
                    <a:pt x="0" y="119"/>
                  </a:moveTo>
                  <a:lnTo>
                    <a:pt x="0" y="104"/>
                  </a:lnTo>
                  <a:lnTo>
                    <a:pt x="1" y="90"/>
                  </a:lnTo>
                  <a:lnTo>
                    <a:pt x="5" y="76"/>
                  </a:lnTo>
                  <a:lnTo>
                    <a:pt x="8" y="64"/>
                  </a:lnTo>
                  <a:lnTo>
                    <a:pt x="13" y="52"/>
                  </a:lnTo>
                  <a:lnTo>
                    <a:pt x="19" y="42"/>
                  </a:lnTo>
                  <a:lnTo>
                    <a:pt x="27" y="32"/>
                  </a:lnTo>
                  <a:lnTo>
                    <a:pt x="35" y="25"/>
                  </a:lnTo>
                  <a:lnTo>
                    <a:pt x="42" y="19"/>
                  </a:lnTo>
                  <a:lnTo>
                    <a:pt x="51" y="13"/>
                  </a:lnTo>
                  <a:lnTo>
                    <a:pt x="59" y="9"/>
                  </a:lnTo>
                  <a:lnTo>
                    <a:pt x="68" y="6"/>
                  </a:lnTo>
                  <a:lnTo>
                    <a:pt x="78" y="3"/>
                  </a:lnTo>
                  <a:lnTo>
                    <a:pt x="86" y="1"/>
                  </a:lnTo>
                  <a:lnTo>
                    <a:pt x="97" y="0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30" y="1"/>
                  </a:lnTo>
                  <a:lnTo>
                    <a:pt x="141" y="3"/>
                  </a:lnTo>
                  <a:lnTo>
                    <a:pt x="150" y="7"/>
                  </a:lnTo>
                  <a:lnTo>
                    <a:pt x="160" y="12"/>
                  </a:lnTo>
                  <a:lnTo>
                    <a:pt x="169" y="17"/>
                  </a:lnTo>
                  <a:lnTo>
                    <a:pt x="177" y="23"/>
                  </a:lnTo>
                  <a:lnTo>
                    <a:pt x="184" y="30"/>
                  </a:lnTo>
                  <a:lnTo>
                    <a:pt x="192" y="38"/>
                  </a:lnTo>
                  <a:lnTo>
                    <a:pt x="198" y="47"/>
                  </a:lnTo>
                  <a:lnTo>
                    <a:pt x="203" y="57"/>
                  </a:lnTo>
                  <a:lnTo>
                    <a:pt x="208" y="68"/>
                  </a:lnTo>
                  <a:lnTo>
                    <a:pt x="210" y="79"/>
                  </a:lnTo>
                  <a:lnTo>
                    <a:pt x="212" y="90"/>
                  </a:lnTo>
                  <a:lnTo>
                    <a:pt x="214" y="103"/>
                  </a:lnTo>
                  <a:lnTo>
                    <a:pt x="215" y="116"/>
                  </a:lnTo>
                  <a:lnTo>
                    <a:pt x="215" y="127"/>
                  </a:lnTo>
                  <a:lnTo>
                    <a:pt x="214" y="137"/>
                  </a:lnTo>
                  <a:lnTo>
                    <a:pt x="212" y="147"/>
                  </a:lnTo>
                  <a:lnTo>
                    <a:pt x="211" y="155"/>
                  </a:lnTo>
                  <a:lnTo>
                    <a:pt x="210" y="164"/>
                  </a:lnTo>
                  <a:lnTo>
                    <a:pt x="208" y="172"/>
                  </a:lnTo>
                  <a:lnTo>
                    <a:pt x="204" y="179"/>
                  </a:lnTo>
                  <a:lnTo>
                    <a:pt x="201" y="185"/>
                  </a:lnTo>
                  <a:lnTo>
                    <a:pt x="198" y="192"/>
                  </a:lnTo>
                  <a:lnTo>
                    <a:pt x="194" y="198"/>
                  </a:lnTo>
                  <a:lnTo>
                    <a:pt x="189" y="204"/>
                  </a:lnTo>
                  <a:lnTo>
                    <a:pt x="184" y="209"/>
                  </a:lnTo>
                  <a:lnTo>
                    <a:pt x="180" y="213"/>
                  </a:lnTo>
                  <a:lnTo>
                    <a:pt x="175" y="217"/>
                  </a:lnTo>
                  <a:lnTo>
                    <a:pt x="169" y="222"/>
                  </a:lnTo>
                  <a:lnTo>
                    <a:pt x="163" y="226"/>
                  </a:lnTo>
                  <a:lnTo>
                    <a:pt x="157" y="228"/>
                  </a:lnTo>
                  <a:lnTo>
                    <a:pt x="149" y="232"/>
                  </a:lnTo>
                  <a:lnTo>
                    <a:pt x="143" y="234"/>
                  </a:lnTo>
                  <a:lnTo>
                    <a:pt x="136" y="235"/>
                  </a:lnTo>
                  <a:lnTo>
                    <a:pt x="129" y="238"/>
                  </a:lnTo>
                  <a:lnTo>
                    <a:pt x="121" y="239"/>
                  </a:lnTo>
                  <a:lnTo>
                    <a:pt x="114" y="239"/>
                  </a:lnTo>
                  <a:lnTo>
                    <a:pt x="107" y="239"/>
                  </a:lnTo>
                  <a:lnTo>
                    <a:pt x="96" y="239"/>
                  </a:lnTo>
                  <a:lnTo>
                    <a:pt x="84" y="238"/>
                  </a:lnTo>
                  <a:lnTo>
                    <a:pt x="74" y="235"/>
                  </a:lnTo>
                  <a:lnTo>
                    <a:pt x="63" y="232"/>
                  </a:lnTo>
                  <a:lnTo>
                    <a:pt x="54" y="227"/>
                  </a:lnTo>
                  <a:lnTo>
                    <a:pt x="45" y="222"/>
                  </a:lnTo>
                  <a:lnTo>
                    <a:pt x="37" y="216"/>
                  </a:lnTo>
                  <a:lnTo>
                    <a:pt x="29" y="209"/>
                  </a:lnTo>
                  <a:lnTo>
                    <a:pt x="22" y="200"/>
                  </a:lnTo>
                  <a:lnTo>
                    <a:pt x="16" y="192"/>
                  </a:lnTo>
                  <a:lnTo>
                    <a:pt x="11" y="182"/>
                  </a:lnTo>
                  <a:lnTo>
                    <a:pt x="7" y="171"/>
                  </a:lnTo>
                  <a:lnTo>
                    <a:pt x="3" y="159"/>
                  </a:lnTo>
                  <a:lnTo>
                    <a:pt x="1" y="147"/>
                  </a:lnTo>
                  <a:lnTo>
                    <a:pt x="0" y="133"/>
                  </a:lnTo>
                  <a:lnTo>
                    <a:pt x="0" y="119"/>
                  </a:lnTo>
                  <a:close/>
                  <a:moveTo>
                    <a:pt x="40" y="119"/>
                  </a:moveTo>
                  <a:lnTo>
                    <a:pt x="40" y="130"/>
                  </a:lnTo>
                  <a:lnTo>
                    <a:pt x="41" y="139"/>
                  </a:lnTo>
                  <a:lnTo>
                    <a:pt x="42" y="149"/>
                  </a:lnTo>
                  <a:lnTo>
                    <a:pt x="45" y="158"/>
                  </a:lnTo>
                  <a:lnTo>
                    <a:pt x="47" y="166"/>
                  </a:lnTo>
                  <a:lnTo>
                    <a:pt x="51" y="173"/>
                  </a:lnTo>
                  <a:lnTo>
                    <a:pt x="54" y="179"/>
                  </a:lnTo>
                  <a:lnTo>
                    <a:pt x="58" y="185"/>
                  </a:lnTo>
                  <a:lnTo>
                    <a:pt x="64" y="190"/>
                  </a:lnTo>
                  <a:lnTo>
                    <a:pt x="69" y="195"/>
                  </a:lnTo>
                  <a:lnTo>
                    <a:pt x="74" y="199"/>
                  </a:lnTo>
                  <a:lnTo>
                    <a:pt x="80" y="201"/>
                  </a:lnTo>
                  <a:lnTo>
                    <a:pt x="86" y="204"/>
                  </a:lnTo>
                  <a:lnTo>
                    <a:pt x="93" y="206"/>
                  </a:lnTo>
                  <a:lnTo>
                    <a:pt x="99" y="207"/>
                  </a:lnTo>
                  <a:lnTo>
                    <a:pt x="107" y="207"/>
                  </a:lnTo>
                  <a:lnTo>
                    <a:pt x="114" y="207"/>
                  </a:lnTo>
                  <a:lnTo>
                    <a:pt x="121" y="206"/>
                  </a:lnTo>
                  <a:lnTo>
                    <a:pt x="127" y="204"/>
                  </a:lnTo>
                  <a:lnTo>
                    <a:pt x="133" y="201"/>
                  </a:lnTo>
                  <a:lnTo>
                    <a:pt x="140" y="199"/>
                  </a:lnTo>
                  <a:lnTo>
                    <a:pt x="146" y="195"/>
                  </a:lnTo>
                  <a:lnTo>
                    <a:pt x="150" y="190"/>
                  </a:lnTo>
                  <a:lnTo>
                    <a:pt x="155" y="185"/>
                  </a:lnTo>
                  <a:lnTo>
                    <a:pt x="160" y="179"/>
                  </a:lnTo>
                  <a:lnTo>
                    <a:pt x="164" y="173"/>
                  </a:lnTo>
                  <a:lnTo>
                    <a:pt x="167" y="165"/>
                  </a:lnTo>
                  <a:lnTo>
                    <a:pt x="170" y="158"/>
                  </a:lnTo>
                  <a:lnTo>
                    <a:pt x="172" y="149"/>
                  </a:lnTo>
                  <a:lnTo>
                    <a:pt x="174" y="139"/>
                  </a:lnTo>
                  <a:lnTo>
                    <a:pt x="175" y="128"/>
                  </a:lnTo>
                  <a:lnTo>
                    <a:pt x="175" y="117"/>
                  </a:lnTo>
                  <a:lnTo>
                    <a:pt x="175" y="108"/>
                  </a:lnTo>
                  <a:lnTo>
                    <a:pt x="174" y="98"/>
                  </a:lnTo>
                  <a:lnTo>
                    <a:pt x="172" y="88"/>
                  </a:lnTo>
                  <a:lnTo>
                    <a:pt x="170" y="81"/>
                  </a:lnTo>
                  <a:lnTo>
                    <a:pt x="167" y="72"/>
                  </a:lnTo>
                  <a:lnTo>
                    <a:pt x="164" y="65"/>
                  </a:lnTo>
                  <a:lnTo>
                    <a:pt x="160" y="59"/>
                  </a:lnTo>
                  <a:lnTo>
                    <a:pt x="155" y="53"/>
                  </a:lnTo>
                  <a:lnTo>
                    <a:pt x="150" y="48"/>
                  </a:lnTo>
                  <a:lnTo>
                    <a:pt x="144" y="43"/>
                  </a:lnTo>
                  <a:lnTo>
                    <a:pt x="140" y="40"/>
                  </a:lnTo>
                  <a:lnTo>
                    <a:pt x="133" y="37"/>
                  </a:lnTo>
                  <a:lnTo>
                    <a:pt x="127" y="35"/>
                  </a:lnTo>
                  <a:lnTo>
                    <a:pt x="121" y="32"/>
                  </a:lnTo>
                  <a:lnTo>
                    <a:pt x="114" y="31"/>
                  </a:lnTo>
                  <a:lnTo>
                    <a:pt x="107" y="31"/>
                  </a:lnTo>
                  <a:lnTo>
                    <a:pt x="99" y="31"/>
                  </a:lnTo>
                  <a:lnTo>
                    <a:pt x="93" y="32"/>
                  </a:lnTo>
                  <a:lnTo>
                    <a:pt x="86" y="35"/>
                  </a:lnTo>
                  <a:lnTo>
                    <a:pt x="80" y="37"/>
                  </a:lnTo>
                  <a:lnTo>
                    <a:pt x="74" y="40"/>
                  </a:lnTo>
                  <a:lnTo>
                    <a:pt x="69" y="43"/>
                  </a:lnTo>
                  <a:lnTo>
                    <a:pt x="64" y="48"/>
                  </a:lnTo>
                  <a:lnTo>
                    <a:pt x="58" y="53"/>
                  </a:lnTo>
                  <a:lnTo>
                    <a:pt x="54" y="59"/>
                  </a:lnTo>
                  <a:lnTo>
                    <a:pt x="51" y="65"/>
                  </a:lnTo>
                  <a:lnTo>
                    <a:pt x="47" y="72"/>
                  </a:lnTo>
                  <a:lnTo>
                    <a:pt x="45" y="81"/>
                  </a:lnTo>
                  <a:lnTo>
                    <a:pt x="42" y="90"/>
                  </a:lnTo>
                  <a:lnTo>
                    <a:pt x="41" y="98"/>
                  </a:lnTo>
                  <a:lnTo>
                    <a:pt x="40" y="109"/>
                  </a:lnTo>
                  <a:lnTo>
                    <a:pt x="40" y="11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66"/>
            <p:cNvSpPr/>
            <p:nvPr/>
          </p:nvSpPr>
          <p:spPr>
            <a:xfrm>
              <a:off x="852" y="1463"/>
              <a:ext cx="38" cy="47"/>
            </a:xfrm>
            <a:custGeom>
              <a:avLst/>
              <a:gdLst/>
              <a:ahLst/>
              <a:cxnLst/>
              <a:rect l="l" t="t" r="r" b="b"/>
              <a:pathLst>
                <a:path w="187" h="234" extrusionOk="0">
                  <a:moveTo>
                    <a:pt x="0" y="234"/>
                  </a:moveTo>
                  <a:lnTo>
                    <a:pt x="0" y="4"/>
                  </a:lnTo>
                  <a:lnTo>
                    <a:pt x="35" y="4"/>
                  </a:lnTo>
                  <a:lnTo>
                    <a:pt x="35" y="37"/>
                  </a:lnTo>
                  <a:lnTo>
                    <a:pt x="42" y="29"/>
                  </a:lnTo>
                  <a:lnTo>
                    <a:pt x="50" y="20"/>
                  </a:lnTo>
                  <a:lnTo>
                    <a:pt x="57" y="14"/>
                  </a:lnTo>
                  <a:lnTo>
                    <a:pt x="67" y="8"/>
                  </a:lnTo>
                  <a:lnTo>
                    <a:pt x="75" y="4"/>
                  </a:lnTo>
                  <a:lnTo>
                    <a:pt x="86" y="2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24" y="1"/>
                  </a:lnTo>
                  <a:lnTo>
                    <a:pt x="129" y="1"/>
                  </a:lnTo>
                  <a:lnTo>
                    <a:pt x="133" y="2"/>
                  </a:lnTo>
                  <a:lnTo>
                    <a:pt x="137" y="3"/>
                  </a:lnTo>
                  <a:lnTo>
                    <a:pt x="142" y="4"/>
                  </a:lnTo>
                  <a:lnTo>
                    <a:pt x="147" y="7"/>
                  </a:lnTo>
                  <a:lnTo>
                    <a:pt x="150" y="8"/>
                  </a:lnTo>
                  <a:lnTo>
                    <a:pt x="154" y="11"/>
                  </a:lnTo>
                  <a:lnTo>
                    <a:pt x="158" y="13"/>
                  </a:lnTo>
                  <a:lnTo>
                    <a:pt x="161" y="15"/>
                  </a:lnTo>
                  <a:lnTo>
                    <a:pt x="165" y="18"/>
                  </a:lnTo>
                  <a:lnTo>
                    <a:pt x="167" y="20"/>
                  </a:lnTo>
                  <a:lnTo>
                    <a:pt x="170" y="23"/>
                  </a:lnTo>
                  <a:lnTo>
                    <a:pt x="172" y="26"/>
                  </a:lnTo>
                  <a:lnTo>
                    <a:pt x="175" y="29"/>
                  </a:lnTo>
                  <a:lnTo>
                    <a:pt x="176" y="32"/>
                  </a:lnTo>
                  <a:lnTo>
                    <a:pt x="178" y="36"/>
                  </a:lnTo>
                  <a:lnTo>
                    <a:pt x="180" y="40"/>
                  </a:lnTo>
                  <a:lnTo>
                    <a:pt x="181" y="43"/>
                  </a:lnTo>
                  <a:lnTo>
                    <a:pt x="182" y="47"/>
                  </a:lnTo>
                  <a:lnTo>
                    <a:pt x="183" y="51"/>
                  </a:lnTo>
                  <a:lnTo>
                    <a:pt x="184" y="55"/>
                  </a:lnTo>
                  <a:lnTo>
                    <a:pt x="186" y="58"/>
                  </a:lnTo>
                  <a:lnTo>
                    <a:pt x="186" y="62"/>
                  </a:lnTo>
                  <a:lnTo>
                    <a:pt x="186" y="65"/>
                  </a:lnTo>
                  <a:lnTo>
                    <a:pt x="187" y="70"/>
                  </a:lnTo>
                  <a:lnTo>
                    <a:pt x="187" y="75"/>
                  </a:lnTo>
                  <a:lnTo>
                    <a:pt x="187" y="80"/>
                  </a:lnTo>
                  <a:lnTo>
                    <a:pt x="187" y="86"/>
                  </a:lnTo>
                  <a:lnTo>
                    <a:pt x="187" y="93"/>
                  </a:lnTo>
                  <a:lnTo>
                    <a:pt x="187" y="234"/>
                  </a:lnTo>
                  <a:lnTo>
                    <a:pt x="148" y="234"/>
                  </a:lnTo>
                  <a:lnTo>
                    <a:pt x="148" y="94"/>
                  </a:lnTo>
                  <a:lnTo>
                    <a:pt x="148" y="88"/>
                  </a:lnTo>
                  <a:lnTo>
                    <a:pt x="148" y="83"/>
                  </a:lnTo>
                  <a:lnTo>
                    <a:pt x="147" y="79"/>
                  </a:lnTo>
                  <a:lnTo>
                    <a:pt x="147" y="74"/>
                  </a:lnTo>
                  <a:lnTo>
                    <a:pt x="146" y="69"/>
                  </a:lnTo>
                  <a:lnTo>
                    <a:pt x="146" y="65"/>
                  </a:lnTo>
                  <a:lnTo>
                    <a:pt x="144" y="62"/>
                  </a:lnTo>
                  <a:lnTo>
                    <a:pt x="143" y="59"/>
                  </a:lnTo>
                  <a:lnTo>
                    <a:pt x="142" y="55"/>
                  </a:lnTo>
                  <a:lnTo>
                    <a:pt x="141" y="53"/>
                  </a:lnTo>
                  <a:lnTo>
                    <a:pt x="140" y="51"/>
                  </a:lnTo>
                  <a:lnTo>
                    <a:pt x="137" y="48"/>
                  </a:lnTo>
                  <a:lnTo>
                    <a:pt x="135" y="46"/>
                  </a:lnTo>
                  <a:lnTo>
                    <a:pt x="132" y="43"/>
                  </a:lnTo>
                  <a:lnTo>
                    <a:pt x="130" y="42"/>
                  </a:lnTo>
                  <a:lnTo>
                    <a:pt x="127" y="40"/>
                  </a:lnTo>
                  <a:lnTo>
                    <a:pt x="124" y="38"/>
                  </a:lnTo>
                  <a:lnTo>
                    <a:pt x="121" y="37"/>
                  </a:lnTo>
                  <a:lnTo>
                    <a:pt x="118" y="36"/>
                  </a:lnTo>
                  <a:lnTo>
                    <a:pt x="115" y="35"/>
                  </a:lnTo>
                  <a:lnTo>
                    <a:pt x="112" y="34"/>
                  </a:lnTo>
                  <a:lnTo>
                    <a:pt x="108" y="34"/>
                  </a:lnTo>
                  <a:lnTo>
                    <a:pt x="104" y="32"/>
                  </a:lnTo>
                  <a:lnTo>
                    <a:pt x="101" y="32"/>
                  </a:lnTo>
                  <a:lnTo>
                    <a:pt x="95" y="34"/>
                  </a:lnTo>
                  <a:lnTo>
                    <a:pt x="88" y="34"/>
                  </a:lnTo>
                  <a:lnTo>
                    <a:pt x="82" y="35"/>
                  </a:lnTo>
                  <a:lnTo>
                    <a:pt x="78" y="37"/>
                  </a:lnTo>
                  <a:lnTo>
                    <a:pt x="71" y="40"/>
                  </a:lnTo>
                  <a:lnTo>
                    <a:pt x="67" y="42"/>
                  </a:lnTo>
                  <a:lnTo>
                    <a:pt x="62" y="45"/>
                  </a:lnTo>
                  <a:lnTo>
                    <a:pt x="57" y="48"/>
                  </a:lnTo>
                  <a:lnTo>
                    <a:pt x="53" y="53"/>
                  </a:lnTo>
                  <a:lnTo>
                    <a:pt x="50" y="58"/>
                  </a:lnTo>
                  <a:lnTo>
                    <a:pt x="46" y="64"/>
                  </a:lnTo>
                  <a:lnTo>
                    <a:pt x="44" y="71"/>
                  </a:lnTo>
                  <a:lnTo>
                    <a:pt x="41" y="80"/>
                  </a:lnTo>
                  <a:lnTo>
                    <a:pt x="40" y="88"/>
                  </a:lnTo>
                  <a:lnTo>
                    <a:pt x="40" y="98"/>
                  </a:lnTo>
                  <a:lnTo>
                    <a:pt x="39" y="109"/>
                  </a:lnTo>
                  <a:lnTo>
                    <a:pt x="39" y="234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66"/>
            <p:cNvSpPr/>
            <p:nvPr/>
          </p:nvSpPr>
          <p:spPr>
            <a:xfrm>
              <a:off x="899" y="1463"/>
              <a:ext cx="43" cy="48"/>
            </a:xfrm>
            <a:custGeom>
              <a:avLst/>
              <a:gdLst/>
              <a:ahLst/>
              <a:cxnLst/>
              <a:rect l="l" t="t" r="r" b="b"/>
              <a:pathLst>
                <a:path w="213" h="239" extrusionOk="0">
                  <a:moveTo>
                    <a:pt x="170" y="160"/>
                  </a:moveTo>
                  <a:lnTo>
                    <a:pt x="211" y="165"/>
                  </a:lnTo>
                  <a:lnTo>
                    <a:pt x="208" y="173"/>
                  </a:lnTo>
                  <a:lnTo>
                    <a:pt x="205" y="182"/>
                  </a:lnTo>
                  <a:lnTo>
                    <a:pt x="202" y="189"/>
                  </a:lnTo>
                  <a:lnTo>
                    <a:pt x="197" y="196"/>
                  </a:lnTo>
                  <a:lnTo>
                    <a:pt x="193" y="202"/>
                  </a:lnTo>
                  <a:lnTo>
                    <a:pt x="187" y="209"/>
                  </a:lnTo>
                  <a:lnTo>
                    <a:pt x="182" y="215"/>
                  </a:lnTo>
                  <a:lnTo>
                    <a:pt x="176" y="219"/>
                  </a:lnTo>
                  <a:lnTo>
                    <a:pt x="169" y="224"/>
                  </a:lnTo>
                  <a:lnTo>
                    <a:pt x="162" y="228"/>
                  </a:lnTo>
                  <a:lnTo>
                    <a:pt x="154" y="232"/>
                  </a:lnTo>
                  <a:lnTo>
                    <a:pt x="146" y="234"/>
                  </a:lnTo>
                  <a:lnTo>
                    <a:pt x="137" y="236"/>
                  </a:lnTo>
                  <a:lnTo>
                    <a:pt x="129" y="238"/>
                  </a:lnTo>
                  <a:lnTo>
                    <a:pt x="119" y="239"/>
                  </a:lnTo>
                  <a:lnTo>
                    <a:pt x="109" y="239"/>
                  </a:lnTo>
                  <a:lnTo>
                    <a:pt x="97" y="239"/>
                  </a:lnTo>
                  <a:lnTo>
                    <a:pt x="86" y="238"/>
                  </a:lnTo>
                  <a:lnTo>
                    <a:pt x="75" y="235"/>
                  </a:lnTo>
                  <a:lnTo>
                    <a:pt x="64" y="232"/>
                  </a:lnTo>
                  <a:lnTo>
                    <a:pt x="55" y="227"/>
                  </a:lnTo>
                  <a:lnTo>
                    <a:pt x="46" y="222"/>
                  </a:lnTo>
                  <a:lnTo>
                    <a:pt x="38" y="216"/>
                  </a:lnTo>
                  <a:lnTo>
                    <a:pt x="30" y="209"/>
                  </a:lnTo>
                  <a:lnTo>
                    <a:pt x="23" y="200"/>
                  </a:lnTo>
                  <a:lnTo>
                    <a:pt x="17" y="192"/>
                  </a:lnTo>
                  <a:lnTo>
                    <a:pt x="12" y="182"/>
                  </a:lnTo>
                  <a:lnTo>
                    <a:pt x="7" y="171"/>
                  </a:lnTo>
                  <a:lnTo>
                    <a:pt x="5" y="160"/>
                  </a:lnTo>
                  <a:lnTo>
                    <a:pt x="3" y="148"/>
                  </a:lnTo>
                  <a:lnTo>
                    <a:pt x="1" y="134"/>
                  </a:lnTo>
                  <a:lnTo>
                    <a:pt x="0" y="121"/>
                  </a:lnTo>
                  <a:lnTo>
                    <a:pt x="1" y="107"/>
                  </a:lnTo>
                  <a:lnTo>
                    <a:pt x="3" y="94"/>
                  </a:lnTo>
                  <a:lnTo>
                    <a:pt x="5" y="81"/>
                  </a:lnTo>
                  <a:lnTo>
                    <a:pt x="9" y="70"/>
                  </a:lnTo>
                  <a:lnTo>
                    <a:pt x="12" y="59"/>
                  </a:lnTo>
                  <a:lnTo>
                    <a:pt x="17" y="49"/>
                  </a:lnTo>
                  <a:lnTo>
                    <a:pt x="23" y="40"/>
                  </a:lnTo>
                  <a:lnTo>
                    <a:pt x="30" y="31"/>
                  </a:lnTo>
                  <a:lnTo>
                    <a:pt x="38" y="24"/>
                  </a:lnTo>
                  <a:lnTo>
                    <a:pt x="46" y="17"/>
                  </a:lnTo>
                  <a:lnTo>
                    <a:pt x="55" y="12"/>
                  </a:lnTo>
                  <a:lnTo>
                    <a:pt x="64" y="7"/>
                  </a:lnTo>
                  <a:lnTo>
                    <a:pt x="74" y="3"/>
                  </a:lnTo>
                  <a:lnTo>
                    <a:pt x="85" y="1"/>
                  </a:lnTo>
                  <a:lnTo>
                    <a:pt x="96" y="0"/>
                  </a:lnTo>
                  <a:lnTo>
                    <a:pt x="108" y="0"/>
                  </a:lnTo>
                  <a:lnTo>
                    <a:pt x="119" y="0"/>
                  </a:lnTo>
                  <a:lnTo>
                    <a:pt x="130" y="1"/>
                  </a:lnTo>
                  <a:lnTo>
                    <a:pt x="140" y="3"/>
                  </a:lnTo>
                  <a:lnTo>
                    <a:pt x="150" y="7"/>
                  </a:lnTo>
                  <a:lnTo>
                    <a:pt x="159" y="12"/>
                  </a:lnTo>
                  <a:lnTo>
                    <a:pt x="168" y="17"/>
                  </a:lnTo>
                  <a:lnTo>
                    <a:pt x="175" y="23"/>
                  </a:lnTo>
                  <a:lnTo>
                    <a:pt x="184" y="30"/>
                  </a:lnTo>
                  <a:lnTo>
                    <a:pt x="190" y="38"/>
                  </a:lnTo>
                  <a:lnTo>
                    <a:pt x="196" y="48"/>
                  </a:lnTo>
                  <a:lnTo>
                    <a:pt x="201" y="58"/>
                  </a:lnTo>
                  <a:lnTo>
                    <a:pt x="205" y="69"/>
                  </a:lnTo>
                  <a:lnTo>
                    <a:pt x="208" y="80"/>
                  </a:lnTo>
                  <a:lnTo>
                    <a:pt x="210" y="92"/>
                  </a:lnTo>
                  <a:lnTo>
                    <a:pt x="211" y="105"/>
                  </a:lnTo>
                  <a:lnTo>
                    <a:pt x="213" y="119"/>
                  </a:lnTo>
                  <a:lnTo>
                    <a:pt x="213" y="120"/>
                  </a:lnTo>
                  <a:lnTo>
                    <a:pt x="213" y="121"/>
                  </a:lnTo>
                  <a:lnTo>
                    <a:pt x="213" y="122"/>
                  </a:lnTo>
                  <a:lnTo>
                    <a:pt x="213" y="124"/>
                  </a:lnTo>
                  <a:lnTo>
                    <a:pt x="213" y="125"/>
                  </a:lnTo>
                  <a:lnTo>
                    <a:pt x="213" y="126"/>
                  </a:lnTo>
                  <a:lnTo>
                    <a:pt x="213" y="127"/>
                  </a:lnTo>
                  <a:lnTo>
                    <a:pt x="211" y="130"/>
                  </a:lnTo>
                  <a:lnTo>
                    <a:pt x="40" y="130"/>
                  </a:lnTo>
                  <a:lnTo>
                    <a:pt x="41" y="138"/>
                  </a:lnTo>
                  <a:lnTo>
                    <a:pt x="43" y="147"/>
                  </a:lnTo>
                  <a:lnTo>
                    <a:pt x="45" y="155"/>
                  </a:lnTo>
                  <a:lnTo>
                    <a:pt x="47" y="162"/>
                  </a:lnTo>
                  <a:lnTo>
                    <a:pt x="50" y="170"/>
                  </a:lnTo>
                  <a:lnTo>
                    <a:pt x="54" y="176"/>
                  </a:lnTo>
                  <a:lnTo>
                    <a:pt x="57" y="182"/>
                  </a:lnTo>
                  <a:lnTo>
                    <a:pt x="62" y="187"/>
                  </a:lnTo>
                  <a:lnTo>
                    <a:pt x="67" y="192"/>
                  </a:lnTo>
                  <a:lnTo>
                    <a:pt x="73" y="196"/>
                  </a:lnTo>
                  <a:lnTo>
                    <a:pt x="78" y="199"/>
                  </a:lnTo>
                  <a:lnTo>
                    <a:pt x="84" y="202"/>
                  </a:lnTo>
                  <a:lnTo>
                    <a:pt x="90" y="205"/>
                  </a:lnTo>
                  <a:lnTo>
                    <a:pt x="96" y="206"/>
                  </a:lnTo>
                  <a:lnTo>
                    <a:pt x="103" y="207"/>
                  </a:lnTo>
                  <a:lnTo>
                    <a:pt x="111" y="207"/>
                  </a:lnTo>
                  <a:lnTo>
                    <a:pt x="116" y="207"/>
                  </a:lnTo>
                  <a:lnTo>
                    <a:pt x="120" y="206"/>
                  </a:lnTo>
                  <a:lnTo>
                    <a:pt x="125" y="206"/>
                  </a:lnTo>
                  <a:lnTo>
                    <a:pt x="130" y="205"/>
                  </a:lnTo>
                  <a:lnTo>
                    <a:pt x="135" y="202"/>
                  </a:lnTo>
                  <a:lnTo>
                    <a:pt x="139" y="201"/>
                  </a:lnTo>
                  <a:lnTo>
                    <a:pt x="142" y="199"/>
                  </a:lnTo>
                  <a:lnTo>
                    <a:pt x="147" y="196"/>
                  </a:lnTo>
                  <a:lnTo>
                    <a:pt x="151" y="193"/>
                  </a:lnTo>
                  <a:lnTo>
                    <a:pt x="154" y="189"/>
                  </a:lnTo>
                  <a:lnTo>
                    <a:pt x="157" y="185"/>
                  </a:lnTo>
                  <a:lnTo>
                    <a:pt x="160" y="182"/>
                  </a:lnTo>
                  <a:lnTo>
                    <a:pt x="163" y="177"/>
                  </a:lnTo>
                  <a:lnTo>
                    <a:pt x="165" y="172"/>
                  </a:lnTo>
                  <a:lnTo>
                    <a:pt x="169" y="166"/>
                  </a:lnTo>
                  <a:lnTo>
                    <a:pt x="170" y="160"/>
                  </a:lnTo>
                  <a:close/>
                  <a:moveTo>
                    <a:pt x="43" y="97"/>
                  </a:moveTo>
                  <a:lnTo>
                    <a:pt x="171" y="97"/>
                  </a:lnTo>
                  <a:lnTo>
                    <a:pt x="170" y="91"/>
                  </a:lnTo>
                  <a:lnTo>
                    <a:pt x="169" y="83"/>
                  </a:lnTo>
                  <a:lnTo>
                    <a:pt x="168" y="77"/>
                  </a:lnTo>
                  <a:lnTo>
                    <a:pt x="167" y="71"/>
                  </a:lnTo>
                  <a:lnTo>
                    <a:pt x="164" y="66"/>
                  </a:lnTo>
                  <a:lnTo>
                    <a:pt x="162" y="62"/>
                  </a:lnTo>
                  <a:lnTo>
                    <a:pt x="159" y="58"/>
                  </a:lnTo>
                  <a:lnTo>
                    <a:pt x="157" y="54"/>
                  </a:lnTo>
                  <a:lnTo>
                    <a:pt x="152" y="48"/>
                  </a:lnTo>
                  <a:lnTo>
                    <a:pt x="146" y="43"/>
                  </a:lnTo>
                  <a:lnTo>
                    <a:pt x="141" y="40"/>
                  </a:lnTo>
                  <a:lnTo>
                    <a:pt x="135" y="37"/>
                  </a:lnTo>
                  <a:lnTo>
                    <a:pt x="129" y="35"/>
                  </a:lnTo>
                  <a:lnTo>
                    <a:pt x="123" y="32"/>
                  </a:lnTo>
                  <a:lnTo>
                    <a:pt x="116" y="31"/>
                  </a:lnTo>
                  <a:lnTo>
                    <a:pt x="108" y="31"/>
                  </a:lnTo>
                  <a:lnTo>
                    <a:pt x="102" y="31"/>
                  </a:lnTo>
                  <a:lnTo>
                    <a:pt x="95" y="32"/>
                  </a:lnTo>
                  <a:lnTo>
                    <a:pt x="89" y="34"/>
                  </a:lnTo>
                  <a:lnTo>
                    <a:pt x="84" y="36"/>
                  </a:lnTo>
                  <a:lnTo>
                    <a:pt x="78" y="38"/>
                  </a:lnTo>
                  <a:lnTo>
                    <a:pt x="73" y="41"/>
                  </a:lnTo>
                  <a:lnTo>
                    <a:pt x="68" y="45"/>
                  </a:lnTo>
                  <a:lnTo>
                    <a:pt x="63" y="49"/>
                  </a:lnTo>
                  <a:lnTo>
                    <a:pt x="58" y="54"/>
                  </a:lnTo>
                  <a:lnTo>
                    <a:pt x="55" y="59"/>
                  </a:lnTo>
                  <a:lnTo>
                    <a:pt x="51" y="64"/>
                  </a:lnTo>
                  <a:lnTo>
                    <a:pt x="49" y="70"/>
                  </a:lnTo>
                  <a:lnTo>
                    <a:pt x="46" y="76"/>
                  </a:lnTo>
                  <a:lnTo>
                    <a:pt x="45" y="83"/>
                  </a:lnTo>
                  <a:lnTo>
                    <a:pt x="44" y="90"/>
                  </a:lnTo>
                  <a:lnTo>
                    <a:pt x="43" y="9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66"/>
            <p:cNvSpPr/>
            <p:nvPr/>
          </p:nvSpPr>
          <p:spPr>
            <a:xfrm>
              <a:off x="951" y="1463"/>
              <a:ext cx="37" cy="47"/>
            </a:xfrm>
            <a:custGeom>
              <a:avLst/>
              <a:gdLst/>
              <a:ahLst/>
              <a:cxnLst/>
              <a:rect l="l" t="t" r="r" b="b"/>
              <a:pathLst>
                <a:path w="186" h="234" extrusionOk="0">
                  <a:moveTo>
                    <a:pt x="0" y="234"/>
                  </a:moveTo>
                  <a:lnTo>
                    <a:pt x="0" y="4"/>
                  </a:lnTo>
                  <a:lnTo>
                    <a:pt x="35" y="4"/>
                  </a:lnTo>
                  <a:lnTo>
                    <a:pt x="35" y="37"/>
                  </a:lnTo>
                  <a:lnTo>
                    <a:pt x="41" y="29"/>
                  </a:lnTo>
                  <a:lnTo>
                    <a:pt x="49" y="20"/>
                  </a:lnTo>
                  <a:lnTo>
                    <a:pt x="57" y="14"/>
                  </a:lnTo>
                  <a:lnTo>
                    <a:pt x="66" y="8"/>
                  </a:lnTo>
                  <a:lnTo>
                    <a:pt x="75" y="4"/>
                  </a:lnTo>
                  <a:lnTo>
                    <a:pt x="85" y="2"/>
                  </a:lnTo>
                  <a:lnTo>
                    <a:pt x="96" y="0"/>
                  </a:lnTo>
                  <a:lnTo>
                    <a:pt x="108" y="0"/>
                  </a:lnTo>
                  <a:lnTo>
                    <a:pt x="113" y="0"/>
                  </a:lnTo>
                  <a:lnTo>
                    <a:pt x="118" y="0"/>
                  </a:lnTo>
                  <a:lnTo>
                    <a:pt x="123" y="1"/>
                  </a:lnTo>
                  <a:lnTo>
                    <a:pt x="128" y="1"/>
                  </a:lnTo>
                  <a:lnTo>
                    <a:pt x="133" y="2"/>
                  </a:lnTo>
                  <a:lnTo>
                    <a:pt x="137" y="3"/>
                  </a:lnTo>
                  <a:lnTo>
                    <a:pt x="142" y="4"/>
                  </a:lnTo>
                  <a:lnTo>
                    <a:pt x="146" y="7"/>
                  </a:lnTo>
                  <a:lnTo>
                    <a:pt x="151" y="8"/>
                  </a:lnTo>
                  <a:lnTo>
                    <a:pt x="154" y="11"/>
                  </a:lnTo>
                  <a:lnTo>
                    <a:pt x="158" y="13"/>
                  </a:lnTo>
                  <a:lnTo>
                    <a:pt x="162" y="15"/>
                  </a:lnTo>
                  <a:lnTo>
                    <a:pt x="164" y="18"/>
                  </a:lnTo>
                  <a:lnTo>
                    <a:pt x="168" y="20"/>
                  </a:lnTo>
                  <a:lnTo>
                    <a:pt x="170" y="23"/>
                  </a:lnTo>
                  <a:lnTo>
                    <a:pt x="173" y="26"/>
                  </a:lnTo>
                  <a:lnTo>
                    <a:pt x="174" y="29"/>
                  </a:lnTo>
                  <a:lnTo>
                    <a:pt x="176" y="32"/>
                  </a:lnTo>
                  <a:lnTo>
                    <a:pt x="177" y="36"/>
                  </a:lnTo>
                  <a:lnTo>
                    <a:pt x="180" y="40"/>
                  </a:lnTo>
                  <a:lnTo>
                    <a:pt x="181" y="43"/>
                  </a:lnTo>
                  <a:lnTo>
                    <a:pt x="182" y="47"/>
                  </a:lnTo>
                  <a:lnTo>
                    <a:pt x="184" y="51"/>
                  </a:lnTo>
                  <a:lnTo>
                    <a:pt x="185" y="55"/>
                  </a:lnTo>
                  <a:lnTo>
                    <a:pt x="185" y="58"/>
                  </a:lnTo>
                  <a:lnTo>
                    <a:pt x="185" y="62"/>
                  </a:lnTo>
                  <a:lnTo>
                    <a:pt x="186" y="65"/>
                  </a:lnTo>
                  <a:lnTo>
                    <a:pt x="186" y="70"/>
                  </a:lnTo>
                  <a:lnTo>
                    <a:pt x="186" y="75"/>
                  </a:lnTo>
                  <a:lnTo>
                    <a:pt x="186" y="80"/>
                  </a:lnTo>
                  <a:lnTo>
                    <a:pt x="186" y="86"/>
                  </a:lnTo>
                  <a:lnTo>
                    <a:pt x="186" y="93"/>
                  </a:lnTo>
                  <a:lnTo>
                    <a:pt x="186" y="234"/>
                  </a:lnTo>
                  <a:lnTo>
                    <a:pt x="147" y="234"/>
                  </a:lnTo>
                  <a:lnTo>
                    <a:pt x="147" y="94"/>
                  </a:lnTo>
                  <a:lnTo>
                    <a:pt x="147" y="88"/>
                  </a:lnTo>
                  <a:lnTo>
                    <a:pt x="147" y="83"/>
                  </a:lnTo>
                  <a:lnTo>
                    <a:pt x="147" y="79"/>
                  </a:lnTo>
                  <a:lnTo>
                    <a:pt x="146" y="74"/>
                  </a:lnTo>
                  <a:lnTo>
                    <a:pt x="146" y="69"/>
                  </a:lnTo>
                  <a:lnTo>
                    <a:pt x="145" y="65"/>
                  </a:lnTo>
                  <a:lnTo>
                    <a:pt x="143" y="62"/>
                  </a:lnTo>
                  <a:lnTo>
                    <a:pt x="143" y="59"/>
                  </a:lnTo>
                  <a:lnTo>
                    <a:pt x="142" y="55"/>
                  </a:lnTo>
                  <a:lnTo>
                    <a:pt x="140" y="53"/>
                  </a:lnTo>
                  <a:lnTo>
                    <a:pt x="139" y="51"/>
                  </a:lnTo>
                  <a:lnTo>
                    <a:pt x="136" y="48"/>
                  </a:lnTo>
                  <a:lnTo>
                    <a:pt x="135" y="46"/>
                  </a:lnTo>
                  <a:lnTo>
                    <a:pt x="133" y="43"/>
                  </a:lnTo>
                  <a:lnTo>
                    <a:pt x="130" y="42"/>
                  </a:lnTo>
                  <a:lnTo>
                    <a:pt x="126" y="40"/>
                  </a:lnTo>
                  <a:lnTo>
                    <a:pt x="124" y="38"/>
                  </a:lnTo>
                  <a:lnTo>
                    <a:pt x="120" y="37"/>
                  </a:lnTo>
                  <a:lnTo>
                    <a:pt x="118" y="36"/>
                  </a:lnTo>
                  <a:lnTo>
                    <a:pt x="114" y="35"/>
                  </a:lnTo>
                  <a:lnTo>
                    <a:pt x="111" y="34"/>
                  </a:lnTo>
                  <a:lnTo>
                    <a:pt x="107" y="34"/>
                  </a:lnTo>
                  <a:lnTo>
                    <a:pt x="103" y="32"/>
                  </a:lnTo>
                  <a:lnTo>
                    <a:pt x="100" y="32"/>
                  </a:lnTo>
                  <a:lnTo>
                    <a:pt x="94" y="34"/>
                  </a:lnTo>
                  <a:lnTo>
                    <a:pt x="88" y="34"/>
                  </a:lnTo>
                  <a:lnTo>
                    <a:pt x="81" y="35"/>
                  </a:lnTo>
                  <a:lnTo>
                    <a:pt x="77" y="37"/>
                  </a:lnTo>
                  <a:lnTo>
                    <a:pt x="72" y="40"/>
                  </a:lnTo>
                  <a:lnTo>
                    <a:pt x="66" y="42"/>
                  </a:lnTo>
                  <a:lnTo>
                    <a:pt x="61" y="45"/>
                  </a:lnTo>
                  <a:lnTo>
                    <a:pt x="57" y="48"/>
                  </a:lnTo>
                  <a:lnTo>
                    <a:pt x="52" y="53"/>
                  </a:lnTo>
                  <a:lnTo>
                    <a:pt x="49" y="58"/>
                  </a:lnTo>
                  <a:lnTo>
                    <a:pt x="46" y="64"/>
                  </a:lnTo>
                  <a:lnTo>
                    <a:pt x="44" y="71"/>
                  </a:lnTo>
                  <a:lnTo>
                    <a:pt x="41" y="80"/>
                  </a:lnTo>
                  <a:lnTo>
                    <a:pt x="40" y="88"/>
                  </a:lnTo>
                  <a:lnTo>
                    <a:pt x="39" y="98"/>
                  </a:lnTo>
                  <a:lnTo>
                    <a:pt x="39" y="109"/>
                  </a:lnTo>
                  <a:lnTo>
                    <a:pt x="39" y="234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66"/>
            <p:cNvSpPr/>
            <p:nvPr/>
          </p:nvSpPr>
          <p:spPr>
            <a:xfrm>
              <a:off x="996" y="1448"/>
              <a:ext cx="22" cy="62"/>
            </a:xfrm>
            <a:custGeom>
              <a:avLst/>
              <a:gdLst/>
              <a:ahLst/>
              <a:cxnLst/>
              <a:rect l="l" t="t" r="r" b="b"/>
              <a:pathLst>
                <a:path w="112" h="312" extrusionOk="0">
                  <a:moveTo>
                    <a:pt x="106" y="275"/>
                  </a:moveTo>
                  <a:lnTo>
                    <a:pt x="112" y="310"/>
                  </a:lnTo>
                  <a:lnTo>
                    <a:pt x="108" y="310"/>
                  </a:lnTo>
                  <a:lnTo>
                    <a:pt x="103" y="311"/>
                  </a:lnTo>
                  <a:lnTo>
                    <a:pt x="99" y="311"/>
                  </a:lnTo>
                  <a:lnTo>
                    <a:pt x="96" y="312"/>
                  </a:lnTo>
                  <a:lnTo>
                    <a:pt x="92" y="312"/>
                  </a:lnTo>
                  <a:lnTo>
                    <a:pt x="89" y="312"/>
                  </a:lnTo>
                  <a:lnTo>
                    <a:pt x="86" y="312"/>
                  </a:lnTo>
                  <a:lnTo>
                    <a:pt x="82" y="312"/>
                  </a:lnTo>
                  <a:lnTo>
                    <a:pt x="78" y="312"/>
                  </a:lnTo>
                  <a:lnTo>
                    <a:pt x="73" y="312"/>
                  </a:lnTo>
                  <a:lnTo>
                    <a:pt x="68" y="312"/>
                  </a:lnTo>
                  <a:lnTo>
                    <a:pt x="63" y="311"/>
                  </a:lnTo>
                  <a:lnTo>
                    <a:pt x="59" y="310"/>
                  </a:lnTo>
                  <a:lnTo>
                    <a:pt x="56" y="309"/>
                  </a:lnTo>
                  <a:lnTo>
                    <a:pt x="52" y="308"/>
                  </a:lnTo>
                  <a:lnTo>
                    <a:pt x="50" y="306"/>
                  </a:lnTo>
                  <a:lnTo>
                    <a:pt x="46" y="305"/>
                  </a:lnTo>
                  <a:lnTo>
                    <a:pt x="44" y="303"/>
                  </a:lnTo>
                  <a:lnTo>
                    <a:pt x="41" y="300"/>
                  </a:lnTo>
                  <a:lnTo>
                    <a:pt x="40" y="299"/>
                  </a:lnTo>
                  <a:lnTo>
                    <a:pt x="38" y="297"/>
                  </a:lnTo>
                  <a:lnTo>
                    <a:pt x="36" y="294"/>
                  </a:lnTo>
                  <a:lnTo>
                    <a:pt x="34" y="292"/>
                  </a:lnTo>
                  <a:lnTo>
                    <a:pt x="33" y="288"/>
                  </a:lnTo>
                  <a:lnTo>
                    <a:pt x="31" y="286"/>
                  </a:lnTo>
                  <a:lnTo>
                    <a:pt x="31" y="282"/>
                  </a:lnTo>
                  <a:lnTo>
                    <a:pt x="30" y="277"/>
                  </a:lnTo>
                  <a:lnTo>
                    <a:pt x="29" y="271"/>
                  </a:lnTo>
                  <a:lnTo>
                    <a:pt x="29" y="265"/>
                  </a:lnTo>
                  <a:lnTo>
                    <a:pt x="29" y="259"/>
                  </a:lnTo>
                  <a:lnTo>
                    <a:pt x="28" y="252"/>
                  </a:lnTo>
                  <a:lnTo>
                    <a:pt x="28" y="243"/>
                  </a:lnTo>
                  <a:lnTo>
                    <a:pt x="28" y="111"/>
                  </a:lnTo>
                  <a:lnTo>
                    <a:pt x="0" y="111"/>
                  </a:lnTo>
                  <a:lnTo>
                    <a:pt x="0" y="80"/>
                  </a:lnTo>
                  <a:lnTo>
                    <a:pt x="28" y="80"/>
                  </a:lnTo>
                  <a:lnTo>
                    <a:pt x="28" y="23"/>
                  </a:lnTo>
                  <a:lnTo>
                    <a:pt x="67" y="0"/>
                  </a:lnTo>
                  <a:lnTo>
                    <a:pt x="67" y="80"/>
                  </a:lnTo>
                  <a:lnTo>
                    <a:pt x="106" y="80"/>
                  </a:lnTo>
                  <a:lnTo>
                    <a:pt x="106" y="111"/>
                  </a:lnTo>
                  <a:lnTo>
                    <a:pt x="67" y="111"/>
                  </a:lnTo>
                  <a:lnTo>
                    <a:pt x="67" y="244"/>
                  </a:lnTo>
                  <a:lnTo>
                    <a:pt x="67" y="249"/>
                  </a:lnTo>
                  <a:lnTo>
                    <a:pt x="67" y="253"/>
                  </a:lnTo>
                  <a:lnTo>
                    <a:pt x="67" y="255"/>
                  </a:lnTo>
                  <a:lnTo>
                    <a:pt x="68" y="259"/>
                  </a:lnTo>
                  <a:lnTo>
                    <a:pt x="68" y="261"/>
                  </a:lnTo>
                  <a:lnTo>
                    <a:pt x="68" y="263"/>
                  </a:lnTo>
                  <a:lnTo>
                    <a:pt x="68" y="265"/>
                  </a:lnTo>
                  <a:lnTo>
                    <a:pt x="69" y="266"/>
                  </a:lnTo>
                  <a:lnTo>
                    <a:pt x="69" y="268"/>
                  </a:lnTo>
                  <a:lnTo>
                    <a:pt x="70" y="269"/>
                  </a:lnTo>
                  <a:lnTo>
                    <a:pt x="70" y="270"/>
                  </a:lnTo>
                  <a:lnTo>
                    <a:pt x="72" y="271"/>
                  </a:lnTo>
                  <a:lnTo>
                    <a:pt x="73" y="271"/>
                  </a:lnTo>
                  <a:lnTo>
                    <a:pt x="74" y="272"/>
                  </a:lnTo>
                  <a:lnTo>
                    <a:pt x="74" y="274"/>
                  </a:lnTo>
                  <a:lnTo>
                    <a:pt x="75" y="274"/>
                  </a:lnTo>
                  <a:lnTo>
                    <a:pt x="76" y="275"/>
                  </a:lnTo>
                  <a:lnTo>
                    <a:pt x="78" y="275"/>
                  </a:lnTo>
                  <a:lnTo>
                    <a:pt x="80" y="276"/>
                  </a:lnTo>
                  <a:lnTo>
                    <a:pt x="81" y="276"/>
                  </a:lnTo>
                  <a:lnTo>
                    <a:pt x="82" y="276"/>
                  </a:lnTo>
                  <a:lnTo>
                    <a:pt x="85" y="276"/>
                  </a:lnTo>
                  <a:lnTo>
                    <a:pt x="87" y="277"/>
                  </a:lnTo>
                  <a:lnTo>
                    <a:pt x="89" y="277"/>
                  </a:lnTo>
                  <a:lnTo>
                    <a:pt x="91" y="277"/>
                  </a:lnTo>
                  <a:lnTo>
                    <a:pt x="92" y="276"/>
                  </a:lnTo>
                  <a:lnTo>
                    <a:pt x="95" y="276"/>
                  </a:lnTo>
                  <a:lnTo>
                    <a:pt x="97" y="276"/>
                  </a:lnTo>
                  <a:lnTo>
                    <a:pt x="98" y="276"/>
                  </a:lnTo>
                  <a:lnTo>
                    <a:pt x="101" y="276"/>
                  </a:lnTo>
                  <a:lnTo>
                    <a:pt x="103" y="276"/>
                  </a:lnTo>
                  <a:lnTo>
                    <a:pt x="106" y="27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66"/>
            <p:cNvSpPr/>
            <p:nvPr/>
          </p:nvSpPr>
          <p:spPr>
            <a:xfrm>
              <a:off x="287" y="1446"/>
              <a:ext cx="48" cy="64"/>
            </a:xfrm>
            <a:custGeom>
              <a:avLst/>
              <a:gdLst/>
              <a:ahLst/>
              <a:cxnLst/>
              <a:rect l="l" t="t" r="r" b="b"/>
              <a:pathLst>
                <a:path w="240" h="317" extrusionOk="0">
                  <a:moveTo>
                    <a:pt x="0" y="317"/>
                  </a:moveTo>
                  <a:lnTo>
                    <a:pt x="0" y="0"/>
                  </a:lnTo>
                  <a:lnTo>
                    <a:pt x="120" y="0"/>
                  </a:lnTo>
                  <a:lnTo>
                    <a:pt x="128" y="0"/>
                  </a:lnTo>
                  <a:lnTo>
                    <a:pt x="137" y="1"/>
                  </a:lnTo>
                  <a:lnTo>
                    <a:pt x="145" y="1"/>
                  </a:lnTo>
                  <a:lnTo>
                    <a:pt x="152" y="2"/>
                  </a:lnTo>
                  <a:lnTo>
                    <a:pt x="160" y="4"/>
                  </a:lnTo>
                  <a:lnTo>
                    <a:pt x="166" y="5"/>
                  </a:lnTo>
                  <a:lnTo>
                    <a:pt x="172" y="7"/>
                  </a:lnTo>
                  <a:lnTo>
                    <a:pt x="178" y="10"/>
                  </a:lnTo>
                  <a:lnTo>
                    <a:pt x="183" y="12"/>
                  </a:lnTo>
                  <a:lnTo>
                    <a:pt x="188" y="15"/>
                  </a:lnTo>
                  <a:lnTo>
                    <a:pt x="192" y="18"/>
                  </a:lnTo>
                  <a:lnTo>
                    <a:pt x="197" y="22"/>
                  </a:lnTo>
                  <a:lnTo>
                    <a:pt x="201" y="26"/>
                  </a:lnTo>
                  <a:lnTo>
                    <a:pt x="205" y="30"/>
                  </a:lnTo>
                  <a:lnTo>
                    <a:pt x="208" y="34"/>
                  </a:lnTo>
                  <a:lnTo>
                    <a:pt x="212" y="39"/>
                  </a:lnTo>
                  <a:lnTo>
                    <a:pt x="214" y="44"/>
                  </a:lnTo>
                  <a:lnTo>
                    <a:pt x="218" y="50"/>
                  </a:lnTo>
                  <a:lnTo>
                    <a:pt x="219" y="55"/>
                  </a:lnTo>
                  <a:lnTo>
                    <a:pt x="222" y="60"/>
                  </a:lnTo>
                  <a:lnTo>
                    <a:pt x="223" y="64"/>
                  </a:lnTo>
                  <a:lnTo>
                    <a:pt x="224" y="70"/>
                  </a:lnTo>
                  <a:lnTo>
                    <a:pt x="224" y="75"/>
                  </a:lnTo>
                  <a:lnTo>
                    <a:pt x="224" y="81"/>
                  </a:lnTo>
                  <a:lnTo>
                    <a:pt x="224" y="86"/>
                  </a:lnTo>
                  <a:lnTo>
                    <a:pt x="224" y="91"/>
                  </a:lnTo>
                  <a:lnTo>
                    <a:pt x="223" y="96"/>
                  </a:lnTo>
                  <a:lnTo>
                    <a:pt x="222" y="101"/>
                  </a:lnTo>
                  <a:lnTo>
                    <a:pt x="220" y="106"/>
                  </a:lnTo>
                  <a:lnTo>
                    <a:pt x="218" y="111"/>
                  </a:lnTo>
                  <a:lnTo>
                    <a:pt x="216" y="115"/>
                  </a:lnTo>
                  <a:lnTo>
                    <a:pt x="213" y="119"/>
                  </a:lnTo>
                  <a:lnTo>
                    <a:pt x="211" y="124"/>
                  </a:lnTo>
                  <a:lnTo>
                    <a:pt x="207" y="128"/>
                  </a:lnTo>
                  <a:lnTo>
                    <a:pt x="203" y="132"/>
                  </a:lnTo>
                  <a:lnTo>
                    <a:pt x="200" y="136"/>
                  </a:lnTo>
                  <a:lnTo>
                    <a:pt x="195" y="140"/>
                  </a:lnTo>
                  <a:lnTo>
                    <a:pt x="190" y="142"/>
                  </a:lnTo>
                  <a:lnTo>
                    <a:pt x="185" y="146"/>
                  </a:lnTo>
                  <a:lnTo>
                    <a:pt x="180" y="148"/>
                  </a:lnTo>
                  <a:lnTo>
                    <a:pt x="188" y="151"/>
                  </a:lnTo>
                  <a:lnTo>
                    <a:pt x="194" y="153"/>
                  </a:lnTo>
                  <a:lnTo>
                    <a:pt x="200" y="157"/>
                  </a:lnTo>
                  <a:lnTo>
                    <a:pt x="206" y="160"/>
                  </a:lnTo>
                  <a:lnTo>
                    <a:pt x="211" y="164"/>
                  </a:lnTo>
                  <a:lnTo>
                    <a:pt x="216" y="168"/>
                  </a:lnTo>
                  <a:lnTo>
                    <a:pt x="220" y="173"/>
                  </a:lnTo>
                  <a:lnTo>
                    <a:pt x="224" y="177"/>
                  </a:lnTo>
                  <a:lnTo>
                    <a:pt x="228" y="182"/>
                  </a:lnTo>
                  <a:lnTo>
                    <a:pt x="231" y="188"/>
                  </a:lnTo>
                  <a:lnTo>
                    <a:pt x="234" y="193"/>
                  </a:lnTo>
                  <a:lnTo>
                    <a:pt x="236" y="199"/>
                  </a:lnTo>
                  <a:lnTo>
                    <a:pt x="237" y="205"/>
                  </a:lnTo>
                  <a:lnTo>
                    <a:pt x="239" y="211"/>
                  </a:lnTo>
                  <a:lnTo>
                    <a:pt x="240" y="219"/>
                  </a:lnTo>
                  <a:lnTo>
                    <a:pt x="240" y="225"/>
                  </a:lnTo>
                  <a:lnTo>
                    <a:pt x="240" y="231"/>
                  </a:lnTo>
                  <a:lnTo>
                    <a:pt x="240" y="236"/>
                  </a:lnTo>
                  <a:lnTo>
                    <a:pt x="239" y="242"/>
                  </a:lnTo>
                  <a:lnTo>
                    <a:pt x="237" y="247"/>
                  </a:lnTo>
                  <a:lnTo>
                    <a:pt x="236" y="251"/>
                  </a:lnTo>
                  <a:lnTo>
                    <a:pt x="235" y="256"/>
                  </a:lnTo>
                  <a:lnTo>
                    <a:pt x="233" y="261"/>
                  </a:lnTo>
                  <a:lnTo>
                    <a:pt x="230" y="266"/>
                  </a:lnTo>
                  <a:lnTo>
                    <a:pt x="228" y="271"/>
                  </a:lnTo>
                  <a:lnTo>
                    <a:pt x="225" y="276"/>
                  </a:lnTo>
                  <a:lnTo>
                    <a:pt x="223" y="279"/>
                  </a:lnTo>
                  <a:lnTo>
                    <a:pt x="220" y="283"/>
                  </a:lnTo>
                  <a:lnTo>
                    <a:pt x="217" y="287"/>
                  </a:lnTo>
                  <a:lnTo>
                    <a:pt x="214" y="290"/>
                  </a:lnTo>
                  <a:lnTo>
                    <a:pt x="211" y="293"/>
                  </a:lnTo>
                  <a:lnTo>
                    <a:pt x="207" y="296"/>
                  </a:lnTo>
                  <a:lnTo>
                    <a:pt x="203" y="299"/>
                  </a:lnTo>
                  <a:lnTo>
                    <a:pt x="200" y="301"/>
                  </a:lnTo>
                  <a:lnTo>
                    <a:pt x="196" y="304"/>
                  </a:lnTo>
                  <a:lnTo>
                    <a:pt x="191" y="305"/>
                  </a:lnTo>
                  <a:lnTo>
                    <a:pt x="188" y="307"/>
                  </a:lnTo>
                  <a:lnTo>
                    <a:pt x="183" y="309"/>
                  </a:lnTo>
                  <a:lnTo>
                    <a:pt x="178" y="310"/>
                  </a:lnTo>
                  <a:lnTo>
                    <a:pt x="173" y="312"/>
                  </a:lnTo>
                  <a:lnTo>
                    <a:pt x="167" y="313"/>
                  </a:lnTo>
                  <a:lnTo>
                    <a:pt x="161" y="315"/>
                  </a:lnTo>
                  <a:lnTo>
                    <a:pt x="156" y="315"/>
                  </a:lnTo>
                  <a:lnTo>
                    <a:pt x="149" y="316"/>
                  </a:lnTo>
                  <a:lnTo>
                    <a:pt x="143" y="316"/>
                  </a:lnTo>
                  <a:lnTo>
                    <a:pt x="135" y="317"/>
                  </a:lnTo>
                  <a:lnTo>
                    <a:pt x="129" y="317"/>
                  </a:lnTo>
                  <a:lnTo>
                    <a:pt x="121" y="317"/>
                  </a:lnTo>
                  <a:lnTo>
                    <a:pt x="0" y="317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66"/>
            <p:cNvSpPr/>
            <p:nvPr/>
          </p:nvSpPr>
          <p:spPr>
            <a:xfrm>
              <a:off x="295" y="1454"/>
              <a:ext cx="28" cy="19"/>
            </a:xfrm>
            <a:custGeom>
              <a:avLst/>
              <a:gdLst/>
              <a:ahLst/>
              <a:cxnLst/>
              <a:rect l="l" t="t" r="r" b="b"/>
              <a:pathLst>
                <a:path w="141" h="96" extrusionOk="0">
                  <a:moveTo>
                    <a:pt x="0" y="96"/>
                  </a:moveTo>
                  <a:lnTo>
                    <a:pt x="69" y="96"/>
                  </a:lnTo>
                  <a:lnTo>
                    <a:pt x="75" y="96"/>
                  </a:lnTo>
                  <a:lnTo>
                    <a:pt x="82" y="94"/>
                  </a:lnTo>
                  <a:lnTo>
                    <a:pt x="87" y="94"/>
                  </a:lnTo>
                  <a:lnTo>
                    <a:pt x="93" y="94"/>
                  </a:lnTo>
                  <a:lnTo>
                    <a:pt x="98" y="93"/>
                  </a:lnTo>
                  <a:lnTo>
                    <a:pt x="102" y="93"/>
                  </a:lnTo>
                  <a:lnTo>
                    <a:pt x="106" y="92"/>
                  </a:lnTo>
                  <a:lnTo>
                    <a:pt x="109" y="92"/>
                  </a:lnTo>
                  <a:lnTo>
                    <a:pt x="113" y="91"/>
                  </a:lnTo>
                  <a:lnTo>
                    <a:pt x="116" y="88"/>
                  </a:lnTo>
                  <a:lnTo>
                    <a:pt x="120" y="87"/>
                  </a:lnTo>
                  <a:lnTo>
                    <a:pt x="123" y="85"/>
                  </a:lnTo>
                  <a:lnTo>
                    <a:pt x="126" y="83"/>
                  </a:lnTo>
                  <a:lnTo>
                    <a:pt x="129" y="81"/>
                  </a:lnTo>
                  <a:lnTo>
                    <a:pt x="131" y="79"/>
                  </a:lnTo>
                  <a:lnTo>
                    <a:pt x="133" y="76"/>
                  </a:lnTo>
                  <a:lnTo>
                    <a:pt x="135" y="73"/>
                  </a:lnTo>
                  <a:lnTo>
                    <a:pt x="137" y="70"/>
                  </a:lnTo>
                  <a:lnTo>
                    <a:pt x="138" y="66"/>
                  </a:lnTo>
                  <a:lnTo>
                    <a:pt x="140" y="63"/>
                  </a:lnTo>
                  <a:lnTo>
                    <a:pt x="140" y="59"/>
                  </a:lnTo>
                  <a:lnTo>
                    <a:pt x="141" y="56"/>
                  </a:lnTo>
                  <a:lnTo>
                    <a:pt x="141" y="52"/>
                  </a:lnTo>
                  <a:lnTo>
                    <a:pt x="141" y="48"/>
                  </a:lnTo>
                  <a:lnTo>
                    <a:pt x="141" y="45"/>
                  </a:lnTo>
                  <a:lnTo>
                    <a:pt x="141" y="41"/>
                  </a:lnTo>
                  <a:lnTo>
                    <a:pt x="140" y="37"/>
                  </a:lnTo>
                  <a:lnTo>
                    <a:pt x="140" y="34"/>
                  </a:lnTo>
                  <a:lnTo>
                    <a:pt x="138" y="30"/>
                  </a:lnTo>
                  <a:lnTo>
                    <a:pt x="137" y="26"/>
                  </a:lnTo>
                  <a:lnTo>
                    <a:pt x="136" y="24"/>
                  </a:lnTo>
                  <a:lnTo>
                    <a:pt x="133" y="20"/>
                  </a:lnTo>
                  <a:lnTo>
                    <a:pt x="131" y="18"/>
                  </a:lnTo>
                  <a:lnTo>
                    <a:pt x="130" y="14"/>
                  </a:lnTo>
                  <a:lnTo>
                    <a:pt x="127" y="12"/>
                  </a:lnTo>
                  <a:lnTo>
                    <a:pt x="125" y="11"/>
                  </a:lnTo>
                  <a:lnTo>
                    <a:pt x="121" y="8"/>
                  </a:lnTo>
                  <a:lnTo>
                    <a:pt x="119" y="7"/>
                  </a:lnTo>
                  <a:lnTo>
                    <a:pt x="115" y="5"/>
                  </a:lnTo>
                  <a:lnTo>
                    <a:pt x="112" y="3"/>
                  </a:lnTo>
                  <a:lnTo>
                    <a:pt x="108" y="3"/>
                  </a:lnTo>
                  <a:lnTo>
                    <a:pt x="103" y="2"/>
                  </a:lnTo>
                  <a:lnTo>
                    <a:pt x="98" y="1"/>
                  </a:lnTo>
                  <a:lnTo>
                    <a:pt x="93" y="1"/>
                  </a:lnTo>
                  <a:lnTo>
                    <a:pt x="86" y="0"/>
                  </a:lnTo>
                  <a:lnTo>
                    <a:pt x="80" y="0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0" y="0"/>
                  </a:lnTo>
                  <a:lnTo>
                    <a:pt x="0" y="96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66"/>
            <p:cNvSpPr/>
            <p:nvPr/>
          </p:nvSpPr>
          <p:spPr>
            <a:xfrm>
              <a:off x="295" y="1480"/>
              <a:ext cx="31" cy="22"/>
            </a:xfrm>
            <a:custGeom>
              <a:avLst/>
              <a:gdLst/>
              <a:ahLst/>
              <a:cxnLst/>
              <a:rect l="l" t="t" r="r" b="b"/>
              <a:pathLst>
                <a:path w="154" h="109" extrusionOk="0">
                  <a:moveTo>
                    <a:pt x="0" y="109"/>
                  </a:moveTo>
                  <a:lnTo>
                    <a:pt x="79" y="109"/>
                  </a:lnTo>
                  <a:lnTo>
                    <a:pt x="84" y="109"/>
                  </a:lnTo>
                  <a:lnTo>
                    <a:pt x="89" y="109"/>
                  </a:lnTo>
                  <a:lnTo>
                    <a:pt x="93" y="109"/>
                  </a:lnTo>
                  <a:lnTo>
                    <a:pt x="97" y="109"/>
                  </a:lnTo>
                  <a:lnTo>
                    <a:pt x="99" y="109"/>
                  </a:lnTo>
                  <a:lnTo>
                    <a:pt x="103" y="108"/>
                  </a:lnTo>
                  <a:lnTo>
                    <a:pt x="106" y="108"/>
                  </a:lnTo>
                  <a:lnTo>
                    <a:pt x="108" y="108"/>
                  </a:lnTo>
                  <a:lnTo>
                    <a:pt x="112" y="107"/>
                  </a:lnTo>
                  <a:lnTo>
                    <a:pt x="115" y="107"/>
                  </a:lnTo>
                  <a:lnTo>
                    <a:pt x="118" y="106"/>
                  </a:lnTo>
                  <a:lnTo>
                    <a:pt x="121" y="105"/>
                  </a:lnTo>
                  <a:lnTo>
                    <a:pt x="124" y="103"/>
                  </a:lnTo>
                  <a:lnTo>
                    <a:pt x="127" y="102"/>
                  </a:lnTo>
                  <a:lnTo>
                    <a:pt x="130" y="101"/>
                  </a:lnTo>
                  <a:lnTo>
                    <a:pt x="132" y="100"/>
                  </a:lnTo>
                  <a:lnTo>
                    <a:pt x="135" y="97"/>
                  </a:lnTo>
                  <a:lnTo>
                    <a:pt x="137" y="96"/>
                  </a:lnTo>
                  <a:lnTo>
                    <a:pt x="138" y="94"/>
                  </a:lnTo>
                  <a:lnTo>
                    <a:pt x="141" y="92"/>
                  </a:lnTo>
                  <a:lnTo>
                    <a:pt x="143" y="90"/>
                  </a:lnTo>
                  <a:lnTo>
                    <a:pt x="144" y="88"/>
                  </a:lnTo>
                  <a:lnTo>
                    <a:pt x="147" y="85"/>
                  </a:lnTo>
                  <a:lnTo>
                    <a:pt x="148" y="81"/>
                  </a:lnTo>
                  <a:lnTo>
                    <a:pt x="149" y="79"/>
                  </a:lnTo>
                  <a:lnTo>
                    <a:pt x="150" y="75"/>
                  </a:lnTo>
                  <a:lnTo>
                    <a:pt x="152" y="73"/>
                  </a:lnTo>
                  <a:lnTo>
                    <a:pt x="153" y="69"/>
                  </a:lnTo>
                  <a:lnTo>
                    <a:pt x="153" y="66"/>
                  </a:lnTo>
                  <a:lnTo>
                    <a:pt x="154" y="62"/>
                  </a:lnTo>
                  <a:lnTo>
                    <a:pt x="154" y="58"/>
                  </a:lnTo>
                  <a:lnTo>
                    <a:pt x="154" y="55"/>
                  </a:lnTo>
                  <a:lnTo>
                    <a:pt x="154" y="51"/>
                  </a:lnTo>
                  <a:lnTo>
                    <a:pt x="154" y="46"/>
                  </a:lnTo>
                  <a:lnTo>
                    <a:pt x="153" y="43"/>
                  </a:lnTo>
                  <a:lnTo>
                    <a:pt x="152" y="39"/>
                  </a:lnTo>
                  <a:lnTo>
                    <a:pt x="150" y="35"/>
                  </a:lnTo>
                  <a:lnTo>
                    <a:pt x="149" y="32"/>
                  </a:lnTo>
                  <a:lnTo>
                    <a:pt x="147" y="28"/>
                  </a:lnTo>
                  <a:lnTo>
                    <a:pt x="146" y="24"/>
                  </a:lnTo>
                  <a:lnTo>
                    <a:pt x="143" y="21"/>
                  </a:lnTo>
                  <a:lnTo>
                    <a:pt x="141" y="18"/>
                  </a:lnTo>
                  <a:lnTo>
                    <a:pt x="137" y="16"/>
                  </a:lnTo>
                  <a:lnTo>
                    <a:pt x="135" y="13"/>
                  </a:lnTo>
                  <a:lnTo>
                    <a:pt x="131" y="11"/>
                  </a:lnTo>
                  <a:lnTo>
                    <a:pt x="127" y="9"/>
                  </a:lnTo>
                  <a:lnTo>
                    <a:pt x="124" y="7"/>
                  </a:lnTo>
                  <a:lnTo>
                    <a:pt x="120" y="6"/>
                  </a:lnTo>
                  <a:lnTo>
                    <a:pt x="115" y="5"/>
                  </a:lnTo>
                  <a:lnTo>
                    <a:pt x="112" y="4"/>
                  </a:lnTo>
                  <a:lnTo>
                    <a:pt x="106" y="3"/>
                  </a:lnTo>
                  <a:lnTo>
                    <a:pt x="101" y="3"/>
                  </a:lnTo>
                  <a:lnTo>
                    <a:pt x="95" y="1"/>
                  </a:lnTo>
                  <a:lnTo>
                    <a:pt x="89" y="1"/>
                  </a:lnTo>
                  <a:lnTo>
                    <a:pt x="81" y="1"/>
                  </a:lnTo>
                  <a:lnTo>
                    <a:pt x="74" y="0"/>
                  </a:lnTo>
                  <a:lnTo>
                    <a:pt x="0" y="0"/>
                  </a:lnTo>
                  <a:lnTo>
                    <a:pt x="0" y="109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66"/>
            <p:cNvSpPr/>
            <p:nvPr/>
          </p:nvSpPr>
          <p:spPr>
            <a:xfrm>
              <a:off x="345" y="1463"/>
              <a:ext cx="25" cy="47"/>
            </a:xfrm>
            <a:custGeom>
              <a:avLst/>
              <a:gdLst/>
              <a:ahLst/>
              <a:cxnLst/>
              <a:rect l="l" t="t" r="r" b="b"/>
              <a:pathLst>
                <a:path w="125" h="234" extrusionOk="0">
                  <a:moveTo>
                    <a:pt x="0" y="234"/>
                  </a:moveTo>
                  <a:lnTo>
                    <a:pt x="0" y="4"/>
                  </a:lnTo>
                  <a:lnTo>
                    <a:pt x="35" y="4"/>
                  </a:lnTo>
                  <a:lnTo>
                    <a:pt x="35" y="40"/>
                  </a:lnTo>
                  <a:lnTo>
                    <a:pt x="39" y="34"/>
                  </a:lnTo>
                  <a:lnTo>
                    <a:pt x="41" y="28"/>
                  </a:lnTo>
                  <a:lnTo>
                    <a:pt x="45" y="23"/>
                  </a:lnTo>
                  <a:lnTo>
                    <a:pt x="49" y="19"/>
                  </a:lnTo>
                  <a:lnTo>
                    <a:pt x="51" y="15"/>
                  </a:lnTo>
                  <a:lnTo>
                    <a:pt x="54" y="12"/>
                  </a:lnTo>
                  <a:lnTo>
                    <a:pt x="57" y="9"/>
                  </a:lnTo>
                  <a:lnTo>
                    <a:pt x="60" y="7"/>
                  </a:lnTo>
                  <a:lnTo>
                    <a:pt x="63" y="6"/>
                  </a:lnTo>
                  <a:lnTo>
                    <a:pt x="66" y="3"/>
                  </a:lnTo>
                  <a:lnTo>
                    <a:pt x="69" y="2"/>
                  </a:lnTo>
                  <a:lnTo>
                    <a:pt x="72" y="1"/>
                  </a:lnTo>
                  <a:lnTo>
                    <a:pt x="75" y="1"/>
                  </a:lnTo>
                  <a:lnTo>
                    <a:pt x="78" y="0"/>
                  </a:lnTo>
                  <a:lnTo>
                    <a:pt x="82" y="0"/>
                  </a:lnTo>
                  <a:lnTo>
                    <a:pt x="85" y="0"/>
                  </a:lnTo>
                  <a:lnTo>
                    <a:pt x="90" y="0"/>
                  </a:lnTo>
                  <a:lnTo>
                    <a:pt x="95" y="0"/>
                  </a:lnTo>
                  <a:lnTo>
                    <a:pt x="100" y="1"/>
                  </a:lnTo>
                  <a:lnTo>
                    <a:pt x="105" y="2"/>
                  </a:lnTo>
                  <a:lnTo>
                    <a:pt x="109" y="4"/>
                  </a:lnTo>
                  <a:lnTo>
                    <a:pt x="114" y="6"/>
                  </a:lnTo>
                  <a:lnTo>
                    <a:pt x="120" y="9"/>
                  </a:lnTo>
                  <a:lnTo>
                    <a:pt x="125" y="12"/>
                  </a:lnTo>
                  <a:lnTo>
                    <a:pt x="112" y="48"/>
                  </a:lnTo>
                  <a:lnTo>
                    <a:pt x="108" y="46"/>
                  </a:lnTo>
                  <a:lnTo>
                    <a:pt x="105" y="45"/>
                  </a:lnTo>
                  <a:lnTo>
                    <a:pt x="101" y="42"/>
                  </a:lnTo>
                  <a:lnTo>
                    <a:pt x="97" y="41"/>
                  </a:lnTo>
                  <a:lnTo>
                    <a:pt x="94" y="41"/>
                  </a:lnTo>
                  <a:lnTo>
                    <a:pt x="90" y="40"/>
                  </a:lnTo>
                  <a:lnTo>
                    <a:pt x="86" y="40"/>
                  </a:lnTo>
                  <a:lnTo>
                    <a:pt x="83" y="40"/>
                  </a:lnTo>
                  <a:lnTo>
                    <a:pt x="80" y="40"/>
                  </a:lnTo>
                  <a:lnTo>
                    <a:pt x="77" y="40"/>
                  </a:lnTo>
                  <a:lnTo>
                    <a:pt x="74" y="41"/>
                  </a:lnTo>
                  <a:lnTo>
                    <a:pt x="71" y="41"/>
                  </a:lnTo>
                  <a:lnTo>
                    <a:pt x="68" y="42"/>
                  </a:lnTo>
                  <a:lnTo>
                    <a:pt x="66" y="43"/>
                  </a:lnTo>
                  <a:lnTo>
                    <a:pt x="62" y="46"/>
                  </a:lnTo>
                  <a:lnTo>
                    <a:pt x="60" y="47"/>
                  </a:lnTo>
                  <a:lnTo>
                    <a:pt x="57" y="49"/>
                  </a:lnTo>
                  <a:lnTo>
                    <a:pt x="55" y="52"/>
                  </a:lnTo>
                  <a:lnTo>
                    <a:pt x="54" y="54"/>
                  </a:lnTo>
                  <a:lnTo>
                    <a:pt x="51" y="57"/>
                  </a:lnTo>
                  <a:lnTo>
                    <a:pt x="50" y="59"/>
                  </a:lnTo>
                  <a:lnTo>
                    <a:pt x="49" y="62"/>
                  </a:lnTo>
                  <a:lnTo>
                    <a:pt x="46" y="65"/>
                  </a:lnTo>
                  <a:lnTo>
                    <a:pt x="45" y="69"/>
                  </a:lnTo>
                  <a:lnTo>
                    <a:pt x="44" y="74"/>
                  </a:lnTo>
                  <a:lnTo>
                    <a:pt x="43" y="79"/>
                  </a:lnTo>
                  <a:lnTo>
                    <a:pt x="41" y="85"/>
                  </a:lnTo>
                  <a:lnTo>
                    <a:pt x="40" y="90"/>
                  </a:lnTo>
                  <a:lnTo>
                    <a:pt x="40" y="96"/>
                  </a:lnTo>
                  <a:lnTo>
                    <a:pt x="39" y="102"/>
                  </a:lnTo>
                  <a:lnTo>
                    <a:pt x="39" y="108"/>
                  </a:lnTo>
                  <a:lnTo>
                    <a:pt x="39" y="114"/>
                  </a:lnTo>
                  <a:lnTo>
                    <a:pt x="39" y="234"/>
                  </a:lnTo>
                  <a:lnTo>
                    <a:pt x="0" y="234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66"/>
            <p:cNvSpPr/>
            <p:nvPr/>
          </p:nvSpPr>
          <p:spPr>
            <a:xfrm>
              <a:off x="375" y="1446"/>
              <a:ext cx="8" cy="9"/>
            </a:xfrm>
            <a:prstGeom prst="rect">
              <a:avLst/>
            </a:prstGeom>
            <a:noFill/>
            <a:ln w="9525" cap="flat" cmpd="sng">
              <a:solidFill>
                <a:srgbClr val="1F1A1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62" name="Google Shape;762;p66"/>
            <p:cNvSpPr/>
            <p:nvPr/>
          </p:nvSpPr>
          <p:spPr>
            <a:xfrm>
              <a:off x="375" y="1464"/>
              <a:ext cx="8" cy="46"/>
            </a:xfrm>
            <a:prstGeom prst="rect">
              <a:avLst/>
            </a:prstGeom>
            <a:noFill/>
            <a:ln w="9525" cap="flat" cmpd="sng">
              <a:solidFill>
                <a:srgbClr val="1F1A1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63" name="Google Shape;763;p66"/>
            <p:cNvSpPr/>
            <p:nvPr/>
          </p:nvSpPr>
          <p:spPr>
            <a:xfrm>
              <a:off x="392" y="1446"/>
              <a:ext cx="39" cy="65"/>
            </a:xfrm>
            <a:custGeom>
              <a:avLst/>
              <a:gdLst/>
              <a:ahLst/>
              <a:cxnLst/>
              <a:rect l="l" t="t" r="r" b="b"/>
              <a:pathLst>
                <a:path w="199" h="322" extrusionOk="0">
                  <a:moveTo>
                    <a:pt x="163" y="317"/>
                  </a:moveTo>
                  <a:lnTo>
                    <a:pt x="163" y="288"/>
                  </a:lnTo>
                  <a:lnTo>
                    <a:pt x="158" y="296"/>
                  </a:lnTo>
                  <a:lnTo>
                    <a:pt x="151" y="302"/>
                  </a:lnTo>
                  <a:lnTo>
                    <a:pt x="145" y="309"/>
                  </a:lnTo>
                  <a:lnTo>
                    <a:pt x="136" y="313"/>
                  </a:lnTo>
                  <a:lnTo>
                    <a:pt x="128" y="317"/>
                  </a:lnTo>
                  <a:lnTo>
                    <a:pt x="119" y="319"/>
                  </a:lnTo>
                  <a:lnTo>
                    <a:pt x="110" y="322"/>
                  </a:lnTo>
                  <a:lnTo>
                    <a:pt x="100" y="322"/>
                  </a:lnTo>
                  <a:lnTo>
                    <a:pt x="93" y="322"/>
                  </a:lnTo>
                  <a:lnTo>
                    <a:pt x="85" y="321"/>
                  </a:lnTo>
                  <a:lnTo>
                    <a:pt x="79" y="319"/>
                  </a:lnTo>
                  <a:lnTo>
                    <a:pt x="73" y="318"/>
                  </a:lnTo>
                  <a:lnTo>
                    <a:pt x="67" y="316"/>
                  </a:lnTo>
                  <a:lnTo>
                    <a:pt x="61" y="313"/>
                  </a:lnTo>
                  <a:lnTo>
                    <a:pt x="55" y="311"/>
                  </a:lnTo>
                  <a:lnTo>
                    <a:pt x="49" y="307"/>
                  </a:lnTo>
                  <a:lnTo>
                    <a:pt x="43" y="304"/>
                  </a:lnTo>
                  <a:lnTo>
                    <a:pt x="38" y="299"/>
                  </a:lnTo>
                  <a:lnTo>
                    <a:pt x="33" y="294"/>
                  </a:lnTo>
                  <a:lnTo>
                    <a:pt x="28" y="289"/>
                  </a:lnTo>
                  <a:lnTo>
                    <a:pt x="24" y="283"/>
                  </a:lnTo>
                  <a:lnTo>
                    <a:pt x="20" y="278"/>
                  </a:lnTo>
                  <a:lnTo>
                    <a:pt x="16" y="271"/>
                  </a:lnTo>
                  <a:lnTo>
                    <a:pt x="14" y="265"/>
                  </a:lnTo>
                  <a:lnTo>
                    <a:pt x="10" y="258"/>
                  </a:lnTo>
                  <a:lnTo>
                    <a:pt x="7" y="250"/>
                  </a:lnTo>
                  <a:lnTo>
                    <a:pt x="5" y="243"/>
                  </a:lnTo>
                  <a:lnTo>
                    <a:pt x="4" y="236"/>
                  </a:lnTo>
                  <a:lnTo>
                    <a:pt x="3" y="227"/>
                  </a:lnTo>
                  <a:lnTo>
                    <a:pt x="1" y="220"/>
                  </a:lnTo>
                  <a:lnTo>
                    <a:pt x="0" y="211"/>
                  </a:lnTo>
                  <a:lnTo>
                    <a:pt x="0" y="203"/>
                  </a:lnTo>
                  <a:lnTo>
                    <a:pt x="0" y="194"/>
                  </a:lnTo>
                  <a:lnTo>
                    <a:pt x="1" y="186"/>
                  </a:lnTo>
                  <a:lnTo>
                    <a:pt x="3" y="177"/>
                  </a:lnTo>
                  <a:lnTo>
                    <a:pt x="4" y="170"/>
                  </a:lnTo>
                  <a:lnTo>
                    <a:pt x="5" y="162"/>
                  </a:lnTo>
                  <a:lnTo>
                    <a:pt x="6" y="154"/>
                  </a:lnTo>
                  <a:lnTo>
                    <a:pt x="9" y="147"/>
                  </a:lnTo>
                  <a:lnTo>
                    <a:pt x="12" y="140"/>
                  </a:lnTo>
                  <a:lnTo>
                    <a:pt x="15" y="134"/>
                  </a:lnTo>
                  <a:lnTo>
                    <a:pt x="18" y="126"/>
                  </a:lnTo>
                  <a:lnTo>
                    <a:pt x="22" y="121"/>
                  </a:lnTo>
                  <a:lnTo>
                    <a:pt x="26" y="115"/>
                  </a:lnTo>
                  <a:lnTo>
                    <a:pt x="31" y="111"/>
                  </a:lnTo>
                  <a:lnTo>
                    <a:pt x="35" y="106"/>
                  </a:lnTo>
                  <a:lnTo>
                    <a:pt x="40" y="101"/>
                  </a:lnTo>
                  <a:lnTo>
                    <a:pt x="46" y="97"/>
                  </a:lnTo>
                  <a:lnTo>
                    <a:pt x="52" y="94"/>
                  </a:lnTo>
                  <a:lnTo>
                    <a:pt x="58" y="91"/>
                  </a:lnTo>
                  <a:lnTo>
                    <a:pt x="65" y="87"/>
                  </a:lnTo>
                  <a:lnTo>
                    <a:pt x="71" y="86"/>
                  </a:lnTo>
                  <a:lnTo>
                    <a:pt x="77" y="84"/>
                  </a:lnTo>
                  <a:lnTo>
                    <a:pt x="84" y="83"/>
                  </a:lnTo>
                  <a:lnTo>
                    <a:pt x="90" y="83"/>
                  </a:lnTo>
                  <a:lnTo>
                    <a:pt x="97" y="83"/>
                  </a:lnTo>
                  <a:lnTo>
                    <a:pt x="102" y="83"/>
                  </a:lnTo>
                  <a:lnTo>
                    <a:pt x="107" y="83"/>
                  </a:lnTo>
                  <a:lnTo>
                    <a:pt x="112" y="84"/>
                  </a:lnTo>
                  <a:lnTo>
                    <a:pt x="117" y="84"/>
                  </a:lnTo>
                  <a:lnTo>
                    <a:pt x="122" y="85"/>
                  </a:lnTo>
                  <a:lnTo>
                    <a:pt x="127" y="87"/>
                  </a:lnTo>
                  <a:lnTo>
                    <a:pt x="130" y="89"/>
                  </a:lnTo>
                  <a:lnTo>
                    <a:pt x="135" y="91"/>
                  </a:lnTo>
                  <a:lnTo>
                    <a:pt x="139" y="94"/>
                  </a:lnTo>
                  <a:lnTo>
                    <a:pt x="142" y="96"/>
                  </a:lnTo>
                  <a:lnTo>
                    <a:pt x="146" y="98"/>
                  </a:lnTo>
                  <a:lnTo>
                    <a:pt x="150" y="101"/>
                  </a:lnTo>
                  <a:lnTo>
                    <a:pt x="152" y="104"/>
                  </a:lnTo>
                  <a:lnTo>
                    <a:pt x="156" y="107"/>
                  </a:lnTo>
                  <a:lnTo>
                    <a:pt x="158" y="111"/>
                  </a:lnTo>
                  <a:lnTo>
                    <a:pt x="161" y="114"/>
                  </a:lnTo>
                  <a:lnTo>
                    <a:pt x="161" y="0"/>
                  </a:lnTo>
                  <a:lnTo>
                    <a:pt x="199" y="0"/>
                  </a:lnTo>
                  <a:lnTo>
                    <a:pt x="199" y="317"/>
                  </a:lnTo>
                  <a:lnTo>
                    <a:pt x="163" y="317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66"/>
            <p:cNvSpPr/>
            <p:nvPr/>
          </p:nvSpPr>
          <p:spPr>
            <a:xfrm>
              <a:off x="400" y="1469"/>
              <a:ext cx="24" cy="35"/>
            </a:xfrm>
            <a:custGeom>
              <a:avLst/>
              <a:gdLst/>
              <a:ahLst/>
              <a:cxnLst/>
              <a:rect l="l" t="t" r="r" b="b"/>
              <a:pathLst>
                <a:path w="124" h="176" extrusionOk="0">
                  <a:moveTo>
                    <a:pt x="0" y="89"/>
                  </a:moveTo>
                  <a:lnTo>
                    <a:pt x="0" y="99"/>
                  </a:lnTo>
                  <a:lnTo>
                    <a:pt x="1" y="110"/>
                  </a:lnTo>
                  <a:lnTo>
                    <a:pt x="3" y="118"/>
                  </a:lnTo>
                  <a:lnTo>
                    <a:pt x="5" y="127"/>
                  </a:lnTo>
                  <a:lnTo>
                    <a:pt x="8" y="135"/>
                  </a:lnTo>
                  <a:lnTo>
                    <a:pt x="11" y="142"/>
                  </a:lnTo>
                  <a:lnTo>
                    <a:pt x="15" y="148"/>
                  </a:lnTo>
                  <a:lnTo>
                    <a:pt x="18" y="154"/>
                  </a:lnTo>
                  <a:lnTo>
                    <a:pt x="23" y="159"/>
                  </a:lnTo>
                  <a:lnTo>
                    <a:pt x="28" y="164"/>
                  </a:lnTo>
                  <a:lnTo>
                    <a:pt x="34" y="168"/>
                  </a:lnTo>
                  <a:lnTo>
                    <a:pt x="39" y="170"/>
                  </a:lnTo>
                  <a:lnTo>
                    <a:pt x="45" y="173"/>
                  </a:lnTo>
                  <a:lnTo>
                    <a:pt x="51" y="175"/>
                  </a:lnTo>
                  <a:lnTo>
                    <a:pt x="56" y="176"/>
                  </a:lnTo>
                  <a:lnTo>
                    <a:pt x="63" y="176"/>
                  </a:lnTo>
                  <a:lnTo>
                    <a:pt x="70" y="176"/>
                  </a:lnTo>
                  <a:lnTo>
                    <a:pt x="76" y="175"/>
                  </a:lnTo>
                  <a:lnTo>
                    <a:pt x="80" y="174"/>
                  </a:lnTo>
                  <a:lnTo>
                    <a:pt x="87" y="171"/>
                  </a:lnTo>
                  <a:lnTo>
                    <a:pt x="91" y="168"/>
                  </a:lnTo>
                  <a:lnTo>
                    <a:pt x="97" y="164"/>
                  </a:lnTo>
                  <a:lnTo>
                    <a:pt x="101" y="161"/>
                  </a:lnTo>
                  <a:lnTo>
                    <a:pt x="106" y="156"/>
                  </a:lnTo>
                  <a:lnTo>
                    <a:pt x="111" y="150"/>
                  </a:lnTo>
                  <a:lnTo>
                    <a:pt x="114" y="144"/>
                  </a:lnTo>
                  <a:lnTo>
                    <a:pt x="117" y="136"/>
                  </a:lnTo>
                  <a:lnTo>
                    <a:pt x="119" y="129"/>
                  </a:lnTo>
                  <a:lnTo>
                    <a:pt x="122" y="120"/>
                  </a:lnTo>
                  <a:lnTo>
                    <a:pt x="123" y="112"/>
                  </a:lnTo>
                  <a:lnTo>
                    <a:pt x="124" y="102"/>
                  </a:lnTo>
                  <a:lnTo>
                    <a:pt x="124" y="91"/>
                  </a:lnTo>
                  <a:lnTo>
                    <a:pt x="124" y="80"/>
                  </a:lnTo>
                  <a:lnTo>
                    <a:pt x="123" y="69"/>
                  </a:lnTo>
                  <a:lnTo>
                    <a:pt x="122" y="60"/>
                  </a:lnTo>
                  <a:lnTo>
                    <a:pt x="119" y="51"/>
                  </a:lnTo>
                  <a:lnTo>
                    <a:pt x="117" y="43"/>
                  </a:lnTo>
                  <a:lnTo>
                    <a:pt x="114" y="35"/>
                  </a:lnTo>
                  <a:lnTo>
                    <a:pt x="111" y="28"/>
                  </a:lnTo>
                  <a:lnTo>
                    <a:pt x="106" y="22"/>
                  </a:lnTo>
                  <a:lnTo>
                    <a:pt x="101" y="17"/>
                  </a:lnTo>
                  <a:lnTo>
                    <a:pt x="96" y="12"/>
                  </a:lnTo>
                  <a:lnTo>
                    <a:pt x="91" y="9"/>
                  </a:lnTo>
                  <a:lnTo>
                    <a:pt x="85" y="6"/>
                  </a:lnTo>
                  <a:lnTo>
                    <a:pt x="80" y="4"/>
                  </a:lnTo>
                  <a:lnTo>
                    <a:pt x="74" y="1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49" y="1"/>
                  </a:lnTo>
                  <a:lnTo>
                    <a:pt x="43" y="4"/>
                  </a:lnTo>
                  <a:lnTo>
                    <a:pt x="38" y="6"/>
                  </a:lnTo>
                  <a:lnTo>
                    <a:pt x="32" y="9"/>
                  </a:lnTo>
                  <a:lnTo>
                    <a:pt x="27" y="12"/>
                  </a:lnTo>
                  <a:lnTo>
                    <a:pt x="22" y="17"/>
                  </a:lnTo>
                  <a:lnTo>
                    <a:pt x="17" y="22"/>
                  </a:lnTo>
                  <a:lnTo>
                    <a:pt x="14" y="27"/>
                  </a:lnTo>
                  <a:lnTo>
                    <a:pt x="10" y="34"/>
                  </a:lnTo>
                  <a:lnTo>
                    <a:pt x="8" y="41"/>
                  </a:lnTo>
                  <a:lnTo>
                    <a:pt x="5" y="49"/>
                  </a:lnTo>
                  <a:lnTo>
                    <a:pt x="3" y="57"/>
                  </a:lnTo>
                  <a:lnTo>
                    <a:pt x="1" y="67"/>
                  </a:lnTo>
                  <a:lnTo>
                    <a:pt x="0" y="78"/>
                  </a:lnTo>
                  <a:lnTo>
                    <a:pt x="0" y="89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66"/>
            <p:cNvSpPr/>
            <p:nvPr/>
          </p:nvSpPr>
          <p:spPr>
            <a:xfrm>
              <a:off x="441" y="1463"/>
              <a:ext cx="40" cy="65"/>
            </a:xfrm>
            <a:custGeom>
              <a:avLst/>
              <a:gdLst/>
              <a:ahLst/>
              <a:cxnLst/>
              <a:rect l="l" t="t" r="r" b="b"/>
              <a:pathLst>
                <a:path w="202" h="328" extrusionOk="0">
                  <a:moveTo>
                    <a:pt x="8" y="253"/>
                  </a:moveTo>
                  <a:lnTo>
                    <a:pt x="46" y="258"/>
                  </a:lnTo>
                  <a:lnTo>
                    <a:pt x="46" y="263"/>
                  </a:lnTo>
                  <a:lnTo>
                    <a:pt x="47" y="267"/>
                  </a:lnTo>
                  <a:lnTo>
                    <a:pt x="48" y="270"/>
                  </a:lnTo>
                  <a:lnTo>
                    <a:pt x="49" y="274"/>
                  </a:lnTo>
                  <a:lnTo>
                    <a:pt x="52" y="277"/>
                  </a:lnTo>
                  <a:lnTo>
                    <a:pt x="54" y="279"/>
                  </a:lnTo>
                  <a:lnTo>
                    <a:pt x="57" y="283"/>
                  </a:lnTo>
                  <a:lnTo>
                    <a:pt x="59" y="284"/>
                  </a:lnTo>
                  <a:lnTo>
                    <a:pt x="63" y="286"/>
                  </a:lnTo>
                  <a:lnTo>
                    <a:pt x="66" y="289"/>
                  </a:lnTo>
                  <a:lnTo>
                    <a:pt x="71" y="291"/>
                  </a:lnTo>
                  <a:lnTo>
                    <a:pt x="76" y="292"/>
                  </a:lnTo>
                  <a:lnTo>
                    <a:pt x="81" y="294"/>
                  </a:lnTo>
                  <a:lnTo>
                    <a:pt x="86" y="295"/>
                  </a:lnTo>
                  <a:lnTo>
                    <a:pt x="92" y="295"/>
                  </a:lnTo>
                  <a:lnTo>
                    <a:pt x="98" y="295"/>
                  </a:lnTo>
                  <a:lnTo>
                    <a:pt x="105" y="295"/>
                  </a:lnTo>
                  <a:lnTo>
                    <a:pt x="111" y="295"/>
                  </a:lnTo>
                  <a:lnTo>
                    <a:pt x="116" y="294"/>
                  </a:lnTo>
                  <a:lnTo>
                    <a:pt x="122" y="292"/>
                  </a:lnTo>
                  <a:lnTo>
                    <a:pt x="127" y="291"/>
                  </a:lnTo>
                  <a:lnTo>
                    <a:pt x="132" y="289"/>
                  </a:lnTo>
                  <a:lnTo>
                    <a:pt x="136" y="286"/>
                  </a:lnTo>
                  <a:lnTo>
                    <a:pt x="141" y="284"/>
                  </a:lnTo>
                  <a:lnTo>
                    <a:pt x="143" y="281"/>
                  </a:lnTo>
                  <a:lnTo>
                    <a:pt x="147" y="278"/>
                  </a:lnTo>
                  <a:lnTo>
                    <a:pt x="150" y="275"/>
                  </a:lnTo>
                  <a:lnTo>
                    <a:pt x="153" y="272"/>
                  </a:lnTo>
                  <a:lnTo>
                    <a:pt x="155" y="267"/>
                  </a:lnTo>
                  <a:lnTo>
                    <a:pt x="156" y="263"/>
                  </a:lnTo>
                  <a:lnTo>
                    <a:pt x="159" y="258"/>
                  </a:lnTo>
                  <a:lnTo>
                    <a:pt x="160" y="253"/>
                  </a:lnTo>
                  <a:lnTo>
                    <a:pt x="160" y="251"/>
                  </a:lnTo>
                  <a:lnTo>
                    <a:pt x="161" y="246"/>
                  </a:lnTo>
                  <a:lnTo>
                    <a:pt x="161" y="241"/>
                  </a:lnTo>
                  <a:lnTo>
                    <a:pt x="162" y="235"/>
                  </a:lnTo>
                  <a:lnTo>
                    <a:pt x="162" y="229"/>
                  </a:lnTo>
                  <a:lnTo>
                    <a:pt x="162" y="222"/>
                  </a:lnTo>
                  <a:lnTo>
                    <a:pt x="162" y="213"/>
                  </a:lnTo>
                  <a:lnTo>
                    <a:pt x="162" y="204"/>
                  </a:lnTo>
                  <a:lnTo>
                    <a:pt x="156" y="211"/>
                  </a:lnTo>
                  <a:lnTo>
                    <a:pt x="149" y="217"/>
                  </a:lnTo>
                  <a:lnTo>
                    <a:pt x="142" y="222"/>
                  </a:lnTo>
                  <a:lnTo>
                    <a:pt x="134" y="227"/>
                  </a:lnTo>
                  <a:lnTo>
                    <a:pt x="126" y="230"/>
                  </a:lnTo>
                  <a:lnTo>
                    <a:pt x="117" y="232"/>
                  </a:lnTo>
                  <a:lnTo>
                    <a:pt x="109" y="234"/>
                  </a:lnTo>
                  <a:lnTo>
                    <a:pt x="99" y="234"/>
                  </a:lnTo>
                  <a:lnTo>
                    <a:pt x="87" y="234"/>
                  </a:lnTo>
                  <a:lnTo>
                    <a:pt x="77" y="232"/>
                  </a:lnTo>
                  <a:lnTo>
                    <a:pt x="66" y="229"/>
                  </a:lnTo>
                  <a:lnTo>
                    <a:pt x="57" y="226"/>
                  </a:lnTo>
                  <a:lnTo>
                    <a:pt x="48" y="221"/>
                  </a:lnTo>
                  <a:lnTo>
                    <a:pt x="40" y="215"/>
                  </a:lnTo>
                  <a:lnTo>
                    <a:pt x="32" y="207"/>
                  </a:lnTo>
                  <a:lnTo>
                    <a:pt x="26" y="200"/>
                  </a:lnTo>
                  <a:lnTo>
                    <a:pt x="20" y="192"/>
                  </a:lnTo>
                  <a:lnTo>
                    <a:pt x="14" y="182"/>
                  </a:lnTo>
                  <a:lnTo>
                    <a:pt x="11" y="172"/>
                  </a:lnTo>
                  <a:lnTo>
                    <a:pt x="7" y="162"/>
                  </a:lnTo>
                  <a:lnTo>
                    <a:pt x="3" y="151"/>
                  </a:lnTo>
                  <a:lnTo>
                    <a:pt x="2" y="141"/>
                  </a:lnTo>
                  <a:lnTo>
                    <a:pt x="1" y="130"/>
                  </a:lnTo>
                  <a:lnTo>
                    <a:pt x="0" y="117"/>
                  </a:lnTo>
                  <a:lnTo>
                    <a:pt x="0" y="110"/>
                  </a:lnTo>
                  <a:lnTo>
                    <a:pt x="1" y="102"/>
                  </a:lnTo>
                  <a:lnTo>
                    <a:pt x="2" y="94"/>
                  </a:lnTo>
                  <a:lnTo>
                    <a:pt x="3" y="86"/>
                  </a:lnTo>
                  <a:lnTo>
                    <a:pt x="4" y="79"/>
                  </a:lnTo>
                  <a:lnTo>
                    <a:pt x="7" y="71"/>
                  </a:lnTo>
                  <a:lnTo>
                    <a:pt x="9" y="64"/>
                  </a:lnTo>
                  <a:lnTo>
                    <a:pt x="12" y="57"/>
                  </a:lnTo>
                  <a:lnTo>
                    <a:pt x="15" y="51"/>
                  </a:lnTo>
                  <a:lnTo>
                    <a:pt x="18" y="45"/>
                  </a:lnTo>
                  <a:lnTo>
                    <a:pt x="23" y="38"/>
                  </a:lnTo>
                  <a:lnTo>
                    <a:pt x="26" y="32"/>
                  </a:lnTo>
                  <a:lnTo>
                    <a:pt x="31" y="28"/>
                  </a:lnTo>
                  <a:lnTo>
                    <a:pt x="36" y="23"/>
                  </a:lnTo>
                  <a:lnTo>
                    <a:pt x="41" y="18"/>
                  </a:lnTo>
                  <a:lnTo>
                    <a:pt x="46" y="14"/>
                  </a:lnTo>
                  <a:lnTo>
                    <a:pt x="52" y="11"/>
                  </a:lnTo>
                  <a:lnTo>
                    <a:pt x="58" y="8"/>
                  </a:lnTo>
                  <a:lnTo>
                    <a:pt x="64" y="6"/>
                  </a:lnTo>
                  <a:lnTo>
                    <a:pt x="71" y="3"/>
                  </a:lnTo>
                  <a:lnTo>
                    <a:pt x="77" y="1"/>
                  </a:lnTo>
                  <a:lnTo>
                    <a:pt x="85" y="0"/>
                  </a:lnTo>
                  <a:lnTo>
                    <a:pt x="92" y="0"/>
                  </a:lnTo>
                  <a:lnTo>
                    <a:pt x="99" y="0"/>
                  </a:lnTo>
                  <a:lnTo>
                    <a:pt x="109" y="0"/>
                  </a:lnTo>
                  <a:lnTo>
                    <a:pt x="119" y="1"/>
                  </a:lnTo>
                  <a:lnTo>
                    <a:pt x="128" y="3"/>
                  </a:lnTo>
                  <a:lnTo>
                    <a:pt x="137" y="7"/>
                  </a:lnTo>
                  <a:lnTo>
                    <a:pt x="144" y="12"/>
                  </a:lnTo>
                  <a:lnTo>
                    <a:pt x="153" y="18"/>
                  </a:lnTo>
                  <a:lnTo>
                    <a:pt x="160" y="24"/>
                  </a:lnTo>
                  <a:lnTo>
                    <a:pt x="166" y="32"/>
                  </a:lnTo>
                  <a:lnTo>
                    <a:pt x="166" y="4"/>
                  </a:lnTo>
                  <a:lnTo>
                    <a:pt x="202" y="4"/>
                  </a:lnTo>
                  <a:lnTo>
                    <a:pt x="202" y="202"/>
                  </a:lnTo>
                  <a:lnTo>
                    <a:pt x="202" y="216"/>
                  </a:lnTo>
                  <a:lnTo>
                    <a:pt x="201" y="228"/>
                  </a:lnTo>
                  <a:lnTo>
                    <a:pt x="201" y="239"/>
                  </a:lnTo>
                  <a:lnTo>
                    <a:pt x="200" y="249"/>
                  </a:lnTo>
                  <a:lnTo>
                    <a:pt x="198" y="257"/>
                  </a:lnTo>
                  <a:lnTo>
                    <a:pt x="196" y="266"/>
                  </a:lnTo>
                  <a:lnTo>
                    <a:pt x="194" y="273"/>
                  </a:lnTo>
                  <a:lnTo>
                    <a:pt x="192" y="279"/>
                  </a:lnTo>
                  <a:lnTo>
                    <a:pt x="188" y="284"/>
                  </a:lnTo>
                  <a:lnTo>
                    <a:pt x="185" y="290"/>
                  </a:lnTo>
                  <a:lnTo>
                    <a:pt x="182" y="295"/>
                  </a:lnTo>
                  <a:lnTo>
                    <a:pt x="177" y="298"/>
                  </a:lnTo>
                  <a:lnTo>
                    <a:pt x="172" y="303"/>
                  </a:lnTo>
                  <a:lnTo>
                    <a:pt x="167" y="307"/>
                  </a:lnTo>
                  <a:lnTo>
                    <a:pt x="162" y="311"/>
                  </a:lnTo>
                  <a:lnTo>
                    <a:pt x="156" y="314"/>
                  </a:lnTo>
                  <a:lnTo>
                    <a:pt x="150" y="318"/>
                  </a:lnTo>
                  <a:lnTo>
                    <a:pt x="144" y="320"/>
                  </a:lnTo>
                  <a:lnTo>
                    <a:pt x="137" y="323"/>
                  </a:lnTo>
                  <a:lnTo>
                    <a:pt x="131" y="324"/>
                  </a:lnTo>
                  <a:lnTo>
                    <a:pt x="122" y="325"/>
                  </a:lnTo>
                  <a:lnTo>
                    <a:pt x="115" y="326"/>
                  </a:lnTo>
                  <a:lnTo>
                    <a:pt x="107" y="328"/>
                  </a:lnTo>
                  <a:lnTo>
                    <a:pt x="98" y="328"/>
                  </a:lnTo>
                  <a:lnTo>
                    <a:pt x="88" y="326"/>
                  </a:lnTo>
                  <a:lnTo>
                    <a:pt x="79" y="326"/>
                  </a:lnTo>
                  <a:lnTo>
                    <a:pt x="70" y="325"/>
                  </a:lnTo>
                  <a:lnTo>
                    <a:pt x="62" y="323"/>
                  </a:lnTo>
                  <a:lnTo>
                    <a:pt x="53" y="320"/>
                  </a:lnTo>
                  <a:lnTo>
                    <a:pt x="46" y="317"/>
                  </a:lnTo>
                  <a:lnTo>
                    <a:pt x="38" y="313"/>
                  </a:lnTo>
                  <a:lnTo>
                    <a:pt x="32" y="308"/>
                  </a:lnTo>
                  <a:lnTo>
                    <a:pt x="26" y="303"/>
                  </a:lnTo>
                  <a:lnTo>
                    <a:pt x="21" y="298"/>
                  </a:lnTo>
                  <a:lnTo>
                    <a:pt x="17" y="292"/>
                  </a:lnTo>
                  <a:lnTo>
                    <a:pt x="13" y="285"/>
                  </a:lnTo>
                  <a:lnTo>
                    <a:pt x="11" y="278"/>
                  </a:lnTo>
                  <a:lnTo>
                    <a:pt x="9" y="270"/>
                  </a:lnTo>
                  <a:lnTo>
                    <a:pt x="8" y="262"/>
                  </a:lnTo>
                  <a:lnTo>
                    <a:pt x="8" y="253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66"/>
            <p:cNvSpPr/>
            <p:nvPr/>
          </p:nvSpPr>
          <p:spPr>
            <a:xfrm>
              <a:off x="449" y="1469"/>
              <a:ext cx="25" cy="34"/>
            </a:xfrm>
            <a:custGeom>
              <a:avLst/>
              <a:gdLst/>
              <a:ahLst/>
              <a:cxnLst/>
              <a:rect l="l" t="t" r="r" b="b"/>
              <a:pathLst>
                <a:path w="126" h="170" extrusionOk="0">
                  <a:moveTo>
                    <a:pt x="0" y="84"/>
                  </a:moveTo>
                  <a:lnTo>
                    <a:pt x="0" y="95"/>
                  </a:lnTo>
                  <a:lnTo>
                    <a:pt x="1" y="105"/>
                  </a:lnTo>
                  <a:lnTo>
                    <a:pt x="2" y="114"/>
                  </a:lnTo>
                  <a:lnTo>
                    <a:pt x="5" y="123"/>
                  </a:lnTo>
                  <a:lnTo>
                    <a:pt x="7" y="131"/>
                  </a:lnTo>
                  <a:lnTo>
                    <a:pt x="9" y="139"/>
                  </a:lnTo>
                  <a:lnTo>
                    <a:pt x="13" y="145"/>
                  </a:lnTo>
                  <a:lnTo>
                    <a:pt x="18" y="150"/>
                  </a:lnTo>
                  <a:lnTo>
                    <a:pt x="23" y="154"/>
                  </a:lnTo>
                  <a:lnTo>
                    <a:pt x="28" y="159"/>
                  </a:lnTo>
                  <a:lnTo>
                    <a:pt x="32" y="163"/>
                  </a:lnTo>
                  <a:lnTo>
                    <a:pt x="39" y="165"/>
                  </a:lnTo>
                  <a:lnTo>
                    <a:pt x="43" y="168"/>
                  </a:lnTo>
                  <a:lnTo>
                    <a:pt x="50" y="169"/>
                  </a:lnTo>
                  <a:lnTo>
                    <a:pt x="56" y="170"/>
                  </a:lnTo>
                  <a:lnTo>
                    <a:pt x="63" y="170"/>
                  </a:lnTo>
                  <a:lnTo>
                    <a:pt x="69" y="170"/>
                  </a:lnTo>
                  <a:lnTo>
                    <a:pt x="76" y="169"/>
                  </a:lnTo>
                  <a:lnTo>
                    <a:pt x="81" y="168"/>
                  </a:lnTo>
                  <a:lnTo>
                    <a:pt x="87" y="165"/>
                  </a:lnTo>
                  <a:lnTo>
                    <a:pt x="93" y="163"/>
                  </a:lnTo>
                  <a:lnTo>
                    <a:pt x="98" y="159"/>
                  </a:lnTo>
                  <a:lnTo>
                    <a:pt x="103" y="154"/>
                  </a:lnTo>
                  <a:lnTo>
                    <a:pt x="108" y="150"/>
                  </a:lnTo>
                  <a:lnTo>
                    <a:pt x="111" y="145"/>
                  </a:lnTo>
                  <a:lnTo>
                    <a:pt x="115" y="139"/>
                  </a:lnTo>
                  <a:lnTo>
                    <a:pt x="119" y="131"/>
                  </a:lnTo>
                  <a:lnTo>
                    <a:pt x="121" y="124"/>
                  </a:lnTo>
                  <a:lnTo>
                    <a:pt x="124" y="116"/>
                  </a:lnTo>
                  <a:lnTo>
                    <a:pt x="125" y="106"/>
                  </a:lnTo>
                  <a:lnTo>
                    <a:pt x="126" y="96"/>
                  </a:lnTo>
                  <a:lnTo>
                    <a:pt x="126" y="85"/>
                  </a:lnTo>
                  <a:lnTo>
                    <a:pt x="126" y="76"/>
                  </a:lnTo>
                  <a:lnTo>
                    <a:pt x="125" y="66"/>
                  </a:lnTo>
                  <a:lnTo>
                    <a:pt x="124" y="57"/>
                  </a:lnTo>
                  <a:lnTo>
                    <a:pt x="121" y="49"/>
                  </a:lnTo>
                  <a:lnTo>
                    <a:pt x="119" y="40"/>
                  </a:lnTo>
                  <a:lnTo>
                    <a:pt x="115" y="34"/>
                  </a:lnTo>
                  <a:lnTo>
                    <a:pt x="111" y="27"/>
                  </a:lnTo>
                  <a:lnTo>
                    <a:pt x="108" y="22"/>
                  </a:lnTo>
                  <a:lnTo>
                    <a:pt x="103" y="17"/>
                  </a:lnTo>
                  <a:lnTo>
                    <a:pt x="97" y="12"/>
                  </a:lnTo>
                  <a:lnTo>
                    <a:pt x="92" y="9"/>
                  </a:lnTo>
                  <a:lnTo>
                    <a:pt x="87" y="6"/>
                  </a:lnTo>
                  <a:lnTo>
                    <a:pt x="81" y="4"/>
                  </a:lnTo>
                  <a:lnTo>
                    <a:pt x="75" y="1"/>
                  </a:lnTo>
                  <a:lnTo>
                    <a:pt x="69" y="0"/>
                  </a:lnTo>
                  <a:lnTo>
                    <a:pt x="62" y="0"/>
                  </a:lnTo>
                  <a:lnTo>
                    <a:pt x="56" y="0"/>
                  </a:lnTo>
                  <a:lnTo>
                    <a:pt x="50" y="1"/>
                  </a:lnTo>
                  <a:lnTo>
                    <a:pt x="43" y="4"/>
                  </a:lnTo>
                  <a:lnTo>
                    <a:pt x="39" y="6"/>
                  </a:lnTo>
                  <a:lnTo>
                    <a:pt x="32" y="9"/>
                  </a:lnTo>
                  <a:lnTo>
                    <a:pt x="28" y="12"/>
                  </a:lnTo>
                  <a:lnTo>
                    <a:pt x="23" y="16"/>
                  </a:lnTo>
                  <a:lnTo>
                    <a:pt x="18" y="22"/>
                  </a:lnTo>
                  <a:lnTo>
                    <a:pt x="14" y="27"/>
                  </a:lnTo>
                  <a:lnTo>
                    <a:pt x="11" y="33"/>
                  </a:lnTo>
                  <a:lnTo>
                    <a:pt x="7" y="40"/>
                  </a:lnTo>
                  <a:lnTo>
                    <a:pt x="5" y="48"/>
                  </a:lnTo>
                  <a:lnTo>
                    <a:pt x="2" y="56"/>
                  </a:lnTo>
                  <a:lnTo>
                    <a:pt x="1" y="65"/>
                  </a:lnTo>
                  <a:lnTo>
                    <a:pt x="0" y="74"/>
                  </a:lnTo>
                  <a:lnTo>
                    <a:pt x="0" y="84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66"/>
            <p:cNvSpPr/>
            <p:nvPr/>
          </p:nvSpPr>
          <p:spPr>
            <a:xfrm>
              <a:off x="491" y="1463"/>
              <a:ext cx="42" cy="48"/>
            </a:xfrm>
            <a:custGeom>
              <a:avLst/>
              <a:gdLst/>
              <a:ahLst/>
              <a:cxnLst/>
              <a:rect l="l" t="t" r="r" b="b"/>
              <a:pathLst>
                <a:path w="211" h="239" extrusionOk="0">
                  <a:moveTo>
                    <a:pt x="170" y="160"/>
                  </a:moveTo>
                  <a:lnTo>
                    <a:pt x="210" y="165"/>
                  </a:lnTo>
                  <a:lnTo>
                    <a:pt x="207" y="173"/>
                  </a:lnTo>
                  <a:lnTo>
                    <a:pt x="204" y="182"/>
                  </a:lnTo>
                  <a:lnTo>
                    <a:pt x="200" y="189"/>
                  </a:lnTo>
                  <a:lnTo>
                    <a:pt x="196" y="196"/>
                  </a:lnTo>
                  <a:lnTo>
                    <a:pt x="192" y="202"/>
                  </a:lnTo>
                  <a:lnTo>
                    <a:pt x="186" y="209"/>
                  </a:lnTo>
                  <a:lnTo>
                    <a:pt x="181" y="215"/>
                  </a:lnTo>
                  <a:lnTo>
                    <a:pt x="175" y="219"/>
                  </a:lnTo>
                  <a:lnTo>
                    <a:pt x="167" y="224"/>
                  </a:lnTo>
                  <a:lnTo>
                    <a:pt x="160" y="228"/>
                  </a:lnTo>
                  <a:lnTo>
                    <a:pt x="153" y="232"/>
                  </a:lnTo>
                  <a:lnTo>
                    <a:pt x="145" y="234"/>
                  </a:lnTo>
                  <a:lnTo>
                    <a:pt x="137" y="236"/>
                  </a:lnTo>
                  <a:lnTo>
                    <a:pt x="127" y="238"/>
                  </a:lnTo>
                  <a:lnTo>
                    <a:pt x="119" y="239"/>
                  </a:lnTo>
                  <a:lnTo>
                    <a:pt x="109" y="239"/>
                  </a:lnTo>
                  <a:lnTo>
                    <a:pt x="96" y="239"/>
                  </a:lnTo>
                  <a:lnTo>
                    <a:pt x="85" y="238"/>
                  </a:lnTo>
                  <a:lnTo>
                    <a:pt x="74" y="235"/>
                  </a:lnTo>
                  <a:lnTo>
                    <a:pt x="63" y="232"/>
                  </a:lnTo>
                  <a:lnTo>
                    <a:pt x="53" y="227"/>
                  </a:lnTo>
                  <a:lnTo>
                    <a:pt x="45" y="222"/>
                  </a:lnTo>
                  <a:lnTo>
                    <a:pt x="36" y="216"/>
                  </a:lnTo>
                  <a:lnTo>
                    <a:pt x="29" y="209"/>
                  </a:lnTo>
                  <a:lnTo>
                    <a:pt x="22" y="200"/>
                  </a:lnTo>
                  <a:lnTo>
                    <a:pt x="15" y="192"/>
                  </a:lnTo>
                  <a:lnTo>
                    <a:pt x="11" y="182"/>
                  </a:lnTo>
                  <a:lnTo>
                    <a:pt x="7" y="171"/>
                  </a:lnTo>
                  <a:lnTo>
                    <a:pt x="3" y="160"/>
                  </a:lnTo>
                  <a:lnTo>
                    <a:pt x="1" y="148"/>
                  </a:lnTo>
                  <a:lnTo>
                    <a:pt x="0" y="134"/>
                  </a:lnTo>
                  <a:lnTo>
                    <a:pt x="0" y="121"/>
                  </a:lnTo>
                  <a:lnTo>
                    <a:pt x="0" y="107"/>
                  </a:lnTo>
                  <a:lnTo>
                    <a:pt x="1" y="94"/>
                  </a:lnTo>
                  <a:lnTo>
                    <a:pt x="3" y="81"/>
                  </a:lnTo>
                  <a:lnTo>
                    <a:pt x="7" y="70"/>
                  </a:lnTo>
                  <a:lnTo>
                    <a:pt x="11" y="59"/>
                  </a:lnTo>
                  <a:lnTo>
                    <a:pt x="15" y="49"/>
                  </a:lnTo>
                  <a:lnTo>
                    <a:pt x="22" y="40"/>
                  </a:lnTo>
                  <a:lnTo>
                    <a:pt x="29" y="31"/>
                  </a:lnTo>
                  <a:lnTo>
                    <a:pt x="36" y="24"/>
                  </a:lnTo>
                  <a:lnTo>
                    <a:pt x="45" y="17"/>
                  </a:lnTo>
                  <a:lnTo>
                    <a:pt x="54" y="12"/>
                  </a:lnTo>
                  <a:lnTo>
                    <a:pt x="63" y="7"/>
                  </a:lnTo>
                  <a:lnTo>
                    <a:pt x="73" y="3"/>
                  </a:lnTo>
                  <a:lnTo>
                    <a:pt x="84" y="1"/>
                  </a:lnTo>
                  <a:lnTo>
                    <a:pt x="94" y="0"/>
                  </a:lnTo>
                  <a:lnTo>
                    <a:pt x="107" y="0"/>
                  </a:lnTo>
                  <a:lnTo>
                    <a:pt x="118" y="0"/>
                  </a:lnTo>
                  <a:lnTo>
                    <a:pt x="128" y="1"/>
                  </a:lnTo>
                  <a:lnTo>
                    <a:pt x="138" y="3"/>
                  </a:lnTo>
                  <a:lnTo>
                    <a:pt x="148" y="7"/>
                  </a:lnTo>
                  <a:lnTo>
                    <a:pt x="158" y="12"/>
                  </a:lnTo>
                  <a:lnTo>
                    <a:pt x="166" y="17"/>
                  </a:lnTo>
                  <a:lnTo>
                    <a:pt x="175" y="23"/>
                  </a:lnTo>
                  <a:lnTo>
                    <a:pt x="182" y="30"/>
                  </a:lnTo>
                  <a:lnTo>
                    <a:pt x="188" y="38"/>
                  </a:lnTo>
                  <a:lnTo>
                    <a:pt x="194" y="48"/>
                  </a:lnTo>
                  <a:lnTo>
                    <a:pt x="199" y="58"/>
                  </a:lnTo>
                  <a:lnTo>
                    <a:pt x="204" y="69"/>
                  </a:lnTo>
                  <a:lnTo>
                    <a:pt x="206" y="80"/>
                  </a:lnTo>
                  <a:lnTo>
                    <a:pt x="209" y="92"/>
                  </a:lnTo>
                  <a:lnTo>
                    <a:pt x="210" y="105"/>
                  </a:lnTo>
                  <a:lnTo>
                    <a:pt x="211" y="119"/>
                  </a:lnTo>
                  <a:lnTo>
                    <a:pt x="211" y="120"/>
                  </a:lnTo>
                  <a:lnTo>
                    <a:pt x="211" y="121"/>
                  </a:lnTo>
                  <a:lnTo>
                    <a:pt x="211" y="122"/>
                  </a:lnTo>
                  <a:lnTo>
                    <a:pt x="211" y="124"/>
                  </a:lnTo>
                  <a:lnTo>
                    <a:pt x="211" y="125"/>
                  </a:lnTo>
                  <a:lnTo>
                    <a:pt x="211" y="126"/>
                  </a:lnTo>
                  <a:lnTo>
                    <a:pt x="211" y="127"/>
                  </a:lnTo>
                  <a:lnTo>
                    <a:pt x="211" y="130"/>
                  </a:lnTo>
                  <a:lnTo>
                    <a:pt x="40" y="130"/>
                  </a:lnTo>
                  <a:lnTo>
                    <a:pt x="40" y="138"/>
                  </a:lnTo>
                  <a:lnTo>
                    <a:pt x="41" y="147"/>
                  </a:lnTo>
                  <a:lnTo>
                    <a:pt x="43" y="155"/>
                  </a:lnTo>
                  <a:lnTo>
                    <a:pt x="46" y="162"/>
                  </a:lnTo>
                  <a:lnTo>
                    <a:pt x="48" y="170"/>
                  </a:lnTo>
                  <a:lnTo>
                    <a:pt x="52" y="176"/>
                  </a:lnTo>
                  <a:lnTo>
                    <a:pt x="57" y="182"/>
                  </a:lnTo>
                  <a:lnTo>
                    <a:pt x="60" y="187"/>
                  </a:lnTo>
                  <a:lnTo>
                    <a:pt x="65" y="192"/>
                  </a:lnTo>
                  <a:lnTo>
                    <a:pt x="71" y="196"/>
                  </a:lnTo>
                  <a:lnTo>
                    <a:pt x="76" y="199"/>
                  </a:lnTo>
                  <a:lnTo>
                    <a:pt x="82" y="202"/>
                  </a:lnTo>
                  <a:lnTo>
                    <a:pt x="88" y="205"/>
                  </a:lnTo>
                  <a:lnTo>
                    <a:pt x="94" y="206"/>
                  </a:lnTo>
                  <a:lnTo>
                    <a:pt x="102" y="207"/>
                  </a:lnTo>
                  <a:lnTo>
                    <a:pt x="109" y="207"/>
                  </a:lnTo>
                  <a:lnTo>
                    <a:pt x="114" y="207"/>
                  </a:lnTo>
                  <a:lnTo>
                    <a:pt x="119" y="206"/>
                  </a:lnTo>
                  <a:lnTo>
                    <a:pt x="124" y="206"/>
                  </a:lnTo>
                  <a:lnTo>
                    <a:pt x="128" y="205"/>
                  </a:lnTo>
                  <a:lnTo>
                    <a:pt x="133" y="202"/>
                  </a:lnTo>
                  <a:lnTo>
                    <a:pt x="137" y="201"/>
                  </a:lnTo>
                  <a:lnTo>
                    <a:pt x="142" y="199"/>
                  </a:lnTo>
                  <a:lnTo>
                    <a:pt x="145" y="196"/>
                  </a:lnTo>
                  <a:lnTo>
                    <a:pt x="149" y="193"/>
                  </a:lnTo>
                  <a:lnTo>
                    <a:pt x="153" y="189"/>
                  </a:lnTo>
                  <a:lnTo>
                    <a:pt x="155" y="185"/>
                  </a:lnTo>
                  <a:lnTo>
                    <a:pt x="159" y="182"/>
                  </a:lnTo>
                  <a:lnTo>
                    <a:pt x="161" y="177"/>
                  </a:lnTo>
                  <a:lnTo>
                    <a:pt x="165" y="172"/>
                  </a:lnTo>
                  <a:lnTo>
                    <a:pt x="167" y="166"/>
                  </a:lnTo>
                  <a:lnTo>
                    <a:pt x="170" y="160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66"/>
            <p:cNvSpPr/>
            <p:nvPr/>
          </p:nvSpPr>
          <p:spPr>
            <a:xfrm>
              <a:off x="499" y="1469"/>
              <a:ext cx="26" cy="13"/>
            </a:xfrm>
            <a:custGeom>
              <a:avLst/>
              <a:gdLst/>
              <a:ahLst/>
              <a:cxnLst/>
              <a:rect l="l" t="t" r="r" b="b"/>
              <a:pathLst>
                <a:path w="129" h="66" extrusionOk="0">
                  <a:moveTo>
                    <a:pt x="0" y="66"/>
                  </a:moveTo>
                  <a:lnTo>
                    <a:pt x="129" y="66"/>
                  </a:lnTo>
                  <a:lnTo>
                    <a:pt x="128" y="60"/>
                  </a:lnTo>
                  <a:lnTo>
                    <a:pt x="126" y="52"/>
                  </a:lnTo>
                  <a:lnTo>
                    <a:pt x="125" y="46"/>
                  </a:lnTo>
                  <a:lnTo>
                    <a:pt x="124" y="40"/>
                  </a:lnTo>
                  <a:lnTo>
                    <a:pt x="121" y="35"/>
                  </a:lnTo>
                  <a:lnTo>
                    <a:pt x="119" y="31"/>
                  </a:lnTo>
                  <a:lnTo>
                    <a:pt x="117" y="27"/>
                  </a:lnTo>
                  <a:lnTo>
                    <a:pt x="114" y="23"/>
                  </a:lnTo>
                  <a:lnTo>
                    <a:pt x="109" y="17"/>
                  </a:lnTo>
                  <a:lnTo>
                    <a:pt x="104" y="12"/>
                  </a:lnTo>
                  <a:lnTo>
                    <a:pt x="98" y="9"/>
                  </a:lnTo>
                  <a:lnTo>
                    <a:pt x="92" y="6"/>
                  </a:lnTo>
                  <a:lnTo>
                    <a:pt x="86" y="4"/>
                  </a:lnTo>
                  <a:lnTo>
                    <a:pt x="80" y="1"/>
                  </a:lnTo>
                  <a:lnTo>
                    <a:pt x="73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3" y="1"/>
                  </a:lnTo>
                  <a:lnTo>
                    <a:pt x="47" y="3"/>
                  </a:lnTo>
                  <a:lnTo>
                    <a:pt x="41" y="5"/>
                  </a:lnTo>
                  <a:lnTo>
                    <a:pt x="35" y="7"/>
                  </a:lnTo>
                  <a:lnTo>
                    <a:pt x="30" y="10"/>
                  </a:lnTo>
                  <a:lnTo>
                    <a:pt x="25" y="14"/>
                  </a:lnTo>
                  <a:lnTo>
                    <a:pt x="21" y="18"/>
                  </a:lnTo>
                  <a:lnTo>
                    <a:pt x="17" y="23"/>
                  </a:lnTo>
                  <a:lnTo>
                    <a:pt x="12" y="28"/>
                  </a:lnTo>
                  <a:lnTo>
                    <a:pt x="10" y="33"/>
                  </a:lnTo>
                  <a:lnTo>
                    <a:pt x="6" y="39"/>
                  </a:lnTo>
                  <a:lnTo>
                    <a:pt x="5" y="45"/>
                  </a:lnTo>
                  <a:lnTo>
                    <a:pt x="2" y="52"/>
                  </a:lnTo>
                  <a:lnTo>
                    <a:pt x="1" y="59"/>
                  </a:lnTo>
                  <a:lnTo>
                    <a:pt x="0" y="66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66"/>
            <p:cNvSpPr/>
            <p:nvPr/>
          </p:nvSpPr>
          <p:spPr>
            <a:xfrm>
              <a:off x="565" y="1445"/>
              <a:ext cx="57" cy="66"/>
            </a:xfrm>
            <a:custGeom>
              <a:avLst/>
              <a:gdLst/>
              <a:ahLst/>
              <a:cxnLst/>
              <a:rect l="l" t="t" r="r" b="b"/>
              <a:pathLst>
                <a:path w="281" h="327" extrusionOk="0">
                  <a:moveTo>
                    <a:pt x="239" y="210"/>
                  </a:moveTo>
                  <a:lnTo>
                    <a:pt x="281" y="221"/>
                  </a:lnTo>
                  <a:lnTo>
                    <a:pt x="277" y="235"/>
                  </a:lnTo>
                  <a:lnTo>
                    <a:pt x="273" y="246"/>
                  </a:lnTo>
                  <a:lnTo>
                    <a:pt x="268" y="256"/>
                  </a:lnTo>
                  <a:lnTo>
                    <a:pt x="262" y="267"/>
                  </a:lnTo>
                  <a:lnTo>
                    <a:pt x="256" y="276"/>
                  </a:lnTo>
                  <a:lnTo>
                    <a:pt x="249" y="286"/>
                  </a:lnTo>
                  <a:lnTo>
                    <a:pt x="242" y="293"/>
                  </a:lnTo>
                  <a:lnTo>
                    <a:pt x="233" y="300"/>
                  </a:lnTo>
                  <a:lnTo>
                    <a:pt x="225" y="306"/>
                  </a:lnTo>
                  <a:lnTo>
                    <a:pt x="215" y="312"/>
                  </a:lnTo>
                  <a:lnTo>
                    <a:pt x="205" y="317"/>
                  </a:lnTo>
                  <a:lnTo>
                    <a:pt x="196" y="321"/>
                  </a:lnTo>
                  <a:lnTo>
                    <a:pt x="185" y="323"/>
                  </a:lnTo>
                  <a:lnTo>
                    <a:pt x="174" y="326"/>
                  </a:lnTo>
                  <a:lnTo>
                    <a:pt x="161" y="327"/>
                  </a:lnTo>
                  <a:lnTo>
                    <a:pt x="149" y="327"/>
                  </a:lnTo>
                  <a:lnTo>
                    <a:pt x="137" y="327"/>
                  </a:lnTo>
                  <a:lnTo>
                    <a:pt x="125" y="326"/>
                  </a:lnTo>
                  <a:lnTo>
                    <a:pt x="114" y="324"/>
                  </a:lnTo>
                  <a:lnTo>
                    <a:pt x="103" y="322"/>
                  </a:lnTo>
                  <a:lnTo>
                    <a:pt x="92" y="320"/>
                  </a:lnTo>
                  <a:lnTo>
                    <a:pt x="84" y="316"/>
                  </a:lnTo>
                  <a:lnTo>
                    <a:pt x="74" y="311"/>
                  </a:lnTo>
                  <a:lnTo>
                    <a:pt x="65" y="306"/>
                  </a:lnTo>
                  <a:lnTo>
                    <a:pt x="58" y="301"/>
                  </a:lnTo>
                  <a:lnTo>
                    <a:pt x="51" y="295"/>
                  </a:lnTo>
                  <a:lnTo>
                    <a:pt x="44" y="288"/>
                  </a:lnTo>
                  <a:lnTo>
                    <a:pt x="38" y="281"/>
                  </a:lnTo>
                  <a:lnTo>
                    <a:pt x="31" y="273"/>
                  </a:lnTo>
                  <a:lnTo>
                    <a:pt x="27" y="265"/>
                  </a:lnTo>
                  <a:lnTo>
                    <a:pt x="22" y="255"/>
                  </a:lnTo>
                  <a:lnTo>
                    <a:pt x="17" y="247"/>
                  </a:lnTo>
                  <a:lnTo>
                    <a:pt x="13" y="236"/>
                  </a:lnTo>
                  <a:lnTo>
                    <a:pt x="10" y="226"/>
                  </a:lnTo>
                  <a:lnTo>
                    <a:pt x="7" y="215"/>
                  </a:lnTo>
                  <a:lnTo>
                    <a:pt x="5" y="205"/>
                  </a:lnTo>
                  <a:lnTo>
                    <a:pt x="2" y="195"/>
                  </a:lnTo>
                  <a:lnTo>
                    <a:pt x="1" y="184"/>
                  </a:lnTo>
                  <a:lnTo>
                    <a:pt x="1" y="173"/>
                  </a:lnTo>
                  <a:lnTo>
                    <a:pt x="0" y="162"/>
                  </a:lnTo>
                  <a:lnTo>
                    <a:pt x="1" y="148"/>
                  </a:lnTo>
                  <a:lnTo>
                    <a:pt x="1" y="137"/>
                  </a:lnTo>
                  <a:lnTo>
                    <a:pt x="4" y="125"/>
                  </a:lnTo>
                  <a:lnTo>
                    <a:pt x="5" y="114"/>
                  </a:lnTo>
                  <a:lnTo>
                    <a:pt x="7" y="105"/>
                  </a:lnTo>
                  <a:lnTo>
                    <a:pt x="11" y="94"/>
                  </a:lnTo>
                  <a:lnTo>
                    <a:pt x="14" y="84"/>
                  </a:lnTo>
                  <a:lnTo>
                    <a:pt x="19" y="74"/>
                  </a:lnTo>
                  <a:lnTo>
                    <a:pt x="24" y="66"/>
                  </a:lnTo>
                  <a:lnTo>
                    <a:pt x="30" y="57"/>
                  </a:lnTo>
                  <a:lnTo>
                    <a:pt x="35" y="50"/>
                  </a:lnTo>
                  <a:lnTo>
                    <a:pt x="42" y="43"/>
                  </a:lnTo>
                  <a:lnTo>
                    <a:pt x="50" y="35"/>
                  </a:lnTo>
                  <a:lnTo>
                    <a:pt x="57" y="29"/>
                  </a:lnTo>
                  <a:lnTo>
                    <a:pt x="64" y="23"/>
                  </a:lnTo>
                  <a:lnTo>
                    <a:pt x="73" y="18"/>
                  </a:lnTo>
                  <a:lnTo>
                    <a:pt x="83" y="15"/>
                  </a:lnTo>
                  <a:lnTo>
                    <a:pt x="91" y="10"/>
                  </a:lnTo>
                  <a:lnTo>
                    <a:pt x="101" y="7"/>
                  </a:lnTo>
                  <a:lnTo>
                    <a:pt x="109" y="4"/>
                  </a:lnTo>
                  <a:lnTo>
                    <a:pt x="119" y="3"/>
                  </a:lnTo>
                  <a:lnTo>
                    <a:pt x="130" y="1"/>
                  </a:lnTo>
                  <a:lnTo>
                    <a:pt x="140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2" y="1"/>
                  </a:lnTo>
                  <a:lnTo>
                    <a:pt x="183" y="3"/>
                  </a:lnTo>
                  <a:lnTo>
                    <a:pt x="194" y="6"/>
                  </a:lnTo>
                  <a:lnTo>
                    <a:pt x="204" y="9"/>
                  </a:lnTo>
                  <a:lnTo>
                    <a:pt x="213" y="14"/>
                  </a:lnTo>
                  <a:lnTo>
                    <a:pt x="222" y="18"/>
                  </a:lnTo>
                  <a:lnTo>
                    <a:pt x="230" y="23"/>
                  </a:lnTo>
                  <a:lnTo>
                    <a:pt x="238" y="31"/>
                  </a:lnTo>
                  <a:lnTo>
                    <a:pt x="245" y="37"/>
                  </a:lnTo>
                  <a:lnTo>
                    <a:pt x="251" y="45"/>
                  </a:lnTo>
                  <a:lnTo>
                    <a:pt x="257" y="52"/>
                  </a:lnTo>
                  <a:lnTo>
                    <a:pt x="262" y="62"/>
                  </a:lnTo>
                  <a:lnTo>
                    <a:pt x="267" y="72"/>
                  </a:lnTo>
                  <a:lnTo>
                    <a:pt x="272" y="82"/>
                  </a:lnTo>
                  <a:lnTo>
                    <a:pt x="276" y="92"/>
                  </a:lnTo>
                  <a:lnTo>
                    <a:pt x="234" y="102"/>
                  </a:lnTo>
                  <a:lnTo>
                    <a:pt x="231" y="94"/>
                  </a:lnTo>
                  <a:lnTo>
                    <a:pt x="228" y="85"/>
                  </a:lnTo>
                  <a:lnTo>
                    <a:pt x="225" y="78"/>
                  </a:lnTo>
                  <a:lnTo>
                    <a:pt x="221" y="72"/>
                  </a:lnTo>
                  <a:lnTo>
                    <a:pt x="216" y="66"/>
                  </a:lnTo>
                  <a:lnTo>
                    <a:pt x="211" y="61"/>
                  </a:lnTo>
                  <a:lnTo>
                    <a:pt x="206" y="56"/>
                  </a:lnTo>
                  <a:lnTo>
                    <a:pt x="202" y="51"/>
                  </a:lnTo>
                  <a:lnTo>
                    <a:pt x="197" y="48"/>
                  </a:lnTo>
                  <a:lnTo>
                    <a:pt x="191" y="44"/>
                  </a:lnTo>
                  <a:lnTo>
                    <a:pt x="185" y="41"/>
                  </a:lnTo>
                  <a:lnTo>
                    <a:pt x="178" y="39"/>
                  </a:lnTo>
                  <a:lnTo>
                    <a:pt x="171" y="38"/>
                  </a:lnTo>
                  <a:lnTo>
                    <a:pt x="164" y="37"/>
                  </a:lnTo>
                  <a:lnTo>
                    <a:pt x="157" y="35"/>
                  </a:lnTo>
                  <a:lnTo>
                    <a:pt x="149" y="35"/>
                  </a:lnTo>
                  <a:lnTo>
                    <a:pt x="140" y="35"/>
                  </a:lnTo>
                  <a:lnTo>
                    <a:pt x="131" y="37"/>
                  </a:lnTo>
                  <a:lnTo>
                    <a:pt x="124" y="38"/>
                  </a:lnTo>
                  <a:lnTo>
                    <a:pt x="115" y="40"/>
                  </a:lnTo>
                  <a:lnTo>
                    <a:pt x="108" y="43"/>
                  </a:lnTo>
                  <a:lnTo>
                    <a:pt x="101" y="45"/>
                  </a:lnTo>
                  <a:lnTo>
                    <a:pt x="95" y="49"/>
                  </a:lnTo>
                  <a:lnTo>
                    <a:pt x="89" y="52"/>
                  </a:lnTo>
                  <a:lnTo>
                    <a:pt x="83" y="57"/>
                  </a:lnTo>
                  <a:lnTo>
                    <a:pt x="76" y="62"/>
                  </a:lnTo>
                  <a:lnTo>
                    <a:pt x="72" y="68"/>
                  </a:lnTo>
                  <a:lnTo>
                    <a:pt x="67" y="73"/>
                  </a:lnTo>
                  <a:lnTo>
                    <a:pt x="63" y="79"/>
                  </a:lnTo>
                  <a:lnTo>
                    <a:pt x="59" y="86"/>
                  </a:lnTo>
                  <a:lnTo>
                    <a:pt x="56" y="92"/>
                  </a:lnTo>
                  <a:lnTo>
                    <a:pt x="53" y="100"/>
                  </a:lnTo>
                  <a:lnTo>
                    <a:pt x="51" y="107"/>
                  </a:lnTo>
                  <a:lnTo>
                    <a:pt x="50" y="114"/>
                  </a:lnTo>
                  <a:lnTo>
                    <a:pt x="47" y="123"/>
                  </a:lnTo>
                  <a:lnTo>
                    <a:pt x="46" y="130"/>
                  </a:lnTo>
                  <a:lnTo>
                    <a:pt x="45" y="137"/>
                  </a:lnTo>
                  <a:lnTo>
                    <a:pt x="45" y="146"/>
                  </a:lnTo>
                  <a:lnTo>
                    <a:pt x="44" y="153"/>
                  </a:lnTo>
                  <a:lnTo>
                    <a:pt x="44" y="160"/>
                  </a:lnTo>
                  <a:lnTo>
                    <a:pt x="44" y="171"/>
                  </a:lnTo>
                  <a:lnTo>
                    <a:pt x="45" y="180"/>
                  </a:lnTo>
                  <a:lnTo>
                    <a:pt x="45" y="190"/>
                  </a:lnTo>
                  <a:lnTo>
                    <a:pt x="46" y="199"/>
                  </a:lnTo>
                  <a:lnTo>
                    <a:pt x="48" y="208"/>
                  </a:lnTo>
                  <a:lnTo>
                    <a:pt x="50" y="216"/>
                  </a:lnTo>
                  <a:lnTo>
                    <a:pt x="52" y="224"/>
                  </a:lnTo>
                  <a:lnTo>
                    <a:pt x="56" y="231"/>
                  </a:lnTo>
                  <a:lnTo>
                    <a:pt x="58" y="238"/>
                  </a:lnTo>
                  <a:lnTo>
                    <a:pt x="62" y="246"/>
                  </a:lnTo>
                  <a:lnTo>
                    <a:pt x="65" y="252"/>
                  </a:lnTo>
                  <a:lnTo>
                    <a:pt x="70" y="258"/>
                  </a:lnTo>
                  <a:lnTo>
                    <a:pt x="75" y="264"/>
                  </a:lnTo>
                  <a:lnTo>
                    <a:pt x="80" y="269"/>
                  </a:lnTo>
                  <a:lnTo>
                    <a:pt x="86" y="272"/>
                  </a:lnTo>
                  <a:lnTo>
                    <a:pt x="92" y="277"/>
                  </a:lnTo>
                  <a:lnTo>
                    <a:pt x="98" y="281"/>
                  </a:lnTo>
                  <a:lnTo>
                    <a:pt x="104" y="283"/>
                  </a:lnTo>
                  <a:lnTo>
                    <a:pt x="112" y="286"/>
                  </a:lnTo>
                  <a:lnTo>
                    <a:pt x="118" y="288"/>
                  </a:lnTo>
                  <a:lnTo>
                    <a:pt x="125" y="289"/>
                  </a:lnTo>
                  <a:lnTo>
                    <a:pt x="132" y="290"/>
                  </a:lnTo>
                  <a:lnTo>
                    <a:pt x="138" y="292"/>
                  </a:lnTo>
                  <a:lnTo>
                    <a:pt x="146" y="292"/>
                  </a:lnTo>
                  <a:lnTo>
                    <a:pt x="154" y="292"/>
                  </a:lnTo>
                  <a:lnTo>
                    <a:pt x="163" y="290"/>
                  </a:lnTo>
                  <a:lnTo>
                    <a:pt x="171" y="289"/>
                  </a:lnTo>
                  <a:lnTo>
                    <a:pt x="178" y="287"/>
                  </a:lnTo>
                  <a:lnTo>
                    <a:pt x="186" y="283"/>
                  </a:lnTo>
                  <a:lnTo>
                    <a:pt x="193" y="280"/>
                  </a:lnTo>
                  <a:lnTo>
                    <a:pt x="199" y="276"/>
                  </a:lnTo>
                  <a:lnTo>
                    <a:pt x="205" y="271"/>
                  </a:lnTo>
                  <a:lnTo>
                    <a:pt x="211" y="266"/>
                  </a:lnTo>
                  <a:lnTo>
                    <a:pt x="217" y="260"/>
                  </a:lnTo>
                  <a:lnTo>
                    <a:pt x="222" y="253"/>
                  </a:lnTo>
                  <a:lnTo>
                    <a:pt x="226" y="246"/>
                  </a:lnTo>
                  <a:lnTo>
                    <a:pt x="230" y="238"/>
                  </a:lnTo>
                  <a:lnTo>
                    <a:pt x="233" y="230"/>
                  </a:lnTo>
                  <a:lnTo>
                    <a:pt x="237" y="220"/>
                  </a:lnTo>
                  <a:lnTo>
                    <a:pt x="239" y="210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66"/>
            <p:cNvSpPr/>
            <p:nvPr/>
          </p:nvSpPr>
          <p:spPr>
            <a:xfrm>
              <a:off x="628" y="1463"/>
              <a:ext cx="43" cy="48"/>
            </a:xfrm>
            <a:custGeom>
              <a:avLst/>
              <a:gdLst/>
              <a:ahLst/>
              <a:cxnLst/>
              <a:rect l="l" t="t" r="r" b="b"/>
              <a:pathLst>
                <a:path w="215" h="239" extrusionOk="0">
                  <a:moveTo>
                    <a:pt x="0" y="119"/>
                  </a:moveTo>
                  <a:lnTo>
                    <a:pt x="0" y="104"/>
                  </a:lnTo>
                  <a:lnTo>
                    <a:pt x="2" y="90"/>
                  </a:lnTo>
                  <a:lnTo>
                    <a:pt x="5" y="76"/>
                  </a:lnTo>
                  <a:lnTo>
                    <a:pt x="9" y="64"/>
                  </a:lnTo>
                  <a:lnTo>
                    <a:pt x="14" y="52"/>
                  </a:lnTo>
                  <a:lnTo>
                    <a:pt x="20" y="42"/>
                  </a:lnTo>
                  <a:lnTo>
                    <a:pt x="27" y="32"/>
                  </a:lnTo>
                  <a:lnTo>
                    <a:pt x="36" y="25"/>
                  </a:lnTo>
                  <a:lnTo>
                    <a:pt x="43" y="19"/>
                  </a:lnTo>
                  <a:lnTo>
                    <a:pt x="51" y="13"/>
                  </a:lnTo>
                  <a:lnTo>
                    <a:pt x="60" y="9"/>
                  </a:lnTo>
                  <a:lnTo>
                    <a:pt x="68" y="6"/>
                  </a:lnTo>
                  <a:lnTo>
                    <a:pt x="77" y="3"/>
                  </a:lnTo>
                  <a:lnTo>
                    <a:pt x="87" y="1"/>
                  </a:lnTo>
                  <a:lnTo>
                    <a:pt x="98" y="0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30" y="1"/>
                  </a:lnTo>
                  <a:lnTo>
                    <a:pt x="140" y="3"/>
                  </a:lnTo>
                  <a:lnTo>
                    <a:pt x="151" y="7"/>
                  </a:lnTo>
                  <a:lnTo>
                    <a:pt x="160" y="12"/>
                  </a:lnTo>
                  <a:lnTo>
                    <a:pt x="169" y="17"/>
                  </a:lnTo>
                  <a:lnTo>
                    <a:pt x="178" y="23"/>
                  </a:lnTo>
                  <a:lnTo>
                    <a:pt x="185" y="30"/>
                  </a:lnTo>
                  <a:lnTo>
                    <a:pt x="192" y="38"/>
                  </a:lnTo>
                  <a:lnTo>
                    <a:pt x="198" y="47"/>
                  </a:lnTo>
                  <a:lnTo>
                    <a:pt x="203" y="57"/>
                  </a:lnTo>
                  <a:lnTo>
                    <a:pt x="208" y="68"/>
                  </a:lnTo>
                  <a:lnTo>
                    <a:pt x="211" y="79"/>
                  </a:lnTo>
                  <a:lnTo>
                    <a:pt x="213" y="90"/>
                  </a:lnTo>
                  <a:lnTo>
                    <a:pt x="214" y="103"/>
                  </a:lnTo>
                  <a:lnTo>
                    <a:pt x="215" y="116"/>
                  </a:lnTo>
                  <a:lnTo>
                    <a:pt x="215" y="127"/>
                  </a:lnTo>
                  <a:lnTo>
                    <a:pt x="214" y="137"/>
                  </a:lnTo>
                  <a:lnTo>
                    <a:pt x="213" y="147"/>
                  </a:lnTo>
                  <a:lnTo>
                    <a:pt x="212" y="155"/>
                  </a:lnTo>
                  <a:lnTo>
                    <a:pt x="209" y="164"/>
                  </a:lnTo>
                  <a:lnTo>
                    <a:pt x="208" y="172"/>
                  </a:lnTo>
                  <a:lnTo>
                    <a:pt x="204" y="179"/>
                  </a:lnTo>
                  <a:lnTo>
                    <a:pt x="202" y="185"/>
                  </a:lnTo>
                  <a:lnTo>
                    <a:pt x="198" y="192"/>
                  </a:lnTo>
                  <a:lnTo>
                    <a:pt x="195" y="198"/>
                  </a:lnTo>
                  <a:lnTo>
                    <a:pt x="190" y="204"/>
                  </a:lnTo>
                  <a:lnTo>
                    <a:pt x="185" y="209"/>
                  </a:lnTo>
                  <a:lnTo>
                    <a:pt x="180" y="213"/>
                  </a:lnTo>
                  <a:lnTo>
                    <a:pt x="175" y="217"/>
                  </a:lnTo>
                  <a:lnTo>
                    <a:pt x="169" y="222"/>
                  </a:lnTo>
                  <a:lnTo>
                    <a:pt x="163" y="226"/>
                  </a:lnTo>
                  <a:lnTo>
                    <a:pt x="157" y="228"/>
                  </a:lnTo>
                  <a:lnTo>
                    <a:pt x="150" y="232"/>
                  </a:lnTo>
                  <a:lnTo>
                    <a:pt x="144" y="234"/>
                  </a:lnTo>
                  <a:lnTo>
                    <a:pt x="136" y="235"/>
                  </a:lnTo>
                  <a:lnTo>
                    <a:pt x="129" y="238"/>
                  </a:lnTo>
                  <a:lnTo>
                    <a:pt x="122" y="239"/>
                  </a:lnTo>
                  <a:lnTo>
                    <a:pt x="115" y="239"/>
                  </a:lnTo>
                  <a:lnTo>
                    <a:pt x="107" y="239"/>
                  </a:lnTo>
                  <a:lnTo>
                    <a:pt x="96" y="239"/>
                  </a:lnTo>
                  <a:lnTo>
                    <a:pt x="84" y="238"/>
                  </a:lnTo>
                  <a:lnTo>
                    <a:pt x="74" y="235"/>
                  </a:lnTo>
                  <a:lnTo>
                    <a:pt x="64" y="232"/>
                  </a:lnTo>
                  <a:lnTo>
                    <a:pt x="55" y="227"/>
                  </a:lnTo>
                  <a:lnTo>
                    <a:pt x="45" y="222"/>
                  </a:lnTo>
                  <a:lnTo>
                    <a:pt x="37" y="216"/>
                  </a:lnTo>
                  <a:lnTo>
                    <a:pt x="30" y="209"/>
                  </a:lnTo>
                  <a:lnTo>
                    <a:pt x="22" y="200"/>
                  </a:lnTo>
                  <a:lnTo>
                    <a:pt x="16" y="192"/>
                  </a:lnTo>
                  <a:lnTo>
                    <a:pt x="11" y="182"/>
                  </a:lnTo>
                  <a:lnTo>
                    <a:pt x="8" y="171"/>
                  </a:lnTo>
                  <a:lnTo>
                    <a:pt x="4" y="159"/>
                  </a:lnTo>
                  <a:lnTo>
                    <a:pt x="2" y="147"/>
                  </a:lnTo>
                  <a:lnTo>
                    <a:pt x="0" y="133"/>
                  </a:lnTo>
                  <a:lnTo>
                    <a:pt x="0" y="119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66"/>
            <p:cNvSpPr/>
            <p:nvPr/>
          </p:nvSpPr>
          <p:spPr>
            <a:xfrm>
              <a:off x="636" y="1469"/>
              <a:ext cx="27" cy="35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0" y="88"/>
                  </a:moveTo>
                  <a:lnTo>
                    <a:pt x="1" y="99"/>
                  </a:lnTo>
                  <a:lnTo>
                    <a:pt x="1" y="108"/>
                  </a:lnTo>
                  <a:lnTo>
                    <a:pt x="4" y="118"/>
                  </a:lnTo>
                  <a:lnTo>
                    <a:pt x="5" y="127"/>
                  </a:lnTo>
                  <a:lnTo>
                    <a:pt x="9" y="135"/>
                  </a:lnTo>
                  <a:lnTo>
                    <a:pt x="11" y="142"/>
                  </a:lnTo>
                  <a:lnTo>
                    <a:pt x="16" y="148"/>
                  </a:lnTo>
                  <a:lnTo>
                    <a:pt x="20" y="154"/>
                  </a:lnTo>
                  <a:lnTo>
                    <a:pt x="25" y="159"/>
                  </a:lnTo>
                  <a:lnTo>
                    <a:pt x="31" y="164"/>
                  </a:lnTo>
                  <a:lnTo>
                    <a:pt x="35" y="168"/>
                  </a:lnTo>
                  <a:lnTo>
                    <a:pt x="42" y="170"/>
                  </a:lnTo>
                  <a:lnTo>
                    <a:pt x="48" y="173"/>
                  </a:lnTo>
                  <a:lnTo>
                    <a:pt x="55" y="175"/>
                  </a:lnTo>
                  <a:lnTo>
                    <a:pt x="61" y="176"/>
                  </a:lnTo>
                  <a:lnTo>
                    <a:pt x="68" y="176"/>
                  </a:lnTo>
                  <a:lnTo>
                    <a:pt x="76" y="176"/>
                  </a:lnTo>
                  <a:lnTo>
                    <a:pt x="83" y="175"/>
                  </a:lnTo>
                  <a:lnTo>
                    <a:pt x="89" y="173"/>
                  </a:lnTo>
                  <a:lnTo>
                    <a:pt x="95" y="170"/>
                  </a:lnTo>
                  <a:lnTo>
                    <a:pt x="101" y="168"/>
                  </a:lnTo>
                  <a:lnTo>
                    <a:pt x="107" y="164"/>
                  </a:lnTo>
                  <a:lnTo>
                    <a:pt x="112" y="159"/>
                  </a:lnTo>
                  <a:lnTo>
                    <a:pt x="117" y="154"/>
                  </a:lnTo>
                  <a:lnTo>
                    <a:pt x="122" y="148"/>
                  </a:lnTo>
                  <a:lnTo>
                    <a:pt x="125" y="142"/>
                  </a:lnTo>
                  <a:lnTo>
                    <a:pt x="129" y="134"/>
                  </a:lnTo>
                  <a:lnTo>
                    <a:pt x="131" y="127"/>
                  </a:lnTo>
                  <a:lnTo>
                    <a:pt x="134" y="118"/>
                  </a:lnTo>
                  <a:lnTo>
                    <a:pt x="135" y="108"/>
                  </a:lnTo>
                  <a:lnTo>
                    <a:pt x="135" y="97"/>
                  </a:lnTo>
                  <a:lnTo>
                    <a:pt x="136" y="86"/>
                  </a:lnTo>
                  <a:lnTo>
                    <a:pt x="135" y="77"/>
                  </a:lnTo>
                  <a:lnTo>
                    <a:pt x="135" y="67"/>
                  </a:lnTo>
                  <a:lnTo>
                    <a:pt x="134" y="57"/>
                  </a:lnTo>
                  <a:lnTo>
                    <a:pt x="131" y="50"/>
                  </a:lnTo>
                  <a:lnTo>
                    <a:pt x="129" y="41"/>
                  </a:lnTo>
                  <a:lnTo>
                    <a:pt x="125" y="34"/>
                  </a:lnTo>
                  <a:lnTo>
                    <a:pt x="122" y="28"/>
                  </a:lnTo>
                  <a:lnTo>
                    <a:pt x="117" y="22"/>
                  </a:lnTo>
                  <a:lnTo>
                    <a:pt x="112" y="17"/>
                  </a:lnTo>
                  <a:lnTo>
                    <a:pt x="106" y="12"/>
                  </a:lnTo>
                  <a:lnTo>
                    <a:pt x="101" y="9"/>
                  </a:lnTo>
                  <a:lnTo>
                    <a:pt x="95" y="6"/>
                  </a:lnTo>
                  <a:lnTo>
                    <a:pt x="89" y="4"/>
                  </a:lnTo>
                  <a:lnTo>
                    <a:pt x="83" y="1"/>
                  </a:lnTo>
                  <a:lnTo>
                    <a:pt x="76" y="0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48" y="4"/>
                  </a:lnTo>
                  <a:lnTo>
                    <a:pt x="42" y="6"/>
                  </a:lnTo>
                  <a:lnTo>
                    <a:pt x="35" y="9"/>
                  </a:lnTo>
                  <a:lnTo>
                    <a:pt x="31" y="12"/>
                  </a:lnTo>
                  <a:lnTo>
                    <a:pt x="25" y="17"/>
                  </a:lnTo>
                  <a:lnTo>
                    <a:pt x="20" y="22"/>
                  </a:lnTo>
                  <a:lnTo>
                    <a:pt x="16" y="28"/>
                  </a:lnTo>
                  <a:lnTo>
                    <a:pt x="11" y="34"/>
                  </a:lnTo>
                  <a:lnTo>
                    <a:pt x="9" y="41"/>
                  </a:lnTo>
                  <a:lnTo>
                    <a:pt x="5" y="50"/>
                  </a:lnTo>
                  <a:lnTo>
                    <a:pt x="4" y="59"/>
                  </a:lnTo>
                  <a:lnTo>
                    <a:pt x="1" y="67"/>
                  </a:lnTo>
                  <a:lnTo>
                    <a:pt x="1" y="78"/>
                  </a:lnTo>
                  <a:lnTo>
                    <a:pt x="0" y="88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66"/>
            <p:cNvSpPr/>
            <p:nvPr/>
          </p:nvSpPr>
          <p:spPr>
            <a:xfrm>
              <a:off x="680" y="1463"/>
              <a:ext cx="62" cy="47"/>
            </a:xfrm>
            <a:custGeom>
              <a:avLst/>
              <a:gdLst/>
              <a:ahLst/>
              <a:cxnLst/>
              <a:rect l="l" t="t" r="r" b="b"/>
              <a:pathLst>
                <a:path w="311" h="234" extrusionOk="0">
                  <a:moveTo>
                    <a:pt x="0" y="234"/>
                  </a:moveTo>
                  <a:lnTo>
                    <a:pt x="0" y="4"/>
                  </a:lnTo>
                  <a:lnTo>
                    <a:pt x="36" y="4"/>
                  </a:lnTo>
                  <a:lnTo>
                    <a:pt x="36" y="36"/>
                  </a:lnTo>
                  <a:lnTo>
                    <a:pt x="38" y="32"/>
                  </a:lnTo>
                  <a:lnTo>
                    <a:pt x="42" y="29"/>
                  </a:lnTo>
                  <a:lnTo>
                    <a:pt x="44" y="25"/>
                  </a:lnTo>
                  <a:lnTo>
                    <a:pt x="48" y="21"/>
                  </a:lnTo>
                  <a:lnTo>
                    <a:pt x="51" y="18"/>
                  </a:lnTo>
                  <a:lnTo>
                    <a:pt x="56" y="15"/>
                  </a:lnTo>
                  <a:lnTo>
                    <a:pt x="60" y="12"/>
                  </a:lnTo>
                  <a:lnTo>
                    <a:pt x="65" y="9"/>
                  </a:lnTo>
                  <a:lnTo>
                    <a:pt x="68" y="7"/>
                  </a:lnTo>
                  <a:lnTo>
                    <a:pt x="73" y="4"/>
                  </a:lnTo>
                  <a:lnTo>
                    <a:pt x="78" y="3"/>
                  </a:lnTo>
                  <a:lnTo>
                    <a:pt x="83" y="2"/>
                  </a:lnTo>
                  <a:lnTo>
                    <a:pt x="89" y="1"/>
                  </a:lnTo>
                  <a:lnTo>
                    <a:pt x="94" y="0"/>
                  </a:lnTo>
                  <a:lnTo>
                    <a:pt x="100" y="0"/>
                  </a:lnTo>
                  <a:lnTo>
                    <a:pt x="105" y="0"/>
                  </a:lnTo>
                  <a:lnTo>
                    <a:pt x="111" y="0"/>
                  </a:lnTo>
                  <a:lnTo>
                    <a:pt x="117" y="0"/>
                  </a:lnTo>
                  <a:lnTo>
                    <a:pt x="123" y="1"/>
                  </a:lnTo>
                  <a:lnTo>
                    <a:pt x="128" y="2"/>
                  </a:lnTo>
                  <a:lnTo>
                    <a:pt x="133" y="3"/>
                  </a:lnTo>
                  <a:lnTo>
                    <a:pt x="138" y="6"/>
                  </a:lnTo>
                  <a:lnTo>
                    <a:pt x="143" y="7"/>
                  </a:lnTo>
                  <a:lnTo>
                    <a:pt x="147" y="9"/>
                  </a:lnTo>
                  <a:lnTo>
                    <a:pt x="151" y="13"/>
                  </a:lnTo>
                  <a:lnTo>
                    <a:pt x="155" y="15"/>
                  </a:lnTo>
                  <a:lnTo>
                    <a:pt x="158" y="19"/>
                  </a:lnTo>
                  <a:lnTo>
                    <a:pt x="161" y="23"/>
                  </a:lnTo>
                  <a:lnTo>
                    <a:pt x="163" y="26"/>
                  </a:lnTo>
                  <a:lnTo>
                    <a:pt x="166" y="30"/>
                  </a:lnTo>
                  <a:lnTo>
                    <a:pt x="168" y="35"/>
                  </a:lnTo>
                  <a:lnTo>
                    <a:pt x="170" y="40"/>
                  </a:lnTo>
                  <a:lnTo>
                    <a:pt x="177" y="30"/>
                  </a:lnTo>
                  <a:lnTo>
                    <a:pt x="185" y="21"/>
                  </a:lnTo>
                  <a:lnTo>
                    <a:pt x="192" y="15"/>
                  </a:lnTo>
                  <a:lnTo>
                    <a:pt x="201" y="9"/>
                  </a:lnTo>
                  <a:lnTo>
                    <a:pt x="211" y="4"/>
                  </a:lnTo>
                  <a:lnTo>
                    <a:pt x="220" y="2"/>
                  </a:lnTo>
                  <a:lnTo>
                    <a:pt x="230" y="0"/>
                  </a:lnTo>
                  <a:lnTo>
                    <a:pt x="241" y="0"/>
                  </a:lnTo>
                  <a:lnTo>
                    <a:pt x="249" y="0"/>
                  </a:lnTo>
                  <a:lnTo>
                    <a:pt x="257" y="1"/>
                  </a:lnTo>
                  <a:lnTo>
                    <a:pt x="264" y="2"/>
                  </a:lnTo>
                  <a:lnTo>
                    <a:pt x="271" y="4"/>
                  </a:lnTo>
                  <a:lnTo>
                    <a:pt x="277" y="7"/>
                  </a:lnTo>
                  <a:lnTo>
                    <a:pt x="283" y="9"/>
                  </a:lnTo>
                  <a:lnTo>
                    <a:pt x="288" y="14"/>
                  </a:lnTo>
                  <a:lnTo>
                    <a:pt x="293" y="18"/>
                  </a:lnTo>
                  <a:lnTo>
                    <a:pt x="298" y="23"/>
                  </a:lnTo>
                  <a:lnTo>
                    <a:pt x="302" y="29"/>
                  </a:lnTo>
                  <a:lnTo>
                    <a:pt x="304" y="35"/>
                  </a:lnTo>
                  <a:lnTo>
                    <a:pt x="308" y="42"/>
                  </a:lnTo>
                  <a:lnTo>
                    <a:pt x="309" y="49"/>
                  </a:lnTo>
                  <a:lnTo>
                    <a:pt x="310" y="58"/>
                  </a:lnTo>
                  <a:lnTo>
                    <a:pt x="311" y="66"/>
                  </a:lnTo>
                  <a:lnTo>
                    <a:pt x="311" y="76"/>
                  </a:lnTo>
                  <a:lnTo>
                    <a:pt x="311" y="234"/>
                  </a:lnTo>
                  <a:lnTo>
                    <a:pt x="274" y="234"/>
                  </a:lnTo>
                  <a:lnTo>
                    <a:pt x="274" y="90"/>
                  </a:lnTo>
                  <a:lnTo>
                    <a:pt x="273" y="83"/>
                  </a:lnTo>
                  <a:lnTo>
                    <a:pt x="273" y="79"/>
                  </a:lnTo>
                  <a:lnTo>
                    <a:pt x="273" y="74"/>
                  </a:lnTo>
                  <a:lnTo>
                    <a:pt x="273" y="69"/>
                  </a:lnTo>
                  <a:lnTo>
                    <a:pt x="271" y="65"/>
                  </a:lnTo>
                  <a:lnTo>
                    <a:pt x="271" y="62"/>
                  </a:lnTo>
                  <a:lnTo>
                    <a:pt x="270" y="58"/>
                  </a:lnTo>
                  <a:lnTo>
                    <a:pt x="269" y="55"/>
                  </a:lnTo>
                  <a:lnTo>
                    <a:pt x="269" y="53"/>
                  </a:lnTo>
                  <a:lnTo>
                    <a:pt x="268" y="51"/>
                  </a:lnTo>
                  <a:lnTo>
                    <a:pt x="265" y="48"/>
                  </a:lnTo>
                  <a:lnTo>
                    <a:pt x="264" y="47"/>
                  </a:lnTo>
                  <a:lnTo>
                    <a:pt x="262" y="45"/>
                  </a:lnTo>
                  <a:lnTo>
                    <a:pt x="260" y="42"/>
                  </a:lnTo>
                  <a:lnTo>
                    <a:pt x="258" y="41"/>
                  </a:lnTo>
                  <a:lnTo>
                    <a:pt x="256" y="40"/>
                  </a:lnTo>
                  <a:lnTo>
                    <a:pt x="253" y="37"/>
                  </a:lnTo>
                  <a:lnTo>
                    <a:pt x="251" y="36"/>
                  </a:lnTo>
                  <a:lnTo>
                    <a:pt x="248" y="35"/>
                  </a:lnTo>
                  <a:lnTo>
                    <a:pt x="245" y="35"/>
                  </a:lnTo>
                  <a:lnTo>
                    <a:pt x="242" y="34"/>
                  </a:lnTo>
                  <a:lnTo>
                    <a:pt x="239" y="34"/>
                  </a:lnTo>
                  <a:lnTo>
                    <a:pt x="236" y="32"/>
                  </a:lnTo>
                  <a:lnTo>
                    <a:pt x="232" y="32"/>
                  </a:lnTo>
                  <a:lnTo>
                    <a:pt x="226" y="34"/>
                  </a:lnTo>
                  <a:lnTo>
                    <a:pt x="220" y="34"/>
                  </a:lnTo>
                  <a:lnTo>
                    <a:pt x="215" y="35"/>
                  </a:lnTo>
                  <a:lnTo>
                    <a:pt x="211" y="37"/>
                  </a:lnTo>
                  <a:lnTo>
                    <a:pt x="206" y="40"/>
                  </a:lnTo>
                  <a:lnTo>
                    <a:pt x="201" y="42"/>
                  </a:lnTo>
                  <a:lnTo>
                    <a:pt x="196" y="46"/>
                  </a:lnTo>
                  <a:lnTo>
                    <a:pt x="192" y="49"/>
                  </a:lnTo>
                  <a:lnTo>
                    <a:pt x="189" y="53"/>
                  </a:lnTo>
                  <a:lnTo>
                    <a:pt x="185" y="58"/>
                  </a:lnTo>
                  <a:lnTo>
                    <a:pt x="183" y="64"/>
                  </a:lnTo>
                  <a:lnTo>
                    <a:pt x="180" y="70"/>
                  </a:lnTo>
                  <a:lnTo>
                    <a:pt x="178" y="76"/>
                  </a:lnTo>
                  <a:lnTo>
                    <a:pt x="177" y="85"/>
                  </a:lnTo>
                  <a:lnTo>
                    <a:pt x="177" y="92"/>
                  </a:lnTo>
                  <a:lnTo>
                    <a:pt x="177" y="100"/>
                  </a:lnTo>
                  <a:lnTo>
                    <a:pt x="177" y="234"/>
                  </a:lnTo>
                  <a:lnTo>
                    <a:pt x="138" y="234"/>
                  </a:lnTo>
                  <a:lnTo>
                    <a:pt x="138" y="85"/>
                  </a:lnTo>
                  <a:lnTo>
                    <a:pt x="136" y="79"/>
                  </a:lnTo>
                  <a:lnTo>
                    <a:pt x="136" y="72"/>
                  </a:lnTo>
                  <a:lnTo>
                    <a:pt x="135" y="68"/>
                  </a:lnTo>
                  <a:lnTo>
                    <a:pt x="135" y="62"/>
                  </a:lnTo>
                  <a:lnTo>
                    <a:pt x="133" y="58"/>
                  </a:lnTo>
                  <a:lnTo>
                    <a:pt x="132" y="53"/>
                  </a:lnTo>
                  <a:lnTo>
                    <a:pt x="130" y="49"/>
                  </a:lnTo>
                  <a:lnTo>
                    <a:pt x="128" y="46"/>
                  </a:lnTo>
                  <a:lnTo>
                    <a:pt x="126" y="43"/>
                  </a:lnTo>
                  <a:lnTo>
                    <a:pt x="122" y="40"/>
                  </a:lnTo>
                  <a:lnTo>
                    <a:pt x="118" y="38"/>
                  </a:lnTo>
                  <a:lnTo>
                    <a:pt x="115" y="36"/>
                  </a:lnTo>
                  <a:lnTo>
                    <a:pt x="111" y="35"/>
                  </a:lnTo>
                  <a:lnTo>
                    <a:pt x="106" y="34"/>
                  </a:lnTo>
                  <a:lnTo>
                    <a:pt x="101" y="34"/>
                  </a:lnTo>
                  <a:lnTo>
                    <a:pt x="96" y="32"/>
                  </a:lnTo>
                  <a:lnTo>
                    <a:pt x="93" y="34"/>
                  </a:lnTo>
                  <a:lnTo>
                    <a:pt x="88" y="34"/>
                  </a:lnTo>
                  <a:lnTo>
                    <a:pt x="84" y="34"/>
                  </a:lnTo>
                  <a:lnTo>
                    <a:pt x="81" y="35"/>
                  </a:lnTo>
                  <a:lnTo>
                    <a:pt x="77" y="36"/>
                  </a:lnTo>
                  <a:lnTo>
                    <a:pt x="73" y="37"/>
                  </a:lnTo>
                  <a:lnTo>
                    <a:pt x="70" y="40"/>
                  </a:lnTo>
                  <a:lnTo>
                    <a:pt x="66" y="42"/>
                  </a:lnTo>
                  <a:lnTo>
                    <a:pt x="62" y="43"/>
                  </a:lnTo>
                  <a:lnTo>
                    <a:pt x="60" y="47"/>
                  </a:lnTo>
                  <a:lnTo>
                    <a:pt x="56" y="49"/>
                  </a:lnTo>
                  <a:lnTo>
                    <a:pt x="54" y="52"/>
                  </a:lnTo>
                  <a:lnTo>
                    <a:pt x="51" y="55"/>
                  </a:lnTo>
                  <a:lnTo>
                    <a:pt x="49" y="59"/>
                  </a:lnTo>
                  <a:lnTo>
                    <a:pt x="48" y="63"/>
                  </a:lnTo>
                  <a:lnTo>
                    <a:pt x="45" y="66"/>
                  </a:lnTo>
                  <a:lnTo>
                    <a:pt x="44" y="71"/>
                  </a:lnTo>
                  <a:lnTo>
                    <a:pt x="43" y="76"/>
                  </a:lnTo>
                  <a:lnTo>
                    <a:pt x="42" y="81"/>
                  </a:lnTo>
                  <a:lnTo>
                    <a:pt x="42" y="87"/>
                  </a:lnTo>
                  <a:lnTo>
                    <a:pt x="40" y="93"/>
                  </a:lnTo>
                  <a:lnTo>
                    <a:pt x="40" y="100"/>
                  </a:lnTo>
                  <a:lnTo>
                    <a:pt x="39" y="108"/>
                  </a:lnTo>
                  <a:lnTo>
                    <a:pt x="39" y="115"/>
                  </a:lnTo>
                  <a:lnTo>
                    <a:pt x="39" y="234"/>
                  </a:lnTo>
                  <a:lnTo>
                    <a:pt x="0" y="234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66"/>
            <p:cNvSpPr/>
            <p:nvPr/>
          </p:nvSpPr>
          <p:spPr>
            <a:xfrm>
              <a:off x="754" y="1463"/>
              <a:ext cx="40" cy="64"/>
            </a:xfrm>
            <a:custGeom>
              <a:avLst/>
              <a:gdLst/>
              <a:ahLst/>
              <a:cxnLst/>
              <a:rect l="l" t="t" r="r" b="b"/>
              <a:pathLst>
                <a:path w="199" h="321" extrusionOk="0">
                  <a:moveTo>
                    <a:pt x="0" y="321"/>
                  </a:moveTo>
                  <a:lnTo>
                    <a:pt x="0" y="4"/>
                  </a:lnTo>
                  <a:lnTo>
                    <a:pt x="35" y="4"/>
                  </a:lnTo>
                  <a:lnTo>
                    <a:pt x="35" y="34"/>
                  </a:lnTo>
                  <a:lnTo>
                    <a:pt x="39" y="30"/>
                  </a:lnTo>
                  <a:lnTo>
                    <a:pt x="41" y="26"/>
                  </a:lnTo>
                  <a:lnTo>
                    <a:pt x="45" y="23"/>
                  </a:lnTo>
                  <a:lnTo>
                    <a:pt x="48" y="19"/>
                  </a:lnTo>
                  <a:lnTo>
                    <a:pt x="52" y="15"/>
                  </a:lnTo>
                  <a:lnTo>
                    <a:pt x="56" y="13"/>
                  </a:lnTo>
                  <a:lnTo>
                    <a:pt x="59" y="11"/>
                  </a:lnTo>
                  <a:lnTo>
                    <a:pt x="63" y="8"/>
                  </a:lnTo>
                  <a:lnTo>
                    <a:pt x="68" y="6"/>
                  </a:lnTo>
                  <a:lnTo>
                    <a:pt x="71" y="4"/>
                  </a:lnTo>
                  <a:lnTo>
                    <a:pt x="76" y="2"/>
                  </a:lnTo>
                  <a:lnTo>
                    <a:pt x="81" y="1"/>
                  </a:lnTo>
                  <a:lnTo>
                    <a:pt x="86" y="1"/>
                  </a:lnTo>
                  <a:lnTo>
                    <a:pt x="91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9" y="0"/>
                  </a:lnTo>
                  <a:lnTo>
                    <a:pt x="116" y="0"/>
                  </a:lnTo>
                  <a:lnTo>
                    <a:pt x="122" y="1"/>
                  </a:lnTo>
                  <a:lnTo>
                    <a:pt x="130" y="3"/>
                  </a:lnTo>
                  <a:lnTo>
                    <a:pt x="136" y="6"/>
                  </a:lnTo>
                  <a:lnTo>
                    <a:pt x="142" y="8"/>
                  </a:lnTo>
                  <a:lnTo>
                    <a:pt x="148" y="11"/>
                  </a:lnTo>
                  <a:lnTo>
                    <a:pt x="154" y="14"/>
                  </a:lnTo>
                  <a:lnTo>
                    <a:pt x="159" y="18"/>
                  </a:lnTo>
                  <a:lnTo>
                    <a:pt x="164" y="23"/>
                  </a:lnTo>
                  <a:lnTo>
                    <a:pt x="169" y="28"/>
                  </a:lnTo>
                  <a:lnTo>
                    <a:pt x="173" y="32"/>
                  </a:lnTo>
                  <a:lnTo>
                    <a:pt x="177" y="38"/>
                  </a:lnTo>
                  <a:lnTo>
                    <a:pt x="181" y="45"/>
                  </a:lnTo>
                  <a:lnTo>
                    <a:pt x="184" y="51"/>
                  </a:lnTo>
                  <a:lnTo>
                    <a:pt x="188" y="57"/>
                  </a:lnTo>
                  <a:lnTo>
                    <a:pt x="190" y="64"/>
                  </a:lnTo>
                  <a:lnTo>
                    <a:pt x="193" y="71"/>
                  </a:lnTo>
                  <a:lnTo>
                    <a:pt x="194" y="79"/>
                  </a:lnTo>
                  <a:lnTo>
                    <a:pt x="197" y="86"/>
                  </a:lnTo>
                  <a:lnTo>
                    <a:pt x="198" y="93"/>
                  </a:lnTo>
                  <a:lnTo>
                    <a:pt x="198" y="102"/>
                  </a:lnTo>
                  <a:lnTo>
                    <a:pt x="199" y="109"/>
                  </a:lnTo>
                  <a:lnTo>
                    <a:pt x="199" y="117"/>
                  </a:lnTo>
                  <a:lnTo>
                    <a:pt x="199" y="126"/>
                  </a:lnTo>
                  <a:lnTo>
                    <a:pt x="198" y="134"/>
                  </a:lnTo>
                  <a:lnTo>
                    <a:pt x="198" y="143"/>
                  </a:lnTo>
                  <a:lnTo>
                    <a:pt x="195" y="151"/>
                  </a:lnTo>
                  <a:lnTo>
                    <a:pt x="194" y="159"/>
                  </a:lnTo>
                  <a:lnTo>
                    <a:pt x="192" y="166"/>
                  </a:lnTo>
                  <a:lnTo>
                    <a:pt x="189" y="173"/>
                  </a:lnTo>
                  <a:lnTo>
                    <a:pt x="187" y="181"/>
                  </a:lnTo>
                  <a:lnTo>
                    <a:pt x="183" y="188"/>
                  </a:lnTo>
                  <a:lnTo>
                    <a:pt x="180" y="194"/>
                  </a:lnTo>
                  <a:lnTo>
                    <a:pt x="175" y="200"/>
                  </a:lnTo>
                  <a:lnTo>
                    <a:pt x="171" y="206"/>
                  </a:lnTo>
                  <a:lnTo>
                    <a:pt x="166" y="211"/>
                  </a:lnTo>
                  <a:lnTo>
                    <a:pt x="161" y="216"/>
                  </a:lnTo>
                  <a:lnTo>
                    <a:pt x="155" y="221"/>
                  </a:lnTo>
                  <a:lnTo>
                    <a:pt x="149" y="224"/>
                  </a:lnTo>
                  <a:lnTo>
                    <a:pt x="143" y="228"/>
                  </a:lnTo>
                  <a:lnTo>
                    <a:pt x="137" y="230"/>
                  </a:lnTo>
                  <a:lnTo>
                    <a:pt x="131" y="233"/>
                  </a:lnTo>
                  <a:lnTo>
                    <a:pt x="125" y="235"/>
                  </a:lnTo>
                  <a:lnTo>
                    <a:pt x="119" y="238"/>
                  </a:lnTo>
                  <a:lnTo>
                    <a:pt x="112" y="238"/>
                  </a:lnTo>
                  <a:lnTo>
                    <a:pt x="105" y="239"/>
                  </a:lnTo>
                  <a:lnTo>
                    <a:pt x="99" y="239"/>
                  </a:lnTo>
                  <a:lnTo>
                    <a:pt x="94" y="239"/>
                  </a:lnTo>
                  <a:lnTo>
                    <a:pt x="90" y="239"/>
                  </a:lnTo>
                  <a:lnTo>
                    <a:pt x="85" y="238"/>
                  </a:lnTo>
                  <a:lnTo>
                    <a:pt x="80" y="238"/>
                  </a:lnTo>
                  <a:lnTo>
                    <a:pt x="76" y="236"/>
                  </a:lnTo>
                  <a:lnTo>
                    <a:pt x="71" y="234"/>
                  </a:lnTo>
                  <a:lnTo>
                    <a:pt x="68" y="233"/>
                  </a:lnTo>
                  <a:lnTo>
                    <a:pt x="64" y="230"/>
                  </a:lnTo>
                  <a:lnTo>
                    <a:pt x="60" y="229"/>
                  </a:lnTo>
                  <a:lnTo>
                    <a:pt x="57" y="227"/>
                  </a:lnTo>
                  <a:lnTo>
                    <a:pt x="53" y="224"/>
                  </a:lnTo>
                  <a:lnTo>
                    <a:pt x="50" y="222"/>
                  </a:lnTo>
                  <a:lnTo>
                    <a:pt x="47" y="219"/>
                  </a:lnTo>
                  <a:lnTo>
                    <a:pt x="43" y="216"/>
                  </a:lnTo>
                  <a:lnTo>
                    <a:pt x="41" y="213"/>
                  </a:lnTo>
                  <a:lnTo>
                    <a:pt x="39" y="210"/>
                  </a:lnTo>
                  <a:lnTo>
                    <a:pt x="39" y="321"/>
                  </a:lnTo>
                  <a:lnTo>
                    <a:pt x="0" y="321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66"/>
            <p:cNvSpPr/>
            <p:nvPr/>
          </p:nvSpPr>
          <p:spPr>
            <a:xfrm>
              <a:off x="761" y="1469"/>
              <a:ext cx="25" cy="35"/>
            </a:xfrm>
            <a:custGeom>
              <a:avLst/>
              <a:gdLst/>
              <a:ahLst/>
              <a:cxnLst/>
              <a:rect l="l" t="t" r="r" b="b"/>
              <a:pathLst>
                <a:path w="124" h="177" extrusionOk="0">
                  <a:moveTo>
                    <a:pt x="0" y="91"/>
                  </a:moveTo>
                  <a:lnTo>
                    <a:pt x="0" y="101"/>
                  </a:lnTo>
                  <a:lnTo>
                    <a:pt x="1" y="112"/>
                  </a:lnTo>
                  <a:lnTo>
                    <a:pt x="2" y="120"/>
                  </a:lnTo>
                  <a:lnTo>
                    <a:pt x="5" y="129"/>
                  </a:lnTo>
                  <a:lnTo>
                    <a:pt x="7" y="137"/>
                  </a:lnTo>
                  <a:lnTo>
                    <a:pt x="10" y="145"/>
                  </a:lnTo>
                  <a:lnTo>
                    <a:pt x="13" y="151"/>
                  </a:lnTo>
                  <a:lnTo>
                    <a:pt x="18" y="155"/>
                  </a:lnTo>
                  <a:lnTo>
                    <a:pt x="22" y="162"/>
                  </a:lnTo>
                  <a:lnTo>
                    <a:pt x="27" y="165"/>
                  </a:lnTo>
                  <a:lnTo>
                    <a:pt x="33" y="169"/>
                  </a:lnTo>
                  <a:lnTo>
                    <a:pt x="38" y="172"/>
                  </a:lnTo>
                  <a:lnTo>
                    <a:pt x="44" y="174"/>
                  </a:lnTo>
                  <a:lnTo>
                    <a:pt x="49" y="176"/>
                  </a:lnTo>
                  <a:lnTo>
                    <a:pt x="55" y="177"/>
                  </a:lnTo>
                  <a:lnTo>
                    <a:pt x="61" y="177"/>
                  </a:lnTo>
                  <a:lnTo>
                    <a:pt x="68" y="177"/>
                  </a:lnTo>
                  <a:lnTo>
                    <a:pt x="74" y="176"/>
                  </a:lnTo>
                  <a:lnTo>
                    <a:pt x="80" y="174"/>
                  </a:lnTo>
                  <a:lnTo>
                    <a:pt x="85" y="171"/>
                  </a:lnTo>
                  <a:lnTo>
                    <a:pt x="91" y="169"/>
                  </a:lnTo>
                  <a:lnTo>
                    <a:pt x="96" y="165"/>
                  </a:lnTo>
                  <a:lnTo>
                    <a:pt x="101" y="160"/>
                  </a:lnTo>
                  <a:lnTo>
                    <a:pt x="106" y="155"/>
                  </a:lnTo>
                  <a:lnTo>
                    <a:pt x="111" y="149"/>
                  </a:lnTo>
                  <a:lnTo>
                    <a:pt x="114" y="143"/>
                  </a:lnTo>
                  <a:lnTo>
                    <a:pt x="117" y="135"/>
                  </a:lnTo>
                  <a:lnTo>
                    <a:pt x="119" y="128"/>
                  </a:lnTo>
                  <a:lnTo>
                    <a:pt x="121" y="118"/>
                  </a:lnTo>
                  <a:lnTo>
                    <a:pt x="123" y="109"/>
                  </a:lnTo>
                  <a:lnTo>
                    <a:pt x="124" y="98"/>
                  </a:lnTo>
                  <a:lnTo>
                    <a:pt x="124" y="87"/>
                  </a:lnTo>
                  <a:lnTo>
                    <a:pt x="124" y="77"/>
                  </a:lnTo>
                  <a:lnTo>
                    <a:pt x="123" y="67"/>
                  </a:lnTo>
                  <a:lnTo>
                    <a:pt x="121" y="57"/>
                  </a:lnTo>
                  <a:lnTo>
                    <a:pt x="120" y="49"/>
                  </a:lnTo>
                  <a:lnTo>
                    <a:pt x="117" y="41"/>
                  </a:lnTo>
                  <a:lnTo>
                    <a:pt x="114" y="34"/>
                  </a:lnTo>
                  <a:lnTo>
                    <a:pt x="111" y="28"/>
                  </a:lnTo>
                  <a:lnTo>
                    <a:pt x="106" y="22"/>
                  </a:lnTo>
                  <a:lnTo>
                    <a:pt x="102" y="17"/>
                  </a:lnTo>
                  <a:lnTo>
                    <a:pt x="97" y="12"/>
                  </a:lnTo>
                  <a:lnTo>
                    <a:pt x="91" y="8"/>
                  </a:lnTo>
                  <a:lnTo>
                    <a:pt x="86" y="5"/>
                  </a:lnTo>
                  <a:lnTo>
                    <a:pt x="81" y="2"/>
                  </a:lnTo>
                  <a:lnTo>
                    <a:pt x="75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1" y="1"/>
                  </a:lnTo>
                  <a:lnTo>
                    <a:pt x="45" y="2"/>
                  </a:lnTo>
                  <a:lnTo>
                    <a:pt x="40" y="6"/>
                  </a:lnTo>
                  <a:lnTo>
                    <a:pt x="34" y="8"/>
                  </a:lnTo>
                  <a:lnTo>
                    <a:pt x="29" y="12"/>
                  </a:lnTo>
                  <a:lnTo>
                    <a:pt x="24" y="17"/>
                  </a:lnTo>
                  <a:lnTo>
                    <a:pt x="19" y="23"/>
                  </a:lnTo>
                  <a:lnTo>
                    <a:pt x="15" y="29"/>
                  </a:lnTo>
                  <a:lnTo>
                    <a:pt x="11" y="36"/>
                  </a:lnTo>
                  <a:lnTo>
                    <a:pt x="7" y="44"/>
                  </a:lnTo>
                  <a:lnTo>
                    <a:pt x="5" y="51"/>
                  </a:lnTo>
                  <a:lnTo>
                    <a:pt x="2" y="61"/>
                  </a:lnTo>
                  <a:lnTo>
                    <a:pt x="1" y="69"/>
                  </a:lnTo>
                  <a:lnTo>
                    <a:pt x="0" y="80"/>
                  </a:lnTo>
                  <a:lnTo>
                    <a:pt x="0" y="91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66"/>
            <p:cNvSpPr/>
            <p:nvPr/>
          </p:nvSpPr>
          <p:spPr>
            <a:xfrm>
              <a:off x="800" y="1463"/>
              <a:ext cx="43" cy="48"/>
            </a:xfrm>
            <a:custGeom>
              <a:avLst/>
              <a:gdLst/>
              <a:ahLst/>
              <a:cxnLst/>
              <a:rect l="l" t="t" r="r" b="b"/>
              <a:pathLst>
                <a:path w="215" h="239" extrusionOk="0">
                  <a:moveTo>
                    <a:pt x="0" y="119"/>
                  </a:moveTo>
                  <a:lnTo>
                    <a:pt x="0" y="104"/>
                  </a:lnTo>
                  <a:lnTo>
                    <a:pt x="1" y="90"/>
                  </a:lnTo>
                  <a:lnTo>
                    <a:pt x="5" y="76"/>
                  </a:lnTo>
                  <a:lnTo>
                    <a:pt x="8" y="64"/>
                  </a:lnTo>
                  <a:lnTo>
                    <a:pt x="13" y="52"/>
                  </a:lnTo>
                  <a:lnTo>
                    <a:pt x="19" y="42"/>
                  </a:lnTo>
                  <a:lnTo>
                    <a:pt x="27" y="32"/>
                  </a:lnTo>
                  <a:lnTo>
                    <a:pt x="35" y="25"/>
                  </a:lnTo>
                  <a:lnTo>
                    <a:pt x="42" y="19"/>
                  </a:lnTo>
                  <a:lnTo>
                    <a:pt x="51" y="13"/>
                  </a:lnTo>
                  <a:lnTo>
                    <a:pt x="59" y="9"/>
                  </a:lnTo>
                  <a:lnTo>
                    <a:pt x="68" y="6"/>
                  </a:lnTo>
                  <a:lnTo>
                    <a:pt x="78" y="3"/>
                  </a:lnTo>
                  <a:lnTo>
                    <a:pt x="86" y="1"/>
                  </a:lnTo>
                  <a:lnTo>
                    <a:pt x="97" y="0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30" y="1"/>
                  </a:lnTo>
                  <a:lnTo>
                    <a:pt x="141" y="3"/>
                  </a:lnTo>
                  <a:lnTo>
                    <a:pt x="150" y="7"/>
                  </a:lnTo>
                  <a:lnTo>
                    <a:pt x="160" y="12"/>
                  </a:lnTo>
                  <a:lnTo>
                    <a:pt x="169" y="17"/>
                  </a:lnTo>
                  <a:lnTo>
                    <a:pt x="177" y="23"/>
                  </a:lnTo>
                  <a:lnTo>
                    <a:pt x="184" y="30"/>
                  </a:lnTo>
                  <a:lnTo>
                    <a:pt x="192" y="38"/>
                  </a:lnTo>
                  <a:lnTo>
                    <a:pt x="198" y="47"/>
                  </a:lnTo>
                  <a:lnTo>
                    <a:pt x="203" y="57"/>
                  </a:lnTo>
                  <a:lnTo>
                    <a:pt x="208" y="68"/>
                  </a:lnTo>
                  <a:lnTo>
                    <a:pt x="210" y="79"/>
                  </a:lnTo>
                  <a:lnTo>
                    <a:pt x="212" y="90"/>
                  </a:lnTo>
                  <a:lnTo>
                    <a:pt x="214" y="103"/>
                  </a:lnTo>
                  <a:lnTo>
                    <a:pt x="215" y="116"/>
                  </a:lnTo>
                  <a:lnTo>
                    <a:pt x="215" y="127"/>
                  </a:lnTo>
                  <a:lnTo>
                    <a:pt x="214" y="137"/>
                  </a:lnTo>
                  <a:lnTo>
                    <a:pt x="212" y="147"/>
                  </a:lnTo>
                  <a:lnTo>
                    <a:pt x="211" y="155"/>
                  </a:lnTo>
                  <a:lnTo>
                    <a:pt x="210" y="164"/>
                  </a:lnTo>
                  <a:lnTo>
                    <a:pt x="208" y="172"/>
                  </a:lnTo>
                  <a:lnTo>
                    <a:pt x="204" y="179"/>
                  </a:lnTo>
                  <a:lnTo>
                    <a:pt x="201" y="185"/>
                  </a:lnTo>
                  <a:lnTo>
                    <a:pt x="198" y="192"/>
                  </a:lnTo>
                  <a:lnTo>
                    <a:pt x="194" y="198"/>
                  </a:lnTo>
                  <a:lnTo>
                    <a:pt x="189" y="204"/>
                  </a:lnTo>
                  <a:lnTo>
                    <a:pt x="184" y="209"/>
                  </a:lnTo>
                  <a:lnTo>
                    <a:pt x="180" y="213"/>
                  </a:lnTo>
                  <a:lnTo>
                    <a:pt x="175" y="217"/>
                  </a:lnTo>
                  <a:lnTo>
                    <a:pt x="169" y="222"/>
                  </a:lnTo>
                  <a:lnTo>
                    <a:pt x="163" y="226"/>
                  </a:lnTo>
                  <a:lnTo>
                    <a:pt x="157" y="228"/>
                  </a:lnTo>
                  <a:lnTo>
                    <a:pt x="149" y="232"/>
                  </a:lnTo>
                  <a:lnTo>
                    <a:pt x="143" y="234"/>
                  </a:lnTo>
                  <a:lnTo>
                    <a:pt x="136" y="235"/>
                  </a:lnTo>
                  <a:lnTo>
                    <a:pt x="129" y="238"/>
                  </a:lnTo>
                  <a:lnTo>
                    <a:pt x="121" y="239"/>
                  </a:lnTo>
                  <a:lnTo>
                    <a:pt x="114" y="239"/>
                  </a:lnTo>
                  <a:lnTo>
                    <a:pt x="107" y="239"/>
                  </a:lnTo>
                  <a:lnTo>
                    <a:pt x="96" y="239"/>
                  </a:lnTo>
                  <a:lnTo>
                    <a:pt x="84" y="238"/>
                  </a:lnTo>
                  <a:lnTo>
                    <a:pt x="74" y="235"/>
                  </a:lnTo>
                  <a:lnTo>
                    <a:pt x="63" y="232"/>
                  </a:lnTo>
                  <a:lnTo>
                    <a:pt x="54" y="227"/>
                  </a:lnTo>
                  <a:lnTo>
                    <a:pt x="45" y="222"/>
                  </a:lnTo>
                  <a:lnTo>
                    <a:pt x="37" y="216"/>
                  </a:lnTo>
                  <a:lnTo>
                    <a:pt x="29" y="209"/>
                  </a:lnTo>
                  <a:lnTo>
                    <a:pt x="22" y="200"/>
                  </a:lnTo>
                  <a:lnTo>
                    <a:pt x="16" y="192"/>
                  </a:lnTo>
                  <a:lnTo>
                    <a:pt x="11" y="182"/>
                  </a:lnTo>
                  <a:lnTo>
                    <a:pt x="7" y="171"/>
                  </a:lnTo>
                  <a:lnTo>
                    <a:pt x="3" y="159"/>
                  </a:lnTo>
                  <a:lnTo>
                    <a:pt x="1" y="147"/>
                  </a:lnTo>
                  <a:lnTo>
                    <a:pt x="0" y="133"/>
                  </a:lnTo>
                  <a:lnTo>
                    <a:pt x="0" y="119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66"/>
            <p:cNvSpPr/>
            <p:nvPr/>
          </p:nvSpPr>
          <p:spPr>
            <a:xfrm>
              <a:off x="808" y="1469"/>
              <a:ext cx="27" cy="35"/>
            </a:xfrm>
            <a:custGeom>
              <a:avLst/>
              <a:gdLst/>
              <a:ahLst/>
              <a:cxnLst/>
              <a:rect l="l" t="t" r="r" b="b"/>
              <a:pathLst>
                <a:path w="135" h="176" extrusionOk="0">
                  <a:moveTo>
                    <a:pt x="0" y="88"/>
                  </a:moveTo>
                  <a:lnTo>
                    <a:pt x="0" y="99"/>
                  </a:lnTo>
                  <a:lnTo>
                    <a:pt x="1" y="108"/>
                  </a:lnTo>
                  <a:lnTo>
                    <a:pt x="2" y="118"/>
                  </a:lnTo>
                  <a:lnTo>
                    <a:pt x="5" y="127"/>
                  </a:lnTo>
                  <a:lnTo>
                    <a:pt x="7" y="135"/>
                  </a:lnTo>
                  <a:lnTo>
                    <a:pt x="11" y="142"/>
                  </a:lnTo>
                  <a:lnTo>
                    <a:pt x="14" y="148"/>
                  </a:lnTo>
                  <a:lnTo>
                    <a:pt x="18" y="154"/>
                  </a:lnTo>
                  <a:lnTo>
                    <a:pt x="24" y="159"/>
                  </a:lnTo>
                  <a:lnTo>
                    <a:pt x="29" y="164"/>
                  </a:lnTo>
                  <a:lnTo>
                    <a:pt x="34" y="168"/>
                  </a:lnTo>
                  <a:lnTo>
                    <a:pt x="40" y="170"/>
                  </a:lnTo>
                  <a:lnTo>
                    <a:pt x="46" y="173"/>
                  </a:lnTo>
                  <a:lnTo>
                    <a:pt x="53" y="175"/>
                  </a:lnTo>
                  <a:lnTo>
                    <a:pt x="59" y="176"/>
                  </a:lnTo>
                  <a:lnTo>
                    <a:pt x="67" y="176"/>
                  </a:lnTo>
                  <a:lnTo>
                    <a:pt x="74" y="176"/>
                  </a:lnTo>
                  <a:lnTo>
                    <a:pt x="81" y="175"/>
                  </a:lnTo>
                  <a:lnTo>
                    <a:pt x="87" y="173"/>
                  </a:lnTo>
                  <a:lnTo>
                    <a:pt x="93" y="170"/>
                  </a:lnTo>
                  <a:lnTo>
                    <a:pt x="100" y="168"/>
                  </a:lnTo>
                  <a:lnTo>
                    <a:pt x="106" y="164"/>
                  </a:lnTo>
                  <a:lnTo>
                    <a:pt x="110" y="159"/>
                  </a:lnTo>
                  <a:lnTo>
                    <a:pt x="115" y="154"/>
                  </a:lnTo>
                  <a:lnTo>
                    <a:pt x="120" y="148"/>
                  </a:lnTo>
                  <a:lnTo>
                    <a:pt x="124" y="142"/>
                  </a:lnTo>
                  <a:lnTo>
                    <a:pt x="127" y="134"/>
                  </a:lnTo>
                  <a:lnTo>
                    <a:pt x="130" y="127"/>
                  </a:lnTo>
                  <a:lnTo>
                    <a:pt x="132" y="118"/>
                  </a:lnTo>
                  <a:lnTo>
                    <a:pt x="134" y="108"/>
                  </a:lnTo>
                  <a:lnTo>
                    <a:pt x="135" y="97"/>
                  </a:lnTo>
                  <a:lnTo>
                    <a:pt x="135" y="86"/>
                  </a:lnTo>
                  <a:lnTo>
                    <a:pt x="135" y="77"/>
                  </a:lnTo>
                  <a:lnTo>
                    <a:pt x="134" y="67"/>
                  </a:lnTo>
                  <a:lnTo>
                    <a:pt x="132" y="57"/>
                  </a:lnTo>
                  <a:lnTo>
                    <a:pt x="130" y="50"/>
                  </a:lnTo>
                  <a:lnTo>
                    <a:pt x="127" y="41"/>
                  </a:lnTo>
                  <a:lnTo>
                    <a:pt x="124" y="34"/>
                  </a:lnTo>
                  <a:lnTo>
                    <a:pt x="120" y="28"/>
                  </a:lnTo>
                  <a:lnTo>
                    <a:pt x="115" y="22"/>
                  </a:lnTo>
                  <a:lnTo>
                    <a:pt x="110" y="17"/>
                  </a:lnTo>
                  <a:lnTo>
                    <a:pt x="104" y="12"/>
                  </a:lnTo>
                  <a:lnTo>
                    <a:pt x="100" y="9"/>
                  </a:lnTo>
                  <a:lnTo>
                    <a:pt x="93" y="6"/>
                  </a:lnTo>
                  <a:lnTo>
                    <a:pt x="87" y="4"/>
                  </a:lnTo>
                  <a:lnTo>
                    <a:pt x="81" y="1"/>
                  </a:lnTo>
                  <a:lnTo>
                    <a:pt x="74" y="0"/>
                  </a:lnTo>
                  <a:lnTo>
                    <a:pt x="67" y="0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6" y="4"/>
                  </a:lnTo>
                  <a:lnTo>
                    <a:pt x="40" y="6"/>
                  </a:lnTo>
                  <a:lnTo>
                    <a:pt x="34" y="9"/>
                  </a:lnTo>
                  <a:lnTo>
                    <a:pt x="29" y="12"/>
                  </a:lnTo>
                  <a:lnTo>
                    <a:pt x="24" y="17"/>
                  </a:lnTo>
                  <a:lnTo>
                    <a:pt x="18" y="22"/>
                  </a:lnTo>
                  <a:lnTo>
                    <a:pt x="14" y="28"/>
                  </a:lnTo>
                  <a:lnTo>
                    <a:pt x="11" y="34"/>
                  </a:lnTo>
                  <a:lnTo>
                    <a:pt x="7" y="41"/>
                  </a:lnTo>
                  <a:lnTo>
                    <a:pt x="5" y="50"/>
                  </a:lnTo>
                  <a:lnTo>
                    <a:pt x="2" y="59"/>
                  </a:lnTo>
                  <a:lnTo>
                    <a:pt x="1" y="67"/>
                  </a:lnTo>
                  <a:lnTo>
                    <a:pt x="0" y="78"/>
                  </a:lnTo>
                  <a:lnTo>
                    <a:pt x="0" y="88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66"/>
            <p:cNvSpPr/>
            <p:nvPr/>
          </p:nvSpPr>
          <p:spPr>
            <a:xfrm>
              <a:off x="852" y="1463"/>
              <a:ext cx="38" cy="47"/>
            </a:xfrm>
            <a:custGeom>
              <a:avLst/>
              <a:gdLst/>
              <a:ahLst/>
              <a:cxnLst/>
              <a:rect l="l" t="t" r="r" b="b"/>
              <a:pathLst>
                <a:path w="187" h="234" extrusionOk="0">
                  <a:moveTo>
                    <a:pt x="0" y="234"/>
                  </a:moveTo>
                  <a:lnTo>
                    <a:pt x="0" y="4"/>
                  </a:lnTo>
                  <a:lnTo>
                    <a:pt x="35" y="4"/>
                  </a:lnTo>
                  <a:lnTo>
                    <a:pt x="35" y="37"/>
                  </a:lnTo>
                  <a:lnTo>
                    <a:pt x="42" y="29"/>
                  </a:lnTo>
                  <a:lnTo>
                    <a:pt x="50" y="20"/>
                  </a:lnTo>
                  <a:lnTo>
                    <a:pt x="57" y="14"/>
                  </a:lnTo>
                  <a:lnTo>
                    <a:pt x="67" y="8"/>
                  </a:lnTo>
                  <a:lnTo>
                    <a:pt x="75" y="4"/>
                  </a:lnTo>
                  <a:lnTo>
                    <a:pt x="86" y="2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24" y="1"/>
                  </a:lnTo>
                  <a:lnTo>
                    <a:pt x="129" y="1"/>
                  </a:lnTo>
                  <a:lnTo>
                    <a:pt x="133" y="2"/>
                  </a:lnTo>
                  <a:lnTo>
                    <a:pt x="137" y="3"/>
                  </a:lnTo>
                  <a:lnTo>
                    <a:pt x="142" y="4"/>
                  </a:lnTo>
                  <a:lnTo>
                    <a:pt x="147" y="7"/>
                  </a:lnTo>
                  <a:lnTo>
                    <a:pt x="150" y="8"/>
                  </a:lnTo>
                  <a:lnTo>
                    <a:pt x="154" y="11"/>
                  </a:lnTo>
                  <a:lnTo>
                    <a:pt x="158" y="13"/>
                  </a:lnTo>
                  <a:lnTo>
                    <a:pt x="161" y="15"/>
                  </a:lnTo>
                  <a:lnTo>
                    <a:pt x="165" y="18"/>
                  </a:lnTo>
                  <a:lnTo>
                    <a:pt x="167" y="20"/>
                  </a:lnTo>
                  <a:lnTo>
                    <a:pt x="170" y="23"/>
                  </a:lnTo>
                  <a:lnTo>
                    <a:pt x="172" y="26"/>
                  </a:lnTo>
                  <a:lnTo>
                    <a:pt x="175" y="29"/>
                  </a:lnTo>
                  <a:lnTo>
                    <a:pt x="176" y="32"/>
                  </a:lnTo>
                  <a:lnTo>
                    <a:pt x="178" y="36"/>
                  </a:lnTo>
                  <a:lnTo>
                    <a:pt x="180" y="40"/>
                  </a:lnTo>
                  <a:lnTo>
                    <a:pt x="181" y="43"/>
                  </a:lnTo>
                  <a:lnTo>
                    <a:pt x="182" y="47"/>
                  </a:lnTo>
                  <a:lnTo>
                    <a:pt x="183" y="51"/>
                  </a:lnTo>
                  <a:lnTo>
                    <a:pt x="184" y="55"/>
                  </a:lnTo>
                  <a:lnTo>
                    <a:pt x="186" y="58"/>
                  </a:lnTo>
                  <a:lnTo>
                    <a:pt x="186" y="62"/>
                  </a:lnTo>
                  <a:lnTo>
                    <a:pt x="186" y="65"/>
                  </a:lnTo>
                  <a:lnTo>
                    <a:pt x="187" y="70"/>
                  </a:lnTo>
                  <a:lnTo>
                    <a:pt x="187" y="75"/>
                  </a:lnTo>
                  <a:lnTo>
                    <a:pt x="187" y="80"/>
                  </a:lnTo>
                  <a:lnTo>
                    <a:pt x="187" y="86"/>
                  </a:lnTo>
                  <a:lnTo>
                    <a:pt x="187" y="93"/>
                  </a:lnTo>
                  <a:lnTo>
                    <a:pt x="187" y="234"/>
                  </a:lnTo>
                  <a:lnTo>
                    <a:pt x="148" y="234"/>
                  </a:lnTo>
                  <a:lnTo>
                    <a:pt x="148" y="94"/>
                  </a:lnTo>
                  <a:lnTo>
                    <a:pt x="148" y="88"/>
                  </a:lnTo>
                  <a:lnTo>
                    <a:pt x="148" y="83"/>
                  </a:lnTo>
                  <a:lnTo>
                    <a:pt x="147" y="79"/>
                  </a:lnTo>
                  <a:lnTo>
                    <a:pt x="147" y="74"/>
                  </a:lnTo>
                  <a:lnTo>
                    <a:pt x="146" y="69"/>
                  </a:lnTo>
                  <a:lnTo>
                    <a:pt x="146" y="65"/>
                  </a:lnTo>
                  <a:lnTo>
                    <a:pt x="144" y="62"/>
                  </a:lnTo>
                  <a:lnTo>
                    <a:pt x="143" y="59"/>
                  </a:lnTo>
                  <a:lnTo>
                    <a:pt x="142" y="55"/>
                  </a:lnTo>
                  <a:lnTo>
                    <a:pt x="141" y="53"/>
                  </a:lnTo>
                  <a:lnTo>
                    <a:pt x="140" y="51"/>
                  </a:lnTo>
                  <a:lnTo>
                    <a:pt x="137" y="48"/>
                  </a:lnTo>
                  <a:lnTo>
                    <a:pt x="135" y="46"/>
                  </a:lnTo>
                  <a:lnTo>
                    <a:pt x="132" y="43"/>
                  </a:lnTo>
                  <a:lnTo>
                    <a:pt x="130" y="42"/>
                  </a:lnTo>
                  <a:lnTo>
                    <a:pt x="127" y="40"/>
                  </a:lnTo>
                  <a:lnTo>
                    <a:pt x="124" y="38"/>
                  </a:lnTo>
                  <a:lnTo>
                    <a:pt x="121" y="37"/>
                  </a:lnTo>
                  <a:lnTo>
                    <a:pt x="118" y="36"/>
                  </a:lnTo>
                  <a:lnTo>
                    <a:pt x="115" y="35"/>
                  </a:lnTo>
                  <a:lnTo>
                    <a:pt x="112" y="34"/>
                  </a:lnTo>
                  <a:lnTo>
                    <a:pt x="108" y="34"/>
                  </a:lnTo>
                  <a:lnTo>
                    <a:pt x="104" y="32"/>
                  </a:lnTo>
                  <a:lnTo>
                    <a:pt x="101" y="32"/>
                  </a:lnTo>
                  <a:lnTo>
                    <a:pt x="95" y="34"/>
                  </a:lnTo>
                  <a:lnTo>
                    <a:pt x="88" y="34"/>
                  </a:lnTo>
                  <a:lnTo>
                    <a:pt x="82" y="35"/>
                  </a:lnTo>
                  <a:lnTo>
                    <a:pt x="78" y="37"/>
                  </a:lnTo>
                  <a:lnTo>
                    <a:pt x="71" y="40"/>
                  </a:lnTo>
                  <a:lnTo>
                    <a:pt x="67" y="42"/>
                  </a:lnTo>
                  <a:lnTo>
                    <a:pt x="62" y="45"/>
                  </a:lnTo>
                  <a:lnTo>
                    <a:pt x="57" y="48"/>
                  </a:lnTo>
                  <a:lnTo>
                    <a:pt x="53" y="53"/>
                  </a:lnTo>
                  <a:lnTo>
                    <a:pt x="50" y="58"/>
                  </a:lnTo>
                  <a:lnTo>
                    <a:pt x="46" y="64"/>
                  </a:lnTo>
                  <a:lnTo>
                    <a:pt x="44" y="71"/>
                  </a:lnTo>
                  <a:lnTo>
                    <a:pt x="41" y="80"/>
                  </a:lnTo>
                  <a:lnTo>
                    <a:pt x="40" y="88"/>
                  </a:lnTo>
                  <a:lnTo>
                    <a:pt x="40" y="98"/>
                  </a:lnTo>
                  <a:lnTo>
                    <a:pt x="39" y="109"/>
                  </a:lnTo>
                  <a:lnTo>
                    <a:pt x="39" y="234"/>
                  </a:lnTo>
                  <a:lnTo>
                    <a:pt x="0" y="234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66"/>
            <p:cNvSpPr/>
            <p:nvPr/>
          </p:nvSpPr>
          <p:spPr>
            <a:xfrm>
              <a:off x="899" y="1463"/>
              <a:ext cx="43" cy="48"/>
            </a:xfrm>
            <a:custGeom>
              <a:avLst/>
              <a:gdLst/>
              <a:ahLst/>
              <a:cxnLst/>
              <a:rect l="l" t="t" r="r" b="b"/>
              <a:pathLst>
                <a:path w="213" h="239" extrusionOk="0">
                  <a:moveTo>
                    <a:pt x="170" y="160"/>
                  </a:moveTo>
                  <a:lnTo>
                    <a:pt x="211" y="165"/>
                  </a:lnTo>
                  <a:lnTo>
                    <a:pt x="208" y="173"/>
                  </a:lnTo>
                  <a:lnTo>
                    <a:pt x="205" y="182"/>
                  </a:lnTo>
                  <a:lnTo>
                    <a:pt x="202" y="189"/>
                  </a:lnTo>
                  <a:lnTo>
                    <a:pt x="197" y="196"/>
                  </a:lnTo>
                  <a:lnTo>
                    <a:pt x="193" y="202"/>
                  </a:lnTo>
                  <a:lnTo>
                    <a:pt x="187" y="209"/>
                  </a:lnTo>
                  <a:lnTo>
                    <a:pt x="182" y="215"/>
                  </a:lnTo>
                  <a:lnTo>
                    <a:pt x="176" y="219"/>
                  </a:lnTo>
                  <a:lnTo>
                    <a:pt x="169" y="224"/>
                  </a:lnTo>
                  <a:lnTo>
                    <a:pt x="162" y="228"/>
                  </a:lnTo>
                  <a:lnTo>
                    <a:pt x="154" y="232"/>
                  </a:lnTo>
                  <a:lnTo>
                    <a:pt x="146" y="234"/>
                  </a:lnTo>
                  <a:lnTo>
                    <a:pt x="137" y="236"/>
                  </a:lnTo>
                  <a:lnTo>
                    <a:pt x="129" y="238"/>
                  </a:lnTo>
                  <a:lnTo>
                    <a:pt x="119" y="239"/>
                  </a:lnTo>
                  <a:lnTo>
                    <a:pt x="109" y="239"/>
                  </a:lnTo>
                  <a:lnTo>
                    <a:pt x="97" y="239"/>
                  </a:lnTo>
                  <a:lnTo>
                    <a:pt x="86" y="238"/>
                  </a:lnTo>
                  <a:lnTo>
                    <a:pt x="75" y="235"/>
                  </a:lnTo>
                  <a:lnTo>
                    <a:pt x="64" y="232"/>
                  </a:lnTo>
                  <a:lnTo>
                    <a:pt x="55" y="227"/>
                  </a:lnTo>
                  <a:lnTo>
                    <a:pt x="46" y="222"/>
                  </a:lnTo>
                  <a:lnTo>
                    <a:pt x="38" y="216"/>
                  </a:lnTo>
                  <a:lnTo>
                    <a:pt x="30" y="209"/>
                  </a:lnTo>
                  <a:lnTo>
                    <a:pt x="23" y="200"/>
                  </a:lnTo>
                  <a:lnTo>
                    <a:pt x="17" y="192"/>
                  </a:lnTo>
                  <a:lnTo>
                    <a:pt x="12" y="182"/>
                  </a:lnTo>
                  <a:lnTo>
                    <a:pt x="7" y="171"/>
                  </a:lnTo>
                  <a:lnTo>
                    <a:pt x="5" y="160"/>
                  </a:lnTo>
                  <a:lnTo>
                    <a:pt x="3" y="148"/>
                  </a:lnTo>
                  <a:lnTo>
                    <a:pt x="1" y="134"/>
                  </a:lnTo>
                  <a:lnTo>
                    <a:pt x="0" y="121"/>
                  </a:lnTo>
                  <a:lnTo>
                    <a:pt x="1" y="107"/>
                  </a:lnTo>
                  <a:lnTo>
                    <a:pt x="3" y="94"/>
                  </a:lnTo>
                  <a:lnTo>
                    <a:pt x="5" y="81"/>
                  </a:lnTo>
                  <a:lnTo>
                    <a:pt x="9" y="70"/>
                  </a:lnTo>
                  <a:lnTo>
                    <a:pt x="12" y="59"/>
                  </a:lnTo>
                  <a:lnTo>
                    <a:pt x="17" y="49"/>
                  </a:lnTo>
                  <a:lnTo>
                    <a:pt x="23" y="40"/>
                  </a:lnTo>
                  <a:lnTo>
                    <a:pt x="30" y="31"/>
                  </a:lnTo>
                  <a:lnTo>
                    <a:pt x="38" y="24"/>
                  </a:lnTo>
                  <a:lnTo>
                    <a:pt x="46" y="17"/>
                  </a:lnTo>
                  <a:lnTo>
                    <a:pt x="55" y="12"/>
                  </a:lnTo>
                  <a:lnTo>
                    <a:pt x="64" y="7"/>
                  </a:lnTo>
                  <a:lnTo>
                    <a:pt x="74" y="3"/>
                  </a:lnTo>
                  <a:lnTo>
                    <a:pt x="85" y="1"/>
                  </a:lnTo>
                  <a:lnTo>
                    <a:pt x="96" y="0"/>
                  </a:lnTo>
                  <a:lnTo>
                    <a:pt x="108" y="0"/>
                  </a:lnTo>
                  <a:lnTo>
                    <a:pt x="119" y="0"/>
                  </a:lnTo>
                  <a:lnTo>
                    <a:pt x="130" y="1"/>
                  </a:lnTo>
                  <a:lnTo>
                    <a:pt x="140" y="3"/>
                  </a:lnTo>
                  <a:lnTo>
                    <a:pt x="150" y="7"/>
                  </a:lnTo>
                  <a:lnTo>
                    <a:pt x="159" y="12"/>
                  </a:lnTo>
                  <a:lnTo>
                    <a:pt x="168" y="17"/>
                  </a:lnTo>
                  <a:lnTo>
                    <a:pt x="175" y="23"/>
                  </a:lnTo>
                  <a:lnTo>
                    <a:pt x="184" y="30"/>
                  </a:lnTo>
                  <a:lnTo>
                    <a:pt x="190" y="38"/>
                  </a:lnTo>
                  <a:lnTo>
                    <a:pt x="196" y="48"/>
                  </a:lnTo>
                  <a:lnTo>
                    <a:pt x="201" y="58"/>
                  </a:lnTo>
                  <a:lnTo>
                    <a:pt x="205" y="69"/>
                  </a:lnTo>
                  <a:lnTo>
                    <a:pt x="208" y="80"/>
                  </a:lnTo>
                  <a:lnTo>
                    <a:pt x="210" y="92"/>
                  </a:lnTo>
                  <a:lnTo>
                    <a:pt x="211" y="105"/>
                  </a:lnTo>
                  <a:lnTo>
                    <a:pt x="213" y="119"/>
                  </a:lnTo>
                  <a:lnTo>
                    <a:pt x="213" y="120"/>
                  </a:lnTo>
                  <a:lnTo>
                    <a:pt x="213" y="121"/>
                  </a:lnTo>
                  <a:lnTo>
                    <a:pt x="213" y="122"/>
                  </a:lnTo>
                  <a:lnTo>
                    <a:pt x="213" y="124"/>
                  </a:lnTo>
                  <a:lnTo>
                    <a:pt x="213" y="125"/>
                  </a:lnTo>
                  <a:lnTo>
                    <a:pt x="213" y="126"/>
                  </a:lnTo>
                  <a:lnTo>
                    <a:pt x="213" y="127"/>
                  </a:lnTo>
                  <a:lnTo>
                    <a:pt x="211" y="130"/>
                  </a:lnTo>
                  <a:lnTo>
                    <a:pt x="40" y="130"/>
                  </a:lnTo>
                  <a:lnTo>
                    <a:pt x="41" y="138"/>
                  </a:lnTo>
                  <a:lnTo>
                    <a:pt x="43" y="147"/>
                  </a:lnTo>
                  <a:lnTo>
                    <a:pt x="45" y="155"/>
                  </a:lnTo>
                  <a:lnTo>
                    <a:pt x="47" y="162"/>
                  </a:lnTo>
                  <a:lnTo>
                    <a:pt x="50" y="170"/>
                  </a:lnTo>
                  <a:lnTo>
                    <a:pt x="54" y="176"/>
                  </a:lnTo>
                  <a:lnTo>
                    <a:pt x="57" y="182"/>
                  </a:lnTo>
                  <a:lnTo>
                    <a:pt x="62" y="187"/>
                  </a:lnTo>
                  <a:lnTo>
                    <a:pt x="67" y="192"/>
                  </a:lnTo>
                  <a:lnTo>
                    <a:pt x="73" y="196"/>
                  </a:lnTo>
                  <a:lnTo>
                    <a:pt x="78" y="199"/>
                  </a:lnTo>
                  <a:lnTo>
                    <a:pt x="84" y="202"/>
                  </a:lnTo>
                  <a:lnTo>
                    <a:pt x="90" y="205"/>
                  </a:lnTo>
                  <a:lnTo>
                    <a:pt x="96" y="206"/>
                  </a:lnTo>
                  <a:lnTo>
                    <a:pt x="103" y="207"/>
                  </a:lnTo>
                  <a:lnTo>
                    <a:pt x="111" y="207"/>
                  </a:lnTo>
                  <a:lnTo>
                    <a:pt x="116" y="207"/>
                  </a:lnTo>
                  <a:lnTo>
                    <a:pt x="120" y="206"/>
                  </a:lnTo>
                  <a:lnTo>
                    <a:pt x="125" y="206"/>
                  </a:lnTo>
                  <a:lnTo>
                    <a:pt x="130" y="205"/>
                  </a:lnTo>
                  <a:lnTo>
                    <a:pt x="135" y="202"/>
                  </a:lnTo>
                  <a:lnTo>
                    <a:pt x="139" y="201"/>
                  </a:lnTo>
                  <a:lnTo>
                    <a:pt x="142" y="199"/>
                  </a:lnTo>
                  <a:lnTo>
                    <a:pt x="147" y="196"/>
                  </a:lnTo>
                  <a:lnTo>
                    <a:pt x="151" y="193"/>
                  </a:lnTo>
                  <a:lnTo>
                    <a:pt x="154" y="189"/>
                  </a:lnTo>
                  <a:lnTo>
                    <a:pt x="157" y="185"/>
                  </a:lnTo>
                  <a:lnTo>
                    <a:pt x="160" y="182"/>
                  </a:lnTo>
                  <a:lnTo>
                    <a:pt x="163" y="177"/>
                  </a:lnTo>
                  <a:lnTo>
                    <a:pt x="165" y="172"/>
                  </a:lnTo>
                  <a:lnTo>
                    <a:pt x="169" y="166"/>
                  </a:lnTo>
                  <a:lnTo>
                    <a:pt x="170" y="160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66"/>
            <p:cNvSpPr/>
            <p:nvPr/>
          </p:nvSpPr>
          <p:spPr>
            <a:xfrm>
              <a:off x="908" y="1469"/>
              <a:ext cx="25" cy="13"/>
            </a:xfrm>
            <a:custGeom>
              <a:avLst/>
              <a:gdLst/>
              <a:ahLst/>
              <a:cxnLst/>
              <a:rect l="l" t="t" r="r" b="b"/>
              <a:pathLst>
                <a:path w="128" h="66" extrusionOk="0">
                  <a:moveTo>
                    <a:pt x="0" y="66"/>
                  </a:moveTo>
                  <a:lnTo>
                    <a:pt x="128" y="66"/>
                  </a:lnTo>
                  <a:lnTo>
                    <a:pt x="127" y="60"/>
                  </a:lnTo>
                  <a:lnTo>
                    <a:pt x="126" y="52"/>
                  </a:lnTo>
                  <a:lnTo>
                    <a:pt x="125" y="46"/>
                  </a:lnTo>
                  <a:lnTo>
                    <a:pt x="124" y="40"/>
                  </a:lnTo>
                  <a:lnTo>
                    <a:pt x="121" y="35"/>
                  </a:lnTo>
                  <a:lnTo>
                    <a:pt x="119" y="31"/>
                  </a:lnTo>
                  <a:lnTo>
                    <a:pt x="116" y="27"/>
                  </a:lnTo>
                  <a:lnTo>
                    <a:pt x="114" y="23"/>
                  </a:lnTo>
                  <a:lnTo>
                    <a:pt x="109" y="17"/>
                  </a:lnTo>
                  <a:lnTo>
                    <a:pt x="103" y="12"/>
                  </a:lnTo>
                  <a:lnTo>
                    <a:pt x="98" y="9"/>
                  </a:lnTo>
                  <a:lnTo>
                    <a:pt x="92" y="6"/>
                  </a:lnTo>
                  <a:lnTo>
                    <a:pt x="86" y="4"/>
                  </a:lnTo>
                  <a:lnTo>
                    <a:pt x="80" y="1"/>
                  </a:lnTo>
                  <a:lnTo>
                    <a:pt x="73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2" y="1"/>
                  </a:lnTo>
                  <a:lnTo>
                    <a:pt x="46" y="3"/>
                  </a:lnTo>
                  <a:lnTo>
                    <a:pt x="41" y="5"/>
                  </a:lnTo>
                  <a:lnTo>
                    <a:pt x="35" y="7"/>
                  </a:lnTo>
                  <a:lnTo>
                    <a:pt x="30" y="10"/>
                  </a:lnTo>
                  <a:lnTo>
                    <a:pt x="25" y="14"/>
                  </a:lnTo>
                  <a:lnTo>
                    <a:pt x="20" y="18"/>
                  </a:lnTo>
                  <a:lnTo>
                    <a:pt x="15" y="23"/>
                  </a:lnTo>
                  <a:lnTo>
                    <a:pt x="12" y="28"/>
                  </a:lnTo>
                  <a:lnTo>
                    <a:pt x="8" y="33"/>
                  </a:lnTo>
                  <a:lnTo>
                    <a:pt x="6" y="39"/>
                  </a:lnTo>
                  <a:lnTo>
                    <a:pt x="3" y="45"/>
                  </a:lnTo>
                  <a:lnTo>
                    <a:pt x="2" y="52"/>
                  </a:lnTo>
                  <a:lnTo>
                    <a:pt x="1" y="59"/>
                  </a:lnTo>
                  <a:lnTo>
                    <a:pt x="0" y="66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66"/>
            <p:cNvSpPr/>
            <p:nvPr/>
          </p:nvSpPr>
          <p:spPr>
            <a:xfrm>
              <a:off x="951" y="1463"/>
              <a:ext cx="37" cy="47"/>
            </a:xfrm>
            <a:custGeom>
              <a:avLst/>
              <a:gdLst/>
              <a:ahLst/>
              <a:cxnLst/>
              <a:rect l="l" t="t" r="r" b="b"/>
              <a:pathLst>
                <a:path w="186" h="234" extrusionOk="0">
                  <a:moveTo>
                    <a:pt x="0" y="234"/>
                  </a:moveTo>
                  <a:lnTo>
                    <a:pt x="0" y="4"/>
                  </a:lnTo>
                  <a:lnTo>
                    <a:pt x="35" y="4"/>
                  </a:lnTo>
                  <a:lnTo>
                    <a:pt x="35" y="37"/>
                  </a:lnTo>
                  <a:lnTo>
                    <a:pt x="41" y="29"/>
                  </a:lnTo>
                  <a:lnTo>
                    <a:pt x="49" y="20"/>
                  </a:lnTo>
                  <a:lnTo>
                    <a:pt x="57" y="14"/>
                  </a:lnTo>
                  <a:lnTo>
                    <a:pt x="66" y="8"/>
                  </a:lnTo>
                  <a:lnTo>
                    <a:pt x="75" y="4"/>
                  </a:lnTo>
                  <a:lnTo>
                    <a:pt x="85" y="2"/>
                  </a:lnTo>
                  <a:lnTo>
                    <a:pt x="96" y="0"/>
                  </a:lnTo>
                  <a:lnTo>
                    <a:pt x="108" y="0"/>
                  </a:lnTo>
                  <a:lnTo>
                    <a:pt x="113" y="0"/>
                  </a:lnTo>
                  <a:lnTo>
                    <a:pt x="118" y="0"/>
                  </a:lnTo>
                  <a:lnTo>
                    <a:pt x="123" y="1"/>
                  </a:lnTo>
                  <a:lnTo>
                    <a:pt x="128" y="1"/>
                  </a:lnTo>
                  <a:lnTo>
                    <a:pt x="133" y="2"/>
                  </a:lnTo>
                  <a:lnTo>
                    <a:pt x="137" y="3"/>
                  </a:lnTo>
                  <a:lnTo>
                    <a:pt x="142" y="4"/>
                  </a:lnTo>
                  <a:lnTo>
                    <a:pt x="146" y="7"/>
                  </a:lnTo>
                  <a:lnTo>
                    <a:pt x="151" y="8"/>
                  </a:lnTo>
                  <a:lnTo>
                    <a:pt x="154" y="11"/>
                  </a:lnTo>
                  <a:lnTo>
                    <a:pt x="158" y="13"/>
                  </a:lnTo>
                  <a:lnTo>
                    <a:pt x="162" y="15"/>
                  </a:lnTo>
                  <a:lnTo>
                    <a:pt x="164" y="18"/>
                  </a:lnTo>
                  <a:lnTo>
                    <a:pt x="168" y="20"/>
                  </a:lnTo>
                  <a:lnTo>
                    <a:pt x="170" y="23"/>
                  </a:lnTo>
                  <a:lnTo>
                    <a:pt x="173" y="26"/>
                  </a:lnTo>
                  <a:lnTo>
                    <a:pt x="174" y="29"/>
                  </a:lnTo>
                  <a:lnTo>
                    <a:pt x="176" y="32"/>
                  </a:lnTo>
                  <a:lnTo>
                    <a:pt x="177" y="36"/>
                  </a:lnTo>
                  <a:lnTo>
                    <a:pt x="180" y="40"/>
                  </a:lnTo>
                  <a:lnTo>
                    <a:pt x="181" y="43"/>
                  </a:lnTo>
                  <a:lnTo>
                    <a:pt x="182" y="47"/>
                  </a:lnTo>
                  <a:lnTo>
                    <a:pt x="184" y="51"/>
                  </a:lnTo>
                  <a:lnTo>
                    <a:pt x="185" y="55"/>
                  </a:lnTo>
                  <a:lnTo>
                    <a:pt x="185" y="58"/>
                  </a:lnTo>
                  <a:lnTo>
                    <a:pt x="185" y="62"/>
                  </a:lnTo>
                  <a:lnTo>
                    <a:pt x="186" y="65"/>
                  </a:lnTo>
                  <a:lnTo>
                    <a:pt x="186" y="70"/>
                  </a:lnTo>
                  <a:lnTo>
                    <a:pt x="186" y="75"/>
                  </a:lnTo>
                  <a:lnTo>
                    <a:pt x="186" y="80"/>
                  </a:lnTo>
                  <a:lnTo>
                    <a:pt x="186" y="86"/>
                  </a:lnTo>
                  <a:lnTo>
                    <a:pt x="186" y="93"/>
                  </a:lnTo>
                  <a:lnTo>
                    <a:pt x="186" y="234"/>
                  </a:lnTo>
                  <a:lnTo>
                    <a:pt x="147" y="234"/>
                  </a:lnTo>
                  <a:lnTo>
                    <a:pt x="147" y="94"/>
                  </a:lnTo>
                  <a:lnTo>
                    <a:pt x="147" y="88"/>
                  </a:lnTo>
                  <a:lnTo>
                    <a:pt x="147" y="83"/>
                  </a:lnTo>
                  <a:lnTo>
                    <a:pt x="147" y="79"/>
                  </a:lnTo>
                  <a:lnTo>
                    <a:pt x="146" y="74"/>
                  </a:lnTo>
                  <a:lnTo>
                    <a:pt x="146" y="69"/>
                  </a:lnTo>
                  <a:lnTo>
                    <a:pt x="145" y="65"/>
                  </a:lnTo>
                  <a:lnTo>
                    <a:pt x="143" y="62"/>
                  </a:lnTo>
                  <a:lnTo>
                    <a:pt x="143" y="59"/>
                  </a:lnTo>
                  <a:lnTo>
                    <a:pt x="142" y="55"/>
                  </a:lnTo>
                  <a:lnTo>
                    <a:pt x="140" y="53"/>
                  </a:lnTo>
                  <a:lnTo>
                    <a:pt x="139" y="51"/>
                  </a:lnTo>
                  <a:lnTo>
                    <a:pt x="136" y="48"/>
                  </a:lnTo>
                  <a:lnTo>
                    <a:pt x="135" y="46"/>
                  </a:lnTo>
                  <a:lnTo>
                    <a:pt x="133" y="43"/>
                  </a:lnTo>
                  <a:lnTo>
                    <a:pt x="130" y="42"/>
                  </a:lnTo>
                  <a:lnTo>
                    <a:pt x="126" y="40"/>
                  </a:lnTo>
                  <a:lnTo>
                    <a:pt x="124" y="38"/>
                  </a:lnTo>
                  <a:lnTo>
                    <a:pt x="120" y="37"/>
                  </a:lnTo>
                  <a:lnTo>
                    <a:pt x="118" y="36"/>
                  </a:lnTo>
                  <a:lnTo>
                    <a:pt x="114" y="35"/>
                  </a:lnTo>
                  <a:lnTo>
                    <a:pt x="111" y="34"/>
                  </a:lnTo>
                  <a:lnTo>
                    <a:pt x="107" y="34"/>
                  </a:lnTo>
                  <a:lnTo>
                    <a:pt x="103" y="32"/>
                  </a:lnTo>
                  <a:lnTo>
                    <a:pt x="100" y="32"/>
                  </a:lnTo>
                  <a:lnTo>
                    <a:pt x="94" y="34"/>
                  </a:lnTo>
                  <a:lnTo>
                    <a:pt x="88" y="34"/>
                  </a:lnTo>
                  <a:lnTo>
                    <a:pt x="81" y="35"/>
                  </a:lnTo>
                  <a:lnTo>
                    <a:pt x="77" y="37"/>
                  </a:lnTo>
                  <a:lnTo>
                    <a:pt x="72" y="40"/>
                  </a:lnTo>
                  <a:lnTo>
                    <a:pt x="66" y="42"/>
                  </a:lnTo>
                  <a:lnTo>
                    <a:pt x="61" y="45"/>
                  </a:lnTo>
                  <a:lnTo>
                    <a:pt x="57" y="48"/>
                  </a:lnTo>
                  <a:lnTo>
                    <a:pt x="52" y="53"/>
                  </a:lnTo>
                  <a:lnTo>
                    <a:pt x="49" y="58"/>
                  </a:lnTo>
                  <a:lnTo>
                    <a:pt x="46" y="64"/>
                  </a:lnTo>
                  <a:lnTo>
                    <a:pt x="44" y="71"/>
                  </a:lnTo>
                  <a:lnTo>
                    <a:pt x="41" y="80"/>
                  </a:lnTo>
                  <a:lnTo>
                    <a:pt x="40" y="88"/>
                  </a:lnTo>
                  <a:lnTo>
                    <a:pt x="39" y="98"/>
                  </a:lnTo>
                  <a:lnTo>
                    <a:pt x="39" y="109"/>
                  </a:lnTo>
                  <a:lnTo>
                    <a:pt x="39" y="234"/>
                  </a:lnTo>
                  <a:lnTo>
                    <a:pt x="0" y="234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66"/>
            <p:cNvSpPr/>
            <p:nvPr/>
          </p:nvSpPr>
          <p:spPr>
            <a:xfrm>
              <a:off x="996" y="1448"/>
              <a:ext cx="22" cy="62"/>
            </a:xfrm>
            <a:custGeom>
              <a:avLst/>
              <a:gdLst/>
              <a:ahLst/>
              <a:cxnLst/>
              <a:rect l="l" t="t" r="r" b="b"/>
              <a:pathLst>
                <a:path w="112" h="312" extrusionOk="0">
                  <a:moveTo>
                    <a:pt x="106" y="275"/>
                  </a:moveTo>
                  <a:lnTo>
                    <a:pt x="112" y="310"/>
                  </a:lnTo>
                  <a:lnTo>
                    <a:pt x="108" y="310"/>
                  </a:lnTo>
                  <a:lnTo>
                    <a:pt x="103" y="311"/>
                  </a:lnTo>
                  <a:lnTo>
                    <a:pt x="99" y="311"/>
                  </a:lnTo>
                  <a:lnTo>
                    <a:pt x="96" y="312"/>
                  </a:lnTo>
                  <a:lnTo>
                    <a:pt x="92" y="312"/>
                  </a:lnTo>
                  <a:lnTo>
                    <a:pt x="89" y="312"/>
                  </a:lnTo>
                  <a:lnTo>
                    <a:pt x="86" y="312"/>
                  </a:lnTo>
                  <a:lnTo>
                    <a:pt x="82" y="312"/>
                  </a:lnTo>
                  <a:lnTo>
                    <a:pt x="78" y="312"/>
                  </a:lnTo>
                  <a:lnTo>
                    <a:pt x="73" y="312"/>
                  </a:lnTo>
                  <a:lnTo>
                    <a:pt x="68" y="312"/>
                  </a:lnTo>
                  <a:lnTo>
                    <a:pt x="63" y="311"/>
                  </a:lnTo>
                  <a:lnTo>
                    <a:pt x="59" y="310"/>
                  </a:lnTo>
                  <a:lnTo>
                    <a:pt x="56" y="309"/>
                  </a:lnTo>
                  <a:lnTo>
                    <a:pt x="52" y="308"/>
                  </a:lnTo>
                  <a:lnTo>
                    <a:pt x="50" y="306"/>
                  </a:lnTo>
                  <a:lnTo>
                    <a:pt x="46" y="305"/>
                  </a:lnTo>
                  <a:lnTo>
                    <a:pt x="44" y="303"/>
                  </a:lnTo>
                  <a:lnTo>
                    <a:pt x="41" y="300"/>
                  </a:lnTo>
                  <a:lnTo>
                    <a:pt x="40" y="299"/>
                  </a:lnTo>
                  <a:lnTo>
                    <a:pt x="38" y="297"/>
                  </a:lnTo>
                  <a:lnTo>
                    <a:pt x="36" y="294"/>
                  </a:lnTo>
                  <a:lnTo>
                    <a:pt x="34" y="292"/>
                  </a:lnTo>
                  <a:lnTo>
                    <a:pt x="33" y="288"/>
                  </a:lnTo>
                  <a:lnTo>
                    <a:pt x="31" y="286"/>
                  </a:lnTo>
                  <a:lnTo>
                    <a:pt x="31" y="282"/>
                  </a:lnTo>
                  <a:lnTo>
                    <a:pt x="30" y="277"/>
                  </a:lnTo>
                  <a:lnTo>
                    <a:pt x="29" y="271"/>
                  </a:lnTo>
                  <a:lnTo>
                    <a:pt x="29" y="265"/>
                  </a:lnTo>
                  <a:lnTo>
                    <a:pt x="29" y="259"/>
                  </a:lnTo>
                  <a:lnTo>
                    <a:pt x="28" y="252"/>
                  </a:lnTo>
                  <a:lnTo>
                    <a:pt x="28" y="243"/>
                  </a:lnTo>
                  <a:lnTo>
                    <a:pt x="28" y="111"/>
                  </a:lnTo>
                  <a:lnTo>
                    <a:pt x="0" y="111"/>
                  </a:lnTo>
                  <a:lnTo>
                    <a:pt x="0" y="80"/>
                  </a:lnTo>
                  <a:lnTo>
                    <a:pt x="28" y="80"/>
                  </a:lnTo>
                  <a:lnTo>
                    <a:pt x="28" y="23"/>
                  </a:lnTo>
                  <a:lnTo>
                    <a:pt x="67" y="0"/>
                  </a:lnTo>
                  <a:lnTo>
                    <a:pt x="67" y="80"/>
                  </a:lnTo>
                  <a:lnTo>
                    <a:pt x="106" y="80"/>
                  </a:lnTo>
                  <a:lnTo>
                    <a:pt x="106" y="111"/>
                  </a:lnTo>
                  <a:lnTo>
                    <a:pt x="67" y="111"/>
                  </a:lnTo>
                  <a:lnTo>
                    <a:pt x="67" y="244"/>
                  </a:lnTo>
                  <a:lnTo>
                    <a:pt x="67" y="249"/>
                  </a:lnTo>
                  <a:lnTo>
                    <a:pt x="67" y="253"/>
                  </a:lnTo>
                  <a:lnTo>
                    <a:pt x="67" y="255"/>
                  </a:lnTo>
                  <a:lnTo>
                    <a:pt x="68" y="259"/>
                  </a:lnTo>
                  <a:lnTo>
                    <a:pt x="68" y="261"/>
                  </a:lnTo>
                  <a:lnTo>
                    <a:pt x="68" y="263"/>
                  </a:lnTo>
                  <a:lnTo>
                    <a:pt x="68" y="265"/>
                  </a:lnTo>
                  <a:lnTo>
                    <a:pt x="69" y="266"/>
                  </a:lnTo>
                  <a:lnTo>
                    <a:pt x="69" y="268"/>
                  </a:lnTo>
                  <a:lnTo>
                    <a:pt x="70" y="269"/>
                  </a:lnTo>
                  <a:lnTo>
                    <a:pt x="70" y="270"/>
                  </a:lnTo>
                  <a:lnTo>
                    <a:pt x="72" y="271"/>
                  </a:lnTo>
                  <a:lnTo>
                    <a:pt x="73" y="271"/>
                  </a:lnTo>
                  <a:lnTo>
                    <a:pt x="74" y="272"/>
                  </a:lnTo>
                  <a:lnTo>
                    <a:pt x="74" y="274"/>
                  </a:lnTo>
                  <a:lnTo>
                    <a:pt x="75" y="274"/>
                  </a:lnTo>
                  <a:lnTo>
                    <a:pt x="76" y="275"/>
                  </a:lnTo>
                  <a:lnTo>
                    <a:pt x="78" y="275"/>
                  </a:lnTo>
                  <a:lnTo>
                    <a:pt x="80" y="276"/>
                  </a:lnTo>
                  <a:lnTo>
                    <a:pt x="81" y="276"/>
                  </a:lnTo>
                  <a:lnTo>
                    <a:pt x="82" y="276"/>
                  </a:lnTo>
                  <a:lnTo>
                    <a:pt x="85" y="276"/>
                  </a:lnTo>
                  <a:lnTo>
                    <a:pt x="87" y="277"/>
                  </a:lnTo>
                  <a:lnTo>
                    <a:pt x="89" y="277"/>
                  </a:lnTo>
                  <a:lnTo>
                    <a:pt x="91" y="277"/>
                  </a:lnTo>
                  <a:lnTo>
                    <a:pt x="92" y="276"/>
                  </a:lnTo>
                  <a:lnTo>
                    <a:pt x="95" y="276"/>
                  </a:lnTo>
                  <a:lnTo>
                    <a:pt x="97" y="276"/>
                  </a:lnTo>
                  <a:lnTo>
                    <a:pt x="98" y="276"/>
                  </a:lnTo>
                  <a:lnTo>
                    <a:pt x="101" y="276"/>
                  </a:lnTo>
                  <a:lnTo>
                    <a:pt x="103" y="276"/>
                  </a:lnTo>
                  <a:lnTo>
                    <a:pt x="106" y="275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66"/>
            <p:cNvSpPr/>
            <p:nvPr/>
          </p:nvSpPr>
          <p:spPr>
            <a:xfrm>
              <a:off x="2416" y="1446"/>
              <a:ext cx="39" cy="64"/>
            </a:xfrm>
            <a:custGeom>
              <a:avLst/>
              <a:gdLst/>
              <a:ahLst/>
              <a:cxnLst/>
              <a:rect l="l" t="t" r="r" b="b"/>
              <a:pathLst>
                <a:path w="198" h="317" extrusionOk="0">
                  <a:moveTo>
                    <a:pt x="0" y="317"/>
                  </a:moveTo>
                  <a:lnTo>
                    <a:pt x="0" y="0"/>
                  </a:lnTo>
                  <a:lnTo>
                    <a:pt x="41" y="0"/>
                  </a:lnTo>
                  <a:lnTo>
                    <a:pt x="41" y="279"/>
                  </a:lnTo>
                  <a:lnTo>
                    <a:pt x="198" y="279"/>
                  </a:lnTo>
                  <a:lnTo>
                    <a:pt x="198" y="317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66"/>
            <p:cNvSpPr/>
            <p:nvPr/>
          </p:nvSpPr>
          <p:spPr>
            <a:xfrm>
              <a:off x="2462" y="1463"/>
              <a:ext cx="42" cy="48"/>
            </a:xfrm>
            <a:custGeom>
              <a:avLst/>
              <a:gdLst/>
              <a:ahLst/>
              <a:cxnLst/>
              <a:rect l="l" t="t" r="r" b="b"/>
              <a:pathLst>
                <a:path w="211" h="239" extrusionOk="0">
                  <a:moveTo>
                    <a:pt x="163" y="206"/>
                  </a:moveTo>
                  <a:lnTo>
                    <a:pt x="158" y="210"/>
                  </a:lnTo>
                  <a:lnTo>
                    <a:pt x="152" y="215"/>
                  </a:lnTo>
                  <a:lnTo>
                    <a:pt x="147" y="218"/>
                  </a:lnTo>
                  <a:lnTo>
                    <a:pt x="142" y="222"/>
                  </a:lnTo>
                  <a:lnTo>
                    <a:pt x="136" y="224"/>
                  </a:lnTo>
                  <a:lnTo>
                    <a:pt x="131" y="227"/>
                  </a:lnTo>
                  <a:lnTo>
                    <a:pt x="126" y="229"/>
                  </a:lnTo>
                  <a:lnTo>
                    <a:pt x="121" y="232"/>
                  </a:lnTo>
                  <a:lnTo>
                    <a:pt x="116" y="234"/>
                  </a:lnTo>
                  <a:lnTo>
                    <a:pt x="110" y="235"/>
                  </a:lnTo>
                  <a:lnTo>
                    <a:pt x="105" y="236"/>
                  </a:lnTo>
                  <a:lnTo>
                    <a:pt x="101" y="238"/>
                  </a:lnTo>
                  <a:lnTo>
                    <a:pt x="95" y="238"/>
                  </a:lnTo>
                  <a:lnTo>
                    <a:pt x="90" y="239"/>
                  </a:lnTo>
                  <a:lnTo>
                    <a:pt x="84" y="239"/>
                  </a:lnTo>
                  <a:lnTo>
                    <a:pt x="78" y="239"/>
                  </a:lnTo>
                  <a:lnTo>
                    <a:pt x="69" y="239"/>
                  </a:lnTo>
                  <a:lnTo>
                    <a:pt x="60" y="238"/>
                  </a:lnTo>
                  <a:lnTo>
                    <a:pt x="52" y="236"/>
                  </a:lnTo>
                  <a:lnTo>
                    <a:pt x="45" y="234"/>
                  </a:lnTo>
                  <a:lnTo>
                    <a:pt x="37" y="232"/>
                  </a:lnTo>
                  <a:lnTo>
                    <a:pt x="31" y="229"/>
                  </a:lnTo>
                  <a:lnTo>
                    <a:pt x="25" y="226"/>
                  </a:lnTo>
                  <a:lnTo>
                    <a:pt x="20" y="221"/>
                  </a:lnTo>
                  <a:lnTo>
                    <a:pt x="16" y="216"/>
                  </a:lnTo>
                  <a:lnTo>
                    <a:pt x="11" y="211"/>
                  </a:lnTo>
                  <a:lnTo>
                    <a:pt x="7" y="205"/>
                  </a:lnTo>
                  <a:lnTo>
                    <a:pt x="5" y="200"/>
                  </a:lnTo>
                  <a:lnTo>
                    <a:pt x="2" y="194"/>
                  </a:lnTo>
                  <a:lnTo>
                    <a:pt x="1" y="187"/>
                  </a:lnTo>
                  <a:lnTo>
                    <a:pt x="0" y="181"/>
                  </a:lnTo>
                  <a:lnTo>
                    <a:pt x="0" y="173"/>
                  </a:lnTo>
                  <a:lnTo>
                    <a:pt x="0" y="170"/>
                  </a:lnTo>
                  <a:lnTo>
                    <a:pt x="0" y="165"/>
                  </a:lnTo>
                  <a:lnTo>
                    <a:pt x="1" y="161"/>
                  </a:lnTo>
                  <a:lnTo>
                    <a:pt x="1" y="158"/>
                  </a:lnTo>
                  <a:lnTo>
                    <a:pt x="2" y="154"/>
                  </a:lnTo>
                  <a:lnTo>
                    <a:pt x="3" y="150"/>
                  </a:lnTo>
                  <a:lnTo>
                    <a:pt x="6" y="147"/>
                  </a:lnTo>
                  <a:lnTo>
                    <a:pt x="7" y="143"/>
                  </a:lnTo>
                  <a:lnTo>
                    <a:pt x="9" y="139"/>
                  </a:lnTo>
                  <a:lnTo>
                    <a:pt x="12" y="136"/>
                  </a:lnTo>
                  <a:lnTo>
                    <a:pt x="13" y="133"/>
                  </a:lnTo>
                  <a:lnTo>
                    <a:pt x="16" y="130"/>
                  </a:lnTo>
                  <a:lnTo>
                    <a:pt x="19" y="127"/>
                  </a:lnTo>
                  <a:lnTo>
                    <a:pt x="22" y="125"/>
                  </a:lnTo>
                  <a:lnTo>
                    <a:pt x="24" y="122"/>
                  </a:lnTo>
                  <a:lnTo>
                    <a:pt x="28" y="120"/>
                  </a:lnTo>
                  <a:lnTo>
                    <a:pt x="30" y="119"/>
                  </a:lnTo>
                  <a:lnTo>
                    <a:pt x="34" y="116"/>
                  </a:lnTo>
                  <a:lnTo>
                    <a:pt x="37" y="115"/>
                  </a:lnTo>
                  <a:lnTo>
                    <a:pt x="41" y="113"/>
                  </a:lnTo>
                  <a:lnTo>
                    <a:pt x="43" y="111"/>
                  </a:lnTo>
                  <a:lnTo>
                    <a:pt x="48" y="110"/>
                  </a:lnTo>
                  <a:lnTo>
                    <a:pt x="52" y="109"/>
                  </a:lnTo>
                  <a:lnTo>
                    <a:pt x="56" y="108"/>
                  </a:lnTo>
                  <a:lnTo>
                    <a:pt x="58" y="107"/>
                  </a:lnTo>
                  <a:lnTo>
                    <a:pt x="62" y="107"/>
                  </a:lnTo>
                  <a:lnTo>
                    <a:pt x="65" y="105"/>
                  </a:lnTo>
                  <a:lnTo>
                    <a:pt x="70" y="104"/>
                  </a:lnTo>
                  <a:lnTo>
                    <a:pt x="74" y="104"/>
                  </a:lnTo>
                  <a:lnTo>
                    <a:pt x="79" y="103"/>
                  </a:lnTo>
                  <a:lnTo>
                    <a:pt x="85" y="103"/>
                  </a:lnTo>
                  <a:lnTo>
                    <a:pt x="90" y="102"/>
                  </a:lnTo>
                  <a:lnTo>
                    <a:pt x="102" y="100"/>
                  </a:lnTo>
                  <a:lnTo>
                    <a:pt x="112" y="99"/>
                  </a:lnTo>
                  <a:lnTo>
                    <a:pt x="121" y="97"/>
                  </a:lnTo>
                  <a:lnTo>
                    <a:pt x="131" y="96"/>
                  </a:lnTo>
                  <a:lnTo>
                    <a:pt x="139" y="94"/>
                  </a:lnTo>
                  <a:lnTo>
                    <a:pt x="147" y="92"/>
                  </a:lnTo>
                  <a:lnTo>
                    <a:pt x="153" y="91"/>
                  </a:lnTo>
                  <a:lnTo>
                    <a:pt x="159" y="88"/>
                  </a:lnTo>
                  <a:lnTo>
                    <a:pt x="159" y="86"/>
                  </a:lnTo>
                  <a:lnTo>
                    <a:pt x="159" y="85"/>
                  </a:lnTo>
                  <a:lnTo>
                    <a:pt x="159" y="83"/>
                  </a:lnTo>
                  <a:lnTo>
                    <a:pt x="160" y="82"/>
                  </a:lnTo>
                  <a:lnTo>
                    <a:pt x="160" y="81"/>
                  </a:lnTo>
                  <a:lnTo>
                    <a:pt x="160" y="80"/>
                  </a:lnTo>
                  <a:lnTo>
                    <a:pt x="160" y="79"/>
                  </a:lnTo>
                  <a:lnTo>
                    <a:pt x="159" y="72"/>
                  </a:lnTo>
                  <a:lnTo>
                    <a:pt x="159" y="68"/>
                  </a:lnTo>
                  <a:lnTo>
                    <a:pt x="158" y="63"/>
                  </a:lnTo>
                  <a:lnTo>
                    <a:pt x="156" y="58"/>
                  </a:lnTo>
                  <a:lnTo>
                    <a:pt x="155" y="54"/>
                  </a:lnTo>
                  <a:lnTo>
                    <a:pt x="153" y="51"/>
                  </a:lnTo>
                  <a:lnTo>
                    <a:pt x="152" y="47"/>
                  </a:lnTo>
                  <a:lnTo>
                    <a:pt x="148" y="45"/>
                  </a:lnTo>
                  <a:lnTo>
                    <a:pt x="144" y="42"/>
                  </a:lnTo>
                  <a:lnTo>
                    <a:pt x="141" y="38"/>
                  </a:lnTo>
                  <a:lnTo>
                    <a:pt x="136" y="36"/>
                  </a:lnTo>
                  <a:lnTo>
                    <a:pt x="130" y="35"/>
                  </a:lnTo>
                  <a:lnTo>
                    <a:pt x="124" y="34"/>
                  </a:lnTo>
                  <a:lnTo>
                    <a:pt x="118" y="32"/>
                  </a:lnTo>
                  <a:lnTo>
                    <a:pt x="112" y="31"/>
                  </a:lnTo>
                  <a:lnTo>
                    <a:pt x="104" y="31"/>
                  </a:lnTo>
                  <a:lnTo>
                    <a:pt x="98" y="31"/>
                  </a:lnTo>
                  <a:lnTo>
                    <a:pt x="91" y="32"/>
                  </a:lnTo>
                  <a:lnTo>
                    <a:pt x="86" y="32"/>
                  </a:lnTo>
                  <a:lnTo>
                    <a:pt x="80" y="34"/>
                  </a:lnTo>
                  <a:lnTo>
                    <a:pt x="75" y="35"/>
                  </a:lnTo>
                  <a:lnTo>
                    <a:pt x="71" y="37"/>
                  </a:lnTo>
                  <a:lnTo>
                    <a:pt x="67" y="38"/>
                  </a:lnTo>
                  <a:lnTo>
                    <a:pt x="64" y="41"/>
                  </a:lnTo>
                  <a:lnTo>
                    <a:pt x="60" y="43"/>
                  </a:lnTo>
                  <a:lnTo>
                    <a:pt x="58" y="47"/>
                  </a:lnTo>
                  <a:lnTo>
                    <a:pt x="54" y="51"/>
                  </a:lnTo>
                  <a:lnTo>
                    <a:pt x="52" y="54"/>
                  </a:lnTo>
                  <a:lnTo>
                    <a:pt x="50" y="59"/>
                  </a:lnTo>
                  <a:lnTo>
                    <a:pt x="48" y="64"/>
                  </a:lnTo>
                  <a:lnTo>
                    <a:pt x="46" y="69"/>
                  </a:lnTo>
                  <a:lnTo>
                    <a:pt x="45" y="75"/>
                  </a:lnTo>
                  <a:lnTo>
                    <a:pt x="6" y="70"/>
                  </a:lnTo>
                  <a:lnTo>
                    <a:pt x="8" y="64"/>
                  </a:lnTo>
                  <a:lnTo>
                    <a:pt x="9" y="58"/>
                  </a:lnTo>
                  <a:lnTo>
                    <a:pt x="11" y="53"/>
                  </a:lnTo>
                  <a:lnTo>
                    <a:pt x="13" y="48"/>
                  </a:lnTo>
                  <a:lnTo>
                    <a:pt x="16" y="43"/>
                  </a:lnTo>
                  <a:lnTo>
                    <a:pt x="18" y="38"/>
                  </a:lnTo>
                  <a:lnTo>
                    <a:pt x="20" y="35"/>
                  </a:lnTo>
                  <a:lnTo>
                    <a:pt x="23" y="30"/>
                  </a:lnTo>
                  <a:lnTo>
                    <a:pt x="26" y="26"/>
                  </a:lnTo>
                  <a:lnTo>
                    <a:pt x="30" y="24"/>
                  </a:lnTo>
                  <a:lnTo>
                    <a:pt x="34" y="20"/>
                  </a:lnTo>
                  <a:lnTo>
                    <a:pt x="37" y="17"/>
                  </a:lnTo>
                  <a:lnTo>
                    <a:pt x="42" y="14"/>
                  </a:lnTo>
                  <a:lnTo>
                    <a:pt x="47" y="12"/>
                  </a:lnTo>
                  <a:lnTo>
                    <a:pt x="52" y="9"/>
                  </a:lnTo>
                  <a:lnTo>
                    <a:pt x="58" y="7"/>
                  </a:lnTo>
                  <a:lnTo>
                    <a:pt x="63" y="6"/>
                  </a:lnTo>
                  <a:lnTo>
                    <a:pt x="69" y="3"/>
                  </a:lnTo>
                  <a:lnTo>
                    <a:pt x="75" y="2"/>
                  </a:lnTo>
                  <a:lnTo>
                    <a:pt x="82" y="1"/>
                  </a:lnTo>
                  <a:lnTo>
                    <a:pt x="88" y="1"/>
                  </a:lnTo>
                  <a:lnTo>
                    <a:pt x="96" y="0"/>
                  </a:lnTo>
                  <a:lnTo>
                    <a:pt x="103" y="0"/>
                  </a:lnTo>
                  <a:lnTo>
                    <a:pt x="110" y="0"/>
                  </a:lnTo>
                  <a:lnTo>
                    <a:pt x="118" y="0"/>
                  </a:lnTo>
                  <a:lnTo>
                    <a:pt x="124" y="0"/>
                  </a:lnTo>
                  <a:lnTo>
                    <a:pt x="130" y="0"/>
                  </a:lnTo>
                  <a:lnTo>
                    <a:pt x="137" y="1"/>
                  </a:lnTo>
                  <a:lnTo>
                    <a:pt x="142" y="2"/>
                  </a:lnTo>
                  <a:lnTo>
                    <a:pt x="148" y="3"/>
                  </a:lnTo>
                  <a:lnTo>
                    <a:pt x="153" y="4"/>
                  </a:lnTo>
                  <a:lnTo>
                    <a:pt x="158" y="6"/>
                  </a:lnTo>
                  <a:lnTo>
                    <a:pt x="163" y="8"/>
                  </a:lnTo>
                  <a:lnTo>
                    <a:pt x="166" y="9"/>
                  </a:lnTo>
                  <a:lnTo>
                    <a:pt x="170" y="12"/>
                  </a:lnTo>
                  <a:lnTo>
                    <a:pt x="173" y="14"/>
                  </a:lnTo>
                  <a:lnTo>
                    <a:pt x="177" y="17"/>
                  </a:lnTo>
                  <a:lnTo>
                    <a:pt x="180" y="19"/>
                  </a:lnTo>
                  <a:lnTo>
                    <a:pt x="182" y="21"/>
                  </a:lnTo>
                  <a:lnTo>
                    <a:pt x="184" y="24"/>
                  </a:lnTo>
                  <a:lnTo>
                    <a:pt x="187" y="26"/>
                  </a:lnTo>
                  <a:lnTo>
                    <a:pt x="189" y="29"/>
                  </a:lnTo>
                  <a:lnTo>
                    <a:pt x="191" y="32"/>
                  </a:lnTo>
                  <a:lnTo>
                    <a:pt x="192" y="35"/>
                  </a:lnTo>
                  <a:lnTo>
                    <a:pt x="193" y="38"/>
                  </a:lnTo>
                  <a:lnTo>
                    <a:pt x="194" y="42"/>
                  </a:lnTo>
                  <a:lnTo>
                    <a:pt x="195" y="46"/>
                  </a:lnTo>
                  <a:lnTo>
                    <a:pt x="197" y="49"/>
                  </a:lnTo>
                  <a:lnTo>
                    <a:pt x="198" y="53"/>
                  </a:lnTo>
                  <a:lnTo>
                    <a:pt x="198" y="55"/>
                  </a:lnTo>
                  <a:lnTo>
                    <a:pt x="198" y="60"/>
                  </a:lnTo>
                  <a:lnTo>
                    <a:pt x="198" y="64"/>
                  </a:lnTo>
                  <a:lnTo>
                    <a:pt x="199" y="69"/>
                  </a:lnTo>
                  <a:lnTo>
                    <a:pt x="199" y="74"/>
                  </a:lnTo>
                  <a:lnTo>
                    <a:pt x="199" y="80"/>
                  </a:lnTo>
                  <a:lnTo>
                    <a:pt x="199" y="86"/>
                  </a:lnTo>
                  <a:lnTo>
                    <a:pt x="199" y="138"/>
                  </a:lnTo>
                  <a:lnTo>
                    <a:pt x="199" y="150"/>
                  </a:lnTo>
                  <a:lnTo>
                    <a:pt x="199" y="162"/>
                  </a:lnTo>
                  <a:lnTo>
                    <a:pt x="199" y="173"/>
                  </a:lnTo>
                  <a:lnTo>
                    <a:pt x="199" y="182"/>
                  </a:lnTo>
                  <a:lnTo>
                    <a:pt x="200" y="190"/>
                  </a:lnTo>
                  <a:lnTo>
                    <a:pt x="200" y="196"/>
                  </a:lnTo>
                  <a:lnTo>
                    <a:pt x="200" y="202"/>
                  </a:lnTo>
                  <a:lnTo>
                    <a:pt x="201" y="206"/>
                  </a:lnTo>
                  <a:lnTo>
                    <a:pt x="201" y="210"/>
                  </a:lnTo>
                  <a:lnTo>
                    <a:pt x="203" y="213"/>
                  </a:lnTo>
                  <a:lnTo>
                    <a:pt x="204" y="217"/>
                  </a:lnTo>
                  <a:lnTo>
                    <a:pt x="205" y="221"/>
                  </a:lnTo>
                  <a:lnTo>
                    <a:pt x="206" y="224"/>
                  </a:lnTo>
                  <a:lnTo>
                    <a:pt x="208" y="227"/>
                  </a:lnTo>
                  <a:lnTo>
                    <a:pt x="209" y="230"/>
                  </a:lnTo>
                  <a:lnTo>
                    <a:pt x="211" y="234"/>
                  </a:lnTo>
                  <a:lnTo>
                    <a:pt x="170" y="234"/>
                  </a:lnTo>
                  <a:lnTo>
                    <a:pt x="169" y="230"/>
                  </a:lnTo>
                  <a:lnTo>
                    <a:pt x="167" y="228"/>
                  </a:lnTo>
                  <a:lnTo>
                    <a:pt x="166" y="224"/>
                  </a:lnTo>
                  <a:lnTo>
                    <a:pt x="165" y="221"/>
                  </a:lnTo>
                  <a:lnTo>
                    <a:pt x="165" y="217"/>
                  </a:lnTo>
                  <a:lnTo>
                    <a:pt x="164" y="213"/>
                  </a:lnTo>
                  <a:lnTo>
                    <a:pt x="163" y="210"/>
                  </a:lnTo>
                  <a:lnTo>
                    <a:pt x="163" y="206"/>
                  </a:lnTo>
                  <a:close/>
                  <a:moveTo>
                    <a:pt x="159" y="119"/>
                  </a:moveTo>
                  <a:lnTo>
                    <a:pt x="154" y="121"/>
                  </a:lnTo>
                  <a:lnTo>
                    <a:pt x="148" y="124"/>
                  </a:lnTo>
                  <a:lnTo>
                    <a:pt x="141" y="125"/>
                  </a:lnTo>
                  <a:lnTo>
                    <a:pt x="133" y="127"/>
                  </a:lnTo>
                  <a:lnTo>
                    <a:pt x="125" y="128"/>
                  </a:lnTo>
                  <a:lnTo>
                    <a:pt x="115" y="131"/>
                  </a:lnTo>
                  <a:lnTo>
                    <a:pt x="105" y="132"/>
                  </a:lnTo>
                  <a:lnTo>
                    <a:pt x="96" y="133"/>
                  </a:lnTo>
                  <a:lnTo>
                    <a:pt x="90" y="134"/>
                  </a:lnTo>
                  <a:lnTo>
                    <a:pt x="85" y="136"/>
                  </a:lnTo>
                  <a:lnTo>
                    <a:pt x="80" y="136"/>
                  </a:lnTo>
                  <a:lnTo>
                    <a:pt x="75" y="137"/>
                  </a:lnTo>
                  <a:lnTo>
                    <a:pt x="71" y="138"/>
                  </a:lnTo>
                  <a:lnTo>
                    <a:pt x="68" y="139"/>
                  </a:lnTo>
                  <a:lnTo>
                    <a:pt x="64" y="141"/>
                  </a:lnTo>
                  <a:lnTo>
                    <a:pt x="62" y="142"/>
                  </a:lnTo>
                  <a:lnTo>
                    <a:pt x="59" y="143"/>
                  </a:lnTo>
                  <a:lnTo>
                    <a:pt x="57" y="144"/>
                  </a:lnTo>
                  <a:lnTo>
                    <a:pt x="54" y="145"/>
                  </a:lnTo>
                  <a:lnTo>
                    <a:pt x="53" y="147"/>
                  </a:lnTo>
                  <a:lnTo>
                    <a:pt x="51" y="148"/>
                  </a:lnTo>
                  <a:lnTo>
                    <a:pt x="50" y="150"/>
                  </a:lnTo>
                  <a:lnTo>
                    <a:pt x="48" y="151"/>
                  </a:lnTo>
                  <a:lnTo>
                    <a:pt x="46" y="154"/>
                  </a:lnTo>
                  <a:lnTo>
                    <a:pt x="45" y="156"/>
                  </a:lnTo>
                  <a:lnTo>
                    <a:pt x="45" y="159"/>
                  </a:lnTo>
                  <a:lnTo>
                    <a:pt x="43" y="160"/>
                  </a:lnTo>
                  <a:lnTo>
                    <a:pt x="42" y="162"/>
                  </a:lnTo>
                  <a:lnTo>
                    <a:pt x="42" y="165"/>
                  </a:lnTo>
                  <a:lnTo>
                    <a:pt x="41" y="167"/>
                  </a:lnTo>
                  <a:lnTo>
                    <a:pt x="41" y="170"/>
                  </a:lnTo>
                  <a:lnTo>
                    <a:pt x="41" y="172"/>
                  </a:lnTo>
                  <a:lnTo>
                    <a:pt x="41" y="176"/>
                  </a:lnTo>
                  <a:lnTo>
                    <a:pt x="42" y="179"/>
                  </a:lnTo>
                  <a:lnTo>
                    <a:pt x="42" y="183"/>
                  </a:lnTo>
                  <a:lnTo>
                    <a:pt x="43" y="187"/>
                  </a:lnTo>
                  <a:lnTo>
                    <a:pt x="46" y="190"/>
                  </a:lnTo>
                  <a:lnTo>
                    <a:pt x="47" y="193"/>
                  </a:lnTo>
                  <a:lnTo>
                    <a:pt x="50" y="195"/>
                  </a:lnTo>
                  <a:lnTo>
                    <a:pt x="53" y="199"/>
                  </a:lnTo>
                  <a:lnTo>
                    <a:pt x="56" y="201"/>
                  </a:lnTo>
                  <a:lnTo>
                    <a:pt x="59" y="202"/>
                  </a:lnTo>
                  <a:lnTo>
                    <a:pt x="63" y="205"/>
                  </a:lnTo>
                  <a:lnTo>
                    <a:pt x="68" y="206"/>
                  </a:lnTo>
                  <a:lnTo>
                    <a:pt x="71" y="207"/>
                  </a:lnTo>
                  <a:lnTo>
                    <a:pt x="76" y="209"/>
                  </a:lnTo>
                  <a:lnTo>
                    <a:pt x="82" y="209"/>
                  </a:lnTo>
                  <a:lnTo>
                    <a:pt x="87" y="209"/>
                  </a:lnTo>
                  <a:lnTo>
                    <a:pt x="93" y="209"/>
                  </a:lnTo>
                  <a:lnTo>
                    <a:pt x="98" y="209"/>
                  </a:lnTo>
                  <a:lnTo>
                    <a:pt x="103" y="207"/>
                  </a:lnTo>
                  <a:lnTo>
                    <a:pt x="109" y="206"/>
                  </a:lnTo>
                  <a:lnTo>
                    <a:pt x="114" y="205"/>
                  </a:lnTo>
                  <a:lnTo>
                    <a:pt x="119" y="204"/>
                  </a:lnTo>
                  <a:lnTo>
                    <a:pt x="122" y="201"/>
                  </a:lnTo>
                  <a:lnTo>
                    <a:pt x="127" y="199"/>
                  </a:lnTo>
                  <a:lnTo>
                    <a:pt x="131" y="196"/>
                  </a:lnTo>
                  <a:lnTo>
                    <a:pt x="136" y="194"/>
                  </a:lnTo>
                  <a:lnTo>
                    <a:pt x="139" y="190"/>
                  </a:lnTo>
                  <a:lnTo>
                    <a:pt x="143" y="187"/>
                  </a:lnTo>
                  <a:lnTo>
                    <a:pt x="146" y="184"/>
                  </a:lnTo>
                  <a:lnTo>
                    <a:pt x="148" y="181"/>
                  </a:lnTo>
                  <a:lnTo>
                    <a:pt x="150" y="176"/>
                  </a:lnTo>
                  <a:lnTo>
                    <a:pt x="153" y="172"/>
                  </a:lnTo>
                  <a:lnTo>
                    <a:pt x="154" y="168"/>
                  </a:lnTo>
                  <a:lnTo>
                    <a:pt x="155" y="165"/>
                  </a:lnTo>
                  <a:lnTo>
                    <a:pt x="156" y="160"/>
                  </a:lnTo>
                  <a:lnTo>
                    <a:pt x="158" y="155"/>
                  </a:lnTo>
                  <a:lnTo>
                    <a:pt x="159" y="150"/>
                  </a:lnTo>
                  <a:lnTo>
                    <a:pt x="159" y="145"/>
                  </a:lnTo>
                  <a:lnTo>
                    <a:pt x="159" y="139"/>
                  </a:lnTo>
                  <a:lnTo>
                    <a:pt x="159" y="133"/>
                  </a:lnTo>
                  <a:lnTo>
                    <a:pt x="159" y="11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66"/>
            <p:cNvSpPr/>
            <p:nvPr/>
          </p:nvSpPr>
          <p:spPr>
            <a:xfrm>
              <a:off x="2511" y="1463"/>
              <a:ext cx="38" cy="48"/>
            </a:xfrm>
            <a:custGeom>
              <a:avLst/>
              <a:gdLst/>
              <a:ahLst/>
              <a:cxnLst/>
              <a:rect l="l" t="t" r="r" b="b"/>
              <a:pathLst>
                <a:path w="191" h="239" extrusionOk="0">
                  <a:moveTo>
                    <a:pt x="0" y="166"/>
                  </a:moveTo>
                  <a:lnTo>
                    <a:pt x="38" y="160"/>
                  </a:lnTo>
                  <a:lnTo>
                    <a:pt x="39" y="165"/>
                  </a:lnTo>
                  <a:lnTo>
                    <a:pt x="40" y="171"/>
                  </a:lnTo>
                  <a:lnTo>
                    <a:pt x="42" y="176"/>
                  </a:lnTo>
                  <a:lnTo>
                    <a:pt x="44" y="179"/>
                  </a:lnTo>
                  <a:lnTo>
                    <a:pt x="46" y="184"/>
                  </a:lnTo>
                  <a:lnTo>
                    <a:pt x="50" y="188"/>
                  </a:lnTo>
                  <a:lnTo>
                    <a:pt x="52" y="192"/>
                  </a:lnTo>
                  <a:lnTo>
                    <a:pt x="56" y="195"/>
                  </a:lnTo>
                  <a:lnTo>
                    <a:pt x="59" y="198"/>
                  </a:lnTo>
                  <a:lnTo>
                    <a:pt x="64" y="200"/>
                  </a:lnTo>
                  <a:lnTo>
                    <a:pt x="69" y="202"/>
                  </a:lnTo>
                  <a:lnTo>
                    <a:pt x="74" y="204"/>
                  </a:lnTo>
                  <a:lnTo>
                    <a:pt x="79" y="206"/>
                  </a:lnTo>
                  <a:lnTo>
                    <a:pt x="85" y="206"/>
                  </a:lnTo>
                  <a:lnTo>
                    <a:pt x="91" y="207"/>
                  </a:lnTo>
                  <a:lnTo>
                    <a:pt x="97" y="207"/>
                  </a:lnTo>
                  <a:lnTo>
                    <a:pt x="104" y="207"/>
                  </a:lnTo>
                  <a:lnTo>
                    <a:pt x="111" y="206"/>
                  </a:lnTo>
                  <a:lnTo>
                    <a:pt x="115" y="206"/>
                  </a:lnTo>
                  <a:lnTo>
                    <a:pt x="120" y="205"/>
                  </a:lnTo>
                  <a:lnTo>
                    <a:pt x="125" y="202"/>
                  </a:lnTo>
                  <a:lnTo>
                    <a:pt x="130" y="201"/>
                  </a:lnTo>
                  <a:lnTo>
                    <a:pt x="134" y="199"/>
                  </a:lnTo>
                  <a:lnTo>
                    <a:pt x="137" y="196"/>
                  </a:lnTo>
                  <a:lnTo>
                    <a:pt x="140" y="194"/>
                  </a:lnTo>
                  <a:lnTo>
                    <a:pt x="143" y="190"/>
                  </a:lnTo>
                  <a:lnTo>
                    <a:pt x="145" y="188"/>
                  </a:lnTo>
                  <a:lnTo>
                    <a:pt x="147" y="184"/>
                  </a:lnTo>
                  <a:lnTo>
                    <a:pt x="148" y="181"/>
                  </a:lnTo>
                  <a:lnTo>
                    <a:pt x="149" y="178"/>
                  </a:lnTo>
                  <a:lnTo>
                    <a:pt x="151" y="175"/>
                  </a:lnTo>
                  <a:lnTo>
                    <a:pt x="151" y="171"/>
                  </a:lnTo>
                  <a:lnTo>
                    <a:pt x="151" y="167"/>
                  </a:lnTo>
                  <a:lnTo>
                    <a:pt x="149" y="165"/>
                  </a:lnTo>
                  <a:lnTo>
                    <a:pt x="148" y="161"/>
                  </a:lnTo>
                  <a:lnTo>
                    <a:pt x="147" y="159"/>
                  </a:lnTo>
                  <a:lnTo>
                    <a:pt x="146" y="156"/>
                  </a:lnTo>
                  <a:lnTo>
                    <a:pt x="143" y="154"/>
                  </a:lnTo>
                  <a:lnTo>
                    <a:pt x="141" y="151"/>
                  </a:lnTo>
                  <a:lnTo>
                    <a:pt x="138" y="150"/>
                  </a:lnTo>
                  <a:lnTo>
                    <a:pt x="136" y="149"/>
                  </a:lnTo>
                  <a:lnTo>
                    <a:pt x="134" y="147"/>
                  </a:lnTo>
                  <a:lnTo>
                    <a:pt x="130" y="145"/>
                  </a:lnTo>
                  <a:lnTo>
                    <a:pt x="125" y="144"/>
                  </a:lnTo>
                  <a:lnTo>
                    <a:pt x="119" y="142"/>
                  </a:lnTo>
                  <a:lnTo>
                    <a:pt x="113" y="141"/>
                  </a:lnTo>
                  <a:lnTo>
                    <a:pt x="107" y="139"/>
                  </a:lnTo>
                  <a:lnTo>
                    <a:pt x="98" y="137"/>
                  </a:lnTo>
                  <a:lnTo>
                    <a:pt x="89" y="134"/>
                  </a:lnTo>
                  <a:lnTo>
                    <a:pt x="79" y="132"/>
                  </a:lnTo>
                  <a:lnTo>
                    <a:pt x="70" y="130"/>
                  </a:lnTo>
                  <a:lnTo>
                    <a:pt x="63" y="127"/>
                  </a:lnTo>
                  <a:lnTo>
                    <a:pt x="56" y="125"/>
                  </a:lnTo>
                  <a:lnTo>
                    <a:pt x="50" y="122"/>
                  </a:lnTo>
                  <a:lnTo>
                    <a:pt x="44" y="120"/>
                  </a:lnTo>
                  <a:lnTo>
                    <a:pt x="40" y="117"/>
                  </a:lnTo>
                  <a:lnTo>
                    <a:pt x="35" y="116"/>
                  </a:lnTo>
                  <a:lnTo>
                    <a:pt x="32" y="114"/>
                  </a:lnTo>
                  <a:lnTo>
                    <a:pt x="28" y="111"/>
                  </a:lnTo>
                  <a:lnTo>
                    <a:pt x="25" y="109"/>
                  </a:lnTo>
                  <a:lnTo>
                    <a:pt x="22" y="105"/>
                  </a:lnTo>
                  <a:lnTo>
                    <a:pt x="19" y="103"/>
                  </a:lnTo>
                  <a:lnTo>
                    <a:pt x="17" y="99"/>
                  </a:lnTo>
                  <a:lnTo>
                    <a:pt x="15" y="96"/>
                  </a:lnTo>
                  <a:lnTo>
                    <a:pt x="12" y="93"/>
                  </a:lnTo>
                  <a:lnTo>
                    <a:pt x="11" y="90"/>
                  </a:lnTo>
                  <a:lnTo>
                    <a:pt x="10" y="86"/>
                  </a:lnTo>
                  <a:lnTo>
                    <a:pt x="8" y="81"/>
                  </a:lnTo>
                  <a:lnTo>
                    <a:pt x="7" y="77"/>
                  </a:lnTo>
                  <a:lnTo>
                    <a:pt x="6" y="74"/>
                  </a:lnTo>
                  <a:lnTo>
                    <a:pt x="6" y="70"/>
                  </a:lnTo>
                  <a:lnTo>
                    <a:pt x="6" y="65"/>
                  </a:lnTo>
                  <a:lnTo>
                    <a:pt x="6" y="62"/>
                  </a:lnTo>
                  <a:lnTo>
                    <a:pt x="6" y="58"/>
                  </a:lnTo>
                  <a:lnTo>
                    <a:pt x="7" y="54"/>
                  </a:lnTo>
                  <a:lnTo>
                    <a:pt x="7" y="51"/>
                  </a:lnTo>
                  <a:lnTo>
                    <a:pt x="8" y="47"/>
                  </a:lnTo>
                  <a:lnTo>
                    <a:pt x="10" y="43"/>
                  </a:lnTo>
                  <a:lnTo>
                    <a:pt x="11" y="40"/>
                  </a:lnTo>
                  <a:lnTo>
                    <a:pt x="13" y="37"/>
                  </a:lnTo>
                  <a:lnTo>
                    <a:pt x="15" y="34"/>
                  </a:lnTo>
                  <a:lnTo>
                    <a:pt x="17" y="31"/>
                  </a:lnTo>
                  <a:lnTo>
                    <a:pt x="19" y="28"/>
                  </a:lnTo>
                  <a:lnTo>
                    <a:pt x="22" y="25"/>
                  </a:lnTo>
                  <a:lnTo>
                    <a:pt x="24" y="23"/>
                  </a:lnTo>
                  <a:lnTo>
                    <a:pt x="27" y="20"/>
                  </a:lnTo>
                  <a:lnTo>
                    <a:pt x="29" y="18"/>
                  </a:lnTo>
                  <a:lnTo>
                    <a:pt x="32" y="15"/>
                  </a:lnTo>
                  <a:lnTo>
                    <a:pt x="34" y="13"/>
                  </a:lnTo>
                  <a:lnTo>
                    <a:pt x="38" y="12"/>
                  </a:lnTo>
                  <a:lnTo>
                    <a:pt x="40" y="11"/>
                  </a:lnTo>
                  <a:lnTo>
                    <a:pt x="42" y="9"/>
                  </a:lnTo>
                  <a:lnTo>
                    <a:pt x="46" y="8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7" y="3"/>
                  </a:lnTo>
                  <a:lnTo>
                    <a:pt x="61" y="3"/>
                  </a:lnTo>
                  <a:lnTo>
                    <a:pt x="64" y="2"/>
                  </a:lnTo>
                  <a:lnTo>
                    <a:pt x="69" y="1"/>
                  </a:lnTo>
                  <a:lnTo>
                    <a:pt x="73" y="1"/>
                  </a:lnTo>
                  <a:lnTo>
                    <a:pt x="78" y="0"/>
                  </a:lnTo>
                  <a:lnTo>
                    <a:pt x="81" y="0"/>
                  </a:lnTo>
                  <a:lnTo>
                    <a:pt x="86" y="0"/>
                  </a:lnTo>
                  <a:lnTo>
                    <a:pt x="91" y="0"/>
                  </a:lnTo>
                  <a:lnTo>
                    <a:pt x="97" y="0"/>
                  </a:lnTo>
                  <a:lnTo>
                    <a:pt x="103" y="0"/>
                  </a:lnTo>
                  <a:lnTo>
                    <a:pt x="109" y="1"/>
                  </a:lnTo>
                  <a:lnTo>
                    <a:pt x="115" y="1"/>
                  </a:lnTo>
                  <a:lnTo>
                    <a:pt x="121" y="2"/>
                  </a:lnTo>
                  <a:lnTo>
                    <a:pt x="128" y="3"/>
                  </a:lnTo>
                  <a:lnTo>
                    <a:pt x="132" y="6"/>
                  </a:lnTo>
                  <a:lnTo>
                    <a:pt x="138" y="7"/>
                  </a:lnTo>
                  <a:lnTo>
                    <a:pt x="143" y="9"/>
                  </a:lnTo>
                  <a:lnTo>
                    <a:pt x="147" y="12"/>
                  </a:lnTo>
                  <a:lnTo>
                    <a:pt x="152" y="14"/>
                  </a:lnTo>
                  <a:lnTo>
                    <a:pt x="155" y="17"/>
                  </a:lnTo>
                  <a:lnTo>
                    <a:pt x="159" y="19"/>
                  </a:lnTo>
                  <a:lnTo>
                    <a:pt x="163" y="21"/>
                  </a:lnTo>
                  <a:lnTo>
                    <a:pt x="165" y="25"/>
                  </a:lnTo>
                  <a:lnTo>
                    <a:pt x="168" y="28"/>
                  </a:lnTo>
                  <a:lnTo>
                    <a:pt x="170" y="31"/>
                  </a:lnTo>
                  <a:lnTo>
                    <a:pt x="172" y="35"/>
                  </a:lnTo>
                  <a:lnTo>
                    <a:pt x="175" y="40"/>
                  </a:lnTo>
                  <a:lnTo>
                    <a:pt x="176" y="43"/>
                  </a:lnTo>
                  <a:lnTo>
                    <a:pt x="177" y="48"/>
                  </a:lnTo>
                  <a:lnTo>
                    <a:pt x="180" y="53"/>
                  </a:lnTo>
                  <a:lnTo>
                    <a:pt x="181" y="58"/>
                  </a:lnTo>
                  <a:lnTo>
                    <a:pt x="181" y="64"/>
                  </a:lnTo>
                  <a:lnTo>
                    <a:pt x="143" y="69"/>
                  </a:lnTo>
                  <a:lnTo>
                    <a:pt x="142" y="64"/>
                  </a:lnTo>
                  <a:lnTo>
                    <a:pt x="142" y="60"/>
                  </a:lnTo>
                  <a:lnTo>
                    <a:pt x="140" y="57"/>
                  </a:lnTo>
                  <a:lnTo>
                    <a:pt x="138" y="53"/>
                  </a:lnTo>
                  <a:lnTo>
                    <a:pt x="136" y="49"/>
                  </a:lnTo>
                  <a:lnTo>
                    <a:pt x="134" y="47"/>
                  </a:lnTo>
                  <a:lnTo>
                    <a:pt x="131" y="43"/>
                  </a:lnTo>
                  <a:lnTo>
                    <a:pt x="129" y="41"/>
                  </a:lnTo>
                  <a:lnTo>
                    <a:pt x="125" y="38"/>
                  </a:lnTo>
                  <a:lnTo>
                    <a:pt x="121" y="37"/>
                  </a:lnTo>
                  <a:lnTo>
                    <a:pt x="118" y="35"/>
                  </a:lnTo>
                  <a:lnTo>
                    <a:pt x="113" y="34"/>
                  </a:lnTo>
                  <a:lnTo>
                    <a:pt x="109" y="32"/>
                  </a:lnTo>
                  <a:lnTo>
                    <a:pt x="104" y="32"/>
                  </a:lnTo>
                  <a:lnTo>
                    <a:pt x="98" y="31"/>
                  </a:lnTo>
                  <a:lnTo>
                    <a:pt x="94" y="31"/>
                  </a:lnTo>
                  <a:lnTo>
                    <a:pt x="86" y="31"/>
                  </a:lnTo>
                  <a:lnTo>
                    <a:pt x="81" y="31"/>
                  </a:lnTo>
                  <a:lnTo>
                    <a:pt x="75" y="32"/>
                  </a:lnTo>
                  <a:lnTo>
                    <a:pt x="70" y="34"/>
                  </a:lnTo>
                  <a:lnTo>
                    <a:pt x="66" y="35"/>
                  </a:lnTo>
                  <a:lnTo>
                    <a:pt x="62" y="36"/>
                  </a:lnTo>
                  <a:lnTo>
                    <a:pt x="58" y="38"/>
                  </a:lnTo>
                  <a:lnTo>
                    <a:pt x="55" y="40"/>
                  </a:lnTo>
                  <a:lnTo>
                    <a:pt x="52" y="42"/>
                  </a:lnTo>
                  <a:lnTo>
                    <a:pt x="50" y="45"/>
                  </a:lnTo>
                  <a:lnTo>
                    <a:pt x="49" y="47"/>
                  </a:lnTo>
                  <a:lnTo>
                    <a:pt x="46" y="49"/>
                  </a:lnTo>
                  <a:lnTo>
                    <a:pt x="45" y="52"/>
                  </a:lnTo>
                  <a:lnTo>
                    <a:pt x="44" y="55"/>
                  </a:lnTo>
                  <a:lnTo>
                    <a:pt x="44" y="58"/>
                  </a:lnTo>
                  <a:lnTo>
                    <a:pt x="44" y="60"/>
                  </a:lnTo>
                  <a:lnTo>
                    <a:pt x="44" y="63"/>
                  </a:lnTo>
                  <a:lnTo>
                    <a:pt x="44" y="64"/>
                  </a:lnTo>
                  <a:lnTo>
                    <a:pt x="44" y="66"/>
                  </a:lnTo>
                  <a:lnTo>
                    <a:pt x="45" y="68"/>
                  </a:lnTo>
                  <a:lnTo>
                    <a:pt x="45" y="70"/>
                  </a:lnTo>
                  <a:lnTo>
                    <a:pt x="46" y="71"/>
                  </a:lnTo>
                  <a:lnTo>
                    <a:pt x="47" y="72"/>
                  </a:lnTo>
                  <a:lnTo>
                    <a:pt x="49" y="75"/>
                  </a:lnTo>
                  <a:lnTo>
                    <a:pt x="50" y="76"/>
                  </a:lnTo>
                  <a:lnTo>
                    <a:pt x="51" y="77"/>
                  </a:lnTo>
                  <a:lnTo>
                    <a:pt x="52" y="79"/>
                  </a:lnTo>
                  <a:lnTo>
                    <a:pt x="55" y="80"/>
                  </a:lnTo>
                  <a:lnTo>
                    <a:pt x="56" y="81"/>
                  </a:lnTo>
                  <a:lnTo>
                    <a:pt x="58" y="82"/>
                  </a:lnTo>
                  <a:lnTo>
                    <a:pt x="61" y="83"/>
                  </a:lnTo>
                  <a:lnTo>
                    <a:pt x="63" y="85"/>
                  </a:lnTo>
                  <a:lnTo>
                    <a:pt x="66" y="86"/>
                  </a:lnTo>
                  <a:lnTo>
                    <a:pt x="68" y="86"/>
                  </a:lnTo>
                  <a:lnTo>
                    <a:pt x="70" y="87"/>
                  </a:lnTo>
                  <a:lnTo>
                    <a:pt x="75" y="88"/>
                  </a:lnTo>
                  <a:lnTo>
                    <a:pt x="79" y="90"/>
                  </a:lnTo>
                  <a:lnTo>
                    <a:pt x="85" y="91"/>
                  </a:lnTo>
                  <a:lnTo>
                    <a:pt x="91" y="93"/>
                  </a:lnTo>
                  <a:lnTo>
                    <a:pt x="97" y="94"/>
                  </a:lnTo>
                  <a:lnTo>
                    <a:pt x="108" y="98"/>
                  </a:lnTo>
                  <a:lnTo>
                    <a:pt x="117" y="100"/>
                  </a:lnTo>
                  <a:lnTo>
                    <a:pt x="125" y="103"/>
                  </a:lnTo>
                  <a:lnTo>
                    <a:pt x="132" y="105"/>
                  </a:lnTo>
                  <a:lnTo>
                    <a:pt x="140" y="107"/>
                  </a:lnTo>
                  <a:lnTo>
                    <a:pt x="146" y="109"/>
                  </a:lnTo>
                  <a:lnTo>
                    <a:pt x="151" y="111"/>
                  </a:lnTo>
                  <a:lnTo>
                    <a:pt x="155" y="113"/>
                  </a:lnTo>
                  <a:lnTo>
                    <a:pt x="159" y="115"/>
                  </a:lnTo>
                  <a:lnTo>
                    <a:pt x="163" y="116"/>
                  </a:lnTo>
                  <a:lnTo>
                    <a:pt x="166" y="119"/>
                  </a:lnTo>
                  <a:lnTo>
                    <a:pt x="170" y="121"/>
                  </a:lnTo>
                  <a:lnTo>
                    <a:pt x="172" y="124"/>
                  </a:lnTo>
                  <a:lnTo>
                    <a:pt x="176" y="127"/>
                  </a:lnTo>
                  <a:lnTo>
                    <a:pt x="179" y="130"/>
                  </a:lnTo>
                  <a:lnTo>
                    <a:pt x="181" y="133"/>
                  </a:lnTo>
                  <a:lnTo>
                    <a:pt x="183" y="137"/>
                  </a:lnTo>
                  <a:lnTo>
                    <a:pt x="185" y="141"/>
                  </a:lnTo>
                  <a:lnTo>
                    <a:pt x="187" y="144"/>
                  </a:lnTo>
                  <a:lnTo>
                    <a:pt x="188" y="148"/>
                  </a:lnTo>
                  <a:lnTo>
                    <a:pt x="190" y="153"/>
                  </a:lnTo>
                  <a:lnTo>
                    <a:pt x="190" y="158"/>
                  </a:lnTo>
                  <a:lnTo>
                    <a:pt x="190" y="161"/>
                  </a:lnTo>
                  <a:lnTo>
                    <a:pt x="191" y="166"/>
                  </a:lnTo>
                  <a:lnTo>
                    <a:pt x="190" y="171"/>
                  </a:lnTo>
                  <a:lnTo>
                    <a:pt x="190" y="176"/>
                  </a:lnTo>
                  <a:lnTo>
                    <a:pt x="188" y="181"/>
                  </a:lnTo>
                  <a:lnTo>
                    <a:pt x="187" y="185"/>
                  </a:lnTo>
                  <a:lnTo>
                    <a:pt x="186" y="190"/>
                  </a:lnTo>
                  <a:lnTo>
                    <a:pt x="183" y="194"/>
                  </a:lnTo>
                  <a:lnTo>
                    <a:pt x="181" y="199"/>
                  </a:lnTo>
                  <a:lnTo>
                    <a:pt x="179" y="204"/>
                  </a:lnTo>
                  <a:lnTo>
                    <a:pt x="176" y="207"/>
                  </a:lnTo>
                  <a:lnTo>
                    <a:pt x="172" y="211"/>
                  </a:lnTo>
                  <a:lnTo>
                    <a:pt x="169" y="215"/>
                  </a:lnTo>
                  <a:lnTo>
                    <a:pt x="165" y="218"/>
                  </a:lnTo>
                  <a:lnTo>
                    <a:pt x="160" y="222"/>
                  </a:lnTo>
                  <a:lnTo>
                    <a:pt x="157" y="224"/>
                  </a:lnTo>
                  <a:lnTo>
                    <a:pt x="152" y="227"/>
                  </a:lnTo>
                  <a:lnTo>
                    <a:pt x="146" y="230"/>
                  </a:lnTo>
                  <a:lnTo>
                    <a:pt x="141" y="232"/>
                  </a:lnTo>
                  <a:lnTo>
                    <a:pt x="135" y="234"/>
                  </a:lnTo>
                  <a:lnTo>
                    <a:pt x="129" y="235"/>
                  </a:lnTo>
                  <a:lnTo>
                    <a:pt x="124" y="236"/>
                  </a:lnTo>
                  <a:lnTo>
                    <a:pt x="117" y="238"/>
                  </a:lnTo>
                  <a:lnTo>
                    <a:pt x="111" y="239"/>
                  </a:lnTo>
                  <a:lnTo>
                    <a:pt x="104" y="239"/>
                  </a:lnTo>
                  <a:lnTo>
                    <a:pt x="97" y="239"/>
                  </a:lnTo>
                  <a:lnTo>
                    <a:pt x="86" y="239"/>
                  </a:lnTo>
                  <a:lnTo>
                    <a:pt x="77" y="238"/>
                  </a:lnTo>
                  <a:lnTo>
                    <a:pt x="67" y="236"/>
                  </a:lnTo>
                  <a:lnTo>
                    <a:pt x="58" y="234"/>
                  </a:lnTo>
                  <a:lnTo>
                    <a:pt x="50" y="232"/>
                  </a:lnTo>
                  <a:lnTo>
                    <a:pt x="42" y="229"/>
                  </a:lnTo>
                  <a:lnTo>
                    <a:pt x="35" y="226"/>
                  </a:lnTo>
                  <a:lnTo>
                    <a:pt x="29" y="221"/>
                  </a:lnTo>
                  <a:lnTo>
                    <a:pt x="24" y="216"/>
                  </a:lnTo>
                  <a:lnTo>
                    <a:pt x="18" y="210"/>
                  </a:lnTo>
                  <a:lnTo>
                    <a:pt x="15" y="204"/>
                  </a:lnTo>
                  <a:lnTo>
                    <a:pt x="10" y="198"/>
                  </a:lnTo>
                  <a:lnTo>
                    <a:pt x="7" y="190"/>
                  </a:lnTo>
                  <a:lnTo>
                    <a:pt x="4" y="183"/>
                  </a:lnTo>
                  <a:lnTo>
                    <a:pt x="1" y="175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66"/>
            <p:cNvSpPr/>
            <p:nvPr/>
          </p:nvSpPr>
          <p:spPr>
            <a:xfrm>
              <a:off x="2554" y="1448"/>
              <a:ext cx="22" cy="62"/>
            </a:xfrm>
            <a:custGeom>
              <a:avLst/>
              <a:gdLst/>
              <a:ahLst/>
              <a:cxnLst/>
              <a:rect l="l" t="t" r="r" b="b"/>
              <a:pathLst>
                <a:path w="112" h="312" extrusionOk="0">
                  <a:moveTo>
                    <a:pt x="107" y="275"/>
                  </a:moveTo>
                  <a:lnTo>
                    <a:pt x="112" y="310"/>
                  </a:lnTo>
                  <a:lnTo>
                    <a:pt x="108" y="310"/>
                  </a:lnTo>
                  <a:lnTo>
                    <a:pt x="105" y="311"/>
                  </a:lnTo>
                  <a:lnTo>
                    <a:pt x="101" y="311"/>
                  </a:lnTo>
                  <a:lnTo>
                    <a:pt x="96" y="312"/>
                  </a:lnTo>
                  <a:lnTo>
                    <a:pt x="92" y="312"/>
                  </a:lnTo>
                  <a:lnTo>
                    <a:pt x="90" y="312"/>
                  </a:lnTo>
                  <a:lnTo>
                    <a:pt x="86" y="312"/>
                  </a:lnTo>
                  <a:lnTo>
                    <a:pt x="83" y="312"/>
                  </a:lnTo>
                  <a:lnTo>
                    <a:pt x="78" y="312"/>
                  </a:lnTo>
                  <a:lnTo>
                    <a:pt x="73" y="312"/>
                  </a:lnTo>
                  <a:lnTo>
                    <a:pt x="68" y="312"/>
                  </a:lnTo>
                  <a:lnTo>
                    <a:pt x="64" y="311"/>
                  </a:lnTo>
                  <a:lnTo>
                    <a:pt x="60" y="310"/>
                  </a:lnTo>
                  <a:lnTo>
                    <a:pt x="56" y="309"/>
                  </a:lnTo>
                  <a:lnTo>
                    <a:pt x="53" y="308"/>
                  </a:lnTo>
                  <a:lnTo>
                    <a:pt x="50" y="306"/>
                  </a:lnTo>
                  <a:lnTo>
                    <a:pt x="47" y="305"/>
                  </a:lnTo>
                  <a:lnTo>
                    <a:pt x="45" y="303"/>
                  </a:lnTo>
                  <a:lnTo>
                    <a:pt x="43" y="300"/>
                  </a:lnTo>
                  <a:lnTo>
                    <a:pt x="40" y="299"/>
                  </a:lnTo>
                  <a:lnTo>
                    <a:pt x="38" y="297"/>
                  </a:lnTo>
                  <a:lnTo>
                    <a:pt x="36" y="294"/>
                  </a:lnTo>
                  <a:lnTo>
                    <a:pt x="35" y="292"/>
                  </a:lnTo>
                  <a:lnTo>
                    <a:pt x="33" y="288"/>
                  </a:lnTo>
                  <a:lnTo>
                    <a:pt x="33" y="286"/>
                  </a:lnTo>
                  <a:lnTo>
                    <a:pt x="32" y="282"/>
                  </a:lnTo>
                  <a:lnTo>
                    <a:pt x="30" y="277"/>
                  </a:lnTo>
                  <a:lnTo>
                    <a:pt x="30" y="271"/>
                  </a:lnTo>
                  <a:lnTo>
                    <a:pt x="29" y="265"/>
                  </a:lnTo>
                  <a:lnTo>
                    <a:pt x="29" y="259"/>
                  </a:lnTo>
                  <a:lnTo>
                    <a:pt x="29" y="252"/>
                  </a:lnTo>
                  <a:lnTo>
                    <a:pt x="29" y="243"/>
                  </a:lnTo>
                  <a:lnTo>
                    <a:pt x="29" y="111"/>
                  </a:lnTo>
                  <a:lnTo>
                    <a:pt x="0" y="111"/>
                  </a:lnTo>
                  <a:lnTo>
                    <a:pt x="0" y="80"/>
                  </a:lnTo>
                  <a:lnTo>
                    <a:pt x="29" y="80"/>
                  </a:lnTo>
                  <a:lnTo>
                    <a:pt x="29" y="23"/>
                  </a:lnTo>
                  <a:lnTo>
                    <a:pt x="67" y="0"/>
                  </a:lnTo>
                  <a:lnTo>
                    <a:pt x="67" y="80"/>
                  </a:lnTo>
                  <a:lnTo>
                    <a:pt x="107" y="80"/>
                  </a:lnTo>
                  <a:lnTo>
                    <a:pt x="107" y="111"/>
                  </a:lnTo>
                  <a:lnTo>
                    <a:pt x="67" y="111"/>
                  </a:lnTo>
                  <a:lnTo>
                    <a:pt x="67" y="244"/>
                  </a:lnTo>
                  <a:lnTo>
                    <a:pt x="67" y="249"/>
                  </a:lnTo>
                  <a:lnTo>
                    <a:pt x="68" y="253"/>
                  </a:lnTo>
                  <a:lnTo>
                    <a:pt x="68" y="255"/>
                  </a:lnTo>
                  <a:lnTo>
                    <a:pt x="68" y="259"/>
                  </a:lnTo>
                  <a:lnTo>
                    <a:pt x="68" y="261"/>
                  </a:lnTo>
                  <a:lnTo>
                    <a:pt x="68" y="263"/>
                  </a:lnTo>
                  <a:lnTo>
                    <a:pt x="69" y="265"/>
                  </a:lnTo>
                  <a:lnTo>
                    <a:pt x="69" y="266"/>
                  </a:lnTo>
                  <a:lnTo>
                    <a:pt x="70" y="268"/>
                  </a:lnTo>
                  <a:lnTo>
                    <a:pt x="70" y="269"/>
                  </a:lnTo>
                  <a:lnTo>
                    <a:pt x="72" y="270"/>
                  </a:lnTo>
                  <a:lnTo>
                    <a:pt x="72" y="271"/>
                  </a:lnTo>
                  <a:lnTo>
                    <a:pt x="73" y="271"/>
                  </a:lnTo>
                  <a:lnTo>
                    <a:pt x="74" y="272"/>
                  </a:lnTo>
                  <a:lnTo>
                    <a:pt x="75" y="274"/>
                  </a:lnTo>
                  <a:lnTo>
                    <a:pt x="77" y="274"/>
                  </a:lnTo>
                  <a:lnTo>
                    <a:pt x="78" y="275"/>
                  </a:lnTo>
                  <a:lnTo>
                    <a:pt x="79" y="275"/>
                  </a:lnTo>
                  <a:lnTo>
                    <a:pt x="80" y="276"/>
                  </a:lnTo>
                  <a:lnTo>
                    <a:pt x="81" y="276"/>
                  </a:lnTo>
                  <a:lnTo>
                    <a:pt x="84" y="276"/>
                  </a:lnTo>
                  <a:lnTo>
                    <a:pt x="85" y="276"/>
                  </a:lnTo>
                  <a:lnTo>
                    <a:pt x="87" y="277"/>
                  </a:lnTo>
                  <a:lnTo>
                    <a:pt x="90" y="277"/>
                  </a:lnTo>
                  <a:lnTo>
                    <a:pt x="91" y="277"/>
                  </a:lnTo>
                  <a:lnTo>
                    <a:pt x="92" y="276"/>
                  </a:lnTo>
                  <a:lnTo>
                    <a:pt x="95" y="276"/>
                  </a:lnTo>
                  <a:lnTo>
                    <a:pt x="97" y="276"/>
                  </a:lnTo>
                  <a:lnTo>
                    <a:pt x="100" y="276"/>
                  </a:lnTo>
                  <a:lnTo>
                    <a:pt x="101" y="276"/>
                  </a:lnTo>
                  <a:lnTo>
                    <a:pt x="105" y="276"/>
                  </a:lnTo>
                  <a:lnTo>
                    <a:pt x="107" y="27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66"/>
            <p:cNvSpPr/>
            <p:nvPr/>
          </p:nvSpPr>
          <p:spPr>
            <a:xfrm>
              <a:off x="2416" y="1446"/>
              <a:ext cx="39" cy="64"/>
            </a:xfrm>
            <a:custGeom>
              <a:avLst/>
              <a:gdLst/>
              <a:ahLst/>
              <a:cxnLst/>
              <a:rect l="l" t="t" r="r" b="b"/>
              <a:pathLst>
                <a:path w="198" h="317" extrusionOk="0">
                  <a:moveTo>
                    <a:pt x="0" y="317"/>
                  </a:moveTo>
                  <a:lnTo>
                    <a:pt x="0" y="0"/>
                  </a:lnTo>
                  <a:lnTo>
                    <a:pt x="41" y="0"/>
                  </a:lnTo>
                  <a:lnTo>
                    <a:pt x="41" y="279"/>
                  </a:lnTo>
                  <a:lnTo>
                    <a:pt x="198" y="279"/>
                  </a:lnTo>
                  <a:lnTo>
                    <a:pt x="198" y="317"/>
                  </a:lnTo>
                  <a:lnTo>
                    <a:pt x="0" y="317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66"/>
            <p:cNvSpPr/>
            <p:nvPr/>
          </p:nvSpPr>
          <p:spPr>
            <a:xfrm>
              <a:off x="2462" y="1463"/>
              <a:ext cx="42" cy="48"/>
            </a:xfrm>
            <a:custGeom>
              <a:avLst/>
              <a:gdLst/>
              <a:ahLst/>
              <a:cxnLst/>
              <a:rect l="l" t="t" r="r" b="b"/>
              <a:pathLst>
                <a:path w="211" h="239" extrusionOk="0">
                  <a:moveTo>
                    <a:pt x="163" y="206"/>
                  </a:moveTo>
                  <a:lnTo>
                    <a:pt x="158" y="210"/>
                  </a:lnTo>
                  <a:lnTo>
                    <a:pt x="152" y="215"/>
                  </a:lnTo>
                  <a:lnTo>
                    <a:pt x="147" y="218"/>
                  </a:lnTo>
                  <a:lnTo>
                    <a:pt x="142" y="222"/>
                  </a:lnTo>
                  <a:lnTo>
                    <a:pt x="136" y="224"/>
                  </a:lnTo>
                  <a:lnTo>
                    <a:pt x="131" y="227"/>
                  </a:lnTo>
                  <a:lnTo>
                    <a:pt x="126" y="229"/>
                  </a:lnTo>
                  <a:lnTo>
                    <a:pt x="121" y="232"/>
                  </a:lnTo>
                  <a:lnTo>
                    <a:pt x="116" y="234"/>
                  </a:lnTo>
                  <a:lnTo>
                    <a:pt x="110" y="235"/>
                  </a:lnTo>
                  <a:lnTo>
                    <a:pt x="105" y="236"/>
                  </a:lnTo>
                  <a:lnTo>
                    <a:pt x="101" y="238"/>
                  </a:lnTo>
                  <a:lnTo>
                    <a:pt x="95" y="238"/>
                  </a:lnTo>
                  <a:lnTo>
                    <a:pt x="90" y="239"/>
                  </a:lnTo>
                  <a:lnTo>
                    <a:pt x="84" y="239"/>
                  </a:lnTo>
                  <a:lnTo>
                    <a:pt x="78" y="239"/>
                  </a:lnTo>
                  <a:lnTo>
                    <a:pt x="69" y="239"/>
                  </a:lnTo>
                  <a:lnTo>
                    <a:pt x="60" y="238"/>
                  </a:lnTo>
                  <a:lnTo>
                    <a:pt x="52" y="236"/>
                  </a:lnTo>
                  <a:lnTo>
                    <a:pt x="45" y="234"/>
                  </a:lnTo>
                  <a:lnTo>
                    <a:pt x="37" y="232"/>
                  </a:lnTo>
                  <a:lnTo>
                    <a:pt x="31" y="229"/>
                  </a:lnTo>
                  <a:lnTo>
                    <a:pt x="25" y="226"/>
                  </a:lnTo>
                  <a:lnTo>
                    <a:pt x="20" y="221"/>
                  </a:lnTo>
                  <a:lnTo>
                    <a:pt x="16" y="216"/>
                  </a:lnTo>
                  <a:lnTo>
                    <a:pt x="11" y="211"/>
                  </a:lnTo>
                  <a:lnTo>
                    <a:pt x="7" y="205"/>
                  </a:lnTo>
                  <a:lnTo>
                    <a:pt x="5" y="200"/>
                  </a:lnTo>
                  <a:lnTo>
                    <a:pt x="2" y="194"/>
                  </a:lnTo>
                  <a:lnTo>
                    <a:pt x="1" y="187"/>
                  </a:lnTo>
                  <a:lnTo>
                    <a:pt x="0" y="181"/>
                  </a:lnTo>
                  <a:lnTo>
                    <a:pt x="0" y="173"/>
                  </a:lnTo>
                  <a:lnTo>
                    <a:pt x="0" y="170"/>
                  </a:lnTo>
                  <a:lnTo>
                    <a:pt x="0" y="165"/>
                  </a:lnTo>
                  <a:lnTo>
                    <a:pt x="1" y="161"/>
                  </a:lnTo>
                  <a:lnTo>
                    <a:pt x="1" y="158"/>
                  </a:lnTo>
                  <a:lnTo>
                    <a:pt x="2" y="154"/>
                  </a:lnTo>
                  <a:lnTo>
                    <a:pt x="3" y="150"/>
                  </a:lnTo>
                  <a:lnTo>
                    <a:pt x="6" y="147"/>
                  </a:lnTo>
                  <a:lnTo>
                    <a:pt x="7" y="143"/>
                  </a:lnTo>
                  <a:lnTo>
                    <a:pt x="9" y="139"/>
                  </a:lnTo>
                  <a:lnTo>
                    <a:pt x="12" y="136"/>
                  </a:lnTo>
                  <a:lnTo>
                    <a:pt x="13" y="133"/>
                  </a:lnTo>
                  <a:lnTo>
                    <a:pt x="16" y="130"/>
                  </a:lnTo>
                  <a:lnTo>
                    <a:pt x="19" y="127"/>
                  </a:lnTo>
                  <a:lnTo>
                    <a:pt x="22" y="125"/>
                  </a:lnTo>
                  <a:lnTo>
                    <a:pt x="24" y="122"/>
                  </a:lnTo>
                  <a:lnTo>
                    <a:pt x="28" y="120"/>
                  </a:lnTo>
                  <a:lnTo>
                    <a:pt x="30" y="119"/>
                  </a:lnTo>
                  <a:lnTo>
                    <a:pt x="34" y="116"/>
                  </a:lnTo>
                  <a:lnTo>
                    <a:pt x="37" y="115"/>
                  </a:lnTo>
                  <a:lnTo>
                    <a:pt x="41" y="113"/>
                  </a:lnTo>
                  <a:lnTo>
                    <a:pt x="43" y="111"/>
                  </a:lnTo>
                  <a:lnTo>
                    <a:pt x="48" y="110"/>
                  </a:lnTo>
                  <a:lnTo>
                    <a:pt x="52" y="109"/>
                  </a:lnTo>
                  <a:lnTo>
                    <a:pt x="56" y="108"/>
                  </a:lnTo>
                  <a:lnTo>
                    <a:pt x="58" y="107"/>
                  </a:lnTo>
                  <a:lnTo>
                    <a:pt x="62" y="107"/>
                  </a:lnTo>
                  <a:lnTo>
                    <a:pt x="65" y="105"/>
                  </a:lnTo>
                  <a:lnTo>
                    <a:pt x="70" y="104"/>
                  </a:lnTo>
                  <a:lnTo>
                    <a:pt x="74" y="104"/>
                  </a:lnTo>
                  <a:lnTo>
                    <a:pt x="79" y="103"/>
                  </a:lnTo>
                  <a:lnTo>
                    <a:pt x="85" y="103"/>
                  </a:lnTo>
                  <a:lnTo>
                    <a:pt x="90" y="102"/>
                  </a:lnTo>
                  <a:lnTo>
                    <a:pt x="102" y="100"/>
                  </a:lnTo>
                  <a:lnTo>
                    <a:pt x="112" y="99"/>
                  </a:lnTo>
                  <a:lnTo>
                    <a:pt x="121" y="97"/>
                  </a:lnTo>
                  <a:lnTo>
                    <a:pt x="131" y="96"/>
                  </a:lnTo>
                  <a:lnTo>
                    <a:pt x="139" y="94"/>
                  </a:lnTo>
                  <a:lnTo>
                    <a:pt x="147" y="92"/>
                  </a:lnTo>
                  <a:lnTo>
                    <a:pt x="153" y="91"/>
                  </a:lnTo>
                  <a:lnTo>
                    <a:pt x="159" y="88"/>
                  </a:lnTo>
                  <a:lnTo>
                    <a:pt x="159" y="86"/>
                  </a:lnTo>
                  <a:lnTo>
                    <a:pt x="159" y="85"/>
                  </a:lnTo>
                  <a:lnTo>
                    <a:pt x="159" y="83"/>
                  </a:lnTo>
                  <a:lnTo>
                    <a:pt x="160" y="82"/>
                  </a:lnTo>
                  <a:lnTo>
                    <a:pt x="160" y="81"/>
                  </a:lnTo>
                  <a:lnTo>
                    <a:pt x="160" y="80"/>
                  </a:lnTo>
                  <a:lnTo>
                    <a:pt x="160" y="79"/>
                  </a:lnTo>
                  <a:lnTo>
                    <a:pt x="159" y="72"/>
                  </a:lnTo>
                  <a:lnTo>
                    <a:pt x="159" y="68"/>
                  </a:lnTo>
                  <a:lnTo>
                    <a:pt x="158" y="63"/>
                  </a:lnTo>
                  <a:lnTo>
                    <a:pt x="156" y="58"/>
                  </a:lnTo>
                  <a:lnTo>
                    <a:pt x="155" y="54"/>
                  </a:lnTo>
                  <a:lnTo>
                    <a:pt x="153" y="51"/>
                  </a:lnTo>
                  <a:lnTo>
                    <a:pt x="152" y="47"/>
                  </a:lnTo>
                  <a:lnTo>
                    <a:pt x="148" y="45"/>
                  </a:lnTo>
                  <a:lnTo>
                    <a:pt x="144" y="42"/>
                  </a:lnTo>
                  <a:lnTo>
                    <a:pt x="141" y="38"/>
                  </a:lnTo>
                  <a:lnTo>
                    <a:pt x="136" y="36"/>
                  </a:lnTo>
                  <a:lnTo>
                    <a:pt x="130" y="35"/>
                  </a:lnTo>
                  <a:lnTo>
                    <a:pt x="124" y="34"/>
                  </a:lnTo>
                  <a:lnTo>
                    <a:pt x="118" y="32"/>
                  </a:lnTo>
                  <a:lnTo>
                    <a:pt x="112" y="31"/>
                  </a:lnTo>
                  <a:lnTo>
                    <a:pt x="104" y="31"/>
                  </a:lnTo>
                  <a:lnTo>
                    <a:pt x="98" y="31"/>
                  </a:lnTo>
                  <a:lnTo>
                    <a:pt x="91" y="32"/>
                  </a:lnTo>
                  <a:lnTo>
                    <a:pt x="86" y="32"/>
                  </a:lnTo>
                  <a:lnTo>
                    <a:pt x="80" y="34"/>
                  </a:lnTo>
                  <a:lnTo>
                    <a:pt x="75" y="35"/>
                  </a:lnTo>
                  <a:lnTo>
                    <a:pt x="71" y="37"/>
                  </a:lnTo>
                  <a:lnTo>
                    <a:pt x="67" y="38"/>
                  </a:lnTo>
                  <a:lnTo>
                    <a:pt x="64" y="41"/>
                  </a:lnTo>
                  <a:lnTo>
                    <a:pt x="60" y="43"/>
                  </a:lnTo>
                  <a:lnTo>
                    <a:pt x="58" y="47"/>
                  </a:lnTo>
                  <a:lnTo>
                    <a:pt x="54" y="51"/>
                  </a:lnTo>
                  <a:lnTo>
                    <a:pt x="52" y="54"/>
                  </a:lnTo>
                  <a:lnTo>
                    <a:pt x="50" y="59"/>
                  </a:lnTo>
                  <a:lnTo>
                    <a:pt x="48" y="64"/>
                  </a:lnTo>
                  <a:lnTo>
                    <a:pt x="46" y="69"/>
                  </a:lnTo>
                  <a:lnTo>
                    <a:pt x="45" y="75"/>
                  </a:lnTo>
                  <a:lnTo>
                    <a:pt x="6" y="70"/>
                  </a:lnTo>
                  <a:lnTo>
                    <a:pt x="8" y="64"/>
                  </a:lnTo>
                  <a:lnTo>
                    <a:pt x="9" y="58"/>
                  </a:lnTo>
                  <a:lnTo>
                    <a:pt x="11" y="53"/>
                  </a:lnTo>
                  <a:lnTo>
                    <a:pt x="13" y="48"/>
                  </a:lnTo>
                  <a:lnTo>
                    <a:pt x="16" y="43"/>
                  </a:lnTo>
                  <a:lnTo>
                    <a:pt x="18" y="38"/>
                  </a:lnTo>
                  <a:lnTo>
                    <a:pt x="20" y="35"/>
                  </a:lnTo>
                  <a:lnTo>
                    <a:pt x="23" y="30"/>
                  </a:lnTo>
                  <a:lnTo>
                    <a:pt x="26" y="26"/>
                  </a:lnTo>
                  <a:lnTo>
                    <a:pt x="30" y="24"/>
                  </a:lnTo>
                  <a:lnTo>
                    <a:pt x="34" y="20"/>
                  </a:lnTo>
                  <a:lnTo>
                    <a:pt x="37" y="17"/>
                  </a:lnTo>
                  <a:lnTo>
                    <a:pt x="42" y="14"/>
                  </a:lnTo>
                  <a:lnTo>
                    <a:pt x="47" y="12"/>
                  </a:lnTo>
                  <a:lnTo>
                    <a:pt x="52" y="9"/>
                  </a:lnTo>
                  <a:lnTo>
                    <a:pt x="58" y="7"/>
                  </a:lnTo>
                  <a:lnTo>
                    <a:pt x="63" y="6"/>
                  </a:lnTo>
                  <a:lnTo>
                    <a:pt x="69" y="3"/>
                  </a:lnTo>
                  <a:lnTo>
                    <a:pt x="75" y="2"/>
                  </a:lnTo>
                  <a:lnTo>
                    <a:pt x="82" y="1"/>
                  </a:lnTo>
                  <a:lnTo>
                    <a:pt x="88" y="1"/>
                  </a:lnTo>
                  <a:lnTo>
                    <a:pt x="96" y="0"/>
                  </a:lnTo>
                  <a:lnTo>
                    <a:pt x="103" y="0"/>
                  </a:lnTo>
                  <a:lnTo>
                    <a:pt x="110" y="0"/>
                  </a:lnTo>
                  <a:lnTo>
                    <a:pt x="118" y="0"/>
                  </a:lnTo>
                  <a:lnTo>
                    <a:pt x="124" y="0"/>
                  </a:lnTo>
                  <a:lnTo>
                    <a:pt x="130" y="0"/>
                  </a:lnTo>
                  <a:lnTo>
                    <a:pt x="137" y="1"/>
                  </a:lnTo>
                  <a:lnTo>
                    <a:pt x="142" y="2"/>
                  </a:lnTo>
                  <a:lnTo>
                    <a:pt x="148" y="3"/>
                  </a:lnTo>
                  <a:lnTo>
                    <a:pt x="153" y="4"/>
                  </a:lnTo>
                  <a:lnTo>
                    <a:pt x="158" y="6"/>
                  </a:lnTo>
                  <a:lnTo>
                    <a:pt x="163" y="8"/>
                  </a:lnTo>
                  <a:lnTo>
                    <a:pt x="166" y="9"/>
                  </a:lnTo>
                  <a:lnTo>
                    <a:pt x="170" y="12"/>
                  </a:lnTo>
                  <a:lnTo>
                    <a:pt x="173" y="14"/>
                  </a:lnTo>
                  <a:lnTo>
                    <a:pt x="177" y="17"/>
                  </a:lnTo>
                  <a:lnTo>
                    <a:pt x="180" y="19"/>
                  </a:lnTo>
                  <a:lnTo>
                    <a:pt x="182" y="21"/>
                  </a:lnTo>
                  <a:lnTo>
                    <a:pt x="184" y="24"/>
                  </a:lnTo>
                  <a:lnTo>
                    <a:pt x="187" y="26"/>
                  </a:lnTo>
                  <a:lnTo>
                    <a:pt x="189" y="29"/>
                  </a:lnTo>
                  <a:lnTo>
                    <a:pt x="191" y="32"/>
                  </a:lnTo>
                  <a:lnTo>
                    <a:pt x="192" y="35"/>
                  </a:lnTo>
                  <a:lnTo>
                    <a:pt x="193" y="38"/>
                  </a:lnTo>
                  <a:lnTo>
                    <a:pt x="194" y="42"/>
                  </a:lnTo>
                  <a:lnTo>
                    <a:pt x="195" y="46"/>
                  </a:lnTo>
                  <a:lnTo>
                    <a:pt x="197" y="49"/>
                  </a:lnTo>
                  <a:lnTo>
                    <a:pt x="198" y="53"/>
                  </a:lnTo>
                  <a:lnTo>
                    <a:pt x="198" y="55"/>
                  </a:lnTo>
                  <a:lnTo>
                    <a:pt x="198" y="60"/>
                  </a:lnTo>
                  <a:lnTo>
                    <a:pt x="198" y="64"/>
                  </a:lnTo>
                  <a:lnTo>
                    <a:pt x="199" y="69"/>
                  </a:lnTo>
                  <a:lnTo>
                    <a:pt x="199" y="74"/>
                  </a:lnTo>
                  <a:lnTo>
                    <a:pt x="199" y="80"/>
                  </a:lnTo>
                  <a:lnTo>
                    <a:pt x="199" y="86"/>
                  </a:lnTo>
                  <a:lnTo>
                    <a:pt x="199" y="138"/>
                  </a:lnTo>
                  <a:lnTo>
                    <a:pt x="199" y="150"/>
                  </a:lnTo>
                  <a:lnTo>
                    <a:pt x="199" y="162"/>
                  </a:lnTo>
                  <a:lnTo>
                    <a:pt x="199" y="173"/>
                  </a:lnTo>
                  <a:lnTo>
                    <a:pt x="199" y="182"/>
                  </a:lnTo>
                  <a:lnTo>
                    <a:pt x="200" y="190"/>
                  </a:lnTo>
                  <a:lnTo>
                    <a:pt x="200" y="196"/>
                  </a:lnTo>
                  <a:lnTo>
                    <a:pt x="200" y="202"/>
                  </a:lnTo>
                  <a:lnTo>
                    <a:pt x="201" y="206"/>
                  </a:lnTo>
                  <a:lnTo>
                    <a:pt x="201" y="210"/>
                  </a:lnTo>
                  <a:lnTo>
                    <a:pt x="203" y="213"/>
                  </a:lnTo>
                  <a:lnTo>
                    <a:pt x="204" y="217"/>
                  </a:lnTo>
                  <a:lnTo>
                    <a:pt x="205" y="221"/>
                  </a:lnTo>
                  <a:lnTo>
                    <a:pt x="206" y="224"/>
                  </a:lnTo>
                  <a:lnTo>
                    <a:pt x="208" y="227"/>
                  </a:lnTo>
                  <a:lnTo>
                    <a:pt x="209" y="230"/>
                  </a:lnTo>
                  <a:lnTo>
                    <a:pt x="211" y="234"/>
                  </a:lnTo>
                  <a:lnTo>
                    <a:pt x="170" y="234"/>
                  </a:lnTo>
                  <a:lnTo>
                    <a:pt x="169" y="230"/>
                  </a:lnTo>
                  <a:lnTo>
                    <a:pt x="167" y="228"/>
                  </a:lnTo>
                  <a:lnTo>
                    <a:pt x="166" y="224"/>
                  </a:lnTo>
                  <a:lnTo>
                    <a:pt x="165" y="221"/>
                  </a:lnTo>
                  <a:lnTo>
                    <a:pt x="165" y="217"/>
                  </a:lnTo>
                  <a:lnTo>
                    <a:pt x="164" y="213"/>
                  </a:lnTo>
                  <a:lnTo>
                    <a:pt x="163" y="210"/>
                  </a:lnTo>
                  <a:lnTo>
                    <a:pt x="163" y="206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66"/>
            <p:cNvSpPr/>
            <p:nvPr/>
          </p:nvSpPr>
          <p:spPr>
            <a:xfrm>
              <a:off x="2470" y="1487"/>
              <a:ext cx="24" cy="18"/>
            </a:xfrm>
            <a:custGeom>
              <a:avLst/>
              <a:gdLst/>
              <a:ahLst/>
              <a:cxnLst/>
              <a:rect l="l" t="t" r="r" b="b"/>
              <a:pathLst>
                <a:path w="118" h="90" extrusionOk="0">
                  <a:moveTo>
                    <a:pt x="118" y="0"/>
                  </a:moveTo>
                  <a:lnTo>
                    <a:pt x="113" y="2"/>
                  </a:lnTo>
                  <a:lnTo>
                    <a:pt x="107" y="5"/>
                  </a:lnTo>
                  <a:lnTo>
                    <a:pt x="100" y="6"/>
                  </a:lnTo>
                  <a:lnTo>
                    <a:pt x="92" y="8"/>
                  </a:lnTo>
                  <a:lnTo>
                    <a:pt x="84" y="9"/>
                  </a:lnTo>
                  <a:lnTo>
                    <a:pt x="74" y="12"/>
                  </a:lnTo>
                  <a:lnTo>
                    <a:pt x="64" y="13"/>
                  </a:lnTo>
                  <a:lnTo>
                    <a:pt x="55" y="14"/>
                  </a:lnTo>
                  <a:lnTo>
                    <a:pt x="49" y="15"/>
                  </a:lnTo>
                  <a:lnTo>
                    <a:pt x="44" y="17"/>
                  </a:lnTo>
                  <a:lnTo>
                    <a:pt x="39" y="17"/>
                  </a:lnTo>
                  <a:lnTo>
                    <a:pt x="34" y="18"/>
                  </a:lnTo>
                  <a:lnTo>
                    <a:pt x="30" y="19"/>
                  </a:lnTo>
                  <a:lnTo>
                    <a:pt x="27" y="20"/>
                  </a:lnTo>
                  <a:lnTo>
                    <a:pt x="23" y="22"/>
                  </a:lnTo>
                  <a:lnTo>
                    <a:pt x="21" y="23"/>
                  </a:lnTo>
                  <a:lnTo>
                    <a:pt x="18" y="24"/>
                  </a:lnTo>
                  <a:lnTo>
                    <a:pt x="16" y="25"/>
                  </a:lnTo>
                  <a:lnTo>
                    <a:pt x="13" y="26"/>
                  </a:lnTo>
                  <a:lnTo>
                    <a:pt x="12" y="28"/>
                  </a:lnTo>
                  <a:lnTo>
                    <a:pt x="10" y="29"/>
                  </a:lnTo>
                  <a:lnTo>
                    <a:pt x="9" y="31"/>
                  </a:lnTo>
                  <a:lnTo>
                    <a:pt x="7" y="32"/>
                  </a:lnTo>
                  <a:lnTo>
                    <a:pt x="5" y="35"/>
                  </a:lnTo>
                  <a:lnTo>
                    <a:pt x="4" y="37"/>
                  </a:lnTo>
                  <a:lnTo>
                    <a:pt x="4" y="40"/>
                  </a:lnTo>
                  <a:lnTo>
                    <a:pt x="2" y="41"/>
                  </a:lnTo>
                  <a:lnTo>
                    <a:pt x="1" y="43"/>
                  </a:lnTo>
                  <a:lnTo>
                    <a:pt x="1" y="46"/>
                  </a:lnTo>
                  <a:lnTo>
                    <a:pt x="0" y="48"/>
                  </a:lnTo>
                  <a:lnTo>
                    <a:pt x="0" y="51"/>
                  </a:lnTo>
                  <a:lnTo>
                    <a:pt x="0" y="53"/>
                  </a:lnTo>
                  <a:lnTo>
                    <a:pt x="0" y="57"/>
                  </a:lnTo>
                  <a:lnTo>
                    <a:pt x="1" y="60"/>
                  </a:lnTo>
                  <a:lnTo>
                    <a:pt x="1" y="64"/>
                  </a:lnTo>
                  <a:lnTo>
                    <a:pt x="2" y="68"/>
                  </a:lnTo>
                  <a:lnTo>
                    <a:pt x="5" y="71"/>
                  </a:lnTo>
                  <a:lnTo>
                    <a:pt x="6" y="74"/>
                  </a:lnTo>
                  <a:lnTo>
                    <a:pt x="9" y="76"/>
                  </a:lnTo>
                  <a:lnTo>
                    <a:pt x="12" y="80"/>
                  </a:lnTo>
                  <a:lnTo>
                    <a:pt x="15" y="82"/>
                  </a:lnTo>
                  <a:lnTo>
                    <a:pt x="18" y="83"/>
                  </a:lnTo>
                  <a:lnTo>
                    <a:pt x="22" y="86"/>
                  </a:lnTo>
                  <a:lnTo>
                    <a:pt x="27" y="87"/>
                  </a:lnTo>
                  <a:lnTo>
                    <a:pt x="30" y="88"/>
                  </a:lnTo>
                  <a:lnTo>
                    <a:pt x="35" y="90"/>
                  </a:lnTo>
                  <a:lnTo>
                    <a:pt x="41" y="90"/>
                  </a:lnTo>
                  <a:lnTo>
                    <a:pt x="46" y="90"/>
                  </a:lnTo>
                  <a:lnTo>
                    <a:pt x="52" y="90"/>
                  </a:lnTo>
                  <a:lnTo>
                    <a:pt x="57" y="90"/>
                  </a:lnTo>
                  <a:lnTo>
                    <a:pt x="62" y="88"/>
                  </a:lnTo>
                  <a:lnTo>
                    <a:pt x="68" y="87"/>
                  </a:lnTo>
                  <a:lnTo>
                    <a:pt x="73" y="86"/>
                  </a:lnTo>
                  <a:lnTo>
                    <a:pt x="78" y="85"/>
                  </a:lnTo>
                  <a:lnTo>
                    <a:pt x="81" y="82"/>
                  </a:lnTo>
                  <a:lnTo>
                    <a:pt x="86" y="80"/>
                  </a:lnTo>
                  <a:lnTo>
                    <a:pt x="90" y="77"/>
                  </a:lnTo>
                  <a:lnTo>
                    <a:pt x="95" y="75"/>
                  </a:lnTo>
                  <a:lnTo>
                    <a:pt x="98" y="71"/>
                  </a:lnTo>
                  <a:lnTo>
                    <a:pt x="102" y="68"/>
                  </a:lnTo>
                  <a:lnTo>
                    <a:pt x="105" y="65"/>
                  </a:lnTo>
                  <a:lnTo>
                    <a:pt x="107" y="62"/>
                  </a:lnTo>
                  <a:lnTo>
                    <a:pt x="109" y="57"/>
                  </a:lnTo>
                  <a:lnTo>
                    <a:pt x="112" y="53"/>
                  </a:lnTo>
                  <a:lnTo>
                    <a:pt x="113" y="49"/>
                  </a:lnTo>
                  <a:lnTo>
                    <a:pt x="114" y="46"/>
                  </a:lnTo>
                  <a:lnTo>
                    <a:pt x="115" y="41"/>
                  </a:lnTo>
                  <a:lnTo>
                    <a:pt x="117" y="36"/>
                  </a:lnTo>
                  <a:lnTo>
                    <a:pt x="118" y="31"/>
                  </a:lnTo>
                  <a:lnTo>
                    <a:pt x="118" y="26"/>
                  </a:lnTo>
                  <a:lnTo>
                    <a:pt x="118" y="20"/>
                  </a:lnTo>
                  <a:lnTo>
                    <a:pt x="118" y="14"/>
                  </a:lnTo>
                  <a:lnTo>
                    <a:pt x="118" y="0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66"/>
            <p:cNvSpPr/>
            <p:nvPr/>
          </p:nvSpPr>
          <p:spPr>
            <a:xfrm>
              <a:off x="2511" y="1463"/>
              <a:ext cx="38" cy="48"/>
            </a:xfrm>
            <a:custGeom>
              <a:avLst/>
              <a:gdLst/>
              <a:ahLst/>
              <a:cxnLst/>
              <a:rect l="l" t="t" r="r" b="b"/>
              <a:pathLst>
                <a:path w="191" h="239" extrusionOk="0">
                  <a:moveTo>
                    <a:pt x="0" y="166"/>
                  </a:moveTo>
                  <a:lnTo>
                    <a:pt x="38" y="160"/>
                  </a:lnTo>
                  <a:lnTo>
                    <a:pt x="39" y="165"/>
                  </a:lnTo>
                  <a:lnTo>
                    <a:pt x="40" y="171"/>
                  </a:lnTo>
                  <a:lnTo>
                    <a:pt x="42" y="176"/>
                  </a:lnTo>
                  <a:lnTo>
                    <a:pt x="44" y="179"/>
                  </a:lnTo>
                  <a:lnTo>
                    <a:pt x="46" y="184"/>
                  </a:lnTo>
                  <a:lnTo>
                    <a:pt x="50" y="188"/>
                  </a:lnTo>
                  <a:lnTo>
                    <a:pt x="52" y="192"/>
                  </a:lnTo>
                  <a:lnTo>
                    <a:pt x="56" y="195"/>
                  </a:lnTo>
                  <a:lnTo>
                    <a:pt x="59" y="198"/>
                  </a:lnTo>
                  <a:lnTo>
                    <a:pt x="64" y="200"/>
                  </a:lnTo>
                  <a:lnTo>
                    <a:pt x="69" y="202"/>
                  </a:lnTo>
                  <a:lnTo>
                    <a:pt x="74" y="204"/>
                  </a:lnTo>
                  <a:lnTo>
                    <a:pt x="79" y="206"/>
                  </a:lnTo>
                  <a:lnTo>
                    <a:pt x="85" y="206"/>
                  </a:lnTo>
                  <a:lnTo>
                    <a:pt x="91" y="207"/>
                  </a:lnTo>
                  <a:lnTo>
                    <a:pt x="97" y="207"/>
                  </a:lnTo>
                  <a:lnTo>
                    <a:pt x="104" y="207"/>
                  </a:lnTo>
                  <a:lnTo>
                    <a:pt x="111" y="206"/>
                  </a:lnTo>
                  <a:lnTo>
                    <a:pt x="115" y="206"/>
                  </a:lnTo>
                  <a:lnTo>
                    <a:pt x="120" y="205"/>
                  </a:lnTo>
                  <a:lnTo>
                    <a:pt x="125" y="202"/>
                  </a:lnTo>
                  <a:lnTo>
                    <a:pt x="130" y="201"/>
                  </a:lnTo>
                  <a:lnTo>
                    <a:pt x="134" y="199"/>
                  </a:lnTo>
                  <a:lnTo>
                    <a:pt x="137" y="196"/>
                  </a:lnTo>
                  <a:lnTo>
                    <a:pt x="140" y="194"/>
                  </a:lnTo>
                  <a:lnTo>
                    <a:pt x="143" y="190"/>
                  </a:lnTo>
                  <a:lnTo>
                    <a:pt x="145" y="188"/>
                  </a:lnTo>
                  <a:lnTo>
                    <a:pt x="147" y="184"/>
                  </a:lnTo>
                  <a:lnTo>
                    <a:pt x="148" y="181"/>
                  </a:lnTo>
                  <a:lnTo>
                    <a:pt x="149" y="178"/>
                  </a:lnTo>
                  <a:lnTo>
                    <a:pt x="151" y="175"/>
                  </a:lnTo>
                  <a:lnTo>
                    <a:pt x="151" y="171"/>
                  </a:lnTo>
                  <a:lnTo>
                    <a:pt x="151" y="167"/>
                  </a:lnTo>
                  <a:lnTo>
                    <a:pt x="149" y="165"/>
                  </a:lnTo>
                  <a:lnTo>
                    <a:pt x="148" y="161"/>
                  </a:lnTo>
                  <a:lnTo>
                    <a:pt x="147" y="159"/>
                  </a:lnTo>
                  <a:lnTo>
                    <a:pt x="146" y="156"/>
                  </a:lnTo>
                  <a:lnTo>
                    <a:pt x="143" y="154"/>
                  </a:lnTo>
                  <a:lnTo>
                    <a:pt x="141" y="151"/>
                  </a:lnTo>
                  <a:lnTo>
                    <a:pt x="138" y="150"/>
                  </a:lnTo>
                  <a:lnTo>
                    <a:pt x="136" y="149"/>
                  </a:lnTo>
                  <a:lnTo>
                    <a:pt x="134" y="147"/>
                  </a:lnTo>
                  <a:lnTo>
                    <a:pt x="130" y="145"/>
                  </a:lnTo>
                  <a:lnTo>
                    <a:pt x="125" y="144"/>
                  </a:lnTo>
                  <a:lnTo>
                    <a:pt x="119" y="142"/>
                  </a:lnTo>
                  <a:lnTo>
                    <a:pt x="113" y="141"/>
                  </a:lnTo>
                  <a:lnTo>
                    <a:pt x="107" y="139"/>
                  </a:lnTo>
                  <a:lnTo>
                    <a:pt x="98" y="137"/>
                  </a:lnTo>
                  <a:lnTo>
                    <a:pt x="89" y="134"/>
                  </a:lnTo>
                  <a:lnTo>
                    <a:pt x="79" y="132"/>
                  </a:lnTo>
                  <a:lnTo>
                    <a:pt x="70" y="130"/>
                  </a:lnTo>
                  <a:lnTo>
                    <a:pt x="63" y="127"/>
                  </a:lnTo>
                  <a:lnTo>
                    <a:pt x="56" y="125"/>
                  </a:lnTo>
                  <a:lnTo>
                    <a:pt x="50" y="122"/>
                  </a:lnTo>
                  <a:lnTo>
                    <a:pt x="44" y="120"/>
                  </a:lnTo>
                  <a:lnTo>
                    <a:pt x="40" y="117"/>
                  </a:lnTo>
                  <a:lnTo>
                    <a:pt x="35" y="116"/>
                  </a:lnTo>
                  <a:lnTo>
                    <a:pt x="32" y="114"/>
                  </a:lnTo>
                  <a:lnTo>
                    <a:pt x="28" y="111"/>
                  </a:lnTo>
                  <a:lnTo>
                    <a:pt x="25" y="109"/>
                  </a:lnTo>
                  <a:lnTo>
                    <a:pt x="22" y="105"/>
                  </a:lnTo>
                  <a:lnTo>
                    <a:pt x="19" y="103"/>
                  </a:lnTo>
                  <a:lnTo>
                    <a:pt x="17" y="99"/>
                  </a:lnTo>
                  <a:lnTo>
                    <a:pt x="15" y="96"/>
                  </a:lnTo>
                  <a:lnTo>
                    <a:pt x="12" y="93"/>
                  </a:lnTo>
                  <a:lnTo>
                    <a:pt x="11" y="90"/>
                  </a:lnTo>
                  <a:lnTo>
                    <a:pt x="10" y="86"/>
                  </a:lnTo>
                  <a:lnTo>
                    <a:pt x="8" y="81"/>
                  </a:lnTo>
                  <a:lnTo>
                    <a:pt x="7" y="77"/>
                  </a:lnTo>
                  <a:lnTo>
                    <a:pt x="6" y="74"/>
                  </a:lnTo>
                  <a:lnTo>
                    <a:pt x="6" y="70"/>
                  </a:lnTo>
                  <a:lnTo>
                    <a:pt x="6" y="65"/>
                  </a:lnTo>
                  <a:lnTo>
                    <a:pt x="6" y="62"/>
                  </a:lnTo>
                  <a:lnTo>
                    <a:pt x="6" y="58"/>
                  </a:lnTo>
                  <a:lnTo>
                    <a:pt x="7" y="54"/>
                  </a:lnTo>
                  <a:lnTo>
                    <a:pt x="7" y="51"/>
                  </a:lnTo>
                  <a:lnTo>
                    <a:pt x="8" y="47"/>
                  </a:lnTo>
                  <a:lnTo>
                    <a:pt x="10" y="43"/>
                  </a:lnTo>
                  <a:lnTo>
                    <a:pt x="11" y="40"/>
                  </a:lnTo>
                  <a:lnTo>
                    <a:pt x="13" y="37"/>
                  </a:lnTo>
                  <a:lnTo>
                    <a:pt x="15" y="34"/>
                  </a:lnTo>
                  <a:lnTo>
                    <a:pt x="17" y="31"/>
                  </a:lnTo>
                  <a:lnTo>
                    <a:pt x="19" y="28"/>
                  </a:lnTo>
                  <a:lnTo>
                    <a:pt x="22" y="25"/>
                  </a:lnTo>
                  <a:lnTo>
                    <a:pt x="24" y="23"/>
                  </a:lnTo>
                  <a:lnTo>
                    <a:pt x="27" y="20"/>
                  </a:lnTo>
                  <a:lnTo>
                    <a:pt x="29" y="18"/>
                  </a:lnTo>
                  <a:lnTo>
                    <a:pt x="32" y="15"/>
                  </a:lnTo>
                  <a:lnTo>
                    <a:pt x="34" y="13"/>
                  </a:lnTo>
                  <a:lnTo>
                    <a:pt x="38" y="12"/>
                  </a:lnTo>
                  <a:lnTo>
                    <a:pt x="40" y="11"/>
                  </a:lnTo>
                  <a:lnTo>
                    <a:pt x="42" y="9"/>
                  </a:lnTo>
                  <a:lnTo>
                    <a:pt x="46" y="8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7" y="3"/>
                  </a:lnTo>
                  <a:lnTo>
                    <a:pt x="61" y="3"/>
                  </a:lnTo>
                  <a:lnTo>
                    <a:pt x="64" y="2"/>
                  </a:lnTo>
                  <a:lnTo>
                    <a:pt x="69" y="1"/>
                  </a:lnTo>
                  <a:lnTo>
                    <a:pt x="73" y="1"/>
                  </a:lnTo>
                  <a:lnTo>
                    <a:pt x="78" y="0"/>
                  </a:lnTo>
                  <a:lnTo>
                    <a:pt x="81" y="0"/>
                  </a:lnTo>
                  <a:lnTo>
                    <a:pt x="86" y="0"/>
                  </a:lnTo>
                  <a:lnTo>
                    <a:pt x="91" y="0"/>
                  </a:lnTo>
                  <a:lnTo>
                    <a:pt x="97" y="0"/>
                  </a:lnTo>
                  <a:lnTo>
                    <a:pt x="103" y="0"/>
                  </a:lnTo>
                  <a:lnTo>
                    <a:pt x="109" y="1"/>
                  </a:lnTo>
                  <a:lnTo>
                    <a:pt x="115" y="1"/>
                  </a:lnTo>
                  <a:lnTo>
                    <a:pt x="121" y="2"/>
                  </a:lnTo>
                  <a:lnTo>
                    <a:pt x="128" y="3"/>
                  </a:lnTo>
                  <a:lnTo>
                    <a:pt x="132" y="6"/>
                  </a:lnTo>
                  <a:lnTo>
                    <a:pt x="138" y="7"/>
                  </a:lnTo>
                  <a:lnTo>
                    <a:pt x="143" y="9"/>
                  </a:lnTo>
                  <a:lnTo>
                    <a:pt x="147" y="12"/>
                  </a:lnTo>
                  <a:lnTo>
                    <a:pt x="152" y="14"/>
                  </a:lnTo>
                  <a:lnTo>
                    <a:pt x="155" y="17"/>
                  </a:lnTo>
                  <a:lnTo>
                    <a:pt x="159" y="19"/>
                  </a:lnTo>
                  <a:lnTo>
                    <a:pt x="163" y="21"/>
                  </a:lnTo>
                  <a:lnTo>
                    <a:pt x="165" y="25"/>
                  </a:lnTo>
                  <a:lnTo>
                    <a:pt x="168" y="28"/>
                  </a:lnTo>
                  <a:lnTo>
                    <a:pt x="170" y="31"/>
                  </a:lnTo>
                  <a:lnTo>
                    <a:pt x="172" y="35"/>
                  </a:lnTo>
                  <a:lnTo>
                    <a:pt x="175" y="40"/>
                  </a:lnTo>
                  <a:lnTo>
                    <a:pt x="176" y="43"/>
                  </a:lnTo>
                  <a:lnTo>
                    <a:pt x="177" y="48"/>
                  </a:lnTo>
                  <a:lnTo>
                    <a:pt x="180" y="53"/>
                  </a:lnTo>
                  <a:lnTo>
                    <a:pt x="181" y="58"/>
                  </a:lnTo>
                  <a:lnTo>
                    <a:pt x="181" y="64"/>
                  </a:lnTo>
                  <a:lnTo>
                    <a:pt x="143" y="69"/>
                  </a:lnTo>
                  <a:lnTo>
                    <a:pt x="142" y="64"/>
                  </a:lnTo>
                  <a:lnTo>
                    <a:pt x="142" y="60"/>
                  </a:lnTo>
                  <a:lnTo>
                    <a:pt x="140" y="57"/>
                  </a:lnTo>
                  <a:lnTo>
                    <a:pt x="138" y="53"/>
                  </a:lnTo>
                  <a:lnTo>
                    <a:pt x="136" y="49"/>
                  </a:lnTo>
                  <a:lnTo>
                    <a:pt x="134" y="47"/>
                  </a:lnTo>
                  <a:lnTo>
                    <a:pt x="131" y="43"/>
                  </a:lnTo>
                  <a:lnTo>
                    <a:pt x="129" y="41"/>
                  </a:lnTo>
                  <a:lnTo>
                    <a:pt x="125" y="38"/>
                  </a:lnTo>
                  <a:lnTo>
                    <a:pt x="121" y="37"/>
                  </a:lnTo>
                  <a:lnTo>
                    <a:pt x="118" y="35"/>
                  </a:lnTo>
                  <a:lnTo>
                    <a:pt x="113" y="34"/>
                  </a:lnTo>
                  <a:lnTo>
                    <a:pt x="109" y="32"/>
                  </a:lnTo>
                  <a:lnTo>
                    <a:pt x="104" y="32"/>
                  </a:lnTo>
                  <a:lnTo>
                    <a:pt x="98" y="31"/>
                  </a:lnTo>
                  <a:lnTo>
                    <a:pt x="94" y="31"/>
                  </a:lnTo>
                  <a:lnTo>
                    <a:pt x="86" y="31"/>
                  </a:lnTo>
                  <a:lnTo>
                    <a:pt x="81" y="31"/>
                  </a:lnTo>
                  <a:lnTo>
                    <a:pt x="75" y="32"/>
                  </a:lnTo>
                  <a:lnTo>
                    <a:pt x="70" y="34"/>
                  </a:lnTo>
                  <a:lnTo>
                    <a:pt x="66" y="35"/>
                  </a:lnTo>
                  <a:lnTo>
                    <a:pt x="62" y="36"/>
                  </a:lnTo>
                  <a:lnTo>
                    <a:pt x="58" y="38"/>
                  </a:lnTo>
                  <a:lnTo>
                    <a:pt x="55" y="40"/>
                  </a:lnTo>
                  <a:lnTo>
                    <a:pt x="52" y="42"/>
                  </a:lnTo>
                  <a:lnTo>
                    <a:pt x="50" y="45"/>
                  </a:lnTo>
                  <a:lnTo>
                    <a:pt x="49" y="47"/>
                  </a:lnTo>
                  <a:lnTo>
                    <a:pt x="46" y="49"/>
                  </a:lnTo>
                  <a:lnTo>
                    <a:pt x="45" y="52"/>
                  </a:lnTo>
                  <a:lnTo>
                    <a:pt x="44" y="55"/>
                  </a:lnTo>
                  <a:lnTo>
                    <a:pt x="44" y="58"/>
                  </a:lnTo>
                  <a:lnTo>
                    <a:pt x="44" y="60"/>
                  </a:lnTo>
                  <a:lnTo>
                    <a:pt x="44" y="63"/>
                  </a:lnTo>
                  <a:lnTo>
                    <a:pt x="44" y="64"/>
                  </a:lnTo>
                  <a:lnTo>
                    <a:pt x="44" y="66"/>
                  </a:lnTo>
                  <a:lnTo>
                    <a:pt x="45" y="68"/>
                  </a:lnTo>
                  <a:lnTo>
                    <a:pt x="45" y="70"/>
                  </a:lnTo>
                  <a:lnTo>
                    <a:pt x="46" y="71"/>
                  </a:lnTo>
                  <a:lnTo>
                    <a:pt x="47" y="72"/>
                  </a:lnTo>
                  <a:lnTo>
                    <a:pt x="49" y="75"/>
                  </a:lnTo>
                  <a:lnTo>
                    <a:pt x="50" y="76"/>
                  </a:lnTo>
                  <a:lnTo>
                    <a:pt x="51" y="77"/>
                  </a:lnTo>
                  <a:lnTo>
                    <a:pt x="52" y="79"/>
                  </a:lnTo>
                  <a:lnTo>
                    <a:pt x="55" y="80"/>
                  </a:lnTo>
                  <a:lnTo>
                    <a:pt x="56" y="81"/>
                  </a:lnTo>
                  <a:lnTo>
                    <a:pt x="58" y="82"/>
                  </a:lnTo>
                  <a:lnTo>
                    <a:pt x="61" y="83"/>
                  </a:lnTo>
                  <a:lnTo>
                    <a:pt x="63" y="85"/>
                  </a:lnTo>
                  <a:lnTo>
                    <a:pt x="66" y="86"/>
                  </a:lnTo>
                  <a:lnTo>
                    <a:pt x="68" y="86"/>
                  </a:lnTo>
                  <a:lnTo>
                    <a:pt x="70" y="87"/>
                  </a:lnTo>
                  <a:lnTo>
                    <a:pt x="75" y="88"/>
                  </a:lnTo>
                  <a:lnTo>
                    <a:pt x="79" y="90"/>
                  </a:lnTo>
                  <a:lnTo>
                    <a:pt x="85" y="91"/>
                  </a:lnTo>
                  <a:lnTo>
                    <a:pt x="91" y="93"/>
                  </a:lnTo>
                  <a:lnTo>
                    <a:pt x="97" y="94"/>
                  </a:lnTo>
                  <a:lnTo>
                    <a:pt x="108" y="98"/>
                  </a:lnTo>
                  <a:lnTo>
                    <a:pt x="117" y="100"/>
                  </a:lnTo>
                  <a:lnTo>
                    <a:pt x="125" y="103"/>
                  </a:lnTo>
                  <a:lnTo>
                    <a:pt x="132" y="105"/>
                  </a:lnTo>
                  <a:lnTo>
                    <a:pt x="140" y="107"/>
                  </a:lnTo>
                  <a:lnTo>
                    <a:pt x="146" y="109"/>
                  </a:lnTo>
                  <a:lnTo>
                    <a:pt x="151" y="111"/>
                  </a:lnTo>
                  <a:lnTo>
                    <a:pt x="155" y="113"/>
                  </a:lnTo>
                  <a:lnTo>
                    <a:pt x="159" y="115"/>
                  </a:lnTo>
                  <a:lnTo>
                    <a:pt x="163" y="116"/>
                  </a:lnTo>
                  <a:lnTo>
                    <a:pt x="166" y="119"/>
                  </a:lnTo>
                  <a:lnTo>
                    <a:pt x="170" y="121"/>
                  </a:lnTo>
                  <a:lnTo>
                    <a:pt x="172" y="124"/>
                  </a:lnTo>
                  <a:lnTo>
                    <a:pt x="176" y="127"/>
                  </a:lnTo>
                  <a:lnTo>
                    <a:pt x="179" y="130"/>
                  </a:lnTo>
                  <a:lnTo>
                    <a:pt x="181" y="133"/>
                  </a:lnTo>
                  <a:lnTo>
                    <a:pt x="183" y="137"/>
                  </a:lnTo>
                  <a:lnTo>
                    <a:pt x="185" y="141"/>
                  </a:lnTo>
                  <a:lnTo>
                    <a:pt x="187" y="144"/>
                  </a:lnTo>
                  <a:lnTo>
                    <a:pt x="188" y="148"/>
                  </a:lnTo>
                  <a:lnTo>
                    <a:pt x="190" y="153"/>
                  </a:lnTo>
                  <a:lnTo>
                    <a:pt x="190" y="158"/>
                  </a:lnTo>
                  <a:lnTo>
                    <a:pt x="190" y="161"/>
                  </a:lnTo>
                  <a:lnTo>
                    <a:pt x="191" y="166"/>
                  </a:lnTo>
                  <a:lnTo>
                    <a:pt x="190" y="171"/>
                  </a:lnTo>
                  <a:lnTo>
                    <a:pt x="190" y="176"/>
                  </a:lnTo>
                  <a:lnTo>
                    <a:pt x="188" y="181"/>
                  </a:lnTo>
                  <a:lnTo>
                    <a:pt x="187" y="185"/>
                  </a:lnTo>
                  <a:lnTo>
                    <a:pt x="186" y="190"/>
                  </a:lnTo>
                  <a:lnTo>
                    <a:pt x="183" y="194"/>
                  </a:lnTo>
                  <a:lnTo>
                    <a:pt x="181" y="199"/>
                  </a:lnTo>
                  <a:lnTo>
                    <a:pt x="179" y="204"/>
                  </a:lnTo>
                  <a:lnTo>
                    <a:pt x="176" y="207"/>
                  </a:lnTo>
                  <a:lnTo>
                    <a:pt x="172" y="211"/>
                  </a:lnTo>
                  <a:lnTo>
                    <a:pt x="169" y="215"/>
                  </a:lnTo>
                  <a:lnTo>
                    <a:pt x="165" y="218"/>
                  </a:lnTo>
                  <a:lnTo>
                    <a:pt x="160" y="222"/>
                  </a:lnTo>
                  <a:lnTo>
                    <a:pt x="157" y="224"/>
                  </a:lnTo>
                  <a:lnTo>
                    <a:pt x="152" y="227"/>
                  </a:lnTo>
                  <a:lnTo>
                    <a:pt x="146" y="230"/>
                  </a:lnTo>
                  <a:lnTo>
                    <a:pt x="141" y="232"/>
                  </a:lnTo>
                  <a:lnTo>
                    <a:pt x="135" y="234"/>
                  </a:lnTo>
                  <a:lnTo>
                    <a:pt x="129" y="235"/>
                  </a:lnTo>
                  <a:lnTo>
                    <a:pt x="124" y="236"/>
                  </a:lnTo>
                  <a:lnTo>
                    <a:pt x="117" y="238"/>
                  </a:lnTo>
                  <a:lnTo>
                    <a:pt x="111" y="239"/>
                  </a:lnTo>
                  <a:lnTo>
                    <a:pt x="104" y="239"/>
                  </a:lnTo>
                  <a:lnTo>
                    <a:pt x="97" y="239"/>
                  </a:lnTo>
                  <a:lnTo>
                    <a:pt x="86" y="239"/>
                  </a:lnTo>
                  <a:lnTo>
                    <a:pt x="77" y="238"/>
                  </a:lnTo>
                  <a:lnTo>
                    <a:pt x="67" y="236"/>
                  </a:lnTo>
                  <a:lnTo>
                    <a:pt x="58" y="234"/>
                  </a:lnTo>
                  <a:lnTo>
                    <a:pt x="50" y="232"/>
                  </a:lnTo>
                  <a:lnTo>
                    <a:pt x="42" y="229"/>
                  </a:lnTo>
                  <a:lnTo>
                    <a:pt x="35" y="226"/>
                  </a:lnTo>
                  <a:lnTo>
                    <a:pt x="29" y="221"/>
                  </a:lnTo>
                  <a:lnTo>
                    <a:pt x="24" y="216"/>
                  </a:lnTo>
                  <a:lnTo>
                    <a:pt x="18" y="210"/>
                  </a:lnTo>
                  <a:lnTo>
                    <a:pt x="15" y="204"/>
                  </a:lnTo>
                  <a:lnTo>
                    <a:pt x="10" y="198"/>
                  </a:lnTo>
                  <a:lnTo>
                    <a:pt x="7" y="190"/>
                  </a:lnTo>
                  <a:lnTo>
                    <a:pt x="4" y="183"/>
                  </a:lnTo>
                  <a:lnTo>
                    <a:pt x="1" y="175"/>
                  </a:lnTo>
                  <a:lnTo>
                    <a:pt x="0" y="166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66"/>
            <p:cNvSpPr/>
            <p:nvPr/>
          </p:nvSpPr>
          <p:spPr>
            <a:xfrm>
              <a:off x="2554" y="1448"/>
              <a:ext cx="22" cy="62"/>
            </a:xfrm>
            <a:custGeom>
              <a:avLst/>
              <a:gdLst/>
              <a:ahLst/>
              <a:cxnLst/>
              <a:rect l="l" t="t" r="r" b="b"/>
              <a:pathLst>
                <a:path w="112" h="312" extrusionOk="0">
                  <a:moveTo>
                    <a:pt x="107" y="275"/>
                  </a:moveTo>
                  <a:lnTo>
                    <a:pt x="112" y="310"/>
                  </a:lnTo>
                  <a:lnTo>
                    <a:pt x="108" y="310"/>
                  </a:lnTo>
                  <a:lnTo>
                    <a:pt x="105" y="311"/>
                  </a:lnTo>
                  <a:lnTo>
                    <a:pt x="101" y="311"/>
                  </a:lnTo>
                  <a:lnTo>
                    <a:pt x="96" y="312"/>
                  </a:lnTo>
                  <a:lnTo>
                    <a:pt x="92" y="312"/>
                  </a:lnTo>
                  <a:lnTo>
                    <a:pt x="90" y="312"/>
                  </a:lnTo>
                  <a:lnTo>
                    <a:pt x="86" y="312"/>
                  </a:lnTo>
                  <a:lnTo>
                    <a:pt x="83" y="312"/>
                  </a:lnTo>
                  <a:lnTo>
                    <a:pt x="78" y="312"/>
                  </a:lnTo>
                  <a:lnTo>
                    <a:pt x="73" y="312"/>
                  </a:lnTo>
                  <a:lnTo>
                    <a:pt x="68" y="312"/>
                  </a:lnTo>
                  <a:lnTo>
                    <a:pt x="64" y="311"/>
                  </a:lnTo>
                  <a:lnTo>
                    <a:pt x="60" y="310"/>
                  </a:lnTo>
                  <a:lnTo>
                    <a:pt x="56" y="309"/>
                  </a:lnTo>
                  <a:lnTo>
                    <a:pt x="53" y="308"/>
                  </a:lnTo>
                  <a:lnTo>
                    <a:pt x="50" y="306"/>
                  </a:lnTo>
                  <a:lnTo>
                    <a:pt x="47" y="305"/>
                  </a:lnTo>
                  <a:lnTo>
                    <a:pt x="45" y="303"/>
                  </a:lnTo>
                  <a:lnTo>
                    <a:pt x="43" y="300"/>
                  </a:lnTo>
                  <a:lnTo>
                    <a:pt x="40" y="299"/>
                  </a:lnTo>
                  <a:lnTo>
                    <a:pt x="38" y="297"/>
                  </a:lnTo>
                  <a:lnTo>
                    <a:pt x="36" y="294"/>
                  </a:lnTo>
                  <a:lnTo>
                    <a:pt x="35" y="292"/>
                  </a:lnTo>
                  <a:lnTo>
                    <a:pt x="33" y="288"/>
                  </a:lnTo>
                  <a:lnTo>
                    <a:pt x="33" y="286"/>
                  </a:lnTo>
                  <a:lnTo>
                    <a:pt x="32" y="282"/>
                  </a:lnTo>
                  <a:lnTo>
                    <a:pt x="30" y="277"/>
                  </a:lnTo>
                  <a:lnTo>
                    <a:pt x="30" y="271"/>
                  </a:lnTo>
                  <a:lnTo>
                    <a:pt x="29" y="265"/>
                  </a:lnTo>
                  <a:lnTo>
                    <a:pt x="29" y="259"/>
                  </a:lnTo>
                  <a:lnTo>
                    <a:pt x="29" y="252"/>
                  </a:lnTo>
                  <a:lnTo>
                    <a:pt x="29" y="243"/>
                  </a:lnTo>
                  <a:lnTo>
                    <a:pt x="29" y="111"/>
                  </a:lnTo>
                  <a:lnTo>
                    <a:pt x="0" y="111"/>
                  </a:lnTo>
                  <a:lnTo>
                    <a:pt x="0" y="80"/>
                  </a:lnTo>
                  <a:lnTo>
                    <a:pt x="29" y="80"/>
                  </a:lnTo>
                  <a:lnTo>
                    <a:pt x="29" y="23"/>
                  </a:lnTo>
                  <a:lnTo>
                    <a:pt x="67" y="0"/>
                  </a:lnTo>
                  <a:lnTo>
                    <a:pt x="67" y="80"/>
                  </a:lnTo>
                  <a:lnTo>
                    <a:pt x="107" y="80"/>
                  </a:lnTo>
                  <a:lnTo>
                    <a:pt x="107" y="111"/>
                  </a:lnTo>
                  <a:lnTo>
                    <a:pt x="67" y="111"/>
                  </a:lnTo>
                  <a:lnTo>
                    <a:pt x="67" y="244"/>
                  </a:lnTo>
                  <a:lnTo>
                    <a:pt x="67" y="249"/>
                  </a:lnTo>
                  <a:lnTo>
                    <a:pt x="68" y="253"/>
                  </a:lnTo>
                  <a:lnTo>
                    <a:pt x="68" y="255"/>
                  </a:lnTo>
                  <a:lnTo>
                    <a:pt x="68" y="259"/>
                  </a:lnTo>
                  <a:lnTo>
                    <a:pt x="68" y="261"/>
                  </a:lnTo>
                  <a:lnTo>
                    <a:pt x="68" y="263"/>
                  </a:lnTo>
                  <a:lnTo>
                    <a:pt x="69" y="265"/>
                  </a:lnTo>
                  <a:lnTo>
                    <a:pt x="69" y="266"/>
                  </a:lnTo>
                  <a:lnTo>
                    <a:pt x="70" y="268"/>
                  </a:lnTo>
                  <a:lnTo>
                    <a:pt x="70" y="269"/>
                  </a:lnTo>
                  <a:lnTo>
                    <a:pt x="72" y="270"/>
                  </a:lnTo>
                  <a:lnTo>
                    <a:pt x="72" y="271"/>
                  </a:lnTo>
                  <a:lnTo>
                    <a:pt x="73" y="271"/>
                  </a:lnTo>
                  <a:lnTo>
                    <a:pt x="74" y="272"/>
                  </a:lnTo>
                  <a:lnTo>
                    <a:pt x="75" y="274"/>
                  </a:lnTo>
                  <a:lnTo>
                    <a:pt x="77" y="274"/>
                  </a:lnTo>
                  <a:lnTo>
                    <a:pt x="78" y="275"/>
                  </a:lnTo>
                  <a:lnTo>
                    <a:pt x="79" y="275"/>
                  </a:lnTo>
                  <a:lnTo>
                    <a:pt x="80" y="276"/>
                  </a:lnTo>
                  <a:lnTo>
                    <a:pt x="81" y="276"/>
                  </a:lnTo>
                  <a:lnTo>
                    <a:pt x="84" y="276"/>
                  </a:lnTo>
                  <a:lnTo>
                    <a:pt x="85" y="276"/>
                  </a:lnTo>
                  <a:lnTo>
                    <a:pt x="87" y="277"/>
                  </a:lnTo>
                  <a:lnTo>
                    <a:pt x="90" y="277"/>
                  </a:lnTo>
                  <a:lnTo>
                    <a:pt x="91" y="277"/>
                  </a:lnTo>
                  <a:lnTo>
                    <a:pt x="92" y="276"/>
                  </a:lnTo>
                  <a:lnTo>
                    <a:pt x="95" y="276"/>
                  </a:lnTo>
                  <a:lnTo>
                    <a:pt x="97" y="276"/>
                  </a:lnTo>
                  <a:lnTo>
                    <a:pt x="100" y="276"/>
                  </a:lnTo>
                  <a:lnTo>
                    <a:pt x="101" y="276"/>
                  </a:lnTo>
                  <a:lnTo>
                    <a:pt x="105" y="276"/>
                  </a:lnTo>
                  <a:lnTo>
                    <a:pt x="107" y="275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66"/>
            <p:cNvSpPr/>
            <p:nvPr/>
          </p:nvSpPr>
          <p:spPr>
            <a:xfrm>
              <a:off x="2679" y="1446"/>
              <a:ext cx="51" cy="64"/>
            </a:xfrm>
            <a:custGeom>
              <a:avLst/>
              <a:gdLst/>
              <a:ahLst/>
              <a:cxnLst/>
              <a:rect l="l" t="t" r="r" b="b"/>
              <a:pathLst>
                <a:path w="251" h="317" extrusionOk="0">
                  <a:moveTo>
                    <a:pt x="0" y="317"/>
                  </a:moveTo>
                  <a:lnTo>
                    <a:pt x="0" y="0"/>
                  </a:lnTo>
                  <a:lnTo>
                    <a:pt x="44" y="0"/>
                  </a:lnTo>
                  <a:lnTo>
                    <a:pt x="211" y="249"/>
                  </a:lnTo>
                  <a:lnTo>
                    <a:pt x="211" y="0"/>
                  </a:lnTo>
                  <a:lnTo>
                    <a:pt x="251" y="0"/>
                  </a:lnTo>
                  <a:lnTo>
                    <a:pt x="251" y="317"/>
                  </a:lnTo>
                  <a:lnTo>
                    <a:pt x="208" y="317"/>
                  </a:lnTo>
                  <a:lnTo>
                    <a:pt x="40" y="68"/>
                  </a:lnTo>
                  <a:lnTo>
                    <a:pt x="40" y="317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66"/>
            <p:cNvSpPr/>
            <p:nvPr/>
          </p:nvSpPr>
          <p:spPr>
            <a:xfrm>
              <a:off x="2740" y="1463"/>
              <a:ext cx="43" cy="48"/>
            </a:xfrm>
            <a:custGeom>
              <a:avLst/>
              <a:gdLst/>
              <a:ahLst/>
              <a:cxnLst/>
              <a:rect l="l" t="t" r="r" b="b"/>
              <a:pathLst>
                <a:path w="215" h="239" extrusionOk="0">
                  <a:moveTo>
                    <a:pt x="0" y="119"/>
                  </a:moveTo>
                  <a:lnTo>
                    <a:pt x="0" y="104"/>
                  </a:lnTo>
                  <a:lnTo>
                    <a:pt x="2" y="90"/>
                  </a:lnTo>
                  <a:lnTo>
                    <a:pt x="5" y="76"/>
                  </a:lnTo>
                  <a:lnTo>
                    <a:pt x="8" y="64"/>
                  </a:lnTo>
                  <a:lnTo>
                    <a:pt x="13" y="52"/>
                  </a:lnTo>
                  <a:lnTo>
                    <a:pt x="19" y="42"/>
                  </a:lnTo>
                  <a:lnTo>
                    <a:pt x="26" y="32"/>
                  </a:lnTo>
                  <a:lnTo>
                    <a:pt x="35" y="25"/>
                  </a:lnTo>
                  <a:lnTo>
                    <a:pt x="42" y="19"/>
                  </a:lnTo>
                  <a:lnTo>
                    <a:pt x="51" y="13"/>
                  </a:lnTo>
                  <a:lnTo>
                    <a:pt x="59" y="9"/>
                  </a:lnTo>
                  <a:lnTo>
                    <a:pt x="68" y="6"/>
                  </a:lnTo>
                  <a:lnTo>
                    <a:pt x="77" y="3"/>
                  </a:lnTo>
                  <a:lnTo>
                    <a:pt x="87" y="1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9" y="0"/>
                  </a:lnTo>
                  <a:lnTo>
                    <a:pt x="130" y="1"/>
                  </a:lnTo>
                  <a:lnTo>
                    <a:pt x="141" y="3"/>
                  </a:lnTo>
                  <a:lnTo>
                    <a:pt x="150" y="7"/>
                  </a:lnTo>
                  <a:lnTo>
                    <a:pt x="160" y="12"/>
                  </a:lnTo>
                  <a:lnTo>
                    <a:pt x="169" y="17"/>
                  </a:lnTo>
                  <a:lnTo>
                    <a:pt x="177" y="23"/>
                  </a:lnTo>
                  <a:lnTo>
                    <a:pt x="184" y="30"/>
                  </a:lnTo>
                  <a:lnTo>
                    <a:pt x="192" y="38"/>
                  </a:lnTo>
                  <a:lnTo>
                    <a:pt x="198" y="47"/>
                  </a:lnTo>
                  <a:lnTo>
                    <a:pt x="203" y="57"/>
                  </a:lnTo>
                  <a:lnTo>
                    <a:pt x="207" y="68"/>
                  </a:lnTo>
                  <a:lnTo>
                    <a:pt x="211" y="79"/>
                  </a:lnTo>
                  <a:lnTo>
                    <a:pt x="214" y="90"/>
                  </a:lnTo>
                  <a:lnTo>
                    <a:pt x="215" y="103"/>
                  </a:lnTo>
                  <a:lnTo>
                    <a:pt x="215" y="116"/>
                  </a:lnTo>
                  <a:lnTo>
                    <a:pt x="215" y="127"/>
                  </a:lnTo>
                  <a:lnTo>
                    <a:pt x="214" y="137"/>
                  </a:lnTo>
                  <a:lnTo>
                    <a:pt x="214" y="147"/>
                  </a:lnTo>
                  <a:lnTo>
                    <a:pt x="211" y="155"/>
                  </a:lnTo>
                  <a:lnTo>
                    <a:pt x="210" y="164"/>
                  </a:lnTo>
                  <a:lnTo>
                    <a:pt x="207" y="172"/>
                  </a:lnTo>
                  <a:lnTo>
                    <a:pt x="205" y="179"/>
                  </a:lnTo>
                  <a:lnTo>
                    <a:pt x="201" y="185"/>
                  </a:lnTo>
                  <a:lnTo>
                    <a:pt x="198" y="192"/>
                  </a:lnTo>
                  <a:lnTo>
                    <a:pt x="194" y="198"/>
                  </a:lnTo>
                  <a:lnTo>
                    <a:pt x="189" y="204"/>
                  </a:lnTo>
                  <a:lnTo>
                    <a:pt x="186" y="209"/>
                  </a:lnTo>
                  <a:lnTo>
                    <a:pt x="181" y="213"/>
                  </a:lnTo>
                  <a:lnTo>
                    <a:pt x="175" y="217"/>
                  </a:lnTo>
                  <a:lnTo>
                    <a:pt x="169" y="222"/>
                  </a:lnTo>
                  <a:lnTo>
                    <a:pt x="163" y="226"/>
                  </a:lnTo>
                  <a:lnTo>
                    <a:pt x="156" y="228"/>
                  </a:lnTo>
                  <a:lnTo>
                    <a:pt x="150" y="232"/>
                  </a:lnTo>
                  <a:lnTo>
                    <a:pt x="143" y="234"/>
                  </a:lnTo>
                  <a:lnTo>
                    <a:pt x="136" y="235"/>
                  </a:lnTo>
                  <a:lnTo>
                    <a:pt x="130" y="238"/>
                  </a:lnTo>
                  <a:lnTo>
                    <a:pt x="122" y="239"/>
                  </a:lnTo>
                  <a:lnTo>
                    <a:pt x="115" y="239"/>
                  </a:lnTo>
                  <a:lnTo>
                    <a:pt x="108" y="239"/>
                  </a:lnTo>
                  <a:lnTo>
                    <a:pt x="96" y="239"/>
                  </a:lnTo>
                  <a:lnTo>
                    <a:pt x="85" y="238"/>
                  </a:lnTo>
                  <a:lnTo>
                    <a:pt x="74" y="235"/>
                  </a:lnTo>
                  <a:lnTo>
                    <a:pt x="64" y="232"/>
                  </a:lnTo>
                  <a:lnTo>
                    <a:pt x="54" y="227"/>
                  </a:lnTo>
                  <a:lnTo>
                    <a:pt x="46" y="222"/>
                  </a:lnTo>
                  <a:lnTo>
                    <a:pt x="37" y="216"/>
                  </a:lnTo>
                  <a:lnTo>
                    <a:pt x="29" y="209"/>
                  </a:lnTo>
                  <a:lnTo>
                    <a:pt x="23" y="200"/>
                  </a:lnTo>
                  <a:lnTo>
                    <a:pt x="17" y="192"/>
                  </a:lnTo>
                  <a:lnTo>
                    <a:pt x="11" y="182"/>
                  </a:lnTo>
                  <a:lnTo>
                    <a:pt x="7" y="171"/>
                  </a:lnTo>
                  <a:lnTo>
                    <a:pt x="3" y="159"/>
                  </a:lnTo>
                  <a:lnTo>
                    <a:pt x="1" y="147"/>
                  </a:lnTo>
                  <a:lnTo>
                    <a:pt x="0" y="133"/>
                  </a:lnTo>
                  <a:lnTo>
                    <a:pt x="0" y="119"/>
                  </a:lnTo>
                  <a:close/>
                  <a:moveTo>
                    <a:pt x="40" y="119"/>
                  </a:moveTo>
                  <a:lnTo>
                    <a:pt x="40" y="130"/>
                  </a:lnTo>
                  <a:lnTo>
                    <a:pt x="41" y="139"/>
                  </a:lnTo>
                  <a:lnTo>
                    <a:pt x="42" y="149"/>
                  </a:lnTo>
                  <a:lnTo>
                    <a:pt x="45" y="158"/>
                  </a:lnTo>
                  <a:lnTo>
                    <a:pt x="47" y="166"/>
                  </a:lnTo>
                  <a:lnTo>
                    <a:pt x="51" y="173"/>
                  </a:lnTo>
                  <a:lnTo>
                    <a:pt x="54" y="179"/>
                  </a:lnTo>
                  <a:lnTo>
                    <a:pt x="59" y="185"/>
                  </a:lnTo>
                  <a:lnTo>
                    <a:pt x="64" y="190"/>
                  </a:lnTo>
                  <a:lnTo>
                    <a:pt x="69" y="195"/>
                  </a:lnTo>
                  <a:lnTo>
                    <a:pt x="75" y="199"/>
                  </a:lnTo>
                  <a:lnTo>
                    <a:pt x="81" y="201"/>
                  </a:lnTo>
                  <a:lnTo>
                    <a:pt x="87" y="204"/>
                  </a:lnTo>
                  <a:lnTo>
                    <a:pt x="93" y="206"/>
                  </a:lnTo>
                  <a:lnTo>
                    <a:pt x="101" y="207"/>
                  </a:lnTo>
                  <a:lnTo>
                    <a:pt x="108" y="207"/>
                  </a:lnTo>
                  <a:lnTo>
                    <a:pt x="114" y="207"/>
                  </a:lnTo>
                  <a:lnTo>
                    <a:pt x="121" y="206"/>
                  </a:lnTo>
                  <a:lnTo>
                    <a:pt x="127" y="204"/>
                  </a:lnTo>
                  <a:lnTo>
                    <a:pt x="133" y="201"/>
                  </a:lnTo>
                  <a:lnTo>
                    <a:pt x="139" y="199"/>
                  </a:lnTo>
                  <a:lnTo>
                    <a:pt x="146" y="195"/>
                  </a:lnTo>
                  <a:lnTo>
                    <a:pt x="150" y="190"/>
                  </a:lnTo>
                  <a:lnTo>
                    <a:pt x="155" y="185"/>
                  </a:lnTo>
                  <a:lnTo>
                    <a:pt x="160" y="179"/>
                  </a:lnTo>
                  <a:lnTo>
                    <a:pt x="164" y="173"/>
                  </a:lnTo>
                  <a:lnTo>
                    <a:pt x="167" y="165"/>
                  </a:lnTo>
                  <a:lnTo>
                    <a:pt x="170" y="158"/>
                  </a:lnTo>
                  <a:lnTo>
                    <a:pt x="172" y="149"/>
                  </a:lnTo>
                  <a:lnTo>
                    <a:pt x="173" y="139"/>
                  </a:lnTo>
                  <a:lnTo>
                    <a:pt x="175" y="128"/>
                  </a:lnTo>
                  <a:lnTo>
                    <a:pt x="175" y="117"/>
                  </a:lnTo>
                  <a:lnTo>
                    <a:pt x="175" y="108"/>
                  </a:lnTo>
                  <a:lnTo>
                    <a:pt x="173" y="98"/>
                  </a:lnTo>
                  <a:lnTo>
                    <a:pt x="172" y="88"/>
                  </a:lnTo>
                  <a:lnTo>
                    <a:pt x="170" y="81"/>
                  </a:lnTo>
                  <a:lnTo>
                    <a:pt x="167" y="72"/>
                  </a:lnTo>
                  <a:lnTo>
                    <a:pt x="164" y="65"/>
                  </a:lnTo>
                  <a:lnTo>
                    <a:pt x="160" y="59"/>
                  </a:lnTo>
                  <a:lnTo>
                    <a:pt x="155" y="53"/>
                  </a:lnTo>
                  <a:lnTo>
                    <a:pt x="150" y="48"/>
                  </a:lnTo>
                  <a:lnTo>
                    <a:pt x="146" y="43"/>
                  </a:lnTo>
                  <a:lnTo>
                    <a:pt x="139" y="40"/>
                  </a:lnTo>
                  <a:lnTo>
                    <a:pt x="133" y="37"/>
                  </a:lnTo>
                  <a:lnTo>
                    <a:pt x="127" y="35"/>
                  </a:lnTo>
                  <a:lnTo>
                    <a:pt x="121" y="32"/>
                  </a:lnTo>
                  <a:lnTo>
                    <a:pt x="114" y="31"/>
                  </a:lnTo>
                  <a:lnTo>
                    <a:pt x="108" y="31"/>
                  </a:lnTo>
                  <a:lnTo>
                    <a:pt x="101" y="31"/>
                  </a:lnTo>
                  <a:lnTo>
                    <a:pt x="93" y="32"/>
                  </a:lnTo>
                  <a:lnTo>
                    <a:pt x="87" y="35"/>
                  </a:lnTo>
                  <a:lnTo>
                    <a:pt x="81" y="37"/>
                  </a:lnTo>
                  <a:lnTo>
                    <a:pt x="75" y="40"/>
                  </a:lnTo>
                  <a:lnTo>
                    <a:pt x="69" y="43"/>
                  </a:lnTo>
                  <a:lnTo>
                    <a:pt x="64" y="48"/>
                  </a:lnTo>
                  <a:lnTo>
                    <a:pt x="59" y="53"/>
                  </a:lnTo>
                  <a:lnTo>
                    <a:pt x="54" y="59"/>
                  </a:lnTo>
                  <a:lnTo>
                    <a:pt x="51" y="65"/>
                  </a:lnTo>
                  <a:lnTo>
                    <a:pt x="47" y="72"/>
                  </a:lnTo>
                  <a:lnTo>
                    <a:pt x="45" y="81"/>
                  </a:lnTo>
                  <a:lnTo>
                    <a:pt x="42" y="90"/>
                  </a:lnTo>
                  <a:lnTo>
                    <a:pt x="41" y="98"/>
                  </a:lnTo>
                  <a:lnTo>
                    <a:pt x="40" y="109"/>
                  </a:lnTo>
                  <a:lnTo>
                    <a:pt x="40" y="11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66"/>
            <p:cNvSpPr/>
            <p:nvPr/>
          </p:nvSpPr>
          <p:spPr>
            <a:xfrm>
              <a:off x="2786" y="1464"/>
              <a:ext cx="63" cy="46"/>
            </a:xfrm>
            <a:custGeom>
              <a:avLst/>
              <a:gdLst/>
              <a:ahLst/>
              <a:cxnLst/>
              <a:rect l="l" t="t" r="r" b="b"/>
              <a:pathLst>
                <a:path w="315" h="230" extrusionOk="0">
                  <a:moveTo>
                    <a:pt x="69" y="23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77" y="133"/>
                  </a:lnTo>
                  <a:lnTo>
                    <a:pt x="90" y="183"/>
                  </a:lnTo>
                  <a:lnTo>
                    <a:pt x="90" y="180"/>
                  </a:lnTo>
                  <a:lnTo>
                    <a:pt x="91" y="178"/>
                  </a:lnTo>
                  <a:lnTo>
                    <a:pt x="92" y="174"/>
                  </a:lnTo>
                  <a:lnTo>
                    <a:pt x="94" y="168"/>
                  </a:lnTo>
                  <a:lnTo>
                    <a:pt x="95" y="162"/>
                  </a:lnTo>
                  <a:lnTo>
                    <a:pt x="97" y="155"/>
                  </a:lnTo>
                  <a:lnTo>
                    <a:pt x="100" y="145"/>
                  </a:lnTo>
                  <a:lnTo>
                    <a:pt x="102" y="135"/>
                  </a:lnTo>
                  <a:lnTo>
                    <a:pt x="138" y="0"/>
                  </a:lnTo>
                  <a:lnTo>
                    <a:pt x="179" y="0"/>
                  </a:lnTo>
                  <a:lnTo>
                    <a:pt x="213" y="134"/>
                  </a:lnTo>
                  <a:lnTo>
                    <a:pt x="225" y="178"/>
                  </a:lnTo>
                  <a:lnTo>
                    <a:pt x="237" y="133"/>
                  </a:lnTo>
                  <a:lnTo>
                    <a:pt x="277" y="0"/>
                  </a:lnTo>
                  <a:lnTo>
                    <a:pt x="315" y="0"/>
                  </a:lnTo>
                  <a:lnTo>
                    <a:pt x="243" y="230"/>
                  </a:lnTo>
                  <a:lnTo>
                    <a:pt x="203" y="230"/>
                  </a:lnTo>
                  <a:lnTo>
                    <a:pt x="166" y="93"/>
                  </a:lnTo>
                  <a:lnTo>
                    <a:pt x="157" y="54"/>
                  </a:lnTo>
                  <a:lnTo>
                    <a:pt x="111" y="230"/>
                  </a:lnTo>
                  <a:lnTo>
                    <a:pt x="69" y="23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66"/>
            <p:cNvSpPr/>
            <p:nvPr/>
          </p:nvSpPr>
          <p:spPr>
            <a:xfrm>
              <a:off x="2679" y="1446"/>
              <a:ext cx="51" cy="64"/>
            </a:xfrm>
            <a:custGeom>
              <a:avLst/>
              <a:gdLst/>
              <a:ahLst/>
              <a:cxnLst/>
              <a:rect l="l" t="t" r="r" b="b"/>
              <a:pathLst>
                <a:path w="251" h="317" extrusionOk="0">
                  <a:moveTo>
                    <a:pt x="0" y="317"/>
                  </a:moveTo>
                  <a:lnTo>
                    <a:pt x="0" y="0"/>
                  </a:lnTo>
                  <a:lnTo>
                    <a:pt x="44" y="0"/>
                  </a:lnTo>
                  <a:lnTo>
                    <a:pt x="211" y="249"/>
                  </a:lnTo>
                  <a:lnTo>
                    <a:pt x="211" y="0"/>
                  </a:lnTo>
                  <a:lnTo>
                    <a:pt x="251" y="0"/>
                  </a:lnTo>
                  <a:lnTo>
                    <a:pt x="251" y="317"/>
                  </a:lnTo>
                  <a:lnTo>
                    <a:pt x="208" y="317"/>
                  </a:lnTo>
                  <a:lnTo>
                    <a:pt x="40" y="68"/>
                  </a:lnTo>
                  <a:lnTo>
                    <a:pt x="40" y="317"/>
                  </a:lnTo>
                  <a:lnTo>
                    <a:pt x="0" y="317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66"/>
            <p:cNvSpPr/>
            <p:nvPr/>
          </p:nvSpPr>
          <p:spPr>
            <a:xfrm>
              <a:off x="2740" y="1463"/>
              <a:ext cx="43" cy="48"/>
            </a:xfrm>
            <a:custGeom>
              <a:avLst/>
              <a:gdLst/>
              <a:ahLst/>
              <a:cxnLst/>
              <a:rect l="l" t="t" r="r" b="b"/>
              <a:pathLst>
                <a:path w="215" h="239" extrusionOk="0">
                  <a:moveTo>
                    <a:pt x="0" y="119"/>
                  </a:moveTo>
                  <a:lnTo>
                    <a:pt x="0" y="104"/>
                  </a:lnTo>
                  <a:lnTo>
                    <a:pt x="2" y="90"/>
                  </a:lnTo>
                  <a:lnTo>
                    <a:pt x="5" y="76"/>
                  </a:lnTo>
                  <a:lnTo>
                    <a:pt x="8" y="64"/>
                  </a:lnTo>
                  <a:lnTo>
                    <a:pt x="13" y="52"/>
                  </a:lnTo>
                  <a:lnTo>
                    <a:pt x="19" y="42"/>
                  </a:lnTo>
                  <a:lnTo>
                    <a:pt x="26" y="32"/>
                  </a:lnTo>
                  <a:lnTo>
                    <a:pt x="35" y="25"/>
                  </a:lnTo>
                  <a:lnTo>
                    <a:pt x="42" y="19"/>
                  </a:lnTo>
                  <a:lnTo>
                    <a:pt x="51" y="13"/>
                  </a:lnTo>
                  <a:lnTo>
                    <a:pt x="59" y="9"/>
                  </a:lnTo>
                  <a:lnTo>
                    <a:pt x="68" y="6"/>
                  </a:lnTo>
                  <a:lnTo>
                    <a:pt x="77" y="3"/>
                  </a:lnTo>
                  <a:lnTo>
                    <a:pt x="87" y="1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9" y="0"/>
                  </a:lnTo>
                  <a:lnTo>
                    <a:pt x="130" y="1"/>
                  </a:lnTo>
                  <a:lnTo>
                    <a:pt x="141" y="3"/>
                  </a:lnTo>
                  <a:lnTo>
                    <a:pt x="150" y="7"/>
                  </a:lnTo>
                  <a:lnTo>
                    <a:pt x="160" y="12"/>
                  </a:lnTo>
                  <a:lnTo>
                    <a:pt x="169" y="17"/>
                  </a:lnTo>
                  <a:lnTo>
                    <a:pt x="177" y="23"/>
                  </a:lnTo>
                  <a:lnTo>
                    <a:pt x="184" y="30"/>
                  </a:lnTo>
                  <a:lnTo>
                    <a:pt x="192" y="38"/>
                  </a:lnTo>
                  <a:lnTo>
                    <a:pt x="198" y="47"/>
                  </a:lnTo>
                  <a:lnTo>
                    <a:pt x="203" y="57"/>
                  </a:lnTo>
                  <a:lnTo>
                    <a:pt x="207" y="68"/>
                  </a:lnTo>
                  <a:lnTo>
                    <a:pt x="211" y="79"/>
                  </a:lnTo>
                  <a:lnTo>
                    <a:pt x="214" y="90"/>
                  </a:lnTo>
                  <a:lnTo>
                    <a:pt x="215" y="103"/>
                  </a:lnTo>
                  <a:lnTo>
                    <a:pt x="215" y="116"/>
                  </a:lnTo>
                  <a:lnTo>
                    <a:pt x="215" y="127"/>
                  </a:lnTo>
                  <a:lnTo>
                    <a:pt x="214" y="137"/>
                  </a:lnTo>
                  <a:lnTo>
                    <a:pt x="214" y="147"/>
                  </a:lnTo>
                  <a:lnTo>
                    <a:pt x="211" y="155"/>
                  </a:lnTo>
                  <a:lnTo>
                    <a:pt x="210" y="164"/>
                  </a:lnTo>
                  <a:lnTo>
                    <a:pt x="207" y="172"/>
                  </a:lnTo>
                  <a:lnTo>
                    <a:pt x="205" y="179"/>
                  </a:lnTo>
                  <a:lnTo>
                    <a:pt x="201" y="185"/>
                  </a:lnTo>
                  <a:lnTo>
                    <a:pt x="198" y="192"/>
                  </a:lnTo>
                  <a:lnTo>
                    <a:pt x="194" y="198"/>
                  </a:lnTo>
                  <a:lnTo>
                    <a:pt x="189" y="204"/>
                  </a:lnTo>
                  <a:lnTo>
                    <a:pt x="186" y="209"/>
                  </a:lnTo>
                  <a:lnTo>
                    <a:pt x="181" y="213"/>
                  </a:lnTo>
                  <a:lnTo>
                    <a:pt x="175" y="217"/>
                  </a:lnTo>
                  <a:lnTo>
                    <a:pt x="169" y="222"/>
                  </a:lnTo>
                  <a:lnTo>
                    <a:pt x="163" y="226"/>
                  </a:lnTo>
                  <a:lnTo>
                    <a:pt x="156" y="228"/>
                  </a:lnTo>
                  <a:lnTo>
                    <a:pt x="150" y="232"/>
                  </a:lnTo>
                  <a:lnTo>
                    <a:pt x="143" y="234"/>
                  </a:lnTo>
                  <a:lnTo>
                    <a:pt x="136" y="235"/>
                  </a:lnTo>
                  <a:lnTo>
                    <a:pt x="130" y="238"/>
                  </a:lnTo>
                  <a:lnTo>
                    <a:pt x="122" y="239"/>
                  </a:lnTo>
                  <a:lnTo>
                    <a:pt x="115" y="239"/>
                  </a:lnTo>
                  <a:lnTo>
                    <a:pt x="108" y="239"/>
                  </a:lnTo>
                  <a:lnTo>
                    <a:pt x="96" y="239"/>
                  </a:lnTo>
                  <a:lnTo>
                    <a:pt x="85" y="238"/>
                  </a:lnTo>
                  <a:lnTo>
                    <a:pt x="74" y="235"/>
                  </a:lnTo>
                  <a:lnTo>
                    <a:pt x="64" y="232"/>
                  </a:lnTo>
                  <a:lnTo>
                    <a:pt x="54" y="227"/>
                  </a:lnTo>
                  <a:lnTo>
                    <a:pt x="46" y="222"/>
                  </a:lnTo>
                  <a:lnTo>
                    <a:pt x="37" y="216"/>
                  </a:lnTo>
                  <a:lnTo>
                    <a:pt x="29" y="209"/>
                  </a:lnTo>
                  <a:lnTo>
                    <a:pt x="23" y="200"/>
                  </a:lnTo>
                  <a:lnTo>
                    <a:pt x="17" y="192"/>
                  </a:lnTo>
                  <a:lnTo>
                    <a:pt x="11" y="182"/>
                  </a:lnTo>
                  <a:lnTo>
                    <a:pt x="7" y="171"/>
                  </a:lnTo>
                  <a:lnTo>
                    <a:pt x="3" y="159"/>
                  </a:lnTo>
                  <a:lnTo>
                    <a:pt x="1" y="147"/>
                  </a:lnTo>
                  <a:lnTo>
                    <a:pt x="0" y="133"/>
                  </a:lnTo>
                  <a:lnTo>
                    <a:pt x="0" y="119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66"/>
            <p:cNvSpPr/>
            <p:nvPr/>
          </p:nvSpPr>
          <p:spPr>
            <a:xfrm>
              <a:off x="2748" y="1469"/>
              <a:ext cx="27" cy="35"/>
            </a:xfrm>
            <a:custGeom>
              <a:avLst/>
              <a:gdLst/>
              <a:ahLst/>
              <a:cxnLst/>
              <a:rect l="l" t="t" r="r" b="b"/>
              <a:pathLst>
                <a:path w="135" h="176" extrusionOk="0">
                  <a:moveTo>
                    <a:pt x="0" y="88"/>
                  </a:moveTo>
                  <a:lnTo>
                    <a:pt x="0" y="99"/>
                  </a:lnTo>
                  <a:lnTo>
                    <a:pt x="1" y="108"/>
                  </a:lnTo>
                  <a:lnTo>
                    <a:pt x="2" y="118"/>
                  </a:lnTo>
                  <a:lnTo>
                    <a:pt x="5" y="127"/>
                  </a:lnTo>
                  <a:lnTo>
                    <a:pt x="7" y="135"/>
                  </a:lnTo>
                  <a:lnTo>
                    <a:pt x="11" y="142"/>
                  </a:lnTo>
                  <a:lnTo>
                    <a:pt x="14" y="148"/>
                  </a:lnTo>
                  <a:lnTo>
                    <a:pt x="19" y="154"/>
                  </a:lnTo>
                  <a:lnTo>
                    <a:pt x="24" y="159"/>
                  </a:lnTo>
                  <a:lnTo>
                    <a:pt x="29" y="164"/>
                  </a:lnTo>
                  <a:lnTo>
                    <a:pt x="35" y="168"/>
                  </a:lnTo>
                  <a:lnTo>
                    <a:pt x="41" y="170"/>
                  </a:lnTo>
                  <a:lnTo>
                    <a:pt x="47" y="173"/>
                  </a:lnTo>
                  <a:lnTo>
                    <a:pt x="53" y="175"/>
                  </a:lnTo>
                  <a:lnTo>
                    <a:pt x="61" y="176"/>
                  </a:lnTo>
                  <a:lnTo>
                    <a:pt x="68" y="176"/>
                  </a:lnTo>
                  <a:lnTo>
                    <a:pt x="74" y="176"/>
                  </a:lnTo>
                  <a:lnTo>
                    <a:pt x="81" y="175"/>
                  </a:lnTo>
                  <a:lnTo>
                    <a:pt x="87" y="173"/>
                  </a:lnTo>
                  <a:lnTo>
                    <a:pt x="93" y="170"/>
                  </a:lnTo>
                  <a:lnTo>
                    <a:pt x="99" y="168"/>
                  </a:lnTo>
                  <a:lnTo>
                    <a:pt x="106" y="164"/>
                  </a:lnTo>
                  <a:lnTo>
                    <a:pt x="110" y="159"/>
                  </a:lnTo>
                  <a:lnTo>
                    <a:pt x="115" y="154"/>
                  </a:lnTo>
                  <a:lnTo>
                    <a:pt x="120" y="148"/>
                  </a:lnTo>
                  <a:lnTo>
                    <a:pt x="124" y="142"/>
                  </a:lnTo>
                  <a:lnTo>
                    <a:pt x="127" y="134"/>
                  </a:lnTo>
                  <a:lnTo>
                    <a:pt x="130" y="127"/>
                  </a:lnTo>
                  <a:lnTo>
                    <a:pt x="132" y="118"/>
                  </a:lnTo>
                  <a:lnTo>
                    <a:pt x="133" y="108"/>
                  </a:lnTo>
                  <a:lnTo>
                    <a:pt x="135" y="97"/>
                  </a:lnTo>
                  <a:lnTo>
                    <a:pt x="135" y="86"/>
                  </a:lnTo>
                  <a:lnTo>
                    <a:pt x="135" y="77"/>
                  </a:lnTo>
                  <a:lnTo>
                    <a:pt x="133" y="67"/>
                  </a:lnTo>
                  <a:lnTo>
                    <a:pt x="132" y="57"/>
                  </a:lnTo>
                  <a:lnTo>
                    <a:pt x="130" y="50"/>
                  </a:lnTo>
                  <a:lnTo>
                    <a:pt x="127" y="41"/>
                  </a:lnTo>
                  <a:lnTo>
                    <a:pt x="124" y="34"/>
                  </a:lnTo>
                  <a:lnTo>
                    <a:pt x="120" y="28"/>
                  </a:lnTo>
                  <a:lnTo>
                    <a:pt x="115" y="22"/>
                  </a:lnTo>
                  <a:lnTo>
                    <a:pt x="110" y="17"/>
                  </a:lnTo>
                  <a:lnTo>
                    <a:pt x="106" y="12"/>
                  </a:lnTo>
                  <a:lnTo>
                    <a:pt x="99" y="9"/>
                  </a:lnTo>
                  <a:lnTo>
                    <a:pt x="93" y="6"/>
                  </a:lnTo>
                  <a:lnTo>
                    <a:pt x="87" y="4"/>
                  </a:lnTo>
                  <a:lnTo>
                    <a:pt x="81" y="1"/>
                  </a:lnTo>
                  <a:lnTo>
                    <a:pt x="74" y="0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3" y="1"/>
                  </a:lnTo>
                  <a:lnTo>
                    <a:pt x="47" y="4"/>
                  </a:lnTo>
                  <a:lnTo>
                    <a:pt x="41" y="6"/>
                  </a:lnTo>
                  <a:lnTo>
                    <a:pt x="35" y="9"/>
                  </a:lnTo>
                  <a:lnTo>
                    <a:pt x="29" y="12"/>
                  </a:lnTo>
                  <a:lnTo>
                    <a:pt x="24" y="17"/>
                  </a:lnTo>
                  <a:lnTo>
                    <a:pt x="19" y="22"/>
                  </a:lnTo>
                  <a:lnTo>
                    <a:pt x="14" y="28"/>
                  </a:lnTo>
                  <a:lnTo>
                    <a:pt x="11" y="34"/>
                  </a:lnTo>
                  <a:lnTo>
                    <a:pt x="7" y="41"/>
                  </a:lnTo>
                  <a:lnTo>
                    <a:pt x="5" y="50"/>
                  </a:lnTo>
                  <a:lnTo>
                    <a:pt x="2" y="59"/>
                  </a:lnTo>
                  <a:lnTo>
                    <a:pt x="1" y="67"/>
                  </a:lnTo>
                  <a:lnTo>
                    <a:pt x="0" y="78"/>
                  </a:lnTo>
                  <a:lnTo>
                    <a:pt x="0" y="88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66"/>
            <p:cNvSpPr/>
            <p:nvPr/>
          </p:nvSpPr>
          <p:spPr>
            <a:xfrm>
              <a:off x="2786" y="1464"/>
              <a:ext cx="63" cy="46"/>
            </a:xfrm>
            <a:custGeom>
              <a:avLst/>
              <a:gdLst/>
              <a:ahLst/>
              <a:cxnLst/>
              <a:rect l="l" t="t" r="r" b="b"/>
              <a:pathLst>
                <a:path w="315" h="230" extrusionOk="0">
                  <a:moveTo>
                    <a:pt x="69" y="23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77" y="133"/>
                  </a:lnTo>
                  <a:lnTo>
                    <a:pt x="90" y="183"/>
                  </a:lnTo>
                  <a:lnTo>
                    <a:pt x="90" y="180"/>
                  </a:lnTo>
                  <a:lnTo>
                    <a:pt x="91" y="178"/>
                  </a:lnTo>
                  <a:lnTo>
                    <a:pt x="92" y="174"/>
                  </a:lnTo>
                  <a:lnTo>
                    <a:pt x="94" y="168"/>
                  </a:lnTo>
                  <a:lnTo>
                    <a:pt x="95" y="162"/>
                  </a:lnTo>
                  <a:lnTo>
                    <a:pt x="97" y="155"/>
                  </a:lnTo>
                  <a:lnTo>
                    <a:pt x="100" y="145"/>
                  </a:lnTo>
                  <a:lnTo>
                    <a:pt x="102" y="135"/>
                  </a:lnTo>
                  <a:lnTo>
                    <a:pt x="138" y="0"/>
                  </a:lnTo>
                  <a:lnTo>
                    <a:pt x="179" y="0"/>
                  </a:lnTo>
                  <a:lnTo>
                    <a:pt x="213" y="134"/>
                  </a:lnTo>
                  <a:lnTo>
                    <a:pt x="225" y="178"/>
                  </a:lnTo>
                  <a:lnTo>
                    <a:pt x="237" y="133"/>
                  </a:lnTo>
                  <a:lnTo>
                    <a:pt x="277" y="0"/>
                  </a:lnTo>
                  <a:lnTo>
                    <a:pt x="315" y="0"/>
                  </a:lnTo>
                  <a:lnTo>
                    <a:pt x="243" y="230"/>
                  </a:lnTo>
                  <a:lnTo>
                    <a:pt x="203" y="230"/>
                  </a:lnTo>
                  <a:lnTo>
                    <a:pt x="166" y="93"/>
                  </a:lnTo>
                  <a:lnTo>
                    <a:pt x="157" y="54"/>
                  </a:lnTo>
                  <a:lnTo>
                    <a:pt x="111" y="230"/>
                  </a:lnTo>
                  <a:lnTo>
                    <a:pt x="69" y="230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66"/>
            <p:cNvSpPr/>
            <p:nvPr/>
          </p:nvSpPr>
          <p:spPr>
            <a:xfrm>
              <a:off x="280" y="1579"/>
              <a:ext cx="60" cy="63"/>
            </a:xfrm>
            <a:custGeom>
              <a:avLst/>
              <a:gdLst/>
              <a:ahLst/>
              <a:cxnLst/>
              <a:rect l="l" t="t" r="r" b="b"/>
              <a:pathLst>
                <a:path w="296" h="317" extrusionOk="0">
                  <a:moveTo>
                    <a:pt x="0" y="317"/>
                  </a:moveTo>
                  <a:lnTo>
                    <a:pt x="121" y="0"/>
                  </a:lnTo>
                  <a:lnTo>
                    <a:pt x="166" y="0"/>
                  </a:lnTo>
                  <a:lnTo>
                    <a:pt x="296" y="317"/>
                  </a:lnTo>
                  <a:lnTo>
                    <a:pt x="249" y="317"/>
                  </a:lnTo>
                  <a:lnTo>
                    <a:pt x="211" y="221"/>
                  </a:lnTo>
                  <a:lnTo>
                    <a:pt x="79" y="221"/>
                  </a:lnTo>
                  <a:lnTo>
                    <a:pt x="43" y="317"/>
                  </a:lnTo>
                  <a:lnTo>
                    <a:pt x="0" y="317"/>
                  </a:lnTo>
                  <a:close/>
                  <a:moveTo>
                    <a:pt x="91" y="187"/>
                  </a:moveTo>
                  <a:lnTo>
                    <a:pt x="198" y="187"/>
                  </a:lnTo>
                  <a:lnTo>
                    <a:pt x="165" y="100"/>
                  </a:lnTo>
                  <a:lnTo>
                    <a:pt x="161" y="90"/>
                  </a:lnTo>
                  <a:lnTo>
                    <a:pt x="158" y="80"/>
                  </a:lnTo>
                  <a:lnTo>
                    <a:pt x="155" y="72"/>
                  </a:lnTo>
                  <a:lnTo>
                    <a:pt x="152" y="63"/>
                  </a:lnTo>
                  <a:lnTo>
                    <a:pt x="149" y="55"/>
                  </a:lnTo>
                  <a:lnTo>
                    <a:pt x="147" y="47"/>
                  </a:lnTo>
                  <a:lnTo>
                    <a:pt x="144" y="40"/>
                  </a:lnTo>
                  <a:lnTo>
                    <a:pt x="143" y="34"/>
                  </a:lnTo>
                  <a:lnTo>
                    <a:pt x="141" y="41"/>
                  </a:lnTo>
                  <a:lnTo>
                    <a:pt x="139" y="49"/>
                  </a:lnTo>
                  <a:lnTo>
                    <a:pt x="137" y="57"/>
                  </a:lnTo>
                  <a:lnTo>
                    <a:pt x="136" y="64"/>
                  </a:lnTo>
                  <a:lnTo>
                    <a:pt x="133" y="72"/>
                  </a:lnTo>
                  <a:lnTo>
                    <a:pt x="131" y="79"/>
                  </a:lnTo>
                  <a:lnTo>
                    <a:pt x="128" y="87"/>
                  </a:lnTo>
                  <a:lnTo>
                    <a:pt x="126" y="95"/>
                  </a:lnTo>
                  <a:lnTo>
                    <a:pt x="91" y="18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66"/>
            <p:cNvSpPr/>
            <p:nvPr/>
          </p:nvSpPr>
          <p:spPr>
            <a:xfrm>
              <a:off x="345" y="1579"/>
              <a:ext cx="40" cy="64"/>
            </a:xfrm>
            <a:custGeom>
              <a:avLst/>
              <a:gdLst/>
              <a:ahLst/>
              <a:cxnLst/>
              <a:rect l="l" t="t" r="r" b="b"/>
              <a:pathLst>
                <a:path w="199" h="323" extrusionOk="0">
                  <a:moveTo>
                    <a:pt x="37" y="317"/>
                  </a:moveTo>
                  <a:lnTo>
                    <a:pt x="0" y="317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114"/>
                  </a:lnTo>
                  <a:lnTo>
                    <a:pt x="46" y="107"/>
                  </a:lnTo>
                  <a:lnTo>
                    <a:pt x="52" y="100"/>
                  </a:lnTo>
                  <a:lnTo>
                    <a:pt x="60" y="95"/>
                  </a:lnTo>
                  <a:lnTo>
                    <a:pt x="67" y="90"/>
                  </a:lnTo>
                  <a:lnTo>
                    <a:pt x="75" y="87"/>
                  </a:lnTo>
                  <a:lnTo>
                    <a:pt x="84" y="85"/>
                  </a:lnTo>
                  <a:lnTo>
                    <a:pt x="92" y="83"/>
                  </a:lnTo>
                  <a:lnTo>
                    <a:pt x="102" y="83"/>
                  </a:lnTo>
                  <a:lnTo>
                    <a:pt x="107" y="83"/>
                  </a:lnTo>
                  <a:lnTo>
                    <a:pt x="113" y="84"/>
                  </a:lnTo>
                  <a:lnTo>
                    <a:pt x="118" y="84"/>
                  </a:lnTo>
                  <a:lnTo>
                    <a:pt x="123" y="85"/>
                  </a:lnTo>
                  <a:lnTo>
                    <a:pt x="128" y="86"/>
                  </a:lnTo>
                  <a:lnTo>
                    <a:pt x="133" y="87"/>
                  </a:lnTo>
                  <a:lnTo>
                    <a:pt x="137" y="89"/>
                  </a:lnTo>
                  <a:lnTo>
                    <a:pt x="142" y="91"/>
                  </a:lnTo>
                  <a:lnTo>
                    <a:pt x="147" y="93"/>
                  </a:lnTo>
                  <a:lnTo>
                    <a:pt x="152" y="96"/>
                  </a:lnTo>
                  <a:lnTo>
                    <a:pt x="156" y="98"/>
                  </a:lnTo>
                  <a:lnTo>
                    <a:pt x="159" y="102"/>
                  </a:lnTo>
                  <a:lnTo>
                    <a:pt x="163" y="104"/>
                  </a:lnTo>
                  <a:lnTo>
                    <a:pt x="167" y="108"/>
                  </a:lnTo>
                  <a:lnTo>
                    <a:pt x="170" y="112"/>
                  </a:lnTo>
                  <a:lnTo>
                    <a:pt x="174" y="115"/>
                  </a:lnTo>
                  <a:lnTo>
                    <a:pt x="176" y="119"/>
                  </a:lnTo>
                  <a:lnTo>
                    <a:pt x="180" y="124"/>
                  </a:lnTo>
                  <a:lnTo>
                    <a:pt x="182" y="127"/>
                  </a:lnTo>
                  <a:lnTo>
                    <a:pt x="185" y="132"/>
                  </a:lnTo>
                  <a:lnTo>
                    <a:pt x="187" y="137"/>
                  </a:lnTo>
                  <a:lnTo>
                    <a:pt x="188" y="142"/>
                  </a:lnTo>
                  <a:lnTo>
                    <a:pt x="191" y="147"/>
                  </a:lnTo>
                  <a:lnTo>
                    <a:pt x="193" y="153"/>
                  </a:lnTo>
                  <a:lnTo>
                    <a:pt x="194" y="158"/>
                  </a:lnTo>
                  <a:lnTo>
                    <a:pt x="196" y="164"/>
                  </a:lnTo>
                  <a:lnTo>
                    <a:pt x="197" y="169"/>
                  </a:lnTo>
                  <a:lnTo>
                    <a:pt x="198" y="175"/>
                  </a:lnTo>
                  <a:lnTo>
                    <a:pt x="198" y="181"/>
                  </a:lnTo>
                  <a:lnTo>
                    <a:pt x="199" y="187"/>
                  </a:lnTo>
                  <a:lnTo>
                    <a:pt x="199" y="193"/>
                  </a:lnTo>
                  <a:lnTo>
                    <a:pt x="199" y="199"/>
                  </a:lnTo>
                  <a:lnTo>
                    <a:pt x="199" y="214"/>
                  </a:lnTo>
                  <a:lnTo>
                    <a:pt x="198" y="227"/>
                  </a:lnTo>
                  <a:lnTo>
                    <a:pt x="196" y="239"/>
                  </a:lnTo>
                  <a:lnTo>
                    <a:pt x="192" y="251"/>
                  </a:lnTo>
                  <a:lnTo>
                    <a:pt x="188" y="262"/>
                  </a:lnTo>
                  <a:lnTo>
                    <a:pt x="184" y="273"/>
                  </a:lnTo>
                  <a:lnTo>
                    <a:pt x="177" y="282"/>
                  </a:lnTo>
                  <a:lnTo>
                    <a:pt x="170" y="290"/>
                  </a:lnTo>
                  <a:lnTo>
                    <a:pt x="163" y="298"/>
                  </a:lnTo>
                  <a:lnTo>
                    <a:pt x="156" y="305"/>
                  </a:lnTo>
                  <a:lnTo>
                    <a:pt x="147" y="310"/>
                  </a:lnTo>
                  <a:lnTo>
                    <a:pt x="139" y="315"/>
                  </a:lnTo>
                  <a:lnTo>
                    <a:pt x="129" y="318"/>
                  </a:lnTo>
                  <a:lnTo>
                    <a:pt x="120" y="321"/>
                  </a:lnTo>
                  <a:lnTo>
                    <a:pt x="111" y="322"/>
                  </a:lnTo>
                  <a:lnTo>
                    <a:pt x="100" y="323"/>
                  </a:lnTo>
                  <a:lnTo>
                    <a:pt x="90" y="322"/>
                  </a:lnTo>
                  <a:lnTo>
                    <a:pt x="82" y="321"/>
                  </a:lnTo>
                  <a:lnTo>
                    <a:pt x="72" y="318"/>
                  </a:lnTo>
                  <a:lnTo>
                    <a:pt x="64" y="315"/>
                  </a:lnTo>
                  <a:lnTo>
                    <a:pt x="56" y="310"/>
                  </a:lnTo>
                  <a:lnTo>
                    <a:pt x="49" y="304"/>
                  </a:lnTo>
                  <a:lnTo>
                    <a:pt x="43" y="296"/>
                  </a:lnTo>
                  <a:lnTo>
                    <a:pt x="37" y="289"/>
                  </a:lnTo>
                  <a:lnTo>
                    <a:pt x="37" y="317"/>
                  </a:lnTo>
                  <a:close/>
                  <a:moveTo>
                    <a:pt x="37" y="200"/>
                  </a:moveTo>
                  <a:lnTo>
                    <a:pt x="37" y="211"/>
                  </a:lnTo>
                  <a:lnTo>
                    <a:pt x="37" y="220"/>
                  </a:lnTo>
                  <a:lnTo>
                    <a:pt x="38" y="228"/>
                  </a:lnTo>
                  <a:lnTo>
                    <a:pt x="39" y="237"/>
                  </a:lnTo>
                  <a:lnTo>
                    <a:pt x="40" y="244"/>
                  </a:lnTo>
                  <a:lnTo>
                    <a:pt x="43" y="250"/>
                  </a:lnTo>
                  <a:lnTo>
                    <a:pt x="45" y="255"/>
                  </a:lnTo>
                  <a:lnTo>
                    <a:pt x="47" y="261"/>
                  </a:lnTo>
                  <a:lnTo>
                    <a:pt x="52" y="267"/>
                  </a:lnTo>
                  <a:lnTo>
                    <a:pt x="57" y="273"/>
                  </a:lnTo>
                  <a:lnTo>
                    <a:pt x="63" y="279"/>
                  </a:lnTo>
                  <a:lnTo>
                    <a:pt x="69" y="283"/>
                  </a:lnTo>
                  <a:lnTo>
                    <a:pt x="75" y="287"/>
                  </a:lnTo>
                  <a:lnTo>
                    <a:pt x="83" y="289"/>
                  </a:lnTo>
                  <a:lnTo>
                    <a:pt x="90" y="290"/>
                  </a:lnTo>
                  <a:lnTo>
                    <a:pt x="97" y="290"/>
                  </a:lnTo>
                  <a:lnTo>
                    <a:pt x="103" y="290"/>
                  </a:lnTo>
                  <a:lnTo>
                    <a:pt x="109" y="289"/>
                  </a:lnTo>
                  <a:lnTo>
                    <a:pt x="116" y="288"/>
                  </a:lnTo>
                  <a:lnTo>
                    <a:pt x="120" y="285"/>
                  </a:lnTo>
                  <a:lnTo>
                    <a:pt x="126" y="282"/>
                  </a:lnTo>
                  <a:lnTo>
                    <a:pt x="131" y="278"/>
                  </a:lnTo>
                  <a:lnTo>
                    <a:pt x="136" y="273"/>
                  </a:lnTo>
                  <a:lnTo>
                    <a:pt x="141" y="268"/>
                  </a:lnTo>
                  <a:lnTo>
                    <a:pt x="146" y="262"/>
                  </a:lnTo>
                  <a:lnTo>
                    <a:pt x="150" y="256"/>
                  </a:lnTo>
                  <a:lnTo>
                    <a:pt x="152" y="249"/>
                  </a:lnTo>
                  <a:lnTo>
                    <a:pt x="156" y="240"/>
                  </a:lnTo>
                  <a:lnTo>
                    <a:pt x="157" y="232"/>
                  </a:lnTo>
                  <a:lnTo>
                    <a:pt x="158" y="223"/>
                  </a:lnTo>
                  <a:lnTo>
                    <a:pt x="159" y="212"/>
                  </a:lnTo>
                  <a:lnTo>
                    <a:pt x="159" y="203"/>
                  </a:lnTo>
                  <a:lnTo>
                    <a:pt x="159" y="192"/>
                  </a:lnTo>
                  <a:lnTo>
                    <a:pt x="159" y="181"/>
                  </a:lnTo>
                  <a:lnTo>
                    <a:pt x="157" y="172"/>
                  </a:lnTo>
                  <a:lnTo>
                    <a:pt x="156" y="164"/>
                  </a:lnTo>
                  <a:lnTo>
                    <a:pt x="153" y="155"/>
                  </a:lnTo>
                  <a:lnTo>
                    <a:pt x="150" y="148"/>
                  </a:lnTo>
                  <a:lnTo>
                    <a:pt x="146" y="142"/>
                  </a:lnTo>
                  <a:lnTo>
                    <a:pt x="142" y="136"/>
                  </a:lnTo>
                  <a:lnTo>
                    <a:pt x="137" y="131"/>
                  </a:lnTo>
                  <a:lnTo>
                    <a:pt x="133" y="126"/>
                  </a:lnTo>
                  <a:lnTo>
                    <a:pt x="128" y="123"/>
                  </a:lnTo>
                  <a:lnTo>
                    <a:pt x="123" y="120"/>
                  </a:lnTo>
                  <a:lnTo>
                    <a:pt x="117" y="118"/>
                  </a:lnTo>
                  <a:lnTo>
                    <a:pt x="111" y="117"/>
                  </a:lnTo>
                  <a:lnTo>
                    <a:pt x="105" y="115"/>
                  </a:lnTo>
                  <a:lnTo>
                    <a:pt x="99" y="114"/>
                  </a:lnTo>
                  <a:lnTo>
                    <a:pt x="92" y="115"/>
                  </a:lnTo>
                  <a:lnTo>
                    <a:pt x="86" y="117"/>
                  </a:lnTo>
                  <a:lnTo>
                    <a:pt x="80" y="118"/>
                  </a:lnTo>
                  <a:lnTo>
                    <a:pt x="75" y="120"/>
                  </a:lnTo>
                  <a:lnTo>
                    <a:pt x="69" y="124"/>
                  </a:lnTo>
                  <a:lnTo>
                    <a:pt x="64" y="127"/>
                  </a:lnTo>
                  <a:lnTo>
                    <a:pt x="60" y="131"/>
                  </a:lnTo>
                  <a:lnTo>
                    <a:pt x="55" y="137"/>
                  </a:lnTo>
                  <a:lnTo>
                    <a:pt x="50" y="142"/>
                  </a:lnTo>
                  <a:lnTo>
                    <a:pt x="46" y="149"/>
                  </a:lnTo>
                  <a:lnTo>
                    <a:pt x="44" y="157"/>
                  </a:lnTo>
                  <a:lnTo>
                    <a:pt x="40" y="164"/>
                  </a:lnTo>
                  <a:lnTo>
                    <a:pt x="39" y="172"/>
                  </a:lnTo>
                  <a:lnTo>
                    <a:pt x="38" y="181"/>
                  </a:lnTo>
                  <a:lnTo>
                    <a:pt x="37" y="191"/>
                  </a:lnTo>
                  <a:lnTo>
                    <a:pt x="37" y="20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66"/>
            <p:cNvSpPr/>
            <p:nvPr/>
          </p:nvSpPr>
          <p:spPr>
            <a:xfrm>
              <a:off x="394" y="1596"/>
              <a:ext cx="38" cy="47"/>
            </a:xfrm>
            <a:custGeom>
              <a:avLst/>
              <a:gdLst/>
              <a:ahLst/>
              <a:cxnLst/>
              <a:rect l="l" t="t" r="r" b="b"/>
              <a:pathLst>
                <a:path w="187" h="236" extrusionOk="0">
                  <a:moveTo>
                    <a:pt x="151" y="230"/>
                  </a:moveTo>
                  <a:lnTo>
                    <a:pt x="151" y="197"/>
                  </a:lnTo>
                  <a:lnTo>
                    <a:pt x="144" y="206"/>
                  </a:lnTo>
                  <a:lnTo>
                    <a:pt x="137" y="214"/>
                  </a:lnTo>
                  <a:lnTo>
                    <a:pt x="128" y="220"/>
                  </a:lnTo>
                  <a:lnTo>
                    <a:pt x="120" y="226"/>
                  </a:lnTo>
                  <a:lnTo>
                    <a:pt x="110" y="230"/>
                  </a:lnTo>
                  <a:lnTo>
                    <a:pt x="100" y="234"/>
                  </a:lnTo>
                  <a:lnTo>
                    <a:pt x="89" y="235"/>
                  </a:lnTo>
                  <a:lnTo>
                    <a:pt x="79" y="236"/>
                  </a:lnTo>
                  <a:lnTo>
                    <a:pt x="74" y="236"/>
                  </a:lnTo>
                  <a:lnTo>
                    <a:pt x="69" y="235"/>
                  </a:lnTo>
                  <a:lnTo>
                    <a:pt x="64" y="235"/>
                  </a:lnTo>
                  <a:lnTo>
                    <a:pt x="59" y="234"/>
                  </a:lnTo>
                  <a:lnTo>
                    <a:pt x="54" y="232"/>
                  </a:lnTo>
                  <a:lnTo>
                    <a:pt x="49" y="231"/>
                  </a:lnTo>
                  <a:lnTo>
                    <a:pt x="44" y="230"/>
                  </a:lnTo>
                  <a:lnTo>
                    <a:pt x="41" y="228"/>
                  </a:lnTo>
                  <a:lnTo>
                    <a:pt x="36" y="226"/>
                  </a:lnTo>
                  <a:lnTo>
                    <a:pt x="32" y="224"/>
                  </a:lnTo>
                  <a:lnTo>
                    <a:pt x="29" y="221"/>
                  </a:lnTo>
                  <a:lnTo>
                    <a:pt x="25" y="219"/>
                  </a:lnTo>
                  <a:lnTo>
                    <a:pt x="23" y="217"/>
                  </a:lnTo>
                  <a:lnTo>
                    <a:pt x="19" y="214"/>
                  </a:lnTo>
                  <a:lnTo>
                    <a:pt x="17" y="212"/>
                  </a:lnTo>
                  <a:lnTo>
                    <a:pt x="14" y="208"/>
                  </a:lnTo>
                  <a:lnTo>
                    <a:pt x="13" y="206"/>
                  </a:lnTo>
                  <a:lnTo>
                    <a:pt x="10" y="202"/>
                  </a:lnTo>
                  <a:lnTo>
                    <a:pt x="9" y="198"/>
                  </a:lnTo>
                  <a:lnTo>
                    <a:pt x="7" y="195"/>
                  </a:lnTo>
                  <a:lnTo>
                    <a:pt x="6" y="191"/>
                  </a:lnTo>
                  <a:lnTo>
                    <a:pt x="4" y="187"/>
                  </a:lnTo>
                  <a:lnTo>
                    <a:pt x="3" y="184"/>
                  </a:lnTo>
                  <a:lnTo>
                    <a:pt x="2" y="179"/>
                  </a:lnTo>
                  <a:lnTo>
                    <a:pt x="2" y="176"/>
                  </a:lnTo>
                  <a:lnTo>
                    <a:pt x="2" y="173"/>
                  </a:lnTo>
                  <a:lnTo>
                    <a:pt x="1" y="169"/>
                  </a:lnTo>
                  <a:lnTo>
                    <a:pt x="1" y="164"/>
                  </a:lnTo>
                  <a:lnTo>
                    <a:pt x="1" y="159"/>
                  </a:lnTo>
                  <a:lnTo>
                    <a:pt x="1" y="155"/>
                  </a:lnTo>
                  <a:lnTo>
                    <a:pt x="0" y="149"/>
                  </a:lnTo>
                  <a:lnTo>
                    <a:pt x="0" y="142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28"/>
                  </a:lnTo>
                  <a:lnTo>
                    <a:pt x="38" y="135"/>
                  </a:lnTo>
                  <a:lnTo>
                    <a:pt x="40" y="142"/>
                  </a:lnTo>
                  <a:lnTo>
                    <a:pt x="40" y="149"/>
                  </a:lnTo>
                  <a:lnTo>
                    <a:pt x="40" y="153"/>
                  </a:lnTo>
                  <a:lnTo>
                    <a:pt x="40" y="158"/>
                  </a:lnTo>
                  <a:lnTo>
                    <a:pt x="41" y="163"/>
                  </a:lnTo>
                  <a:lnTo>
                    <a:pt x="41" y="167"/>
                  </a:lnTo>
                  <a:lnTo>
                    <a:pt x="41" y="169"/>
                  </a:lnTo>
                  <a:lnTo>
                    <a:pt x="42" y="173"/>
                  </a:lnTo>
                  <a:lnTo>
                    <a:pt x="43" y="176"/>
                  </a:lnTo>
                  <a:lnTo>
                    <a:pt x="46" y="180"/>
                  </a:lnTo>
                  <a:lnTo>
                    <a:pt x="47" y="183"/>
                  </a:lnTo>
                  <a:lnTo>
                    <a:pt x="49" y="186"/>
                  </a:lnTo>
                  <a:lnTo>
                    <a:pt x="52" y="189"/>
                  </a:lnTo>
                  <a:lnTo>
                    <a:pt x="54" y="191"/>
                  </a:lnTo>
                  <a:lnTo>
                    <a:pt x="57" y="194"/>
                  </a:lnTo>
                  <a:lnTo>
                    <a:pt x="60" y="196"/>
                  </a:lnTo>
                  <a:lnTo>
                    <a:pt x="63" y="197"/>
                  </a:lnTo>
                  <a:lnTo>
                    <a:pt x="66" y="198"/>
                  </a:lnTo>
                  <a:lnTo>
                    <a:pt x="70" y="200"/>
                  </a:lnTo>
                  <a:lnTo>
                    <a:pt x="74" y="201"/>
                  </a:lnTo>
                  <a:lnTo>
                    <a:pt x="79" y="202"/>
                  </a:lnTo>
                  <a:lnTo>
                    <a:pt x="82" y="202"/>
                  </a:lnTo>
                  <a:lnTo>
                    <a:pt x="86" y="202"/>
                  </a:lnTo>
                  <a:lnTo>
                    <a:pt x="91" y="202"/>
                  </a:lnTo>
                  <a:lnTo>
                    <a:pt x="96" y="202"/>
                  </a:lnTo>
                  <a:lnTo>
                    <a:pt x="99" y="201"/>
                  </a:lnTo>
                  <a:lnTo>
                    <a:pt x="103" y="200"/>
                  </a:lnTo>
                  <a:lnTo>
                    <a:pt x="108" y="198"/>
                  </a:lnTo>
                  <a:lnTo>
                    <a:pt x="111" y="197"/>
                  </a:lnTo>
                  <a:lnTo>
                    <a:pt x="115" y="195"/>
                  </a:lnTo>
                  <a:lnTo>
                    <a:pt x="120" y="194"/>
                  </a:lnTo>
                  <a:lnTo>
                    <a:pt x="123" y="191"/>
                  </a:lnTo>
                  <a:lnTo>
                    <a:pt x="126" y="189"/>
                  </a:lnTo>
                  <a:lnTo>
                    <a:pt x="130" y="185"/>
                  </a:lnTo>
                  <a:lnTo>
                    <a:pt x="132" y="183"/>
                  </a:lnTo>
                  <a:lnTo>
                    <a:pt x="134" y="179"/>
                  </a:lnTo>
                  <a:lnTo>
                    <a:pt x="137" y="176"/>
                  </a:lnTo>
                  <a:lnTo>
                    <a:pt x="139" y="173"/>
                  </a:lnTo>
                  <a:lnTo>
                    <a:pt x="140" y="169"/>
                  </a:lnTo>
                  <a:lnTo>
                    <a:pt x="143" y="164"/>
                  </a:lnTo>
                  <a:lnTo>
                    <a:pt x="144" y="161"/>
                  </a:lnTo>
                  <a:lnTo>
                    <a:pt x="145" y="155"/>
                  </a:lnTo>
                  <a:lnTo>
                    <a:pt x="145" y="150"/>
                  </a:lnTo>
                  <a:lnTo>
                    <a:pt x="147" y="144"/>
                  </a:lnTo>
                  <a:lnTo>
                    <a:pt x="147" y="138"/>
                  </a:lnTo>
                  <a:lnTo>
                    <a:pt x="148" y="132"/>
                  </a:lnTo>
                  <a:lnTo>
                    <a:pt x="148" y="124"/>
                  </a:lnTo>
                  <a:lnTo>
                    <a:pt x="148" y="0"/>
                  </a:lnTo>
                  <a:lnTo>
                    <a:pt x="187" y="0"/>
                  </a:lnTo>
                  <a:lnTo>
                    <a:pt x="187" y="230"/>
                  </a:lnTo>
                  <a:lnTo>
                    <a:pt x="151" y="23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66"/>
            <p:cNvSpPr/>
            <p:nvPr/>
          </p:nvSpPr>
          <p:spPr>
            <a:xfrm>
              <a:off x="440" y="1580"/>
              <a:ext cx="22" cy="63"/>
            </a:xfrm>
            <a:custGeom>
              <a:avLst/>
              <a:gdLst/>
              <a:ahLst/>
              <a:cxnLst/>
              <a:rect l="l" t="t" r="r" b="b"/>
              <a:pathLst>
                <a:path w="111" h="314" extrusionOk="0">
                  <a:moveTo>
                    <a:pt x="106" y="276"/>
                  </a:moveTo>
                  <a:lnTo>
                    <a:pt x="111" y="310"/>
                  </a:lnTo>
                  <a:lnTo>
                    <a:pt x="108" y="311"/>
                  </a:lnTo>
                  <a:lnTo>
                    <a:pt x="104" y="311"/>
                  </a:lnTo>
                  <a:lnTo>
                    <a:pt x="100" y="312"/>
                  </a:lnTo>
                  <a:lnTo>
                    <a:pt x="97" y="312"/>
                  </a:lnTo>
                  <a:lnTo>
                    <a:pt x="93" y="314"/>
                  </a:lnTo>
                  <a:lnTo>
                    <a:pt x="89" y="314"/>
                  </a:lnTo>
                  <a:lnTo>
                    <a:pt x="86" y="314"/>
                  </a:lnTo>
                  <a:lnTo>
                    <a:pt x="82" y="314"/>
                  </a:lnTo>
                  <a:lnTo>
                    <a:pt x="77" y="314"/>
                  </a:lnTo>
                  <a:lnTo>
                    <a:pt x="72" y="314"/>
                  </a:lnTo>
                  <a:lnTo>
                    <a:pt x="68" y="312"/>
                  </a:lnTo>
                  <a:lnTo>
                    <a:pt x="64" y="312"/>
                  </a:lnTo>
                  <a:lnTo>
                    <a:pt x="59" y="311"/>
                  </a:lnTo>
                  <a:lnTo>
                    <a:pt x="55" y="310"/>
                  </a:lnTo>
                  <a:lnTo>
                    <a:pt x="53" y="309"/>
                  </a:lnTo>
                  <a:lnTo>
                    <a:pt x="49" y="306"/>
                  </a:lnTo>
                  <a:lnTo>
                    <a:pt x="47" y="305"/>
                  </a:lnTo>
                  <a:lnTo>
                    <a:pt x="44" y="303"/>
                  </a:lnTo>
                  <a:lnTo>
                    <a:pt x="42" y="301"/>
                  </a:lnTo>
                  <a:lnTo>
                    <a:pt x="40" y="299"/>
                  </a:lnTo>
                  <a:lnTo>
                    <a:pt x="37" y="297"/>
                  </a:lnTo>
                  <a:lnTo>
                    <a:pt x="36" y="294"/>
                  </a:lnTo>
                  <a:lnTo>
                    <a:pt x="35" y="292"/>
                  </a:lnTo>
                  <a:lnTo>
                    <a:pt x="34" y="289"/>
                  </a:lnTo>
                  <a:lnTo>
                    <a:pt x="32" y="286"/>
                  </a:lnTo>
                  <a:lnTo>
                    <a:pt x="31" y="282"/>
                  </a:lnTo>
                  <a:lnTo>
                    <a:pt x="30" y="277"/>
                  </a:lnTo>
                  <a:lnTo>
                    <a:pt x="30" y="272"/>
                  </a:lnTo>
                  <a:lnTo>
                    <a:pt x="29" y="266"/>
                  </a:lnTo>
                  <a:lnTo>
                    <a:pt x="29" y="259"/>
                  </a:lnTo>
                  <a:lnTo>
                    <a:pt x="29" y="252"/>
                  </a:lnTo>
                  <a:lnTo>
                    <a:pt x="29" y="243"/>
                  </a:lnTo>
                  <a:lnTo>
                    <a:pt x="29" y="111"/>
                  </a:lnTo>
                  <a:lnTo>
                    <a:pt x="0" y="111"/>
                  </a:lnTo>
                  <a:lnTo>
                    <a:pt x="0" y="80"/>
                  </a:lnTo>
                  <a:lnTo>
                    <a:pt x="29" y="80"/>
                  </a:lnTo>
                  <a:lnTo>
                    <a:pt x="29" y="25"/>
                  </a:lnTo>
                  <a:lnTo>
                    <a:pt x="68" y="0"/>
                  </a:lnTo>
                  <a:lnTo>
                    <a:pt x="68" y="80"/>
                  </a:lnTo>
                  <a:lnTo>
                    <a:pt x="106" y="80"/>
                  </a:lnTo>
                  <a:lnTo>
                    <a:pt x="106" y="111"/>
                  </a:lnTo>
                  <a:lnTo>
                    <a:pt x="68" y="111"/>
                  </a:lnTo>
                  <a:lnTo>
                    <a:pt x="68" y="246"/>
                  </a:lnTo>
                  <a:lnTo>
                    <a:pt x="68" y="249"/>
                  </a:lnTo>
                  <a:lnTo>
                    <a:pt x="68" y="253"/>
                  </a:lnTo>
                  <a:lnTo>
                    <a:pt x="68" y="256"/>
                  </a:lnTo>
                  <a:lnTo>
                    <a:pt x="68" y="259"/>
                  </a:lnTo>
                  <a:lnTo>
                    <a:pt x="68" y="261"/>
                  </a:lnTo>
                  <a:lnTo>
                    <a:pt x="69" y="264"/>
                  </a:lnTo>
                  <a:lnTo>
                    <a:pt x="69" y="265"/>
                  </a:lnTo>
                  <a:lnTo>
                    <a:pt x="69" y="266"/>
                  </a:lnTo>
                  <a:lnTo>
                    <a:pt x="70" y="267"/>
                  </a:lnTo>
                  <a:lnTo>
                    <a:pt x="70" y="269"/>
                  </a:lnTo>
                  <a:lnTo>
                    <a:pt x="71" y="270"/>
                  </a:lnTo>
                  <a:lnTo>
                    <a:pt x="71" y="271"/>
                  </a:lnTo>
                  <a:lnTo>
                    <a:pt x="72" y="272"/>
                  </a:lnTo>
                  <a:lnTo>
                    <a:pt x="74" y="272"/>
                  </a:lnTo>
                  <a:lnTo>
                    <a:pt x="75" y="274"/>
                  </a:lnTo>
                  <a:lnTo>
                    <a:pt x="76" y="275"/>
                  </a:lnTo>
                  <a:lnTo>
                    <a:pt x="77" y="275"/>
                  </a:lnTo>
                  <a:lnTo>
                    <a:pt x="78" y="276"/>
                  </a:lnTo>
                  <a:lnTo>
                    <a:pt x="80" y="276"/>
                  </a:lnTo>
                  <a:lnTo>
                    <a:pt x="81" y="276"/>
                  </a:lnTo>
                  <a:lnTo>
                    <a:pt x="83" y="277"/>
                  </a:lnTo>
                  <a:lnTo>
                    <a:pt x="85" y="277"/>
                  </a:lnTo>
                  <a:lnTo>
                    <a:pt x="87" y="277"/>
                  </a:lnTo>
                  <a:lnTo>
                    <a:pt x="89" y="277"/>
                  </a:lnTo>
                  <a:lnTo>
                    <a:pt x="91" y="277"/>
                  </a:lnTo>
                  <a:lnTo>
                    <a:pt x="93" y="277"/>
                  </a:lnTo>
                  <a:lnTo>
                    <a:pt x="94" y="277"/>
                  </a:lnTo>
                  <a:lnTo>
                    <a:pt x="97" y="277"/>
                  </a:lnTo>
                  <a:lnTo>
                    <a:pt x="99" y="277"/>
                  </a:lnTo>
                  <a:lnTo>
                    <a:pt x="102" y="276"/>
                  </a:lnTo>
                  <a:lnTo>
                    <a:pt x="104" y="276"/>
                  </a:lnTo>
                  <a:lnTo>
                    <a:pt x="106" y="27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66"/>
            <p:cNvSpPr/>
            <p:nvPr/>
          </p:nvSpPr>
          <p:spPr>
            <a:xfrm>
              <a:off x="468" y="1595"/>
              <a:ext cx="63" cy="47"/>
            </a:xfrm>
            <a:custGeom>
              <a:avLst/>
              <a:gdLst/>
              <a:ahLst/>
              <a:cxnLst/>
              <a:rect l="l" t="t" r="r" b="b"/>
              <a:pathLst>
                <a:path w="311" h="234" extrusionOk="0">
                  <a:moveTo>
                    <a:pt x="0" y="234"/>
                  </a:moveTo>
                  <a:lnTo>
                    <a:pt x="0" y="4"/>
                  </a:lnTo>
                  <a:lnTo>
                    <a:pt x="35" y="4"/>
                  </a:lnTo>
                  <a:lnTo>
                    <a:pt x="35" y="37"/>
                  </a:lnTo>
                  <a:lnTo>
                    <a:pt x="38" y="32"/>
                  </a:lnTo>
                  <a:lnTo>
                    <a:pt x="41" y="29"/>
                  </a:lnTo>
                  <a:lnTo>
                    <a:pt x="44" y="25"/>
                  </a:lnTo>
                  <a:lnTo>
                    <a:pt x="47" y="21"/>
                  </a:lnTo>
                  <a:lnTo>
                    <a:pt x="51" y="19"/>
                  </a:lnTo>
                  <a:lnTo>
                    <a:pt x="56" y="15"/>
                  </a:lnTo>
                  <a:lnTo>
                    <a:pt x="60" y="13"/>
                  </a:lnTo>
                  <a:lnTo>
                    <a:pt x="64" y="10"/>
                  </a:lnTo>
                  <a:lnTo>
                    <a:pt x="68" y="8"/>
                  </a:lnTo>
                  <a:lnTo>
                    <a:pt x="73" y="6"/>
                  </a:lnTo>
                  <a:lnTo>
                    <a:pt x="78" y="3"/>
                  </a:lnTo>
                  <a:lnTo>
                    <a:pt x="83" y="2"/>
                  </a:lnTo>
                  <a:lnTo>
                    <a:pt x="89" y="1"/>
                  </a:lnTo>
                  <a:lnTo>
                    <a:pt x="94" y="1"/>
                  </a:lnTo>
                  <a:lnTo>
                    <a:pt x="100" y="0"/>
                  </a:lnTo>
                  <a:lnTo>
                    <a:pt x="105" y="0"/>
                  </a:lnTo>
                  <a:lnTo>
                    <a:pt x="111" y="0"/>
                  </a:lnTo>
                  <a:lnTo>
                    <a:pt x="117" y="1"/>
                  </a:lnTo>
                  <a:lnTo>
                    <a:pt x="123" y="1"/>
                  </a:lnTo>
                  <a:lnTo>
                    <a:pt x="128" y="2"/>
                  </a:lnTo>
                  <a:lnTo>
                    <a:pt x="133" y="3"/>
                  </a:lnTo>
                  <a:lnTo>
                    <a:pt x="137" y="6"/>
                  </a:lnTo>
                  <a:lnTo>
                    <a:pt x="142" y="8"/>
                  </a:lnTo>
                  <a:lnTo>
                    <a:pt x="147" y="10"/>
                  </a:lnTo>
                  <a:lnTo>
                    <a:pt x="151" y="13"/>
                  </a:lnTo>
                  <a:lnTo>
                    <a:pt x="154" y="17"/>
                  </a:lnTo>
                  <a:lnTo>
                    <a:pt x="158" y="19"/>
                  </a:lnTo>
                  <a:lnTo>
                    <a:pt x="160" y="23"/>
                  </a:lnTo>
                  <a:lnTo>
                    <a:pt x="163" y="26"/>
                  </a:lnTo>
                  <a:lnTo>
                    <a:pt x="165" y="31"/>
                  </a:lnTo>
                  <a:lnTo>
                    <a:pt x="168" y="35"/>
                  </a:lnTo>
                  <a:lnTo>
                    <a:pt x="170" y="40"/>
                  </a:lnTo>
                  <a:lnTo>
                    <a:pt x="176" y="30"/>
                  </a:lnTo>
                  <a:lnTo>
                    <a:pt x="185" y="23"/>
                  </a:lnTo>
                  <a:lnTo>
                    <a:pt x="192" y="15"/>
                  </a:lnTo>
                  <a:lnTo>
                    <a:pt x="201" y="9"/>
                  </a:lnTo>
                  <a:lnTo>
                    <a:pt x="210" y="6"/>
                  </a:lnTo>
                  <a:lnTo>
                    <a:pt x="220" y="2"/>
                  </a:lnTo>
                  <a:lnTo>
                    <a:pt x="230" y="1"/>
                  </a:lnTo>
                  <a:lnTo>
                    <a:pt x="241" y="0"/>
                  </a:lnTo>
                  <a:lnTo>
                    <a:pt x="249" y="0"/>
                  </a:lnTo>
                  <a:lnTo>
                    <a:pt x="256" y="1"/>
                  </a:lnTo>
                  <a:lnTo>
                    <a:pt x="264" y="2"/>
                  </a:lnTo>
                  <a:lnTo>
                    <a:pt x="271" y="4"/>
                  </a:lnTo>
                  <a:lnTo>
                    <a:pt x="277" y="7"/>
                  </a:lnTo>
                  <a:lnTo>
                    <a:pt x="283" y="10"/>
                  </a:lnTo>
                  <a:lnTo>
                    <a:pt x="288" y="14"/>
                  </a:lnTo>
                  <a:lnTo>
                    <a:pt x="293" y="19"/>
                  </a:lnTo>
                  <a:lnTo>
                    <a:pt x="298" y="24"/>
                  </a:lnTo>
                  <a:lnTo>
                    <a:pt x="301" y="30"/>
                  </a:lnTo>
                  <a:lnTo>
                    <a:pt x="304" y="36"/>
                  </a:lnTo>
                  <a:lnTo>
                    <a:pt x="307" y="42"/>
                  </a:lnTo>
                  <a:lnTo>
                    <a:pt x="309" y="51"/>
                  </a:lnTo>
                  <a:lnTo>
                    <a:pt x="310" y="58"/>
                  </a:lnTo>
                  <a:lnTo>
                    <a:pt x="311" y="68"/>
                  </a:lnTo>
                  <a:lnTo>
                    <a:pt x="311" y="77"/>
                  </a:lnTo>
                  <a:lnTo>
                    <a:pt x="311" y="234"/>
                  </a:lnTo>
                  <a:lnTo>
                    <a:pt x="273" y="234"/>
                  </a:lnTo>
                  <a:lnTo>
                    <a:pt x="273" y="89"/>
                  </a:lnTo>
                  <a:lnTo>
                    <a:pt x="272" y="85"/>
                  </a:lnTo>
                  <a:lnTo>
                    <a:pt x="272" y="78"/>
                  </a:lnTo>
                  <a:lnTo>
                    <a:pt x="272" y="74"/>
                  </a:lnTo>
                  <a:lnTo>
                    <a:pt x="272" y="70"/>
                  </a:lnTo>
                  <a:lnTo>
                    <a:pt x="271" y="65"/>
                  </a:lnTo>
                  <a:lnTo>
                    <a:pt x="271" y="63"/>
                  </a:lnTo>
                  <a:lnTo>
                    <a:pt x="270" y="59"/>
                  </a:lnTo>
                  <a:lnTo>
                    <a:pt x="269" y="57"/>
                  </a:lnTo>
                  <a:lnTo>
                    <a:pt x="269" y="54"/>
                  </a:lnTo>
                  <a:lnTo>
                    <a:pt x="267" y="52"/>
                  </a:lnTo>
                  <a:lnTo>
                    <a:pt x="265" y="49"/>
                  </a:lnTo>
                  <a:lnTo>
                    <a:pt x="264" y="47"/>
                  </a:lnTo>
                  <a:lnTo>
                    <a:pt x="261" y="44"/>
                  </a:lnTo>
                  <a:lnTo>
                    <a:pt x="260" y="43"/>
                  </a:lnTo>
                  <a:lnTo>
                    <a:pt x="258" y="41"/>
                  </a:lnTo>
                  <a:lnTo>
                    <a:pt x="255" y="40"/>
                  </a:lnTo>
                  <a:lnTo>
                    <a:pt x="253" y="38"/>
                  </a:lnTo>
                  <a:lnTo>
                    <a:pt x="250" y="37"/>
                  </a:lnTo>
                  <a:lnTo>
                    <a:pt x="248" y="36"/>
                  </a:lnTo>
                  <a:lnTo>
                    <a:pt x="244" y="35"/>
                  </a:lnTo>
                  <a:lnTo>
                    <a:pt x="242" y="35"/>
                  </a:lnTo>
                  <a:lnTo>
                    <a:pt x="238" y="34"/>
                  </a:lnTo>
                  <a:lnTo>
                    <a:pt x="236" y="34"/>
                  </a:lnTo>
                  <a:lnTo>
                    <a:pt x="232" y="34"/>
                  </a:lnTo>
                  <a:lnTo>
                    <a:pt x="226" y="34"/>
                  </a:lnTo>
                  <a:lnTo>
                    <a:pt x="220" y="35"/>
                  </a:lnTo>
                  <a:lnTo>
                    <a:pt x="215" y="36"/>
                  </a:lnTo>
                  <a:lnTo>
                    <a:pt x="210" y="37"/>
                  </a:lnTo>
                  <a:lnTo>
                    <a:pt x="205" y="40"/>
                  </a:lnTo>
                  <a:lnTo>
                    <a:pt x="201" y="42"/>
                  </a:lnTo>
                  <a:lnTo>
                    <a:pt x="196" y="46"/>
                  </a:lnTo>
                  <a:lnTo>
                    <a:pt x="192" y="49"/>
                  </a:lnTo>
                  <a:lnTo>
                    <a:pt x="188" y="54"/>
                  </a:lnTo>
                  <a:lnTo>
                    <a:pt x="185" y="59"/>
                  </a:lnTo>
                  <a:lnTo>
                    <a:pt x="182" y="64"/>
                  </a:lnTo>
                  <a:lnTo>
                    <a:pt x="180" y="70"/>
                  </a:lnTo>
                  <a:lnTo>
                    <a:pt x="177" y="77"/>
                  </a:lnTo>
                  <a:lnTo>
                    <a:pt x="176" y="85"/>
                  </a:lnTo>
                  <a:lnTo>
                    <a:pt x="176" y="93"/>
                  </a:lnTo>
                  <a:lnTo>
                    <a:pt x="176" y="102"/>
                  </a:lnTo>
                  <a:lnTo>
                    <a:pt x="176" y="234"/>
                  </a:lnTo>
                  <a:lnTo>
                    <a:pt x="137" y="234"/>
                  </a:lnTo>
                  <a:lnTo>
                    <a:pt x="137" y="86"/>
                  </a:lnTo>
                  <a:lnTo>
                    <a:pt x="136" y="78"/>
                  </a:lnTo>
                  <a:lnTo>
                    <a:pt x="136" y="74"/>
                  </a:lnTo>
                  <a:lnTo>
                    <a:pt x="135" y="68"/>
                  </a:lnTo>
                  <a:lnTo>
                    <a:pt x="135" y="63"/>
                  </a:lnTo>
                  <a:lnTo>
                    <a:pt x="133" y="58"/>
                  </a:lnTo>
                  <a:lnTo>
                    <a:pt x="131" y="54"/>
                  </a:lnTo>
                  <a:lnTo>
                    <a:pt x="130" y="49"/>
                  </a:lnTo>
                  <a:lnTo>
                    <a:pt x="128" y="47"/>
                  </a:lnTo>
                  <a:lnTo>
                    <a:pt x="125" y="43"/>
                  </a:lnTo>
                  <a:lnTo>
                    <a:pt x="122" y="41"/>
                  </a:lnTo>
                  <a:lnTo>
                    <a:pt x="118" y="38"/>
                  </a:lnTo>
                  <a:lnTo>
                    <a:pt x="114" y="37"/>
                  </a:lnTo>
                  <a:lnTo>
                    <a:pt x="111" y="35"/>
                  </a:lnTo>
                  <a:lnTo>
                    <a:pt x="106" y="34"/>
                  </a:lnTo>
                  <a:lnTo>
                    <a:pt x="101" y="34"/>
                  </a:lnTo>
                  <a:lnTo>
                    <a:pt x="96" y="34"/>
                  </a:lnTo>
                  <a:lnTo>
                    <a:pt x="92" y="34"/>
                  </a:lnTo>
                  <a:lnTo>
                    <a:pt x="88" y="34"/>
                  </a:lnTo>
                  <a:lnTo>
                    <a:pt x="84" y="35"/>
                  </a:lnTo>
                  <a:lnTo>
                    <a:pt x="80" y="36"/>
                  </a:lnTo>
                  <a:lnTo>
                    <a:pt x="77" y="37"/>
                  </a:lnTo>
                  <a:lnTo>
                    <a:pt x="73" y="38"/>
                  </a:lnTo>
                  <a:lnTo>
                    <a:pt x="69" y="40"/>
                  </a:lnTo>
                  <a:lnTo>
                    <a:pt x="66" y="42"/>
                  </a:lnTo>
                  <a:lnTo>
                    <a:pt x="62" y="44"/>
                  </a:lnTo>
                  <a:lnTo>
                    <a:pt x="60" y="47"/>
                  </a:lnTo>
                  <a:lnTo>
                    <a:pt x="56" y="49"/>
                  </a:lnTo>
                  <a:lnTo>
                    <a:pt x="54" y="53"/>
                  </a:lnTo>
                  <a:lnTo>
                    <a:pt x="51" y="55"/>
                  </a:lnTo>
                  <a:lnTo>
                    <a:pt x="49" y="59"/>
                  </a:lnTo>
                  <a:lnTo>
                    <a:pt x="47" y="63"/>
                  </a:lnTo>
                  <a:lnTo>
                    <a:pt x="45" y="68"/>
                  </a:lnTo>
                  <a:lnTo>
                    <a:pt x="44" y="71"/>
                  </a:lnTo>
                  <a:lnTo>
                    <a:pt x="43" y="76"/>
                  </a:lnTo>
                  <a:lnTo>
                    <a:pt x="41" y="82"/>
                  </a:lnTo>
                  <a:lnTo>
                    <a:pt x="41" y="88"/>
                  </a:lnTo>
                  <a:lnTo>
                    <a:pt x="40" y="94"/>
                  </a:lnTo>
                  <a:lnTo>
                    <a:pt x="40" y="100"/>
                  </a:lnTo>
                  <a:lnTo>
                    <a:pt x="39" y="108"/>
                  </a:lnTo>
                  <a:lnTo>
                    <a:pt x="39" y="115"/>
                  </a:lnTo>
                  <a:lnTo>
                    <a:pt x="39" y="234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66"/>
            <p:cNvSpPr/>
            <p:nvPr/>
          </p:nvSpPr>
          <p:spPr>
            <a:xfrm>
              <a:off x="540" y="1595"/>
              <a:ext cx="42" cy="48"/>
            </a:xfrm>
            <a:custGeom>
              <a:avLst/>
              <a:gdLst/>
              <a:ahLst/>
              <a:cxnLst/>
              <a:rect l="l" t="t" r="r" b="b"/>
              <a:pathLst>
                <a:path w="213" h="240" extrusionOk="0">
                  <a:moveTo>
                    <a:pt x="170" y="161"/>
                  </a:moveTo>
                  <a:lnTo>
                    <a:pt x="210" y="166"/>
                  </a:lnTo>
                  <a:lnTo>
                    <a:pt x="208" y="174"/>
                  </a:lnTo>
                  <a:lnTo>
                    <a:pt x="205" y="182"/>
                  </a:lnTo>
                  <a:lnTo>
                    <a:pt x="202" y="190"/>
                  </a:lnTo>
                  <a:lnTo>
                    <a:pt x="197" y="196"/>
                  </a:lnTo>
                  <a:lnTo>
                    <a:pt x="192" y="204"/>
                  </a:lnTo>
                  <a:lnTo>
                    <a:pt x="187" y="210"/>
                  </a:lnTo>
                  <a:lnTo>
                    <a:pt x="181" y="215"/>
                  </a:lnTo>
                  <a:lnTo>
                    <a:pt x="175" y="221"/>
                  </a:lnTo>
                  <a:lnTo>
                    <a:pt x="169" y="224"/>
                  </a:lnTo>
                  <a:lnTo>
                    <a:pt x="162" y="229"/>
                  </a:lnTo>
                  <a:lnTo>
                    <a:pt x="154" y="232"/>
                  </a:lnTo>
                  <a:lnTo>
                    <a:pt x="146" y="235"/>
                  </a:lnTo>
                  <a:lnTo>
                    <a:pt x="137" y="236"/>
                  </a:lnTo>
                  <a:lnTo>
                    <a:pt x="129" y="239"/>
                  </a:lnTo>
                  <a:lnTo>
                    <a:pt x="119" y="239"/>
                  </a:lnTo>
                  <a:lnTo>
                    <a:pt x="109" y="240"/>
                  </a:lnTo>
                  <a:lnTo>
                    <a:pt x="97" y="239"/>
                  </a:lnTo>
                  <a:lnTo>
                    <a:pt x="86" y="238"/>
                  </a:lnTo>
                  <a:lnTo>
                    <a:pt x="75" y="235"/>
                  </a:lnTo>
                  <a:lnTo>
                    <a:pt x="64" y="232"/>
                  </a:lnTo>
                  <a:lnTo>
                    <a:pt x="55" y="228"/>
                  </a:lnTo>
                  <a:lnTo>
                    <a:pt x="46" y="222"/>
                  </a:lnTo>
                  <a:lnTo>
                    <a:pt x="38" y="216"/>
                  </a:lnTo>
                  <a:lnTo>
                    <a:pt x="30" y="208"/>
                  </a:lnTo>
                  <a:lnTo>
                    <a:pt x="23" y="200"/>
                  </a:lnTo>
                  <a:lnTo>
                    <a:pt x="17" y="191"/>
                  </a:lnTo>
                  <a:lnTo>
                    <a:pt x="12" y="182"/>
                  </a:lnTo>
                  <a:lnTo>
                    <a:pt x="7" y="171"/>
                  </a:lnTo>
                  <a:lnTo>
                    <a:pt x="5" y="160"/>
                  </a:lnTo>
                  <a:lnTo>
                    <a:pt x="3" y="148"/>
                  </a:lnTo>
                  <a:lnTo>
                    <a:pt x="1" y="136"/>
                  </a:lnTo>
                  <a:lnTo>
                    <a:pt x="0" y="121"/>
                  </a:lnTo>
                  <a:lnTo>
                    <a:pt x="1" y="108"/>
                  </a:lnTo>
                  <a:lnTo>
                    <a:pt x="3" y="94"/>
                  </a:lnTo>
                  <a:lnTo>
                    <a:pt x="5" y="82"/>
                  </a:lnTo>
                  <a:lnTo>
                    <a:pt x="7" y="70"/>
                  </a:lnTo>
                  <a:lnTo>
                    <a:pt x="12" y="59"/>
                  </a:lnTo>
                  <a:lnTo>
                    <a:pt x="17" y="49"/>
                  </a:lnTo>
                  <a:lnTo>
                    <a:pt x="23" y="40"/>
                  </a:lnTo>
                  <a:lnTo>
                    <a:pt x="30" y="31"/>
                  </a:lnTo>
                  <a:lnTo>
                    <a:pt x="38" y="24"/>
                  </a:lnTo>
                  <a:lnTo>
                    <a:pt x="46" y="18"/>
                  </a:lnTo>
                  <a:lnTo>
                    <a:pt x="55" y="12"/>
                  </a:lnTo>
                  <a:lnTo>
                    <a:pt x="64" y="8"/>
                  </a:lnTo>
                  <a:lnTo>
                    <a:pt x="74" y="4"/>
                  </a:lnTo>
                  <a:lnTo>
                    <a:pt x="85" y="2"/>
                  </a:lnTo>
                  <a:lnTo>
                    <a:pt x="96" y="0"/>
                  </a:lnTo>
                  <a:lnTo>
                    <a:pt x="108" y="0"/>
                  </a:lnTo>
                  <a:lnTo>
                    <a:pt x="119" y="0"/>
                  </a:lnTo>
                  <a:lnTo>
                    <a:pt x="130" y="2"/>
                  </a:lnTo>
                  <a:lnTo>
                    <a:pt x="140" y="4"/>
                  </a:lnTo>
                  <a:lnTo>
                    <a:pt x="150" y="8"/>
                  </a:lnTo>
                  <a:lnTo>
                    <a:pt x="158" y="12"/>
                  </a:lnTo>
                  <a:lnTo>
                    <a:pt x="168" y="18"/>
                  </a:lnTo>
                  <a:lnTo>
                    <a:pt x="175" y="24"/>
                  </a:lnTo>
                  <a:lnTo>
                    <a:pt x="182" y="31"/>
                  </a:lnTo>
                  <a:lnTo>
                    <a:pt x="190" y="40"/>
                  </a:lnTo>
                  <a:lnTo>
                    <a:pt x="196" y="48"/>
                  </a:lnTo>
                  <a:lnTo>
                    <a:pt x="201" y="58"/>
                  </a:lnTo>
                  <a:lnTo>
                    <a:pt x="204" y="69"/>
                  </a:lnTo>
                  <a:lnTo>
                    <a:pt x="208" y="80"/>
                  </a:lnTo>
                  <a:lnTo>
                    <a:pt x="210" y="92"/>
                  </a:lnTo>
                  <a:lnTo>
                    <a:pt x="212" y="105"/>
                  </a:lnTo>
                  <a:lnTo>
                    <a:pt x="213" y="119"/>
                  </a:lnTo>
                  <a:lnTo>
                    <a:pt x="212" y="120"/>
                  </a:lnTo>
                  <a:lnTo>
                    <a:pt x="212" y="121"/>
                  </a:lnTo>
                  <a:lnTo>
                    <a:pt x="212" y="122"/>
                  </a:lnTo>
                  <a:lnTo>
                    <a:pt x="212" y="123"/>
                  </a:lnTo>
                  <a:lnTo>
                    <a:pt x="212" y="125"/>
                  </a:lnTo>
                  <a:lnTo>
                    <a:pt x="212" y="126"/>
                  </a:lnTo>
                  <a:lnTo>
                    <a:pt x="212" y="128"/>
                  </a:lnTo>
                  <a:lnTo>
                    <a:pt x="212" y="129"/>
                  </a:lnTo>
                  <a:lnTo>
                    <a:pt x="40" y="129"/>
                  </a:lnTo>
                  <a:lnTo>
                    <a:pt x="41" y="139"/>
                  </a:lnTo>
                  <a:lnTo>
                    <a:pt x="43" y="148"/>
                  </a:lnTo>
                  <a:lnTo>
                    <a:pt x="45" y="155"/>
                  </a:lnTo>
                  <a:lnTo>
                    <a:pt x="47" y="163"/>
                  </a:lnTo>
                  <a:lnTo>
                    <a:pt x="50" y="170"/>
                  </a:lnTo>
                  <a:lnTo>
                    <a:pt x="54" y="177"/>
                  </a:lnTo>
                  <a:lnTo>
                    <a:pt x="57" y="182"/>
                  </a:lnTo>
                  <a:lnTo>
                    <a:pt x="62" y="188"/>
                  </a:lnTo>
                  <a:lnTo>
                    <a:pt x="67" y="193"/>
                  </a:lnTo>
                  <a:lnTo>
                    <a:pt x="72" y="196"/>
                  </a:lnTo>
                  <a:lnTo>
                    <a:pt x="78" y="200"/>
                  </a:lnTo>
                  <a:lnTo>
                    <a:pt x="84" y="202"/>
                  </a:lnTo>
                  <a:lnTo>
                    <a:pt x="90" y="205"/>
                  </a:lnTo>
                  <a:lnTo>
                    <a:pt x="96" y="206"/>
                  </a:lnTo>
                  <a:lnTo>
                    <a:pt x="103" y="207"/>
                  </a:lnTo>
                  <a:lnTo>
                    <a:pt x="109" y="207"/>
                  </a:lnTo>
                  <a:lnTo>
                    <a:pt x="116" y="207"/>
                  </a:lnTo>
                  <a:lnTo>
                    <a:pt x="120" y="207"/>
                  </a:lnTo>
                  <a:lnTo>
                    <a:pt x="125" y="206"/>
                  </a:lnTo>
                  <a:lnTo>
                    <a:pt x="130" y="205"/>
                  </a:lnTo>
                  <a:lnTo>
                    <a:pt x="134" y="204"/>
                  </a:lnTo>
                  <a:lnTo>
                    <a:pt x="139" y="201"/>
                  </a:lnTo>
                  <a:lnTo>
                    <a:pt x="142" y="199"/>
                  </a:lnTo>
                  <a:lnTo>
                    <a:pt x="147" y="196"/>
                  </a:lnTo>
                  <a:lnTo>
                    <a:pt x="151" y="194"/>
                  </a:lnTo>
                  <a:lnTo>
                    <a:pt x="153" y="190"/>
                  </a:lnTo>
                  <a:lnTo>
                    <a:pt x="157" y="187"/>
                  </a:lnTo>
                  <a:lnTo>
                    <a:pt x="160" y="182"/>
                  </a:lnTo>
                  <a:lnTo>
                    <a:pt x="163" y="177"/>
                  </a:lnTo>
                  <a:lnTo>
                    <a:pt x="165" y="172"/>
                  </a:lnTo>
                  <a:lnTo>
                    <a:pt x="168" y="166"/>
                  </a:lnTo>
                  <a:lnTo>
                    <a:pt x="170" y="161"/>
                  </a:lnTo>
                  <a:close/>
                  <a:moveTo>
                    <a:pt x="43" y="98"/>
                  </a:moveTo>
                  <a:lnTo>
                    <a:pt x="171" y="98"/>
                  </a:lnTo>
                  <a:lnTo>
                    <a:pt x="170" y="91"/>
                  </a:lnTo>
                  <a:lnTo>
                    <a:pt x="169" y="85"/>
                  </a:lnTo>
                  <a:lnTo>
                    <a:pt x="168" y="78"/>
                  </a:lnTo>
                  <a:lnTo>
                    <a:pt x="167" y="72"/>
                  </a:lnTo>
                  <a:lnTo>
                    <a:pt x="164" y="68"/>
                  </a:lnTo>
                  <a:lnTo>
                    <a:pt x="162" y="63"/>
                  </a:lnTo>
                  <a:lnTo>
                    <a:pt x="159" y="58"/>
                  </a:lnTo>
                  <a:lnTo>
                    <a:pt x="157" y="54"/>
                  </a:lnTo>
                  <a:lnTo>
                    <a:pt x="152" y="49"/>
                  </a:lnTo>
                  <a:lnTo>
                    <a:pt x="146" y="44"/>
                  </a:lnTo>
                  <a:lnTo>
                    <a:pt x="141" y="41"/>
                  </a:lnTo>
                  <a:lnTo>
                    <a:pt x="135" y="37"/>
                  </a:lnTo>
                  <a:lnTo>
                    <a:pt x="129" y="35"/>
                  </a:lnTo>
                  <a:lnTo>
                    <a:pt x="122" y="34"/>
                  </a:lnTo>
                  <a:lnTo>
                    <a:pt x="116" y="32"/>
                  </a:lnTo>
                  <a:lnTo>
                    <a:pt x="108" y="31"/>
                  </a:lnTo>
                  <a:lnTo>
                    <a:pt x="101" y="32"/>
                  </a:lnTo>
                  <a:lnTo>
                    <a:pt x="95" y="32"/>
                  </a:lnTo>
                  <a:lnTo>
                    <a:pt x="89" y="35"/>
                  </a:lnTo>
                  <a:lnTo>
                    <a:pt x="84" y="36"/>
                  </a:lnTo>
                  <a:lnTo>
                    <a:pt x="78" y="38"/>
                  </a:lnTo>
                  <a:lnTo>
                    <a:pt x="73" y="42"/>
                  </a:lnTo>
                  <a:lnTo>
                    <a:pt x="68" y="46"/>
                  </a:lnTo>
                  <a:lnTo>
                    <a:pt x="63" y="49"/>
                  </a:lnTo>
                  <a:lnTo>
                    <a:pt x="58" y="54"/>
                  </a:lnTo>
                  <a:lnTo>
                    <a:pt x="55" y="59"/>
                  </a:lnTo>
                  <a:lnTo>
                    <a:pt x="51" y="65"/>
                  </a:lnTo>
                  <a:lnTo>
                    <a:pt x="49" y="70"/>
                  </a:lnTo>
                  <a:lnTo>
                    <a:pt x="46" y="77"/>
                  </a:lnTo>
                  <a:lnTo>
                    <a:pt x="45" y="83"/>
                  </a:lnTo>
                  <a:lnTo>
                    <a:pt x="44" y="91"/>
                  </a:lnTo>
                  <a:lnTo>
                    <a:pt x="43" y="9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66"/>
            <p:cNvSpPr/>
            <p:nvPr/>
          </p:nvSpPr>
          <p:spPr>
            <a:xfrm>
              <a:off x="592" y="1595"/>
              <a:ext cx="37" cy="47"/>
            </a:xfrm>
            <a:custGeom>
              <a:avLst/>
              <a:gdLst/>
              <a:ahLst/>
              <a:cxnLst/>
              <a:rect l="l" t="t" r="r" b="b"/>
              <a:pathLst>
                <a:path w="186" h="234" extrusionOk="0">
                  <a:moveTo>
                    <a:pt x="0" y="234"/>
                  </a:moveTo>
                  <a:lnTo>
                    <a:pt x="0" y="4"/>
                  </a:lnTo>
                  <a:lnTo>
                    <a:pt x="34" y="4"/>
                  </a:lnTo>
                  <a:lnTo>
                    <a:pt x="34" y="37"/>
                  </a:lnTo>
                  <a:lnTo>
                    <a:pt x="41" y="29"/>
                  </a:lnTo>
                  <a:lnTo>
                    <a:pt x="49" y="21"/>
                  </a:lnTo>
                  <a:lnTo>
                    <a:pt x="57" y="14"/>
                  </a:lnTo>
                  <a:lnTo>
                    <a:pt x="66" y="9"/>
                  </a:lnTo>
                  <a:lnTo>
                    <a:pt x="75" y="4"/>
                  </a:lnTo>
                  <a:lnTo>
                    <a:pt x="85" y="2"/>
                  </a:lnTo>
                  <a:lnTo>
                    <a:pt x="96" y="1"/>
                  </a:lnTo>
                  <a:lnTo>
                    <a:pt x="108" y="0"/>
                  </a:lnTo>
                  <a:lnTo>
                    <a:pt x="113" y="0"/>
                  </a:lnTo>
                  <a:lnTo>
                    <a:pt x="118" y="0"/>
                  </a:lnTo>
                  <a:lnTo>
                    <a:pt x="123" y="1"/>
                  </a:lnTo>
                  <a:lnTo>
                    <a:pt x="128" y="2"/>
                  </a:lnTo>
                  <a:lnTo>
                    <a:pt x="133" y="2"/>
                  </a:lnTo>
                  <a:lnTo>
                    <a:pt x="137" y="4"/>
                  </a:lnTo>
                  <a:lnTo>
                    <a:pt x="141" y="6"/>
                  </a:lnTo>
                  <a:lnTo>
                    <a:pt x="146" y="7"/>
                  </a:lnTo>
                  <a:lnTo>
                    <a:pt x="150" y="9"/>
                  </a:lnTo>
                  <a:lnTo>
                    <a:pt x="154" y="12"/>
                  </a:lnTo>
                  <a:lnTo>
                    <a:pt x="158" y="13"/>
                  </a:lnTo>
                  <a:lnTo>
                    <a:pt x="162" y="15"/>
                  </a:lnTo>
                  <a:lnTo>
                    <a:pt x="164" y="18"/>
                  </a:lnTo>
                  <a:lnTo>
                    <a:pt x="167" y="21"/>
                  </a:lnTo>
                  <a:lnTo>
                    <a:pt x="170" y="24"/>
                  </a:lnTo>
                  <a:lnTo>
                    <a:pt x="171" y="26"/>
                  </a:lnTo>
                  <a:lnTo>
                    <a:pt x="174" y="30"/>
                  </a:lnTo>
                  <a:lnTo>
                    <a:pt x="176" y="34"/>
                  </a:lnTo>
                  <a:lnTo>
                    <a:pt x="177" y="36"/>
                  </a:lnTo>
                  <a:lnTo>
                    <a:pt x="180" y="40"/>
                  </a:lnTo>
                  <a:lnTo>
                    <a:pt x="181" y="43"/>
                  </a:lnTo>
                  <a:lnTo>
                    <a:pt x="182" y="47"/>
                  </a:lnTo>
                  <a:lnTo>
                    <a:pt x="184" y="52"/>
                  </a:lnTo>
                  <a:lnTo>
                    <a:pt x="184" y="55"/>
                  </a:lnTo>
                  <a:lnTo>
                    <a:pt x="185" y="58"/>
                  </a:lnTo>
                  <a:lnTo>
                    <a:pt x="185" y="61"/>
                  </a:lnTo>
                  <a:lnTo>
                    <a:pt x="186" y="66"/>
                  </a:lnTo>
                  <a:lnTo>
                    <a:pt x="186" y="70"/>
                  </a:lnTo>
                  <a:lnTo>
                    <a:pt x="186" y="75"/>
                  </a:lnTo>
                  <a:lnTo>
                    <a:pt x="186" y="81"/>
                  </a:lnTo>
                  <a:lnTo>
                    <a:pt x="186" y="87"/>
                  </a:lnTo>
                  <a:lnTo>
                    <a:pt x="186" y="93"/>
                  </a:lnTo>
                  <a:lnTo>
                    <a:pt x="186" y="234"/>
                  </a:lnTo>
                  <a:lnTo>
                    <a:pt x="147" y="234"/>
                  </a:lnTo>
                  <a:lnTo>
                    <a:pt x="147" y="94"/>
                  </a:lnTo>
                  <a:lnTo>
                    <a:pt x="147" y="89"/>
                  </a:lnTo>
                  <a:lnTo>
                    <a:pt x="147" y="83"/>
                  </a:lnTo>
                  <a:lnTo>
                    <a:pt x="147" y="78"/>
                  </a:lnTo>
                  <a:lnTo>
                    <a:pt x="146" y="74"/>
                  </a:lnTo>
                  <a:lnTo>
                    <a:pt x="146" y="70"/>
                  </a:lnTo>
                  <a:lnTo>
                    <a:pt x="145" y="66"/>
                  </a:lnTo>
                  <a:lnTo>
                    <a:pt x="143" y="63"/>
                  </a:lnTo>
                  <a:lnTo>
                    <a:pt x="142" y="59"/>
                  </a:lnTo>
                  <a:lnTo>
                    <a:pt x="141" y="57"/>
                  </a:lnTo>
                  <a:lnTo>
                    <a:pt x="140" y="54"/>
                  </a:lnTo>
                  <a:lnTo>
                    <a:pt x="139" y="51"/>
                  </a:lnTo>
                  <a:lnTo>
                    <a:pt x="136" y="48"/>
                  </a:lnTo>
                  <a:lnTo>
                    <a:pt x="135" y="47"/>
                  </a:lnTo>
                  <a:lnTo>
                    <a:pt x="133" y="44"/>
                  </a:lnTo>
                  <a:lnTo>
                    <a:pt x="129" y="42"/>
                  </a:lnTo>
                  <a:lnTo>
                    <a:pt x="126" y="41"/>
                  </a:lnTo>
                  <a:lnTo>
                    <a:pt x="124" y="38"/>
                  </a:lnTo>
                  <a:lnTo>
                    <a:pt x="120" y="37"/>
                  </a:lnTo>
                  <a:lnTo>
                    <a:pt x="118" y="36"/>
                  </a:lnTo>
                  <a:lnTo>
                    <a:pt x="114" y="35"/>
                  </a:lnTo>
                  <a:lnTo>
                    <a:pt x="111" y="35"/>
                  </a:lnTo>
                  <a:lnTo>
                    <a:pt x="107" y="34"/>
                  </a:lnTo>
                  <a:lnTo>
                    <a:pt x="103" y="34"/>
                  </a:lnTo>
                  <a:lnTo>
                    <a:pt x="100" y="34"/>
                  </a:lnTo>
                  <a:lnTo>
                    <a:pt x="94" y="34"/>
                  </a:lnTo>
                  <a:lnTo>
                    <a:pt x="88" y="35"/>
                  </a:lnTo>
                  <a:lnTo>
                    <a:pt x="82" y="36"/>
                  </a:lnTo>
                  <a:lnTo>
                    <a:pt x="77" y="37"/>
                  </a:lnTo>
                  <a:lnTo>
                    <a:pt x="71" y="40"/>
                  </a:lnTo>
                  <a:lnTo>
                    <a:pt x="66" y="42"/>
                  </a:lnTo>
                  <a:lnTo>
                    <a:pt x="61" y="46"/>
                  </a:lnTo>
                  <a:lnTo>
                    <a:pt x="56" y="49"/>
                  </a:lnTo>
                  <a:lnTo>
                    <a:pt x="52" y="53"/>
                  </a:lnTo>
                  <a:lnTo>
                    <a:pt x="49" y="59"/>
                  </a:lnTo>
                  <a:lnTo>
                    <a:pt x="45" y="65"/>
                  </a:lnTo>
                  <a:lnTo>
                    <a:pt x="43" y="72"/>
                  </a:lnTo>
                  <a:lnTo>
                    <a:pt x="41" y="80"/>
                  </a:lnTo>
                  <a:lnTo>
                    <a:pt x="40" y="88"/>
                  </a:lnTo>
                  <a:lnTo>
                    <a:pt x="39" y="98"/>
                  </a:lnTo>
                  <a:lnTo>
                    <a:pt x="39" y="109"/>
                  </a:lnTo>
                  <a:lnTo>
                    <a:pt x="39" y="234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66"/>
            <p:cNvSpPr/>
            <p:nvPr/>
          </p:nvSpPr>
          <p:spPr>
            <a:xfrm>
              <a:off x="637" y="1580"/>
              <a:ext cx="22" cy="63"/>
            </a:xfrm>
            <a:custGeom>
              <a:avLst/>
              <a:gdLst/>
              <a:ahLst/>
              <a:cxnLst/>
              <a:rect l="l" t="t" r="r" b="b"/>
              <a:pathLst>
                <a:path w="112" h="314" extrusionOk="0">
                  <a:moveTo>
                    <a:pt x="106" y="276"/>
                  </a:moveTo>
                  <a:lnTo>
                    <a:pt x="112" y="310"/>
                  </a:lnTo>
                  <a:lnTo>
                    <a:pt x="108" y="311"/>
                  </a:lnTo>
                  <a:lnTo>
                    <a:pt x="103" y="311"/>
                  </a:lnTo>
                  <a:lnTo>
                    <a:pt x="100" y="312"/>
                  </a:lnTo>
                  <a:lnTo>
                    <a:pt x="96" y="312"/>
                  </a:lnTo>
                  <a:lnTo>
                    <a:pt x="92" y="314"/>
                  </a:lnTo>
                  <a:lnTo>
                    <a:pt x="89" y="314"/>
                  </a:lnTo>
                  <a:lnTo>
                    <a:pt x="85" y="314"/>
                  </a:lnTo>
                  <a:lnTo>
                    <a:pt x="83" y="314"/>
                  </a:lnTo>
                  <a:lnTo>
                    <a:pt x="76" y="314"/>
                  </a:lnTo>
                  <a:lnTo>
                    <a:pt x="72" y="314"/>
                  </a:lnTo>
                  <a:lnTo>
                    <a:pt x="68" y="312"/>
                  </a:lnTo>
                  <a:lnTo>
                    <a:pt x="63" y="312"/>
                  </a:lnTo>
                  <a:lnTo>
                    <a:pt x="59" y="311"/>
                  </a:lnTo>
                  <a:lnTo>
                    <a:pt x="56" y="310"/>
                  </a:lnTo>
                  <a:lnTo>
                    <a:pt x="52" y="309"/>
                  </a:lnTo>
                  <a:lnTo>
                    <a:pt x="50" y="306"/>
                  </a:lnTo>
                  <a:lnTo>
                    <a:pt x="46" y="305"/>
                  </a:lnTo>
                  <a:lnTo>
                    <a:pt x="44" y="303"/>
                  </a:lnTo>
                  <a:lnTo>
                    <a:pt x="41" y="301"/>
                  </a:lnTo>
                  <a:lnTo>
                    <a:pt x="39" y="299"/>
                  </a:lnTo>
                  <a:lnTo>
                    <a:pt x="38" y="297"/>
                  </a:lnTo>
                  <a:lnTo>
                    <a:pt x="35" y="294"/>
                  </a:lnTo>
                  <a:lnTo>
                    <a:pt x="34" y="292"/>
                  </a:lnTo>
                  <a:lnTo>
                    <a:pt x="33" y="289"/>
                  </a:lnTo>
                  <a:lnTo>
                    <a:pt x="31" y="286"/>
                  </a:lnTo>
                  <a:lnTo>
                    <a:pt x="30" y="282"/>
                  </a:lnTo>
                  <a:lnTo>
                    <a:pt x="30" y="277"/>
                  </a:lnTo>
                  <a:lnTo>
                    <a:pt x="29" y="272"/>
                  </a:lnTo>
                  <a:lnTo>
                    <a:pt x="29" y="266"/>
                  </a:lnTo>
                  <a:lnTo>
                    <a:pt x="28" y="259"/>
                  </a:lnTo>
                  <a:lnTo>
                    <a:pt x="28" y="252"/>
                  </a:lnTo>
                  <a:lnTo>
                    <a:pt x="28" y="243"/>
                  </a:lnTo>
                  <a:lnTo>
                    <a:pt x="28" y="111"/>
                  </a:lnTo>
                  <a:lnTo>
                    <a:pt x="0" y="111"/>
                  </a:lnTo>
                  <a:lnTo>
                    <a:pt x="0" y="80"/>
                  </a:lnTo>
                  <a:lnTo>
                    <a:pt x="28" y="80"/>
                  </a:lnTo>
                  <a:lnTo>
                    <a:pt x="28" y="25"/>
                  </a:lnTo>
                  <a:lnTo>
                    <a:pt x="67" y="0"/>
                  </a:lnTo>
                  <a:lnTo>
                    <a:pt x="67" y="80"/>
                  </a:lnTo>
                  <a:lnTo>
                    <a:pt x="106" y="80"/>
                  </a:lnTo>
                  <a:lnTo>
                    <a:pt x="106" y="111"/>
                  </a:lnTo>
                  <a:lnTo>
                    <a:pt x="67" y="111"/>
                  </a:lnTo>
                  <a:lnTo>
                    <a:pt x="67" y="246"/>
                  </a:lnTo>
                  <a:lnTo>
                    <a:pt x="67" y="249"/>
                  </a:lnTo>
                  <a:lnTo>
                    <a:pt x="67" y="253"/>
                  </a:lnTo>
                  <a:lnTo>
                    <a:pt x="67" y="256"/>
                  </a:lnTo>
                  <a:lnTo>
                    <a:pt x="67" y="259"/>
                  </a:lnTo>
                  <a:lnTo>
                    <a:pt x="68" y="261"/>
                  </a:lnTo>
                  <a:lnTo>
                    <a:pt x="68" y="264"/>
                  </a:lnTo>
                  <a:lnTo>
                    <a:pt x="68" y="265"/>
                  </a:lnTo>
                  <a:lnTo>
                    <a:pt x="69" y="266"/>
                  </a:lnTo>
                  <a:lnTo>
                    <a:pt x="69" y="267"/>
                  </a:lnTo>
                  <a:lnTo>
                    <a:pt x="70" y="269"/>
                  </a:lnTo>
                  <a:lnTo>
                    <a:pt x="70" y="270"/>
                  </a:lnTo>
                  <a:lnTo>
                    <a:pt x="72" y="271"/>
                  </a:lnTo>
                  <a:lnTo>
                    <a:pt x="73" y="272"/>
                  </a:lnTo>
                  <a:lnTo>
                    <a:pt x="74" y="274"/>
                  </a:lnTo>
                  <a:lnTo>
                    <a:pt x="75" y="275"/>
                  </a:lnTo>
                  <a:lnTo>
                    <a:pt x="76" y="275"/>
                  </a:lnTo>
                  <a:lnTo>
                    <a:pt x="78" y="276"/>
                  </a:lnTo>
                  <a:lnTo>
                    <a:pt x="80" y="276"/>
                  </a:lnTo>
                  <a:lnTo>
                    <a:pt x="81" y="276"/>
                  </a:lnTo>
                  <a:lnTo>
                    <a:pt x="83" y="277"/>
                  </a:lnTo>
                  <a:lnTo>
                    <a:pt x="85" y="277"/>
                  </a:lnTo>
                  <a:lnTo>
                    <a:pt x="86" y="277"/>
                  </a:lnTo>
                  <a:lnTo>
                    <a:pt x="89" y="277"/>
                  </a:lnTo>
                  <a:lnTo>
                    <a:pt x="91" y="277"/>
                  </a:lnTo>
                  <a:lnTo>
                    <a:pt x="92" y="277"/>
                  </a:lnTo>
                  <a:lnTo>
                    <a:pt x="95" y="277"/>
                  </a:lnTo>
                  <a:lnTo>
                    <a:pt x="96" y="277"/>
                  </a:lnTo>
                  <a:lnTo>
                    <a:pt x="98" y="277"/>
                  </a:lnTo>
                  <a:lnTo>
                    <a:pt x="101" y="276"/>
                  </a:lnTo>
                  <a:lnTo>
                    <a:pt x="103" y="276"/>
                  </a:lnTo>
                  <a:lnTo>
                    <a:pt x="106" y="27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66"/>
            <p:cNvSpPr/>
            <p:nvPr/>
          </p:nvSpPr>
          <p:spPr>
            <a:xfrm>
              <a:off x="661" y="1595"/>
              <a:ext cx="38" cy="48"/>
            </a:xfrm>
            <a:custGeom>
              <a:avLst/>
              <a:gdLst/>
              <a:ahLst/>
              <a:cxnLst/>
              <a:rect l="l" t="t" r="r" b="b"/>
              <a:pathLst>
                <a:path w="190" h="240" extrusionOk="0">
                  <a:moveTo>
                    <a:pt x="0" y="166"/>
                  </a:moveTo>
                  <a:lnTo>
                    <a:pt x="37" y="160"/>
                  </a:lnTo>
                  <a:lnTo>
                    <a:pt x="38" y="166"/>
                  </a:lnTo>
                  <a:lnTo>
                    <a:pt x="40" y="171"/>
                  </a:lnTo>
                  <a:lnTo>
                    <a:pt x="42" y="176"/>
                  </a:lnTo>
                  <a:lnTo>
                    <a:pt x="43" y="180"/>
                  </a:lnTo>
                  <a:lnTo>
                    <a:pt x="46" y="184"/>
                  </a:lnTo>
                  <a:lnTo>
                    <a:pt x="49" y="189"/>
                  </a:lnTo>
                  <a:lnTo>
                    <a:pt x="52" y="193"/>
                  </a:lnTo>
                  <a:lnTo>
                    <a:pt x="55" y="195"/>
                  </a:lnTo>
                  <a:lnTo>
                    <a:pt x="59" y="199"/>
                  </a:lnTo>
                  <a:lnTo>
                    <a:pt x="64" y="201"/>
                  </a:lnTo>
                  <a:lnTo>
                    <a:pt x="69" y="202"/>
                  </a:lnTo>
                  <a:lnTo>
                    <a:pt x="74" y="205"/>
                  </a:lnTo>
                  <a:lnTo>
                    <a:pt x="79" y="206"/>
                  </a:lnTo>
                  <a:lnTo>
                    <a:pt x="85" y="207"/>
                  </a:lnTo>
                  <a:lnTo>
                    <a:pt x="91" y="207"/>
                  </a:lnTo>
                  <a:lnTo>
                    <a:pt x="97" y="207"/>
                  </a:lnTo>
                  <a:lnTo>
                    <a:pt x="104" y="207"/>
                  </a:lnTo>
                  <a:lnTo>
                    <a:pt x="110" y="207"/>
                  </a:lnTo>
                  <a:lnTo>
                    <a:pt x="115" y="206"/>
                  </a:lnTo>
                  <a:lnTo>
                    <a:pt x="121" y="205"/>
                  </a:lnTo>
                  <a:lnTo>
                    <a:pt x="125" y="204"/>
                  </a:lnTo>
                  <a:lnTo>
                    <a:pt x="130" y="201"/>
                  </a:lnTo>
                  <a:lnTo>
                    <a:pt x="133" y="199"/>
                  </a:lnTo>
                  <a:lnTo>
                    <a:pt x="137" y="196"/>
                  </a:lnTo>
                  <a:lnTo>
                    <a:pt x="141" y="194"/>
                  </a:lnTo>
                  <a:lnTo>
                    <a:pt x="143" y="191"/>
                  </a:lnTo>
                  <a:lnTo>
                    <a:pt x="145" y="188"/>
                  </a:lnTo>
                  <a:lnTo>
                    <a:pt x="147" y="185"/>
                  </a:lnTo>
                  <a:lnTo>
                    <a:pt x="148" y="182"/>
                  </a:lnTo>
                  <a:lnTo>
                    <a:pt x="149" y="178"/>
                  </a:lnTo>
                  <a:lnTo>
                    <a:pt x="150" y="174"/>
                  </a:lnTo>
                  <a:lnTo>
                    <a:pt x="150" y="171"/>
                  </a:lnTo>
                  <a:lnTo>
                    <a:pt x="150" y="168"/>
                  </a:lnTo>
                  <a:lnTo>
                    <a:pt x="149" y="165"/>
                  </a:lnTo>
                  <a:lnTo>
                    <a:pt x="148" y="162"/>
                  </a:lnTo>
                  <a:lnTo>
                    <a:pt x="147" y="160"/>
                  </a:lnTo>
                  <a:lnTo>
                    <a:pt x="145" y="156"/>
                  </a:lnTo>
                  <a:lnTo>
                    <a:pt x="143" y="155"/>
                  </a:lnTo>
                  <a:lnTo>
                    <a:pt x="142" y="153"/>
                  </a:lnTo>
                  <a:lnTo>
                    <a:pt x="138" y="150"/>
                  </a:lnTo>
                  <a:lnTo>
                    <a:pt x="136" y="149"/>
                  </a:lnTo>
                  <a:lnTo>
                    <a:pt x="133" y="148"/>
                  </a:lnTo>
                  <a:lnTo>
                    <a:pt x="130" y="146"/>
                  </a:lnTo>
                  <a:lnTo>
                    <a:pt x="125" y="144"/>
                  </a:lnTo>
                  <a:lnTo>
                    <a:pt x="119" y="143"/>
                  </a:lnTo>
                  <a:lnTo>
                    <a:pt x="113" y="140"/>
                  </a:lnTo>
                  <a:lnTo>
                    <a:pt x="107" y="139"/>
                  </a:lnTo>
                  <a:lnTo>
                    <a:pt x="99" y="137"/>
                  </a:lnTo>
                  <a:lnTo>
                    <a:pt x="88" y="134"/>
                  </a:lnTo>
                  <a:lnTo>
                    <a:pt x="79" y="132"/>
                  </a:lnTo>
                  <a:lnTo>
                    <a:pt x="70" y="129"/>
                  </a:lnTo>
                  <a:lnTo>
                    <a:pt x="63" y="127"/>
                  </a:lnTo>
                  <a:lnTo>
                    <a:pt x="55" y="125"/>
                  </a:lnTo>
                  <a:lnTo>
                    <a:pt x="49" y="122"/>
                  </a:lnTo>
                  <a:lnTo>
                    <a:pt x="43" y="121"/>
                  </a:lnTo>
                  <a:lnTo>
                    <a:pt x="40" y="119"/>
                  </a:lnTo>
                  <a:lnTo>
                    <a:pt x="35" y="116"/>
                  </a:lnTo>
                  <a:lnTo>
                    <a:pt x="31" y="114"/>
                  </a:lnTo>
                  <a:lnTo>
                    <a:pt x="28" y="111"/>
                  </a:lnTo>
                  <a:lnTo>
                    <a:pt x="25" y="109"/>
                  </a:lnTo>
                  <a:lnTo>
                    <a:pt x="21" y="106"/>
                  </a:lnTo>
                  <a:lnTo>
                    <a:pt x="19" y="103"/>
                  </a:lnTo>
                  <a:lnTo>
                    <a:pt x="17" y="100"/>
                  </a:lnTo>
                  <a:lnTo>
                    <a:pt x="14" y="97"/>
                  </a:lnTo>
                  <a:lnTo>
                    <a:pt x="12" y="93"/>
                  </a:lnTo>
                  <a:lnTo>
                    <a:pt x="11" y="89"/>
                  </a:lnTo>
                  <a:lnTo>
                    <a:pt x="9" y="86"/>
                  </a:lnTo>
                  <a:lnTo>
                    <a:pt x="8" y="82"/>
                  </a:lnTo>
                  <a:lnTo>
                    <a:pt x="7" y="78"/>
                  </a:lnTo>
                  <a:lnTo>
                    <a:pt x="6" y="74"/>
                  </a:lnTo>
                  <a:lnTo>
                    <a:pt x="6" y="70"/>
                  </a:lnTo>
                  <a:lnTo>
                    <a:pt x="6" y="66"/>
                  </a:lnTo>
                  <a:lnTo>
                    <a:pt x="6" y="61"/>
                  </a:lnTo>
                  <a:lnTo>
                    <a:pt x="6" y="58"/>
                  </a:lnTo>
                  <a:lnTo>
                    <a:pt x="7" y="54"/>
                  </a:lnTo>
                  <a:lnTo>
                    <a:pt x="7" y="51"/>
                  </a:lnTo>
                  <a:lnTo>
                    <a:pt x="8" y="48"/>
                  </a:lnTo>
                  <a:lnTo>
                    <a:pt x="9" y="44"/>
                  </a:lnTo>
                  <a:lnTo>
                    <a:pt x="11" y="41"/>
                  </a:lnTo>
                  <a:lnTo>
                    <a:pt x="13" y="37"/>
                  </a:lnTo>
                  <a:lnTo>
                    <a:pt x="14" y="35"/>
                  </a:lnTo>
                  <a:lnTo>
                    <a:pt x="17" y="31"/>
                  </a:lnTo>
                  <a:lnTo>
                    <a:pt x="19" y="29"/>
                  </a:lnTo>
                  <a:lnTo>
                    <a:pt x="21" y="25"/>
                  </a:lnTo>
                  <a:lnTo>
                    <a:pt x="24" y="23"/>
                  </a:lnTo>
                  <a:lnTo>
                    <a:pt x="26" y="20"/>
                  </a:lnTo>
                  <a:lnTo>
                    <a:pt x="29" y="18"/>
                  </a:lnTo>
                  <a:lnTo>
                    <a:pt x="32" y="15"/>
                  </a:lnTo>
                  <a:lnTo>
                    <a:pt x="35" y="14"/>
                  </a:lnTo>
                  <a:lnTo>
                    <a:pt x="37" y="13"/>
                  </a:lnTo>
                  <a:lnTo>
                    <a:pt x="40" y="10"/>
                  </a:lnTo>
                  <a:lnTo>
                    <a:pt x="42" y="9"/>
                  </a:lnTo>
                  <a:lnTo>
                    <a:pt x="46" y="8"/>
                  </a:lnTo>
                  <a:lnTo>
                    <a:pt x="49" y="7"/>
                  </a:lnTo>
                  <a:lnTo>
                    <a:pt x="53" y="6"/>
                  </a:lnTo>
                  <a:lnTo>
                    <a:pt x="57" y="4"/>
                  </a:lnTo>
                  <a:lnTo>
                    <a:pt x="60" y="3"/>
                  </a:lnTo>
                  <a:lnTo>
                    <a:pt x="65" y="2"/>
                  </a:lnTo>
                  <a:lnTo>
                    <a:pt x="69" y="2"/>
                  </a:lnTo>
                  <a:lnTo>
                    <a:pt x="72" y="1"/>
                  </a:lnTo>
                  <a:lnTo>
                    <a:pt x="77" y="1"/>
                  </a:lnTo>
                  <a:lnTo>
                    <a:pt x="81" y="0"/>
                  </a:lnTo>
                  <a:lnTo>
                    <a:pt x="86" y="0"/>
                  </a:lnTo>
                  <a:lnTo>
                    <a:pt x="91" y="0"/>
                  </a:lnTo>
                  <a:lnTo>
                    <a:pt x="97" y="0"/>
                  </a:lnTo>
                  <a:lnTo>
                    <a:pt x="103" y="0"/>
                  </a:lnTo>
                  <a:lnTo>
                    <a:pt x="110" y="1"/>
                  </a:lnTo>
                  <a:lnTo>
                    <a:pt x="116" y="2"/>
                  </a:lnTo>
                  <a:lnTo>
                    <a:pt x="121" y="3"/>
                  </a:lnTo>
                  <a:lnTo>
                    <a:pt x="127" y="4"/>
                  </a:lnTo>
                  <a:lnTo>
                    <a:pt x="132" y="6"/>
                  </a:lnTo>
                  <a:lnTo>
                    <a:pt x="138" y="7"/>
                  </a:lnTo>
                  <a:lnTo>
                    <a:pt x="143" y="9"/>
                  </a:lnTo>
                  <a:lnTo>
                    <a:pt x="148" y="12"/>
                  </a:lnTo>
                  <a:lnTo>
                    <a:pt x="151" y="14"/>
                  </a:lnTo>
                  <a:lnTo>
                    <a:pt x="155" y="17"/>
                  </a:lnTo>
                  <a:lnTo>
                    <a:pt x="159" y="19"/>
                  </a:lnTo>
                  <a:lnTo>
                    <a:pt x="162" y="23"/>
                  </a:lnTo>
                  <a:lnTo>
                    <a:pt x="165" y="25"/>
                  </a:lnTo>
                  <a:lnTo>
                    <a:pt x="168" y="29"/>
                  </a:lnTo>
                  <a:lnTo>
                    <a:pt x="170" y="32"/>
                  </a:lnTo>
                  <a:lnTo>
                    <a:pt x="172" y="36"/>
                  </a:lnTo>
                  <a:lnTo>
                    <a:pt x="175" y="40"/>
                  </a:lnTo>
                  <a:lnTo>
                    <a:pt x="176" y="44"/>
                  </a:lnTo>
                  <a:lnTo>
                    <a:pt x="178" y="48"/>
                  </a:lnTo>
                  <a:lnTo>
                    <a:pt x="179" y="53"/>
                  </a:lnTo>
                  <a:lnTo>
                    <a:pt x="181" y="59"/>
                  </a:lnTo>
                  <a:lnTo>
                    <a:pt x="182" y="64"/>
                  </a:lnTo>
                  <a:lnTo>
                    <a:pt x="143" y="69"/>
                  </a:lnTo>
                  <a:lnTo>
                    <a:pt x="143" y="65"/>
                  </a:lnTo>
                  <a:lnTo>
                    <a:pt x="142" y="61"/>
                  </a:lnTo>
                  <a:lnTo>
                    <a:pt x="139" y="57"/>
                  </a:lnTo>
                  <a:lnTo>
                    <a:pt x="138" y="53"/>
                  </a:lnTo>
                  <a:lnTo>
                    <a:pt x="136" y="51"/>
                  </a:lnTo>
                  <a:lnTo>
                    <a:pt x="133" y="47"/>
                  </a:lnTo>
                  <a:lnTo>
                    <a:pt x="131" y="44"/>
                  </a:lnTo>
                  <a:lnTo>
                    <a:pt x="128" y="42"/>
                  </a:lnTo>
                  <a:lnTo>
                    <a:pt x="125" y="40"/>
                  </a:lnTo>
                  <a:lnTo>
                    <a:pt x="121" y="37"/>
                  </a:lnTo>
                  <a:lnTo>
                    <a:pt x="117" y="36"/>
                  </a:lnTo>
                  <a:lnTo>
                    <a:pt x="114" y="34"/>
                  </a:lnTo>
                  <a:lnTo>
                    <a:pt x="109" y="34"/>
                  </a:lnTo>
                  <a:lnTo>
                    <a:pt x="104" y="32"/>
                  </a:lnTo>
                  <a:lnTo>
                    <a:pt x="98" y="32"/>
                  </a:lnTo>
                  <a:lnTo>
                    <a:pt x="93" y="31"/>
                  </a:lnTo>
                  <a:lnTo>
                    <a:pt x="87" y="32"/>
                  </a:lnTo>
                  <a:lnTo>
                    <a:pt x="81" y="32"/>
                  </a:lnTo>
                  <a:lnTo>
                    <a:pt x="75" y="32"/>
                  </a:lnTo>
                  <a:lnTo>
                    <a:pt x="70" y="34"/>
                  </a:lnTo>
                  <a:lnTo>
                    <a:pt x="65" y="35"/>
                  </a:lnTo>
                  <a:lnTo>
                    <a:pt x="62" y="37"/>
                  </a:lnTo>
                  <a:lnTo>
                    <a:pt x="58" y="38"/>
                  </a:lnTo>
                  <a:lnTo>
                    <a:pt x="54" y="41"/>
                  </a:lnTo>
                  <a:lnTo>
                    <a:pt x="52" y="43"/>
                  </a:lnTo>
                  <a:lnTo>
                    <a:pt x="49" y="46"/>
                  </a:lnTo>
                  <a:lnTo>
                    <a:pt x="48" y="48"/>
                  </a:lnTo>
                  <a:lnTo>
                    <a:pt x="46" y="51"/>
                  </a:lnTo>
                  <a:lnTo>
                    <a:pt x="45" y="53"/>
                  </a:lnTo>
                  <a:lnTo>
                    <a:pt x="45" y="55"/>
                  </a:lnTo>
                  <a:lnTo>
                    <a:pt x="43" y="58"/>
                  </a:lnTo>
                  <a:lnTo>
                    <a:pt x="43" y="61"/>
                  </a:lnTo>
                  <a:lnTo>
                    <a:pt x="43" y="63"/>
                  </a:lnTo>
                  <a:lnTo>
                    <a:pt x="43" y="65"/>
                  </a:lnTo>
                  <a:lnTo>
                    <a:pt x="45" y="66"/>
                  </a:lnTo>
                  <a:lnTo>
                    <a:pt x="45" y="69"/>
                  </a:lnTo>
                  <a:lnTo>
                    <a:pt x="46" y="70"/>
                  </a:lnTo>
                  <a:lnTo>
                    <a:pt x="46" y="71"/>
                  </a:lnTo>
                  <a:lnTo>
                    <a:pt x="47" y="74"/>
                  </a:lnTo>
                  <a:lnTo>
                    <a:pt x="48" y="75"/>
                  </a:lnTo>
                  <a:lnTo>
                    <a:pt x="49" y="76"/>
                  </a:lnTo>
                  <a:lnTo>
                    <a:pt x="51" y="78"/>
                  </a:lnTo>
                  <a:lnTo>
                    <a:pt x="52" y="80"/>
                  </a:lnTo>
                  <a:lnTo>
                    <a:pt x="54" y="81"/>
                  </a:lnTo>
                  <a:lnTo>
                    <a:pt x="57" y="82"/>
                  </a:lnTo>
                  <a:lnTo>
                    <a:pt x="58" y="83"/>
                  </a:lnTo>
                  <a:lnTo>
                    <a:pt x="60" y="85"/>
                  </a:lnTo>
                  <a:lnTo>
                    <a:pt x="63" y="86"/>
                  </a:lnTo>
                  <a:lnTo>
                    <a:pt x="65" y="86"/>
                  </a:lnTo>
                  <a:lnTo>
                    <a:pt x="68" y="87"/>
                  </a:lnTo>
                  <a:lnTo>
                    <a:pt x="70" y="88"/>
                  </a:lnTo>
                  <a:lnTo>
                    <a:pt x="75" y="89"/>
                  </a:lnTo>
                  <a:lnTo>
                    <a:pt x="80" y="91"/>
                  </a:lnTo>
                  <a:lnTo>
                    <a:pt x="85" y="92"/>
                  </a:lnTo>
                  <a:lnTo>
                    <a:pt x="91" y="93"/>
                  </a:lnTo>
                  <a:lnTo>
                    <a:pt x="98" y="95"/>
                  </a:lnTo>
                  <a:lnTo>
                    <a:pt x="108" y="98"/>
                  </a:lnTo>
                  <a:lnTo>
                    <a:pt x="116" y="100"/>
                  </a:lnTo>
                  <a:lnTo>
                    <a:pt x="125" y="103"/>
                  </a:lnTo>
                  <a:lnTo>
                    <a:pt x="132" y="105"/>
                  </a:lnTo>
                  <a:lnTo>
                    <a:pt x="139" y="108"/>
                  </a:lnTo>
                  <a:lnTo>
                    <a:pt x="145" y="110"/>
                  </a:lnTo>
                  <a:lnTo>
                    <a:pt x="150" y="111"/>
                  </a:lnTo>
                  <a:lnTo>
                    <a:pt x="155" y="114"/>
                  </a:lnTo>
                  <a:lnTo>
                    <a:pt x="159" y="115"/>
                  </a:lnTo>
                  <a:lnTo>
                    <a:pt x="162" y="117"/>
                  </a:lnTo>
                  <a:lnTo>
                    <a:pt x="166" y="120"/>
                  </a:lnTo>
                  <a:lnTo>
                    <a:pt x="170" y="122"/>
                  </a:lnTo>
                  <a:lnTo>
                    <a:pt x="172" y="125"/>
                  </a:lnTo>
                  <a:lnTo>
                    <a:pt x="176" y="127"/>
                  </a:lnTo>
                  <a:lnTo>
                    <a:pt x="178" y="131"/>
                  </a:lnTo>
                  <a:lnTo>
                    <a:pt x="181" y="133"/>
                  </a:lnTo>
                  <a:lnTo>
                    <a:pt x="183" y="137"/>
                  </a:lnTo>
                  <a:lnTo>
                    <a:pt x="184" y="140"/>
                  </a:lnTo>
                  <a:lnTo>
                    <a:pt x="187" y="144"/>
                  </a:lnTo>
                  <a:lnTo>
                    <a:pt x="188" y="149"/>
                  </a:lnTo>
                  <a:lnTo>
                    <a:pt x="189" y="153"/>
                  </a:lnTo>
                  <a:lnTo>
                    <a:pt x="189" y="157"/>
                  </a:lnTo>
                  <a:lnTo>
                    <a:pt x="190" y="162"/>
                  </a:lnTo>
                  <a:lnTo>
                    <a:pt x="190" y="167"/>
                  </a:lnTo>
                  <a:lnTo>
                    <a:pt x="190" y="172"/>
                  </a:lnTo>
                  <a:lnTo>
                    <a:pt x="189" y="177"/>
                  </a:lnTo>
                  <a:lnTo>
                    <a:pt x="188" y="182"/>
                  </a:lnTo>
                  <a:lnTo>
                    <a:pt x="187" y="185"/>
                  </a:lnTo>
                  <a:lnTo>
                    <a:pt x="185" y="190"/>
                  </a:lnTo>
                  <a:lnTo>
                    <a:pt x="183" y="195"/>
                  </a:lnTo>
                  <a:lnTo>
                    <a:pt x="182" y="199"/>
                  </a:lnTo>
                  <a:lnTo>
                    <a:pt x="178" y="204"/>
                  </a:lnTo>
                  <a:lnTo>
                    <a:pt x="176" y="208"/>
                  </a:lnTo>
                  <a:lnTo>
                    <a:pt x="172" y="212"/>
                  </a:lnTo>
                  <a:lnTo>
                    <a:pt x="168" y="216"/>
                  </a:lnTo>
                  <a:lnTo>
                    <a:pt x="165" y="219"/>
                  </a:lnTo>
                  <a:lnTo>
                    <a:pt x="160" y="222"/>
                  </a:lnTo>
                  <a:lnTo>
                    <a:pt x="156" y="225"/>
                  </a:lnTo>
                  <a:lnTo>
                    <a:pt x="151" y="228"/>
                  </a:lnTo>
                  <a:lnTo>
                    <a:pt x="145" y="230"/>
                  </a:lnTo>
                  <a:lnTo>
                    <a:pt x="141" y="233"/>
                  </a:lnTo>
                  <a:lnTo>
                    <a:pt x="134" y="234"/>
                  </a:lnTo>
                  <a:lnTo>
                    <a:pt x="130" y="236"/>
                  </a:lnTo>
                  <a:lnTo>
                    <a:pt x="124" y="238"/>
                  </a:lnTo>
                  <a:lnTo>
                    <a:pt x="117" y="239"/>
                  </a:lnTo>
                  <a:lnTo>
                    <a:pt x="110" y="239"/>
                  </a:lnTo>
                  <a:lnTo>
                    <a:pt x="104" y="240"/>
                  </a:lnTo>
                  <a:lnTo>
                    <a:pt x="98" y="240"/>
                  </a:lnTo>
                  <a:lnTo>
                    <a:pt x="87" y="239"/>
                  </a:lnTo>
                  <a:lnTo>
                    <a:pt x="76" y="239"/>
                  </a:lnTo>
                  <a:lnTo>
                    <a:pt x="66" y="238"/>
                  </a:lnTo>
                  <a:lnTo>
                    <a:pt x="58" y="235"/>
                  </a:lnTo>
                  <a:lnTo>
                    <a:pt x="49" y="233"/>
                  </a:lnTo>
                  <a:lnTo>
                    <a:pt x="42" y="229"/>
                  </a:lnTo>
                  <a:lnTo>
                    <a:pt x="35" y="225"/>
                  </a:lnTo>
                  <a:lnTo>
                    <a:pt x="29" y="221"/>
                  </a:lnTo>
                  <a:lnTo>
                    <a:pt x="24" y="216"/>
                  </a:lnTo>
                  <a:lnTo>
                    <a:pt x="19" y="211"/>
                  </a:lnTo>
                  <a:lnTo>
                    <a:pt x="14" y="205"/>
                  </a:lnTo>
                  <a:lnTo>
                    <a:pt x="11" y="198"/>
                  </a:lnTo>
                  <a:lnTo>
                    <a:pt x="7" y="190"/>
                  </a:lnTo>
                  <a:lnTo>
                    <a:pt x="3" y="183"/>
                  </a:lnTo>
                  <a:lnTo>
                    <a:pt x="1" y="174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66"/>
            <p:cNvSpPr/>
            <p:nvPr/>
          </p:nvSpPr>
          <p:spPr>
            <a:xfrm>
              <a:off x="280" y="1579"/>
              <a:ext cx="60" cy="63"/>
            </a:xfrm>
            <a:custGeom>
              <a:avLst/>
              <a:gdLst/>
              <a:ahLst/>
              <a:cxnLst/>
              <a:rect l="l" t="t" r="r" b="b"/>
              <a:pathLst>
                <a:path w="296" h="317" extrusionOk="0">
                  <a:moveTo>
                    <a:pt x="0" y="317"/>
                  </a:moveTo>
                  <a:lnTo>
                    <a:pt x="121" y="0"/>
                  </a:lnTo>
                  <a:lnTo>
                    <a:pt x="166" y="0"/>
                  </a:lnTo>
                  <a:lnTo>
                    <a:pt x="296" y="317"/>
                  </a:lnTo>
                  <a:lnTo>
                    <a:pt x="249" y="317"/>
                  </a:lnTo>
                  <a:lnTo>
                    <a:pt x="211" y="221"/>
                  </a:lnTo>
                  <a:lnTo>
                    <a:pt x="79" y="221"/>
                  </a:lnTo>
                  <a:lnTo>
                    <a:pt x="43" y="317"/>
                  </a:lnTo>
                  <a:lnTo>
                    <a:pt x="0" y="317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66"/>
            <p:cNvSpPr/>
            <p:nvPr/>
          </p:nvSpPr>
          <p:spPr>
            <a:xfrm>
              <a:off x="299" y="1585"/>
              <a:ext cx="21" cy="31"/>
            </a:xfrm>
            <a:custGeom>
              <a:avLst/>
              <a:gdLst/>
              <a:ahLst/>
              <a:cxnLst/>
              <a:rect l="l" t="t" r="r" b="b"/>
              <a:pathLst>
                <a:path w="107" h="153" extrusionOk="0">
                  <a:moveTo>
                    <a:pt x="0" y="153"/>
                  </a:moveTo>
                  <a:lnTo>
                    <a:pt x="107" y="153"/>
                  </a:lnTo>
                  <a:lnTo>
                    <a:pt x="74" y="66"/>
                  </a:lnTo>
                  <a:lnTo>
                    <a:pt x="70" y="56"/>
                  </a:lnTo>
                  <a:lnTo>
                    <a:pt x="67" y="46"/>
                  </a:lnTo>
                  <a:lnTo>
                    <a:pt x="64" y="38"/>
                  </a:lnTo>
                  <a:lnTo>
                    <a:pt x="61" y="29"/>
                  </a:lnTo>
                  <a:lnTo>
                    <a:pt x="58" y="21"/>
                  </a:lnTo>
                  <a:lnTo>
                    <a:pt x="56" y="13"/>
                  </a:lnTo>
                  <a:lnTo>
                    <a:pt x="53" y="6"/>
                  </a:lnTo>
                  <a:lnTo>
                    <a:pt x="52" y="0"/>
                  </a:lnTo>
                  <a:lnTo>
                    <a:pt x="50" y="7"/>
                  </a:lnTo>
                  <a:lnTo>
                    <a:pt x="48" y="15"/>
                  </a:lnTo>
                  <a:lnTo>
                    <a:pt x="46" y="23"/>
                  </a:lnTo>
                  <a:lnTo>
                    <a:pt x="45" y="30"/>
                  </a:lnTo>
                  <a:lnTo>
                    <a:pt x="42" y="38"/>
                  </a:lnTo>
                  <a:lnTo>
                    <a:pt x="40" y="45"/>
                  </a:lnTo>
                  <a:lnTo>
                    <a:pt x="37" y="53"/>
                  </a:lnTo>
                  <a:lnTo>
                    <a:pt x="35" y="61"/>
                  </a:lnTo>
                  <a:lnTo>
                    <a:pt x="0" y="153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66"/>
            <p:cNvSpPr/>
            <p:nvPr/>
          </p:nvSpPr>
          <p:spPr>
            <a:xfrm>
              <a:off x="345" y="1579"/>
              <a:ext cx="40" cy="64"/>
            </a:xfrm>
            <a:custGeom>
              <a:avLst/>
              <a:gdLst/>
              <a:ahLst/>
              <a:cxnLst/>
              <a:rect l="l" t="t" r="r" b="b"/>
              <a:pathLst>
                <a:path w="199" h="323" extrusionOk="0">
                  <a:moveTo>
                    <a:pt x="37" y="317"/>
                  </a:moveTo>
                  <a:lnTo>
                    <a:pt x="0" y="317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114"/>
                  </a:lnTo>
                  <a:lnTo>
                    <a:pt x="46" y="107"/>
                  </a:lnTo>
                  <a:lnTo>
                    <a:pt x="52" y="100"/>
                  </a:lnTo>
                  <a:lnTo>
                    <a:pt x="60" y="95"/>
                  </a:lnTo>
                  <a:lnTo>
                    <a:pt x="67" y="90"/>
                  </a:lnTo>
                  <a:lnTo>
                    <a:pt x="75" y="87"/>
                  </a:lnTo>
                  <a:lnTo>
                    <a:pt x="84" y="85"/>
                  </a:lnTo>
                  <a:lnTo>
                    <a:pt x="92" y="83"/>
                  </a:lnTo>
                  <a:lnTo>
                    <a:pt x="102" y="83"/>
                  </a:lnTo>
                  <a:lnTo>
                    <a:pt x="107" y="83"/>
                  </a:lnTo>
                  <a:lnTo>
                    <a:pt x="113" y="84"/>
                  </a:lnTo>
                  <a:lnTo>
                    <a:pt x="118" y="84"/>
                  </a:lnTo>
                  <a:lnTo>
                    <a:pt x="123" y="85"/>
                  </a:lnTo>
                  <a:lnTo>
                    <a:pt x="128" y="86"/>
                  </a:lnTo>
                  <a:lnTo>
                    <a:pt x="133" y="87"/>
                  </a:lnTo>
                  <a:lnTo>
                    <a:pt x="137" y="89"/>
                  </a:lnTo>
                  <a:lnTo>
                    <a:pt x="142" y="91"/>
                  </a:lnTo>
                  <a:lnTo>
                    <a:pt x="147" y="93"/>
                  </a:lnTo>
                  <a:lnTo>
                    <a:pt x="152" y="96"/>
                  </a:lnTo>
                  <a:lnTo>
                    <a:pt x="156" y="98"/>
                  </a:lnTo>
                  <a:lnTo>
                    <a:pt x="159" y="102"/>
                  </a:lnTo>
                  <a:lnTo>
                    <a:pt x="163" y="104"/>
                  </a:lnTo>
                  <a:lnTo>
                    <a:pt x="167" y="108"/>
                  </a:lnTo>
                  <a:lnTo>
                    <a:pt x="170" y="112"/>
                  </a:lnTo>
                  <a:lnTo>
                    <a:pt x="174" y="115"/>
                  </a:lnTo>
                  <a:lnTo>
                    <a:pt x="176" y="119"/>
                  </a:lnTo>
                  <a:lnTo>
                    <a:pt x="180" y="124"/>
                  </a:lnTo>
                  <a:lnTo>
                    <a:pt x="182" y="127"/>
                  </a:lnTo>
                  <a:lnTo>
                    <a:pt x="185" y="132"/>
                  </a:lnTo>
                  <a:lnTo>
                    <a:pt x="187" y="137"/>
                  </a:lnTo>
                  <a:lnTo>
                    <a:pt x="188" y="142"/>
                  </a:lnTo>
                  <a:lnTo>
                    <a:pt x="191" y="147"/>
                  </a:lnTo>
                  <a:lnTo>
                    <a:pt x="193" y="153"/>
                  </a:lnTo>
                  <a:lnTo>
                    <a:pt x="194" y="158"/>
                  </a:lnTo>
                  <a:lnTo>
                    <a:pt x="196" y="164"/>
                  </a:lnTo>
                  <a:lnTo>
                    <a:pt x="197" y="169"/>
                  </a:lnTo>
                  <a:lnTo>
                    <a:pt x="198" y="175"/>
                  </a:lnTo>
                  <a:lnTo>
                    <a:pt x="198" y="181"/>
                  </a:lnTo>
                  <a:lnTo>
                    <a:pt x="199" y="187"/>
                  </a:lnTo>
                  <a:lnTo>
                    <a:pt x="199" y="193"/>
                  </a:lnTo>
                  <a:lnTo>
                    <a:pt x="199" y="199"/>
                  </a:lnTo>
                  <a:lnTo>
                    <a:pt x="199" y="214"/>
                  </a:lnTo>
                  <a:lnTo>
                    <a:pt x="198" y="227"/>
                  </a:lnTo>
                  <a:lnTo>
                    <a:pt x="196" y="239"/>
                  </a:lnTo>
                  <a:lnTo>
                    <a:pt x="192" y="251"/>
                  </a:lnTo>
                  <a:lnTo>
                    <a:pt x="188" y="262"/>
                  </a:lnTo>
                  <a:lnTo>
                    <a:pt x="184" y="273"/>
                  </a:lnTo>
                  <a:lnTo>
                    <a:pt x="177" y="282"/>
                  </a:lnTo>
                  <a:lnTo>
                    <a:pt x="170" y="290"/>
                  </a:lnTo>
                  <a:lnTo>
                    <a:pt x="163" y="298"/>
                  </a:lnTo>
                  <a:lnTo>
                    <a:pt x="156" y="305"/>
                  </a:lnTo>
                  <a:lnTo>
                    <a:pt x="147" y="310"/>
                  </a:lnTo>
                  <a:lnTo>
                    <a:pt x="139" y="315"/>
                  </a:lnTo>
                  <a:lnTo>
                    <a:pt x="129" y="318"/>
                  </a:lnTo>
                  <a:lnTo>
                    <a:pt x="120" y="321"/>
                  </a:lnTo>
                  <a:lnTo>
                    <a:pt x="111" y="322"/>
                  </a:lnTo>
                  <a:lnTo>
                    <a:pt x="100" y="323"/>
                  </a:lnTo>
                  <a:lnTo>
                    <a:pt x="90" y="322"/>
                  </a:lnTo>
                  <a:lnTo>
                    <a:pt x="82" y="321"/>
                  </a:lnTo>
                  <a:lnTo>
                    <a:pt x="72" y="318"/>
                  </a:lnTo>
                  <a:lnTo>
                    <a:pt x="64" y="315"/>
                  </a:lnTo>
                  <a:lnTo>
                    <a:pt x="56" y="310"/>
                  </a:lnTo>
                  <a:lnTo>
                    <a:pt x="49" y="304"/>
                  </a:lnTo>
                  <a:lnTo>
                    <a:pt x="43" y="296"/>
                  </a:lnTo>
                  <a:lnTo>
                    <a:pt x="37" y="289"/>
                  </a:lnTo>
                  <a:lnTo>
                    <a:pt x="37" y="317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66"/>
            <p:cNvSpPr/>
            <p:nvPr/>
          </p:nvSpPr>
          <p:spPr>
            <a:xfrm>
              <a:off x="353" y="1601"/>
              <a:ext cx="24" cy="36"/>
            </a:xfrm>
            <a:custGeom>
              <a:avLst/>
              <a:gdLst/>
              <a:ahLst/>
              <a:cxnLst/>
              <a:rect l="l" t="t" r="r" b="b"/>
              <a:pathLst>
                <a:path w="122" h="176" extrusionOk="0">
                  <a:moveTo>
                    <a:pt x="0" y="86"/>
                  </a:moveTo>
                  <a:lnTo>
                    <a:pt x="0" y="97"/>
                  </a:lnTo>
                  <a:lnTo>
                    <a:pt x="0" y="106"/>
                  </a:lnTo>
                  <a:lnTo>
                    <a:pt x="1" y="114"/>
                  </a:lnTo>
                  <a:lnTo>
                    <a:pt x="2" y="123"/>
                  </a:lnTo>
                  <a:lnTo>
                    <a:pt x="3" y="130"/>
                  </a:lnTo>
                  <a:lnTo>
                    <a:pt x="6" y="136"/>
                  </a:lnTo>
                  <a:lnTo>
                    <a:pt x="8" y="141"/>
                  </a:lnTo>
                  <a:lnTo>
                    <a:pt x="10" y="147"/>
                  </a:lnTo>
                  <a:lnTo>
                    <a:pt x="15" y="153"/>
                  </a:lnTo>
                  <a:lnTo>
                    <a:pt x="20" y="159"/>
                  </a:lnTo>
                  <a:lnTo>
                    <a:pt x="26" y="165"/>
                  </a:lnTo>
                  <a:lnTo>
                    <a:pt x="32" y="169"/>
                  </a:lnTo>
                  <a:lnTo>
                    <a:pt x="38" y="173"/>
                  </a:lnTo>
                  <a:lnTo>
                    <a:pt x="46" y="175"/>
                  </a:lnTo>
                  <a:lnTo>
                    <a:pt x="53" y="176"/>
                  </a:lnTo>
                  <a:lnTo>
                    <a:pt x="60" y="176"/>
                  </a:lnTo>
                  <a:lnTo>
                    <a:pt x="66" y="176"/>
                  </a:lnTo>
                  <a:lnTo>
                    <a:pt x="72" y="175"/>
                  </a:lnTo>
                  <a:lnTo>
                    <a:pt x="79" y="174"/>
                  </a:lnTo>
                  <a:lnTo>
                    <a:pt x="83" y="171"/>
                  </a:lnTo>
                  <a:lnTo>
                    <a:pt x="89" y="168"/>
                  </a:lnTo>
                  <a:lnTo>
                    <a:pt x="94" y="164"/>
                  </a:lnTo>
                  <a:lnTo>
                    <a:pt x="99" y="159"/>
                  </a:lnTo>
                  <a:lnTo>
                    <a:pt x="104" y="154"/>
                  </a:lnTo>
                  <a:lnTo>
                    <a:pt x="109" y="148"/>
                  </a:lnTo>
                  <a:lnTo>
                    <a:pt x="113" y="142"/>
                  </a:lnTo>
                  <a:lnTo>
                    <a:pt x="115" y="135"/>
                  </a:lnTo>
                  <a:lnTo>
                    <a:pt x="119" y="126"/>
                  </a:lnTo>
                  <a:lnTo>
                    <a:pt x="120" y="118"/>
                  </a:lnTo>
                  <a:lnTo>
                    <a:pt x="121" y="109"/>
                  </a:lnTo>
                  <a:lnTo>
                    <a:pt x="122" y="98"/>
                  </a:lnTo>
                  <a:lnTo>
                    <a:pt x="122" y="89"/>
                  </a:lnTo>
                  <a:lnTo>
                    <a:pt x="122" y="78"/>
                  </a:lnTo>
                  <a:lnTo>
                    <a:pt x="122" y="67"/>
                  </a:lnTo>
                  <a:lnTo>
                    <a:pt x="120" y="58"/>
                  </a:lnTo>
                  <a:lnTo>
                    <a:pt x="119" y="50"/>
                  </a:lnTo>
                  <a:lnTo>
                    <a:pt x="116" y="41"/>
                  </a:lnTo>
                  <a:lnTo>
                    <a:pt x="113" y="34"/>
                  </a:lnTo>
                  <a:lnTo>
                    <a:pt x="109" y="28"/>
                  </a:lnTo>
                  <a:lnTo>
                    <a:pt x="105" y="22"/>
                  </a:lnTo>
                  <a:lnTo>
                    <a:pt x="100" y="17"/>
                  </a:lnTo>
                  <a:lnTo>
                    <a:pt x="96" y="12"/>
                  </a:lnTo>
                  <a:lnTo>
                    <a:pt x="91" y="9"/>
                  </a:lnTo>
                  <a:lnTo>
                    <a:pt x="86" y="6"/>
                  </a:lnTo>
                  <a:lnTo>
                    <a:pt x="80" y="4"/>
                  </a:lnTo>
                  <a:lnTo>
                    <a:pt x="74" y="3"/>
                  </a:lnTo>
                  <a:lnTo>
                    <a:pt x="68" y="1"/>
                  </a:lnTo>
                  <a:lnTo>
                    <a:pt x="62" y="0"/>
                  </a:lnTo>
                  <a:lnTo>
                    <a:pt x="55" y="1"/>
                  </a:lnTo>
                  <a:lnTo>
                    <a:pt x="49" y="3"/>
                  </a:lnTo>
                  <a:lnTo>
                    <a:pt x="43" y="4"/>
                  </a:lnTo>
                  <a:lnTo>
                    <a:pt x="38" y="6"/>
                  </a:lnTo>
                  <a:lnTo>
                    <a:pt x="32" y="10"/>
                  </a:lnTo>
                  <a:lnTo>
                    <a:pt x="27" y="13"/>
                  </a:lnTo>
                  <a:lnTo>
                    <a:pt x="23" y="17"/>
                  </a:lnTo>
                  <a:lnTo>
                    <a:pt x="18" y="23"/>
                  </a:lnTo>
                  <a:lnTo>
                    <a:pt x="13" y="28"/>
                  </a:lnTo>
                  <a:lnTo>
                    <a:pt x="9" y="35"/>
                  </a:lnTo>
                  <a:lnTo>
                    <a:pt x="7" y="43"/>
                  </a:lnTo>
                  <a:lnTo>
                    <a:pt x="3" y="50"/>
                  </a:lnTo>
                  <a:lnTo>
                    <a:pt x="2" y="58"/>
                  </a:lnTo>
                  <a:lnTo>
                    <a:pt x="1" y="67"/>
                  </a:lnTo>
                  <a:lnTo>
                    <a:pt x="0" y="77"/>
                  </a:lnTo>
                  <a:lnTo>
                    <a:pt x="0" y="86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66"/>
            <p:cNvSpPr/>
            <p:nvPr/>
          </p:nvSpPr>
          <p:spPr>
            <a:xfrm>
              <a:off x="394" y="1596"/>
              <a:ext cx="38" cy="47"/>
            </a:xfrm>
            <a:custGeom>
              <a:avLst/>
              <a:gdLst/>
              <a:ahLst/>
              <a:cxnLst/>
              <a:rect l="l" t="t" r="r" b="b"/>
              <a:pathLst>
                <a:path w="187" h="236" extrusionOk="0">
                  <a:moveTo>
                    <a:pt x="151" y="230"/>
                  </a:moveTo>
                  <a:lnTo>
                    <a:pt x="151" y="197"/>
                  </a:lnTo>
                  <a:lnTo>
                    <a:pt x="144" y="206"/>
                  </a:lnTo>
                  <a:lnTo>
                    <a:pt x="137" y="214"/>
                  </a:lnTo>
                  <a:lnTo>
                    <a:pt x="128" y="220"/>
                  </a:lnTo>
                  <a:lnTo>
                    <a:pt x="120" y="226"/>
                  </a:lnTo>
                  <a:lnTo>
                    <a:pt x="110" y="230"/>
                  </a:lnTo>
                  <a:lnTo>
                    <a:pt x="100" y="234"/>
                  </a:lnTo>
                  <a:lnTo>
                    <a:pt x="89" y="235"/>
                  </a:lnTo>
                  <a:lnTo>
                    <a:pt x="79" y="236"/>
                  </a:lnTo>
                  <a:lnTo>
                    <a:pt x="74" y="236"/>
                  </a:lnTo>
                  <a:lnTo>
                    <a:pt x="69" y="235"/>
                  </a:lnTo>
                  <a:lnTo>
                    <a:pt x="64" y="235"/>
                  </a:lnTo>
                  <a:lnTo>
                    <a:pt x="59" y="234"/>
                  </a:lnTo>
                  <a:lnTo>
                    <a:pt x="54" y="232"/>
                  </a:lnTo>
                  <a:lnTo>
                    <a:pt x="49" y="231"/>
                  </a:lnTo>
                  <a:lnTo>
                    <a:pt x="44" y="230"/>
                  </a:lnTo>
                  <a:lnTo>
                    <a:pt x="41" y="228"/>
                  </a:lnTo>
                  <a:lnTo>
                    <a:pt x="36" y="226"/>
                  </a:lnTo>
                  <a:lnTo>
                    <a:pt x="32" y="224"/>
                  </a:lnTo>
                  <a:lnTo>
                    <a:pt x="29" y="221"/>
                  </a:lnTo>
                  <a:lnTo>
                    <a:pt x="25" y="219"/>
                  </a:lnTo>
                  <a:lnTo>
                    <a:pt x="23" y="217"/>
                  </a:lnTo>
                  <a:lnTo>
                    <a:pt x="19" y="214"/>
                  </a:lnTo>
                  <a:lnTo>
                    <a:pt x="17" y="212"/>
                  </a:lnTo>
                  <a:lnTo>
                    <a:pt x="14" y="208"/>
                  </a:lnTo>
                  <a:lnTo>
                    <a:pt x="13" y="206"/>
                  </a:lnTo>
                  <a:lnTo>
                    <a:pt x="10" y="202"/>
                  </a:lnTo>
                  <a:lnTo>
                    <a:pt x="9" y="198"/>
                  </a:lnTo>
                  <a:lnTo>
                    <a:pt x="7" y="195"/>
                  </a:lnTo>
                  <a:lnTo>
                    <a:pt x="6" y="191"/>
                  </a:lnTo>
                  <a:lnTo>
                    <a:pt x="4" y="187"/>
                  </a:lnTo>
                  <a:lnTo>
                    <a:pt x="3" y="184"/>
                  </a:lnTo>
                  <a:lnTo>
                    <a:pt x="2" y="179"/>
                  </a:lnTo>
                  <a:lnTo>
                    <a:pt x="2" y="176"/>
                  </a:lnTo>
                  <a:lnTo>
                    <a:pt x="2" y="173"/>
                  </a:lnTo>
                  <a:lnTo>
                    <a:pt x="1" y="169"/>
                  </a:lnTo>
                  <a:lnTo>
                    <a:pt x="1" y="164"/>
                  </a:lnTo>
                  <a:lnTo>
                    <a:pt x="1" y="159"/>
                  </a:lnTo>
                  <a:lnTo>
                    <a:pt x="1" y="155"/>
                  </a:lnTo>
                  <a:lnTo>
                    <a:pt x="0" y="149"/>
                  </a:lnTo>
                  <a:lnTo>
                    <a:pt x="0" y="142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28"/>
                  </a:lnTo>
                  <a:lnTo>
                    <a:pt x="38" y="135"/>
                  </a:lnTo>
                  <a:lnTo>
                    <a:pt x="40" y="142"/>
                  </a:lnTo>
                  <a:lnTo>
                    <a:pt x="40" y="149"/>
                  </a:lnTo>
                  <a:lnTo>
                    <a:pt x="40" y="153"/>
                  </a:lnTo>
                  <a:lnTo>
                    <a:pt x="40" y="158"/>
                  </a:lnTo>
                  <a:lnTo>
                    <a:pt x="41" y="163"/>
                  </a:lnTo>
                  <a:lnTo>
                    <a:pt x="41" y="167"/>
                  </a:lnTo>
                  <a:lnTo>
                    <a:pt x="41" y="169"/>
                  </a:lnTo>
                  <a:lnTo>
                    <a:pt x="42" y="173"/>
                  </a:lnTo>
                  <a:lnTo>
                    <a:pt x="43" y="176"/>
                  </a:lnTo>
                  <a:lnTo>
                    <a:pt x="46" y="180"/>
                  </a:lnTo>
                  <a:lnTo>
                    <a:pt x="47" y="183"/>
                  </a:lnTo>
                  <a:lnTo>
                    <a:pt x="49" y="186"/>
                  </a:lnTo>
                  <a:lnTo>
                    <a:pt x="52" y="189"/>
                  </a:lnTo>
                  <a:lnTo>
                    <a:pt x="54" y="191"/>
                  </a:lnTo>
                  <a:lnTo>
                    <a:pt x="57" y="194"/>
                  </a:lnTo>
                  <a:lnTo>
                    <a:pt x="60" y="196"/>
                  </a:lnTo>
                  <a:lnTo>
                    <a:pt x="63" y="197"/>
                  </a:lnTo>
                  <a:lnTo>
                    <a:pt x="66" y="198"/>
                  </a:lnTo>
                  <a:lnTo>
                    <a:pt x="70" y="200"/>
                  </a:lnTo>
                  <a:lnTo>
                    <a:pt x="74" y="201"/>
                  </a:lnTo>
                  <a:lnTo>
                    <a:pt x="79" y="202"/>
                  </a:lnTo>
                  <a:lnTo>
                    <a:pt x="82" y="202"/>
                  </a:lnTo>
                  <a:lnTo>
                    <a:pt x="86" y="202"/>
                  </a:lnTo>
                  <a:lnTo>
                    <a:pt x="91" y="202"/>
                  </a:lnTo>
                  <a:lnTo>
                    <a:pt x="96" y="202"/>
                  </a:lnTo>
                  <a:lnTo>
                    <a:pt x="99" y="201"/>
                  </a:lnTo>
                  <a:lnTo>
                    <a:pt x="103" y="200"/>
                  </a:lnTo>
                  <a:lnTo>
                    <a:pt x="108" y="198"/>
                  </a:lnTo>
                  <a:lnTo>
                    <a:pt x="111" y="197"/>
                  </a:lnTo>
                  <a:lnTo>
                    <a:pt x="115" y="195"/>
                  </a:lnTo>
                  <a:lnTo>
                    <a:pt x="120" y="194"/>
                  </a:lnTo>
                  <a:lnTo>
                    <a:pt x="123" y="191"/>
                  </a:lnTo>
                  <a:lnTo>
                    <a:pt x="126" y="189"/>
                  </a:lnTo>
                  <a:lnTo>
                    <a:pt x="130" y="185"/>
                  </a:lnTo>
                  <a:lnTo>
                    <a:pt x="132" y="183"/>
                  </a:lnTo>
                  <a:lnTo>
                    <a:pt x="134" y="179"/>
                  </a:lnTo>
                  <a:lnTo>
                    <a:pt x="137" y="176"/>
                  </a:lnTo>
                  <a:lnTo>
                    <a:pt x="139" y="173"/>
                  </a:lnTo>
                  <a:lnTo>
                    <a:pt x="140" y="169"/>
                  </a:lnTo>
                  <a:lnTo>
                    <a:pt x="143" y="164"/>
                  </a:lnTo>
                  <a:lnTo>
                    <a:pt x="144" y="161"/>
                  </a:lnTo>
                  <a:lnTo>
                    <a:pt x="145" y="155"/>
                  </a:lnTo>
                  <a:lnTo>
                    <a:pt x="145" y="150"/>
                  </a:lnTo>
                  <a:lnTo>
                    <a:pt x="147" y="144"/>
                  </a:lnTo>
                  <a:lnTo>
                    <a:pt x="147" y="138"/>
                  </a:lnTo>
                  <a:lnTo>
                    <a:pt x="148" y="132"/>
                  </a:lnTo>
                  <a:lnTo>
                    <a:pt x="148" y="124"/>
                  </a:lnTo>
                  <a:lnTo>
                    <a:pt x="148" y="0"/>
                  </a:lnTo>
                  <a:lnTo>
                    <a:pt x="187" y="0"/>
                  </a:lnTo>
                  <a:lnTo>
                    <a:pt x="187" y="230"/>
                  </a:lnTo>
                  <a:lnTo>
                    <a:pt x="151" y="230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66"/>
            <p:cNvSpPr/>
            <p:nvPr/>
          </p:nvSpPr>
          <p:spPr>
            <a:xfrm>
              <a:off x="440" y="1580"/>
              <a:ext cx="22" cy="63"/>
            </a:xfrm>
            <a:custGeom>
              <a:avLst/>
              <a:gdLst/>
              <a:ahLst/>
              <a:cxnLst/>
              <a:rect l="l" t="t" r="r" b="b"/>
              <a:pathLst>
                <a:path w="111" h="314" extrusionOk="0">
                  <a:moveTo>
                    <a:pt x="106" y="276"/>
                  </a:moveTo>
                  <a:lnTo>
                    <a:pt x="111" y="310"/>
                  </a:lnTo>
                  <a:lnTo>
                    <a:pt x="108" y="311"/>
                  </a:lnTo>
                  <a:lnTo>
                    <a:pt x="104" y="311"/>
                  </a:lnTo>
                  <a:lnTo>
                    <a:pt x="100" y="312"/>
                  </a:lnTo>
                  <a:lnTo>
                    <a:pt x="97" y="312"/>
                  </a:lnTo>
                  <a:lnTo>
                    <a:pt x="93" y="314"/>
                  </a:lnTo>
                  <a:lnTo>
                    <a:pt x="89" y="314"/>
                  </a:lnTo>
                  <a:lnTo>
                    <a:pt x="86" y="314"/>
                  </a:lnTo>
                  <a:lnTo>
                    <a:pt x="82" y="314"/>
                  </a:lnTo>
                  <a:lnTo>
                    <a:pt x="77" y="314"/>
                  </a:lnTo>
                  <a:lnTo>
                    <a:pt x="72" y="314"/>
                  </a:lnTo>
                  <a:lnTo>
                    <a:pt x="68" y="312"/>
                  </a:lnTo>
                  <a:lnTo>
                    <a:pt x="64" y="312"/>
                  </a:lnTo>
                  <a:lnTo>
                    <a:pt x="59" y="311"/>
                  </a:lnTo>
                  <a:lnTo>
                    <a:pt x="55" y="310"/>
                  </a:lnTo>
                  <a:lnTo>
                    <a:pt x="53" y="309"/>
                  </a:lnTo>
                  <a:lnTo>
                    <a:pt x="49" y="306"/>
                  </a:lnTo>
                  <a:lnTo>
                    <a:pt x="47" y="305"/>
                  </a:lnTo>
                  <a:lnTo>
                    <a:pt x="44" y="303"/>
                  </a:lnTo>
                  <a:lnTo>
                    <a:pt x="42" y="301"/>
                  </a:lnTo>
                  <a:lnTo>
                    <a:pt x="40" y="299"/>
                  </a:lnTo>
                  <a:lnTo>
                    <a:pt x="37" y="297"/>
                  </a:lnTo>
                  <a:lnTo>
                    <a:pt x="36" y="294"/>
                  </a:lnTo>
                  <a:lnTo>
                    <a:pt x="35" y="292"/>
                  </a:lnTo>
                  <a:lnTo>
                    <a:pt x="34" y="289"/>
                  </a:lnTo>
                  <a:lnTo>
                    <a:pt x="32" y="286"/>
                  </a:lnTo>
                  <a:lnTo>
                    <a:pt x="31" y="282"/>
                  </a:lnTo>
                  <a:lnTo>
                    <a:pt x="30" y="277"/>
                  </a:lnTo>
                  <a:lnTo>
                    <a:pt x="30" y="272"/>
                  </a:lnTo>
                  <a:lnTo>
                    <a:pt x="29" y="266"/>
                  </a:lnTo>
                  <a:lnTo>
                    <a:pt x="29" y="259"/>
                  </a:lnTo>
                  <a:lnTo>
                    <a:pt x="29" y="252"/>
                  </a:lnTo>
                  <a:lnTo>
                    <a:pt x="29" y="243"/>
                  </a:lnTo>
                  <a:lnTo>
                    <a:pt x="29" y="111"/>
                  </a:lnTo>
                  <a:lnTo>
                    <a:pt x="0" y="111"/>
                  </a:lnTo>
                  <a:lnTo>
                    <a:pt x="0" y="80"/>
                  </a:lnTo>
                  <a:lnTo>
                    <a:pt x="29" y="80"/>
                  </a:lnTo>
                  <a:lnTo>
                    <a:pt x="29" y="25"/>
                  </a:lnTo>
                  <a:lnTo>
                    <a:pt x="68" y="0"/>
                  </a:lnTo>
                  <a:lnTo>
                    <a:pt x="68" y="80"/>
                  </a:lnTo>
                  <a:lnTo>
                    <a:pt x="106" y="80"/>
                  </a:lnTo>
                  <a:lnTo>
                    <a:pt x="106" y="111"/>
                  </a:lnTo>
                  <a:lnTo>
                    <a:pt x="68" y="111"/>
                  </a:lnTo>
                  <a:lnTo>
                    <a:pt x="68" y="246"/>
                  </a:lnTo>
                  <a:lnTo>
                    <a:pt x="68" y="249"/>
                  </a:lnTo>
                  <a:lnTo>
                    <a:pt x="68" y="253"/>
                  </a:lnTo>
                  <a:lnTo>
                    <a:pt x="68" y="256"/>
                  </a:lnTo>
                  <a:lnTo>
                    <a:pt x="68" y="259"/>
                  </a:lnTo>
                  <a:lnTo>
                    <a:pt x="68" y="261"/>
                  </a:lnTo>
                  <a:lnTo>
                    <a:pt x="69" y="264"/>
                  </a:lnTo>
                  <a:lnTo>
                    <a:pt x="69" y="265"/>
                  </a:lnTo>
                  <a:lnTo>
                    <a:pt x="69" y="266"/>
                  </a:lnTo>
                  <a:lnTo>
                    <a:pt x="70" y="267"/>
                  </a:lnTo>
                  <a:lnTo>
                    <a:pt x="70" y="269"/>
                  </a:lnTo>
                  <a:lnTo>
                    <a:pt x="71" y="270"/>
                  </a:lnTo>
                  <a:lnTo>
                    <a:pt x="71" y="271"/>
                  </a:lnTo>
                  <a:lnTo>
                    <a:pt x="72" y="272"/>
                  </a:lnTo>
                  <a:lnTo>
                    <a:pt x="74" y="272"/>
                  </a:lnTo>
                  <a:lnTo>
                    <a:pt x="75" y="274"/>
                  </a:lnTo>
                  <a:lnTo>
                    <a:pt x="76" y="275"/>
                  </a:lnTo>
                  <a:lnTo>
                    <a:pt x="77" y="275"/>
                  </a:lnTo>
                  <a:lnTo>
                    <a:pt x="78" y="276"/>
                  </a:lnTo>
                  <a:lnTo>
                    <a:pt x="80" y="276"/>
                  </a:lnTo>
                  <a:lnTo>
                    <a:pt x="81" y="276"/>
                  </a:lnTo>
                  <a:lnTo>
                    <a:pt x="83" y="277"/>
                  </a:lnTo>
                  <a:lnTo>
                    <a:pt x="85" y="277"/>
                  </a:lnTo>
                  <a:lnTo>
                    <a:pt x="87" y="277"/>
                  </a:lnTo>
                  <a:lnTo>
                    <a:pt x="89" y="277"/>
                  </a:lnTo>
                  <a:lnTo>
                    <a:pt x="91" y="277"/>
                  </a:lnTo>
                  <a:lnTo>
                    <a:pt x="93" y="277"/>
                  </a:lnTo>
                  <a:lnTo>
                    <a:pt x="94" y="277"/>
                  </a:lnTo>
                  <a:lnTo>
                    <a:pt x="97" y="277"/>
                  </a:lnTo>
                  <a:lnTo>
                    <a:pt x="99" y="277"/>
                  </a:lnTo>
                  <a:lnTo>
                    <a:pt x="102" y="276"/>
                  </a:lnTo>
                  <a:lnTo>
                    <a:pt x="104" y="276"/>
                  </a:lnTo>
                  <a:lnTo>
                    <a:pt x="106" y="276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66"/>
            <p:cNvSpPr/>
            <p:nvPr/>
          </p:nvSpPr>
          <p:spPr>
            <a:xfrm>
              <a:off x="468" y="1595"/>
              <a:ext cx="63" cy="47"/>
            </a:xfrm>
            <a:custGeom>
              <a:avLst/>
              <a:gdLst/>
              <a:ahLst/>
              <a:cxnLst/>
              <a:rect l="l" t="t" r="r" b="b"/>
              <a:pathLst>
                <a:path w="311" h="234" extrusionOk="0">
                  <a:moveTo>
                    <a:pt x="0" y="234"/>
                  </a:moveTo>
                  <a:lnTo>
                    <a:pt x="0" y="4"/>
                  </a:lnTo>
                  <a:lnTo>
                    <a:pt x="35" y="4"/>
                  </a:lnTo>
                  <a:lnTo>
                    <a:pt x="35" y="37"/>
                  </a:lnTo>
                  <a:lnTo>
                    <a:pt x="38" y="32"/>
                  </a:lnTo>
                  <a:lnTo>
                    <a:pt x="41" y="29"/>
                  </a:lnTo>
                  <a:lnTo>
                    <a:pt x="44" y="25"/>
                  </a:lnTo>
                  <a:lnTo>
                    <a:pt x="47" y="21"/>
                  </a:lnTo>
                  <a:lnTo>
                    <a:pt x="51" y="19"/>
                  </a:lnTo>
                  <a:lnTo>
                    <a:pt x="56" y="15"/>
                  </a:lnTo>
                  <a:lnTo>
                    <a:pt x="60" y="13"/>
                  </a:lnTo>
                  <a:lnTo>
                    <a:pt x="64" y="10"/>
                  </a:lnTo>
                  <a:lnTo>
                    <a:pt x="68" y="8"/>
                  </a:lnTo>
                  <a:lnTo>
                    <a:pt x="73" y="6"/>
                  </a:lnTo>
                  <a:lnTo>
                    <a:pt x="78" y="3"/>
                  </a:lnTo>
                  <a:lnTo>
                    <a:pt x="83" y="2"/>
                  </a:lnTo>
                  <a:lnTo>
                    <a:pt x="89" y="1"/>
                  </a:lnTo>
                  <a:lnTo>
                    <a:pt x="94" y="1"/>
                  </a:lnTo>
                  <a:lnTo>
                    <a:pt x="100" y="0"/>
                  </a:lnTo>
                  <a:lnTo>
                    <a:pt x="105" y="0"/>
                  </a:lnTo>
                  <a:lnTo>
                    <a:pt x="111" y="0"/>
                  </a:lnTo>
                  <a:lnTo>
                    <a:pt x="117" y="1"/>
                  </a:lnTo>
                  <a:lnTo>
                    <a:pt x="123" y="1"/>
                  </a:lnTo>
                  <a:lnTo>
                    <a:pt x="128" y="2"/>
                  </a:lnTo>
                  <a:lnTo>
                    <a:pt x="133" y="3"/>
                  </a:lnTo>
                  <a:lnTo>
                    <a:pt x="137" y="6"/>
                  </a:lnTo>
                  <a:lnTo>
                    <a:pt x="142" y="8"/>
                  </a:lnTo>
                  <a:lnTo>
                    <a:pt x="147" y="10"/>
                  </a:lnTo>
                  <a:lnTo>
                    <a:pt x="151" y="13"/>
                  </a:lnTo>
                  <a:lnTo>
                    <a:pt x="154" y="17"/>
                  </a:lnTo>
                  <a:lnTo>
                    <a:pt x="158" y="19"/>
                  </a:lnTo>
                  <a:lnTo>
                    <a:pt x="160" y="23"/>
                  </a:lnTo>
                  <a:lnTo>
                    <a:pt x="163" y="26"/>
                  </a:lnTo>
                  <a:lnTo>
                    <a:pt x="165" y="31"/>
                  </a:lnTo>
                  <a:lnTo>
                    <a:pt x="168" y="35"/>
                  </a:lnTo>
                  <a:lnTo>
                    <a:pt x="170" y="40"/>
                  </a:lnTo>
                  <a:lnTo>
                    <a:pt x="176" y="30"/>
                  </a:lnTo>
                  <a:lnTo>
                    <a:pt x="185" y="23"/>
                  </a:lnTo>
                  <a:lnTo>
                    <a:pt x="192" y="15"/>
                  </a:lnTo>
                  <a:lnTo>
                    <a:pt x="201" y="9"/>
                  </a:lnTo>
                  <a:lnTo>
                    <a:pt x="210" y="6"/>
                  </a:lnTo>
                  <a:lnTo>
                    <a:pt x="220" y="2"/>
                  </a:lnTo>
                  <a:lnTo>
                    <a:pt x="230" y="1"/>
                  </a:lnTo>
                  <a:lnTo>
                    <a:pt x="241" y="0"/>
                  </a:lnTo>
                  <a:lnTo>
                    <a:pt x="249" y="0"/>
                  </a:lnTo>
                  <a:lnTo>
                    <a:pt x="256" y="1"/>
                  </a:lnTo>
                  <a:lnTo>
                    <a:pt x="264" y="2"/>
                  </a:lnTo>
                  <a:lnTo>
                    <a:pt x="271" y="4"/>
                  </a:lnTo>
                  <a:lnTo>
                    <a:pt x="277" y="7"/>
                  </a:lnTo>
                  <a:lnTo>
                    <a:pt x="283" y="10"/>
                  </a:lnTo>
                  <a:lnTo>
                    <a:pt x="288" y="14"/>
                  </a:lnTo>
                  <a:lnTo>
                    <a:pt x="293" y="19"/>
                  </a:lnTo>
                  <a:lnTo>
                    <a:pt x="298" y="24"/>
                  </a:lnTo>
                  <a:lnTo>
                    <a:pt x="301" y="30"/>
                  </a:lnTo>
                  <a:lnTo>
                    <a:pt x="304" y="36"/>
                  </a:lnTo>
                  <a:lnTo>
                    <a:pt x="307" y="42"/>
                  </a:lnTo>
                  <a:lnTo>
                    <a:pt x="309" y="51"/>
                  </a:lnTo>
                  <a:lnTo>
                    <a:pt x="310" y="58"/>
                  </a:lnTo>
                  <a:lnTo>
                    <a:pt x="311" y="68"/>
                  </a:lnTo>
                  <a:lnTo>
                    <a:pt x="311" y="77"/>
                  </a:lnTo>
                  <a:lnTo>
                    <a:pt x="311" y="234"/>
                  </a:lnTo>
                  <a:lnTo>
                    <a:pt x="273" y="234"/>
                  </a:lnTo>
                  <a:lnTo>
                    <a:pt x="273" y="89"/>
                  </a:lnTo>
                  <a:lnTo>
                    <a:pt x="272" y="85"/>
                  </a:lnTo>
                  <a:lnTo>
                    <a:pt x="272" y="78"/>
                  </a:lnTo>
                  <a:lnTo>
                    <a:pt x="272" y="74"/>
                  </a:lnTo>
                  <a:lnTo>
                    <a:pt x="272" y="70"/>
                  </a:lnTo>
                  <a:lnTo>
                    <a:pt x="271" y="65"/>
                  </a:lnTo>
                  <a:lnTo>
                    <a:pt x="271" y="63"/>
                  </a:lnTo>
                  <a:lnTo>
                    <a:pt x="270" y="59"/>
                  </a:lnTo>
                  <a:lnTo>
                    <a:pt x="269" y="57"/>
                  </a:lnTo>
                  <a:lnTo>
                    <a:pt x="269" y="54"/>
                  </a:lnTo>
                  <a:lnTo>
                    <a:pt x="267" y="52"/>
                  </a:lnTo>
                  <a:lnTo>
                    <a:pt x="265" y="49"/>
                  </a:lnTo>
                  <a:lnTo>
                    <a:pt x="264" y="47"/>
                  </a:lnTo>
                  <a:lnTo>
                    <a:pt x="261" y="44"/>
                  </a:lnTo>
                  <a:lnTo>
                    <a:pt x="260" y="43"/>
                  </a:lnTo>
                  <a:lnTo>
                    <a:pt x="258" y="41"/>
                  </a:lnTo>
                  <a:lnTo>
                    <a:pt x="255" y="40"/>
                  </a:lnTo>
                  <a:lnTo>
                    <a:pt x="253" y="38"/>
                  </a:lnTo>
                  <a:lnTo>
                    <a:pt x="250" y="37"/>
                  </a:lnTo>
                  <a:lnTo>
                    <a:pt x="248" y="36"/>
                  </a:lnTo>
                  <a:lnTo>
                    <a:pt x="244" y="35"/>
                  </a:lnTo>
                  <a:lnTo>
                    <a:pt x="242" y="35"/>
                  </a:lnTo>
                  <a:lnTo>
                    <a:pt x="238" y="34"/>
                  </a:lnTo>
                  <a:lnTo>
                    <a:pt x="236" y="34"/>
                  </a:lnTo>
                  <a:lnTo>
                    <a:pt x="232" y="34"/>
                  </a:lnTo>
                  <a:lnTo>
                    <a:pt x="226" y="34"/>
                  </a:lnTo>
                  <a:lnTo>
                    <a:pt x="220" y="35"/>
                  </a:lnTo>
                  <a:lnTo>
                    <a:pt x="215" y="36"/>
                  </a:lnTo>
                  <a:lnTo>
                    <a:pt x="210" y="37"/>
                  </a:lnTo>
                  <a:lnTo>
                    <a:pt x="205" y="40"/>
                  </a:lnTo>
                  <a:lnTo>
                    <a:pt x="201" y="42"/>
                  </a:lnTo>
                  <a:lnTo>
                    <a:pt x="196" y="46"/>
                  </a:lnTo>
                  <a:lnTo>
                    <a:pt x="192" y="49"/>
                  </a:lnTo>
                  <a:lnTo>
                    <a:pt x="188" y="54"/>
                  </a:lnTo>
                  <a:lnTo>
                    <a:pt x="185" y="59"/>
                  </a:lnTo>
                  <a:lnTo>
                    <a:pt x="182" y="64"/>
                  </a:lnTo>
                  <a:lnTo>
                    <a:pt x="180" y="70"/>
                  </a:lnTo>
                  <a:lnTo>
                    <a:pt x="177" y="77"/>
                  </a:lnTo>
                  <a:lnTo>
                    <a:pt x="176" y="85"/>
                  </a:lnTo>
                  <a:lnTo>
                    <a:pt x="176" y="93"/>
                  </a:lnTo>
                  <a:lnTo>
                    <a:pt x="176" y="102"/>
                  </a:lnTo>
                  <a:lnTo>
                    <a:pt x="176" y="234"/>
                  </a:lnTo>
                  <a:lnTo>
                    <a:pt x="137" y="234"/>
                  </a:lnTo>
                  <a:lnTo>
                    <a:pt x="137" y="86"/>
                  </a:lnTo>
                  <a:lnTo>
                    <a:pt x="136" y="78"/>
                  </a:lnTo>
                  <a:lnTo>
                    <a:pt x="136" y="74"/>
                  </a:lnTo>
                  <a:lnTo>
                    <a:pt x="135" y="68"/>
                  </a:lnTo>
                  <a:lnTo>
                    <a:pt x="135" y="63"/>
                  </a:lnTo>
                  <a:lnTo>
                    <a:pt x="133" y="58"/>
                  </a:lnTo>
                  <a:lnTo>
                    <a:pt x="131" y="54"/>
                  </a:lnTo>
                  <a:lnTo>
                    <a:pt x="130" y="49"/>
                  </a:lnTo>
                  <a:lnTo>
                    <a:pt x="128" y="47"/>
                  </a:lnTo>
                  <a:lnTo>
                    <a:pt x="125" y="43"/>
                  </a:lnTo>
                  <a:lnTo>
                    <a:pt x="122" y="41"/>
                  </a:lnTo>
                  <a:lnTo>
                    <a:pt x="118" y="38"/>
                  </a:lnTo>
                  <a:lnTo>
                    <a:pt x="114" y="37"/>
                  </a:lnTo>
                  <a:lnTo>
                    <a:pt x="111" y="35"/>
                  </a:lnTo>
                  <a:lnTo>
                    <a:pt x="106" y="34"/>
                  </a:lnTo>
                  <a:lnTo>
                    <a:pt x="101" y="34"/>
                  </a:lnTo>
                  <a:lnTo>
                    <a:pt x="96" y="34"/>
                  </a:lnTo>
                  <a:lnTo>
                    <a:pt x="92" y="34"/>
                  </a:lnTo>
                  <a:lnTo>
                    <a:pt x="88" y="34"/>
                  </a:lnTo>
                  <a:lnTo>
                    <a:pt x="84" y="35"/>
                  </a:lnTo>
                  <a:lnTo>
                    <a:pt x="80" y="36"/>
                  </a:lnTo>
                  <a:lnTo>
                    <a:pt x="77" y="37"/>
                  </a:lnTo>
                  <a:lnTo>
                    <a:pt x="73" y="38"/>
                  </a:lnTo>
                  <a:lnTo>
                    <a:pt x="69" y="40"/>
                  </a:lnTo>
                  <a:lnTo>
                    <a:pt x="66" y="42"/>
                  </a:lnTo>
                  <a:lnTo>
                    <a:pt x="62" y="44"/>
                  </a:lnTo>
                  <a:lnTo>
                    <a:pt x="60" y="47"/>
                  </a:lnTo>
                  <a:lnTo>
                    <a:pt x="56" y="49"/>
                  </a:lnTo>
                  <a:lnTo>
                    <a:pt x="54" y="53"/>
                  </a:lnTo>
                  <a:lnTo>
                    <a:pt x="51" y="55"/>
                  </a:lnTo>
                  <a:lnTo>
                    <a:pt x="49" y="59"/>
                  </a:lnTo>
                  <a:lnTo>
                    <a:pt x="47" y="63"/>
                  </a:lnTo>
                  <a:lnTo>
                    <a:pt x="45" y="68"/>
                  </a:lnTo>
                  <a:lnTo>
                    <a:pt x="44" y="71"/>
                  </a:lnTo>
                  <a:lnTo>
                    <a:pt x="43" y="76"/>
                  </a:lnTo>
                  <a:lnTo>
                    <a:pt x="41" y="82"/>
                  </a:lnTo>
                  <a:lnTo>
                    <a:pt x="41" y="88"/>
                  </a:lnTo>
                  <a:lnTo>
                    <a:pt x="40" y="94"/>
                  </a:lnTo>
                  <a:lnTo>
                    <a:pt x="40" y="100"/>
                  </a:lnTo>
                  <a:lnTo>
                    <a:pt x="39" y="108"/>
                  </a:lnTo>
                  <a:lnTo>
                    <a:pt x="39" y="115"/>
                  </a:lnTo>
                  <a:lnTo>
                    <a:pt x="39" y="234"/>
                  </a:lnTo>
                  <a:lnTo>
                    <a:pt x="0" y="234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66"/>
            <p:cNvSpPr/>
            <p:nvPr/>
          </p:nvSpPr>
          <p:spPr>
            <a:xfrm>
              <a:off x="540" y="1595"/>
              <a:ext cx="42" cy="48"/>
            </a:xfrm>
            <a:custGeom>
              <a:avLst/>
              <a:gdLst/>
              <a:ahLst/>
              <a:cxnLst/>
              <a:rect l="l" t="t" r="r" b="b"/>
              <a:pathLst>
                <a:path w="213" h="240" extrusionOk="0">
                  <a:moveTo>
                    <a:pt x="170" y="161"/>
                  </a:moveTo>
                  <a:lnTo>
                    <a:pt x="210" y="166"/>
                  </a:lnTo>
                  <a:lnTo>
                    <a:pt x="208" y="174"/>
                  </a:lnTo>
                  <a:lnTo>
                    <a:pt x="205" y="182"/>
                  </a:lnTo>
                  <a:lnTo>
                    <a:pt x="202" y="190"/>
                  </a:lnTo>
                  <a:lnTo>
                    <a:pt x="197" y="196"/>
                  </a:lnTo>
                  <a:lnTo>
                    <a:pt x="192" y="204"/>
                  </a:lnTo>
                  <a:lnTo>
                    <a:pt x="187" y="210"/>
                  </a:lnTo>
                  <a:lnTo>
                    <a:pt x="181" y="215"/>
                  </a:lnTo>
                  <a:lnTo>
                    <a:pt x="175" y="221"/>
                  </a:lnTo>
                  <a:lnTo>
                    <a:pt x="169" y="224"/>
                  </a:lnTo>
                  <a:lnTo>
                    <a:pt x="162" y="229"/>
                  </a:lnTo>
                  <a:lnTo>
                    <a:pt x="154" y="232"/>
                  </a:lnTo>
                  <a:lnTo>
                    <a:pt x="146" y="235"/>
                  </a:lnTo>
                  <a:lnTo>
                    <a:pt x="137" y="236"/>
                  </a:lnTo>
                  <a:lnTo>
                    <a:pt x="129" y="239"/>
                  </a:lnTo>
                  <a:lnTo>
                    <a:pt x="119" y="239"/>
                  </a:lnTo>
                  <a:lnTo>
                    <a:pt x="109" y="240"/>
                  </a:lnTo>
                  <a:lnTo>
                    <a:pt x="97" y="239"/>
                  </a:lnTo>
                  <a:lnTo>
                    <a:pt x="86" y="238"/>
                  </a:lnTo>
                  <a:lnTo>
                    <a:pt x="75" y="235"/>
                  </a:lnTo>
                  <a:lnTo>
                    <a:pt x="64" y="232"/>
                  </a:lnTo>
                  <a:lnTo>
                    <a:pt x="55" y="228"/>
                  </a:lnTo>
                  <a:lnTo>
                    <a:pt x="46" y="222"/>
                  </a:lnTo>
                  <a:lnTo>
                    <a:pt x="38" y="216"/>
                  </a:lnTo>
                  <a:lnTo>
                    <a:pt x="30" y="208"/>
                  </a:lnTo>
                  <a:lnTo>
                    <a:pt x="23" y="200"/>
                  </a:lnTo>
                  <a:lnTo>
                    <a:pt x="17" y="191"/>
                  </a:lnTo>
                  <a:lnTo>
                    <a:pt x="12" y="182"/>
                  </a:lnTo>
                  <a:lnTo>
                    <a:pt x="7" y="171"/>
                  </a:lnTo>
                  <a:lnTo>
                    <a:pt x="5" y="160"/>
                  </a:lnTo>
                  <a:lnTo>
                    <a:pt x="3" y="148"/>
                  </a:lnTo>
                  <a:lnTo>
                    <a:pt x="1" y="136"/>
                  </a:lnTo>
                  <a:lnTo>
                    <a:pt x="0" y="121"/>
                  </a:lnTo>
                  <a:lnTo>
                    <a:pt x="1" y="108"/>
                  </a:lnTo>
                  <a:lnTo>
                    <a:pt x="3" y="94"/>
                  </a:lnTo>
                  <a:lnTo>
                    <a:pt x="5" y="82"/>
                  </a:lnTo>
                  <a:lnTo>
                    <a:pt x="7" y="70"/>
                  </a:lnTo>
                  <a:lnTo>
                    <a:pt x="12" y="59"/>
                  </a:lnTo>
                  <a:lnTo>
                    <a:pt x="17" y="49"/>
                  </a:lnTo>
                  <a:lnTo>
                    <a:pt x="23" y="40"/>
                  </a:lnTo>
                  <a:lnTo>
                    <a:pt x="30" y="31"/>
                  </a:lnTo>
                  <a:lnTo>
                    <a:pt x="38" y="24"/>
                  </a:lnTo>
                  <a:lnTo>
                    <a:pt x="46" y="18"/>
                  </a:lnTo>
                  <a:lnTo>
                    <a:pt x="55" y="12"/>
                  </a:lnTo>
                  <a:lnTo>
                    <a:pt x="64" y="8"/>
                  </a:lnTo>
                  <a:lnTo>
                    <a:pt x="74" y="4"/>
                  </a:lnTo>
                  <a:lnTo>
                    <a:pt x="85" y="2"/>
                  </a:lnTo>
                  <a:lnTo>
                    <a:pt x="96" y="0"/>
                  </a:lnTo>
                  <a:lnTo>
                    <a:pt x="108" y="0"/>
                  </a:lnTo>
                  <a:lnTo>
                    <a:pt x="119" y="0"/>
                  </a:lnTo>
                  <a:lnTo>
                    <a:pt x="130" y="2"/>
                  </a:lnTo>
                  <a:lnTo>
                    <a:pt x="140" y="4"/>
                  </a:lnTo>
                  <a:lnTo>
                    <a:pt x="150" y="8"/>
                  </a:lnTo>
                  <a:lnTo>
                    <a:pt x="158" y="12"/>
                  </a:lnTo>
                  <a:lnTo>
                    <a:pt x="168" y="18"/>
                  </a:lnTo>
                  <a:lnTo>
                    <a:pt x="175" y="24"/>
                  </a:lnTo>
                  <a:lnTo>
                    <a:pt x="182" y="31"/>
                  </a:lnTo>
                  <a:lnTo>
                    <a:pt x="190" y="40"/>
                  </a:lnTo>
                  <a:lnTo>
                    <a:pt x="196" y="48"/>
                  </a:lnTo>
                  <a:lnTo>
                    <a:pt x="201" y="58"/>
                  </a:lnTo>
                  <a:lnTo>
                    <a:pt x="204" y="69"/>
                  </a:lnTo>
                  <a:lnTo>
                    <a:pt x="208" y="80"/>
                  </a:lnTo>
                  <a:lnTo>
                    <a:pt x="210" y="92"/>
                  </a:lnTo>
                  <a:lnTo>
                    <a:pt x="212" y="105"/>
                  </a:lnTo>
                  <a:lnTo>
                    <a:pt x="213" y="119"/>
                  </a:lnTo>
                  <a:lnTo>
                    <a:pt x="212" y="120"/>
                  </a:lnTo>
                  <a:lnTo>
                    <a:pt x="212" y="121"/>
                  </a:lnTo>
                  <a:lnTo>
                    <a:pt x="212" y="122"/>
                  </a:lnTo>
                  <a:lnTo>
                    <a:pt x="212" y="123"/>
                  </a:lnTo>
                  <a:lnTo>
                    <a:pt x="212" y="125"/>
                  </a:lnTo>
                  <a:lnTo>
                    <a:pt x="212" y="126"/>
                  </a:lnTo>
                  <a:lnTo>
                    <a:pt x="212" y="128"/>
                  </a:lnTo>
                  <a:lnTo>
                    <a:pt x="212" y="129"/>
                  </a:lnTo>
                  <a:lnTo>
                    <a:pt x="40" y="129"/>
                  </a:lnTo>
                  <a:lnTo>
                    <a:pt x="41" y="139"/>
                  </a:lnTo>
                  <a:lnTo>
                    <a:pt x="43" y="148"/>
                  </a:lnTo>
                  <a:lnTo>
                    <a:pt x="45" y="155"/>
                  </a:lnTo>
                  <a:lnTo>
                    <a:pt x="47" y="163"/>
                  </a:lnTo>
                  <a:lnTo>
                    <a:pt x="50" y="170"/>
                  </a:lnTo>
                  <a:lnTo>
                    <a:pt x="54" y="177"/>
                  </a:lnTo>
                  <a:lnTo>
                    <a:pt x="57" y="182"/>
                  </a:lnTo>
                  <a:lnTo>
                    <a:pt x="62" y="188"/>
                  </a:lnTo>
                  <a:lnTo>
                    <a:pt x="67" y="193"/>
                  </a:lnTo>
                  <a:lnTo>
                    <a:pt x="72" y="196"/>
                  </a:lnTo>
                  <a:lnTo>
                    <a:pt x="78" y="200"/>
                  </a:lnTo>
                  <a:lnTo>
                    <a:pt x="84" y="202"/>
                  </a:lnTo>
                  <a:lnTo>
                    <a:pt x="90" y="205"/>
                  </a:lnTo>
                  <a:lnTo>
                    <a:pt x="96" y="206"/>
                  </a:lnTo>
                  <a:lnTo>
                    <a:pt x="103" y="207"/>
                  </a:lnTo>
                  <a:lnTo>
                    <a:pt x="109" y="207"/>
                  </a:lnTo>
                  <a:lnTo>
                    <a:pt x="116" y="207"/>
                  </a:lnTo>
                  <a:lnTo>
                    <a:pt x="120" y="207"/>
                  </a:lnTo>
                  <a:lnTo>
                    <a:pt x="125" y="206"/>
                  </a:lnTo>
                  <a:lnTo>
                    <a:pt x="130" y="205"/>
                  </a:lnTo>
                  <a:lnTo>
                    <a:pt x="134" y="204"/>
                  </a:lnTo>
                  <a:lnTo>
                    <a:pt x="139" y="201"/>
                  </a:lnTo>
                  <a:lnTo>
                    <a:pt x="142" y="199"/>
                  </a:lnTo>
                  <a:lnTo>
                    <a:pt x="147" y="196"/>
                  </a:lnTo>
                  <a:lnTo>
                    <a:pt x="151" y="194"/>
                  </a:lnTo>
                  <a:lnTo>
                    <a:pt x="153" y="190"/>
                  </a:lnTo>
                  <a:lnTo>
                    <a:pt x="157" y="187"/>
                  </a:lnTo>
                  <a:lnTo>
                    <a:pt x="160" y="182"/>
                  </a:lnTo>
                  <a:lnTo>
                    <a:pt x="163" y="177"/>
                  </a:lnTo>
                  <a:lnTo>
                    <a:pt x="165" y="172"/>
                  </a:lnTo>
                  <a:lnTo>
                    <a:pt x="168" y="166"/>
                  </a:lnTo>
                  <a:lnTo>
                    <a:pt x="170" y="161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66"/>
            <p:cNvSpPr/>
            <p:nvPr/>
          </p:nvSpPr>
          <p:spPr>
            <a:xfrm>
              <a:off x="548" y="1601"/>
              <a:ext cx="26" cy="14"/>
            </a:xfrm>
            <a:custGeom>
              <a:avLst/>
              <a:gdLst/>
              <a:ahLst/>
              <a:cxnLst/>
              <a:rect l="l" t="t" r="r" b="b"/>
              <a:pathLst>
                <a:path w="128" h="67" extrusionOk="0">
                  <a:moveTo>
                    <a:pt x="0" y="67"/>
                  </a:moveTo>
                  <a:lnTo>
                    <a:pt x="128" y="67"/>
                  </a:lnTo>
                  <a:lnTo>
                    <a:pt x="127" y="60"/>
                  </a:lnTo>
                  <a:lnTo>
                    <a:pt x="126" y="54"/>
                  </a:lnTo>
                  <a:lnTo>
                    <a:pt x="125" y="47"/>
                  </a:lnTo>
                  <a:lnTo>
                    <a:pt x="124" y="41"/>
                  </a:lnTo>
                  <a:lnTo>
                    <a:pt x="121" y="37"/>
                  </a:lnTo>
                  <a:lnTo>
                    <a:pt x="119" y="32"/>
                  </a:lnTo>
                  <a:lnTo>
                    <a:pt x="116" y="27"/>
                  </a:lnTo>
                  <a:lnTo>
                    <a:pt x="114" y="23"/>
                  </a:lnTo>
                  <a:lnTo>
                    <a:pt x="109" y="18"/>
                  </a:lnTo>
                  <a:lnTo>
                    <a:pt x="103" y="13"/>
                  </a:lnTo>
                  <a:lnTo>
                    <a:pt x="98" y="10"/>
                  </a:lnTo>
                  <a:lnTo>
                    <a:pt x="92" y="6"/>
                  </a:lnTo>
                  <a:lnTo>
                    <a:pt x="86" y="4"/>
                  </a:lnTo>
                  <a:lnTo>
                    <a:pt x="79" y="3"/>
                  </a:lnTo>
                  <a:lnTo>
                    <a:pt x="73" y="1"/>
                  </a:lnTo>
                  <a:lnTo>
                    <a:pt x="65" y="0"/>
                  </a:lnTo>
                  <a:lnTo>
                    <a:pt x="58" y="1"/>
                  </a:lnTo>
                  <a:lnTo>
                    <a:pt x="52" y="1"/>
                  </a:lnTo>
                  <a:lnTo>
                    <a:pt x="46" y="4"/>
                  </a:lnTo>
                  <a:lnTo>
                    <a:pt x="41" y="5"/>
                  </a:lnTo>
                  <a:lnTo>
                    <a:pt x="35" y="7"/>
                  </a:lnTo>
                  <a:lnTo>
                    <a:pt x="30" y="11"/>
                  </a:lnTo>
                  <a:lnTo>
                    <a:pt x="25" y="15"/>
                  </a:lnTo>
                  <a:lnTo>
                    <a:pt x="20" y="18"/>
                  </a:lnTo>
                  <a:lnTo>
                    <a:pt x="15" y="23"/>
                  </a:lnTo>
                  <a:lnTo>
                    <a:pt x="12" y="28"/>
                  </a:lnTo>
                  <a:lnTo>
                    <a:pt x="8" y="34"/>
                  </a:lnTo>
                  <a:lnTo>
                    <a:pt x="6" y="39"/>
                  </a:lnTo>
                  <a:lnTo>
                    <a:pt x="3" y="46"/>
                  </a:lnTo>
                  <a:lnTo>
                    <a:pt x="2" y="52"/>
                  </a:lnTo>
                  <a:lnTo>
                    <a:pt x="1" y="60"/>
                  </a:lnTo>
                  <a:lnTo>
                    <a:pt x="0" y="67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66"/>
            <p:cNvSpPr/>
            <p:nvPr/>
          </p:nvSpPr>
          <p:spPr>
            <a:xfrm>
              <a:off x="592" y="1595"/>
              <a:ext cx="37" cy="47"/>
            </a:xfrm>
            <a:custGeom>
              <a:avLst/>
              <a:gdLst/>
              <a:ahLst/>
              <a:cxnLst/>
              <a:rect l="l" t="t" r="r" b="b"/>
              <a:pathLst>
                <a:path w="186" h="234" extrusionOk="0">
                  <a:moveTo>
                    <a:pt x="0" y="234"/>
                  </a:moveTo>
                  <a:lnTo>
                    <a:pt x="0" y="4"/>
                  </a:lnTo>
                  <a:lnTo>
                    <a:pt x="34" y="4"/>
                  </a:lnTo>
                  <a:lnTo>
                    <a:pt x="34" y="37"/>
                  </a:lnTo>
                  <a:lnTo>
                    <a:pt x="41" y="29"/>
                  </a:lnTo>
                  <a:lnTo>
                    <a:pt x="49" y="21"/>
                  </a:lnTo>
                  <a:lnTo>
                    <a:pt x="57" y="14"/>
                  </a:lnTo>
                  <a:lnTo>
                    <a:pt x="66" y="9"/>
                  </a:lnTo>
                  <a:lnTo>
                    <a:pt x="75" y="4"/>
                  </a:lnTo>
                  <a:lnTo>
                    <a:pt x="85" y="2"/>
                  </a:lnTo>
                  <a:lnTo>
                    <a:pt x="96" y="1"/>
                  </a:lnTo>
                  <a:lnTo>
                    <a:pt x="108" y="0"/>
                  </a:lnTo>
                  <a:lnTo>
                    <a:pt x="113" y="0"/>
                  </a:lnTo>
                  <a:lnTo>
                    <a:pt x="118" y="0"/>
                  </a:lnTo>
                  <a:lnTo>
                    <a:pt x="123" y="1"/>
                  </a:lnTo>
                  <a:lnTo>
                    <a:pt x="128" y="2"/>
                  </a:lnTo>
                  <a:lnTo>
                    <a:pt x="133" y="2"/>
                  </a:lnTo>
                  <a:lnTo>
                    <a:pt x="137" y="4"/>
                  </a:lnTo>
                  <a:lnTo>
                    <a:pt x="141" y="6"/>
                  </a:lnTo>
                  <a:lnTo>
                    <a:pt x="146" y="7"/>
                  </a:lnTo>
                  <a:lnTo>
                    <a:pt x="150" y="9"/>
                  </a:lnTo>
                  <a:lnTo>
                    <a:pt x="154" y="12"/>
                  </a:lnTo>
                  <a:lnTo>
                    <a:pt x="158" y="13"/>
                  </a:lnTo>
                  <a:lnTo>
                    <a:pt x="162" y="15"/>
                  </a:lnTo>
                  <a:lnTo>
                    <a:pt x="164" y="18"/>
                  </a:lnTo>
                  <a:lnTo>
                    <a:pt x="167" y="21"/>
                  </a:lnTo>
                  <a:lnTo>
                    <a:pt x="170" y="24"/>
                  </a:lnTo>
                  <a:lnTo>
                    <a:pt x="171" y="26"/>
                  </a:lnTo>
                  <a:lnTo>
                    <a:pt x="174" y="30"/>
                  </a:lnTo>
                  <a:lnTo>
                    <a:pt x="176" y="34"/>
                  </a:lnTo>
                  <a:lnTo>
                    <a:pt x="177" y="36"/>
                  </a:lnTo>
                  <a:lnTo>
                    <a:pt x="180" y="40"/>
                  </a:lnTo>
                  <a:lnTo>
                    <a:pt x="181" y="43"/>
                  </a:lnTo>
                  <a:lnTo>
                    <a:pt x="182" y="47"/>
                  </a:lnTo>
                  <a:lnTo>
                    <a:pt x="184" y="52"/>
                  </a:lnTo>
                  <a:lnTo>
                    <a:pt x="184" y="55"/>
                  </a:lnTo>
                  <a:lnTo>
                    <a:pt x="185" y="58"/>
                  </a:lnTo>
                  <a:lnTo>
                    <a:pt x="185" y="61"/>
                  </a:lnTo>
                  <a:lnTo>
                    <a:pt x="186" y="66"/>
                  </a:lnTo>
                  <a:lnTo>
                    <a:pt x="186" y="70"/>
                  </a:lnTo>
                  <a:lnTo>
                    <a:pt x="186" y="75"/>
                  </a:lnTo>
                  <a:lnTo>
                    <a:pt x="186" y="81"/>
                  </a:lnTo>
                  <a:lnTo>
                    <a:pt x="186" y="87"/>
                  </a:lnTo>
                  <a:lnTo>
                    <a:pt x="186" y="93"/>
                  </a:lnTo>
                  <a:lnTo>
                    <a:pt x="186" y="234"/>
                  </a:lnTo>
                  <a:lnTo>
                    <a:pt x="147" y="234"/>
                  </a:lnTo>
                  <a:lnTo>
                    <a:pt x="147" y="94"/>
                  </a:lnTo>
                  <a:lnTo>
                    <a:pt x="147" y="89"/>
                  </a:lnTo>
                  <a:lnTo>
                    <a:pt x="147" y="83"/>
                  </a:lnTo>
                  <a:lnTo>
                    <a:pt x="147" y="78"/>
                  </a:lnTo>
                  <a:lnTo>
                    <a:pt x="146" y="74"/>
                  </a:lnTo>
                  <a:lnTo>
                    <a:pt x="146" y="70"/>
                  </a:lnTo>
                  <a:lnTo>
                    <a:pt x="145" y="66"/>
                  </a:lnTo>
                  <a:lnTo>
                    <a:pt x="143" y="63"/>
                  </a:lnTo>
                  <a:lnTo>
                    <a:pt x="142" y="59"/>
                  </a:lnTo>
                  <a:lnTo>
                    <a:pt x="141" y="57"/>
                  </a:lnTo>
                  <a:lnTo>
                    <a:pt x="140" y="54"/>
                  </a:lnTo>
                  <a:lnTo>
                    <a:pt x="139" y="51"/>
                  </a:lnTo>
                  <a:lnTo>
                    <a:pt x="136" y="48"/>
                  </a:lnTo>
                  <a:lnTo>
                    <a:pt x="135" y="47"/>
                  </a:lnTo>
                  <a:lnTo>
                    <a:pt x="133" y="44"/>
                  </a:lnTo>
                  <a:lnTo>
                    <a:pt x="129" y="42"/>
                  </a:lnTo>
                  <a:lnTo>
                    <a:pt x="126" y="41"/>
                  </a:lnTo>
                  <a:lnTo>
                    <a:pt x="124" y="38"/>
                  </a:lnTo>
                  <a:lnTo>
                    <a:pt x="120" y="37"/>
                  </a:lnTo>
                  <a:lnTo>
                    <a:pt x="118" y="36"/>
                  </a:lnTo>
                  <a:lnTo>
                    <a:pt x="114" y="35"/>
                  </a:lnTo>
                  <a:lnTo>
                    <a:pt x="111" y="35"/>
                  </a:lnTo>
                  <a:lnTo>
                    <a:pt x="107" y="34"/>
                  </a:lnTo>
                  <a:lnTo>
                    <a:pt x="103" y="34"/>
                  </a:lnTo>
                  <a:lnTo>
                    <a:pt x="100" y="34"/>
                  </a:lnTo>
                  <a:lnTo>
                    <a:pt x="94" y="34"/>
                  </a:lnTo>
                  <a:lnTo>
                    <a:pt x="88" y="35"/>
                  </a:lnTo>
                  <a:lnTo>
                    <a:pt x="82" y="36"/>
                  </a:lnTo>
                  <a:lnTo>
                    <a:pt x="77" y="37"/>
                  </a:lnTo>
                  <a:lnTo>
                    <a:pt x="71" y="40"/>
                  </a:lnTo>
                  <a:lnTo>
                    <a:pt x="66" y="42"/>
                  </a:lnTo>
                  <a:lnTo>
                    <a:pt x="61" y="46"/>
                  </a:lnTo>
                  <a:lnTo>
                    <a:pt x="56" y="49"/>
                  </a:lnTo>
                  <a:lnTo>
                    <a:pt x="52" y="53"/>
                  </a:lnTo>
                  <a:lnTo>
                    <a:pt x="49" y="59"/>
                  </a:lnTo>
                  <a:lnTo>
                    <a:pt x="45" y="65"/>
                  </a:lnTo>
                  <a:lnTo>
                    <a:pt x="43" y="72"/>
                  </a:lnTo>
                  <a:lnTo>
                    <a:pt x="41" y="80"/>
                  </a:lnTo>
                  <a:lnTo>
                    <a:pt x="40" y="88"/>
                  </a:lnTo>
                  <a:lnTo>
                    <a:pt x="39" y="98"/>
                  </a:lnTo>
                  <a:lnTo>
                    <a:pt x="39" y="109"/>
                  </a:lnTo>
                  <a:lnTo>
                    <a:pt x="39" y="234"/>
                  </a:lnTo>
                  <a:lnTo>
                    <a:pt x="0" y="234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66"/>
            <p:cNvSpPr/>
            <p:nvPr/>
          </p:nvSpPr>
          <p:spPr>
            <a:xfrm>
              <a:off x="637" y="1580"/>
              <a:ext cx="22" cy="63"/>
            </a:xfrm>
            <a:custGeom>
              <a:avLst/>
              <a:gdLst/>
              <a:ahLst/>
              <a:cxnLst/>
              <a:rect l="l" t="t" r="r" b="b"/>
              <a:pathLst>
                <a:path w="112" h="314" extrusionOk="0">
                  <a:moveTo>
                    <a:pt x="106" y="276"/>
                  </a:moveTo>
                  <a:lnTo>
                    <a:pt x="112" y="310"/>
                  </a:lnTo>
                  <a:lnTo>
                    <a:pt x="108" y="311"/>
                  </a:lnTo>
                  <a:lnTo>
                    <a:pt x="103" y="311"/>
                  </a:lnTo>
                  <a:lnTo>
                    <a:pt x="100" y="312"/>
                  </a:lnTo>
                  <a:lnTo>
                    <a:pt x="96" y="312"/>
                  </a:lnTo>
                  <a:lnTo>
                    <a:pt x="92" y="314"/>
                  </a:lnTo>
                  <a:lnTo>
                    <a:pt x="89" y="314"/>
                  </a:lnTo>
                  <a:lnTo>
                    <a:pt x="85" y="314"/>
                  </a:lnTo>
                  <a:lnTo>
                    <a:pt x="83" y="314"/>
                  </a:lnTo>
                  <a:lnTo>
                    <a:pt x="76" y="314"/>
                  </a:lnTo>
                  <a:lnTo>
                    <a:pt x="72" y="314"/>
                  </a:lnTo>
                  <a:lnTo>
                    <a:pt x="68" y="312"/>
                  </a:lnTo>
                  <a:lnTo>
                    <a:pt x="63" y="312"/>
                  </a:lnTo>
                  <a:lnTo>
                    <a:pt x="59" y="311"/>
                  </a:lnTo>
                  <a:lnTo>
                    <a:pt x="56" y="310"/>
                  </a:lnTo>
                  <a:lnTo>
                    <a:pt x="52" y="309"/>
                  </a:lnTo>
                  <a:lnTo>
                    <a:pt x="50" y="306"/>
                  </a:lnTo>
                  <a:lnTo>
                    <a:pt x="46" y="305"/>
                  </a:lnTo>
                  <a:lnTo>
                    <a:pt x="44" y="303"/>
                  </a:lnTo>
                  <a:lnTo>
                    <a:pt x="41" y="301"/>
                  </a:lnTo>
                  <a:lnTo>
                    <a:pt x="39" y="299"/>
                  </a:lnTo>
                  <a:lnTo>
                    <a:pt x="38" y="297"/>
                  </a:lnTo>
                  <a:lnTo>
                    <a:pt x="35" y="294"/>
                  </a:lnTo>
                  <a:lnTo>
                    <a:pt x="34" y="292"/>
                  </a:lnTo>
                  <a:lnTo>
                    <a:pt x="33" y="289"/>
                  </a:lnTo>
                  <a:lnTo>
                    <a:pt x="31" y="286"/>
                  </a:lnTo>
                  <a:lnTo>
                    <a:pt x="30" y="282"/>
                  </a:lnTo>
                  <a:lnTo>
                    <a:pt x="30" y="277"/>
                  </a:lnTo>
                  <a:lnTo>
                    <a:pt x="29" y="272"/>
                  </a:lnTo>
                  <a:lnTo>
                    <a:pt x="29" y="266"/>
                  </a:lnTo>
                  <a:lnTo>
                    <a:pt x="28" y="259"/>
                  </a:lnTo>
                  <a:lnTo>
                    <a:pt x="28" y="252"/>
                  </a:lnTo>
                  <a:lnTo>
                    <a:pt x="28" y="243"/>
                  </a:lnTo>
                  <a:lnTo>
                    <a:pt x="28" y="111"/>
                  </a:lnTo>
                  <a:lnTo>
                    <a:pt x="0" y="111"/>
                  </a:lnTo>
                  <a:lnTo>
                    <a:pt x="0" y="80"/>
                  </a:lnTo>
                  <a:lnTo>
                    <a:pt x="28" y="80"/>
                  </a:lnTo>
                  <a:lnTo>
                    <a:pt x="28" y="25"/>
                  </a:lnTo>
                  <a:lnTo>
                    <a:pt x="67" y="0"/>
                  </a:lnTo>
                  <a:lnTo>
                    <a:pt x="67" y="80"/>
                  </a:lnTo>
                  <a:lnTo>
                    <a:pt x="106" y="80"/>
                  </a:lnTo>
                  <a:lnTo>
                    <a:pt x="106" y="111"/>
                  </a:lnTo>
                  <a:lnTo>
                    <a:pt x="67" y="111"/>
                  </a:lnTo>
                  <a:lnTo>
                    <a:pt x="67" y="246"/>
                  </a:lnTo>
                  <a:lnTo>
                    <a:pt x="67" y="249"/>
                  </a:lnTo>
                  <a:lnTo>
                    <a:pt x="67" y="253"/>
                  </a:lnTo>
                  <a:lnTo>
                    <a:pt x="67" y="256"/>
                  </a:lnTo>
                  <a:lnTo>
                    <a:pt x="67" y="259"/>
                  </a:lnTo>
                  <a:lnTo>
                    <a:pt x="68" y="261"/>
                  </a:lnTo>
                  <a:lnTo>
                    <a:pt x="68" y="264"/>
                  </a:lnTo>
                  <a:lnTo>
                    <a:pt x="68" y="265"/>
                  </a:lnTo>
                  <a:lnTo>
                    <a:pt x="69" y="266"/>
                  </a:lnTo>
                  <a:lnTo>
                    <a:pt x="69" y="267"/>
                  </a:lnTo>
                  <a:lnTo>
                    <a:pt x="70" y="269"/>
                  </a:lnTo>
                  <a:lnTo>
                    <a:pt x="70" y="270"/>
                  </a:lnTo>
                  <a:lnTo>
                    <a:pt x="72" y="271"/>
                  </a:lnTo>
                  <a:lnTo>
                    <a:pt x="73" y="272"/>
                  </a:lnTo>
                  <a:lnTo>
                    <a:pt x="74" y="274"/>
                  </a:lnTo>
                  <a:lnTo>
                    <a:pt x="75" y="275"/>
                  </a:lnTo>
                  <a:lnTo>
                    <a:pt x="76" y="275"/>
                  </a:lnTo>
                  <a:lnTo>
                    <a:pt x="78" y="276"/>
                  </a:lnTo>
                  <a:lnTo>
                    <a:pt x="80" y="276"/>
                  </a:lnTo>
                  <a:lnTo>
                    <a:pt x="81" y="276"/>
                  </a:lnTo>
                  <a:lnTo>
                    <a:pt x="83" y="277"/>
                  </a:lnTo>
                  <a:lnTo>
                    <a:pt x="85" y="277"/>
                  </a:lnTo>
                  <a:lnTo>
                    <a:pt x="86" y="277"/>
                  </a:lnTo>
                  <a:lnTo>
                    <a:pt x="89" y="277"/>
                  </a:lnTo>
                  <a:lnTo>
                    <a:pt x="91" y="277"/>
                  </a:lnTo>
                  <a:lnTo>
                    <a:pt x="92" y="277"/>
                  </a:lnTo>
                  <a:lnTo>
                    <a:pt x="95" y="277"/>
                  </a:lnTo>
                  <a:lnTo>
                    <a:pt x="96" y="277"/>
                  </a:lnTo>
                  <a:lnTo>
                    <a:pt x="98" y="277"/>
                  </a:lnTo>
                  <a:lnTo>
                    <a:pt x="101" y="276"/>
                  </a:lnTo>
                  <a:lnTo>
                    <a:pt x="103" y="276"/>
                  </a:lnTo>
                  <a:lnTo>
                    <a:pt x="106" y="276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66"/>
            <p:cNvSpPr/>
            <p:nvPr/>
          </p:nvSpPr>
          <p:spPr>
            <a:xfrm>
              <a:off x="661" y="1595"/>
              <a:ext cx="38" cy="48"/>
            </a:xfrm>
            <a:custGeom>
              <a:avLst/>
              <a:gdLst/>
              <a:ahLst/>
              <a:cxnLst/>
              <a:rect l="l" t="t" r="r" b="b"/>
              <a:pathLst>
                <a:path w="190" h="240" extrusionOk="0">
                  <a:moveTo>
                    <a:pt x="0" y="166"/>
                  </a:moveTo>
                  <a:lnTo>
                    <a:pt x="37" y="160"/>
                  </a:lnTo>
                  <a:lnTo>
                    <a:pt x="38" y="166"/>
                  </a:lnTo>
                  <a:lnTo>
                    <a:pt x="40" y="171"/>
                  </a:lnTo>
                  <a:lnTo>
                    <a:pt x="42" y="176"/>
                  </a:lnTo>
                  <a:lnTo>
                    <a:pt x="43" y="180"/>
                  </a:lnTo>
                  <a:lnTo>
                    <a:pt x="46" y="184"/>
                  </a:lnTo>
                  <a:lnTo>
                    <a:pt x="49" y="189"/>
                  </a:lnTo>
                  <a:lnTo>
                    <a:pt x="52" y="193"/>
                  </a:lnTo>
                  <a:lnTo>
                    <a:pt x="55" y="195"/>
                  </a:lnTo>
                  <a:lnTo>
                    <a:pt x="59" y="199"/>
                  </a:lnTo>
                  <a:lnTo>
                    <a:pt x="64" y="201"/>
                  </a:lnTo>
                  <a:lnTo>
                    <a:pt x="69" y="202"/>
                  </a:lnTo>
                  <a:lnTo>
                    <a:pt x="74" y="205"/>
                  </a:lnTo>
                  <a:lnTo>
                    <a:pt x="79" y="206"/>
                  </a:lnTo>
                  <a:lnTo>
                    <a:pt x="85" y="207"/>
                  </a:lnTo>
                  <a:lnTo>
                    <a:pt x="91" y="207"/>
                  </a:lnTo>
                  <a:lnTo>
                    <a:pt x="97" y="207"/>
                  </a:lnTo>
                  <a:lnTo>
                    <a:pt x="104" y="207"/>
                  </a:lnTo>
                  <a:lnTo>
                    <a:pt x="110" y="207"/>
                  </a:lnTo>
                  <a:lnTo>
                    <a:pt x="115" y="206"/>
                  </a:lnTo>
                  <a:lnTo>
                    <a:pt x="121" y="205"/>
                  </a:lnTo>
                  <a:lnTo>
                    <a:pt x="125" y="204"/>
                  </a:lnTo>
                  <a:lnTo>
                    <a:pt x="130" y="201"/>
                  </a:lnTo>
                  <a:lnTo>
                    <a:pt x="133" y="199"/>
                  </a:lnTo>
                  <a:lnTo>
                    <a:pt x="137" y="196"/>
                  </a:lnTo>
                  <a:lnTo>
                    <a:pt x="141" y="194"/>
                  </a:lnTo>
                  <a:lnTo>
                    <a:pt x="143" y="191"/>
                  </a:lnTo>
                  <a:lnTo>
                    <a:pt x="145" y="188"/>
                  </a:lnTo>
                  <a:lnTo>
                    <a:pt x="147" y="185"/>
                  </a:lnTo>
                  <a:lnTo>
                    <a:pt x="148" y="182"/>
                  </a:lnTo>
                  <a:lnTo>
                    <a:pt x="149" y="178"/>
                  </a:lnTo>
                  <a:lnTo>
                    <a:pt x="150" y="174"/>
                  </a:lnTo>
                  <a:lnTo>
                    <a:pt x="150" y="171"/>
                  </a:lnTo>
                  <a:lnTo>
                    <a:pt x="150" y="168"/>
                  </a:lnTo>
                  <a:lnTo>
                    <a:pt x="149" y="165"/>
                  </a:lnTo>
                  <a:lnTo>
                    <a:pt x="148" y="162"/>
                  </a:lnTo>
                  <a:lnTo>
                    <a:pt x="147" y="160"/>
                  </a:lnTo>
                  <a:lnTo>
                    <a:pt x="145" y="156"/>
                  </a:lnTo>
                  <a:lnTo>
                    <a:pt x="143" y="155"/>
                  </a:lnTo>
                  <a:lnTo>
                    <a:pt x="142" y="153"/>
                  </a:lnTo>
                  <a:lnTo>
                    <a:pt x="138" y="150"/>
                  </a:lnTo>
                  <a:lnTo>
                    <a:pt x="136" y="149"/>
                  </a:lnTo>
                  <a:lnTo>
                    <a:pt x="133" y="148"/>
                  </a:lnTo>
                  <a:lnTo>
                    <a:pt x="130" y="146"/>
                  </a:lnTo>
                  <a:lnTo>
                    <a:pt x="125" y="144"/>
                  </a:lnTo>
                  <a:lnTo>
                    <a:pt x="119" y="143"/>
                  </a:lnTo>
                  <a:lnTo>
                    <a:pt x="113" y="140"/>
                  </a:lnTo>
                  <a:lnTo>
                    <a:pt x="107" y="139"/>
                  </a:lnTo>
                  <a:lnTo>
                    <a:pt x="99" y="137"/>
                  </a:lnTo>
                  <a:lnTo>
                    <a:pt x="88" y="134"/>
                  </a:lnTo>
                  <a:lnTo>
                    <a:pt x="79" y="132"/>
                  </a:lnTo>
                  <a:lnTo>
                    <a:pt x="70" y="129"/>
                  </a:lnTo>
                  <a:lnTo>
                    <a:pt x="63" y="127"/>
                  </a:lnTo>
                  <a:lnTo>
                    <a:pt x="55" y="125"/>
                  </a:lnTo>
                  <a:lnTo>
                    <a:pt x="49" y="122"/>
                  </a:lnTo>
                  <a:lnTo>
                    <a:pt x="43" y="121"/>
                  </a:lnTo>
                  <a:lnTo>
                    <a:pt x="40" y="119"/>
                  </a:lnTo>
                  <a:lnTo>
                    <a:pt x="35" y="116"/>
                  </a:lnTo>
                  <a:lnTo>
                    <a:pt x="31" y="114"/>
                  </a:lnTo>
                  <a:lnTo>
                    <a:pt x="28" y="111"/>
                  </a:lnTo>
                  <a:lnTo>
                    <a:pt x="25" y="109"/>
                  </a:lnTo>
                  <a:lnTo>
                    <a:pt x="21" y="106"/>
                  </a:lnTo>
                  <a:lnTo>
                    <a:pt x="19" y="103"/>
                  </a:lnTo>
                  <a:lnTo>
                    <a:pt x="17" y="100"/>
                  </a:lnTo>
                  <a:lnTo>
                    <a:pt x="14" y="97"/>
                  </a:lnTo>
                  <a:lnTo>
                    <a:pt x="12" y="93"/>
                  </a:lnTo>
                  <a:lnTo>
                    <a:pt x="11" y="89"/>
                  </a:lnTo>
                  <a:lnTo>
                    <a:pt x="9" y="86"/>
                  </a:lnTo>
                  <a:lnTo>
                    <a:pt x="8" y="82"/>
                  </a:lnTo>
                  <a:lnTo>
                    <a:pt x="7" y="78"/>
                  </a:lnTo>
                  <a:lnTo>
                    <a:pt x="6" y="74"/>
                  </a:lnTo>
                  <a:lnTo>
                    <a:pt x="6" y="70"/>
                  </a:lnTo>
                  <a:lnTo>
                    <a:pt x="6" y="66"/>
                  </a:lnTo>
                  <a:lnTo>
                    <a:pt x="6" y="61"/>
                  </a:lnTo>
                  <a:lnTo>
                    <a:pt x="6" y="58"/>
                  </a:lnTo>
                  <a:lnTo>
                    <a:pt x="7" y="54"/>
                  </a:lnTo>
                  <a:lnTo>
                    <a:pt x="7" y="51"/>
                  </a:lnTo>
                  <a:lnTo>
                    <a:pt x="8" y="48"/>
                  </a:lnTo>
                  <a:lnTo>
                    <a:pt x="9" y="44"/>
                  </a:lnTo>
                  <a:lnTo>
                    <a:pt x="11" y="41"/>
                  </a:lnTo>
                  <a:lnTo>
                    <a:pt x="13" y="37"/>
                  </a:lnTo>
                  <a:lnTo>
                    <a:pt x="14" y="35"/>
                  </a:lnTo>
                  <a:lnTo>
                    <a:pt x="17" y="31"/>
                  </a:lnTo>
                  <a:lnTo>
                    <a:pt x="19" y="29"/>
                  </a:lnTo>
                  <a:lnTo>
                    <a:pt x="21" y="25"/>
                  </a:lnTo>
                  <a:lnTo>
                    <a:pt x="24" y="23"/>
                  </a:lnTo>
                  <a:lnTo>
                    <a:pt x="26" y="20"/>
                  </a:lnTo>
                  <a:lnTo>
                    <a:pt x="29" y="18"/>
                  </a:lnTo>
                  <a:lnTo>
                    <a:pt x="32" y="15"/>
                  </a:lnTo>
                  <a:lnTo>
                    <a:pt x="35" y="14"/>
                  </a:lnTo>
                  <a:lnTo>
                    <a:pt x="37" y="13"/>
                  </a:lnTo>
                  <a:lnTo>
                    <a:pt x="40" y="10"/>
                  </a:lnTo>
                  <a:lnTo>
                    <a:pt x="42" y="9"/>
                  </a:lnTo>
                  <a:lnTo>
                    <a:pt x="46" y="8"/>
                  </a:lnTo>
                  <a:lnTo>
                    <a:pt x="49" y="7"/>
                  </a:lnTo>
                  <a:lnTo>
                    <a:pt x="53" y="6"/>
                  </a:lnTo>
                  <a:lnTo>
                    <a:pt x="57" y="4"/>
                  </a:lnTo>
                  <a:lnTo>
                    <a:pt x="60" y="3"/>
                  </a:lnTo>
                  <a:lnTo>
                    <a:pt x="65" y="2"/>
                  </a:lnTo>
                  <a:lnTo>
                    <a:pt x="69" y="2"/>
                  </a:lnTo>
                  <a:lnTo>
                    <a:pt x="72" y="1"/>
                  </a:lnTo>
                  <a:lnTo>
                    <a:pt x="77" y="1"/>
                  </a:lnTo>
                  <a:lnTo>
                    <a:pt x="81" y="0"/>
                  </a:lnTo>
                  <a:lnTo>
                    <a:pt x="86" y="0"/>
                  </a:lnTo>
                  <a:lnTo>
                    <a:pt x="91" y="0"/>
                  </a:lnTo>
                  <a:lnTo>
                    <a:pt x="97" y="0"/>
                  </a:lnTo>
                  <a:lnTo>
                    <a:pt x="103" y="0"/>
                  </a:lnTo>
                  <a:lnTo>
                    <a:pt x="110" y="1"/>
                  </a:lnTo>
                  <a:lnTo>
                    <a:pt x="116" y="2"/>
                  </a:lnTo>
                  <a:lnTo>
                    <a:pt x="121" y="3"/>
                  </a:lnTo>
                  <a:lnTo>
                    <a:pt x="127" y="4"/>
                  </a:lnTo>
                  <a:lnTo>
                    <a:pt x="132" y="6"/>
                  </a:lnTo>
                  <a:lnTo>
                    <a:pt x="138" y="7"/>
                  </a:lnTo>
                  <a:lnTo>
                    <a:pt x="143" y="9"/>
                  </a:lnTo>
                  <a:lnTo>
                    <a:pt x="148" y="12"/>
                  </a:lnTo>
                  <a:lnTo>
                    <a:pt x="151" y="14"/>
                  </a:lnTo>
                  <a:lnTo>
                    <a:pt x="155" y="17"/>
                  </a:lnTo>
                  <a:lnTo>
                    <a:pt x="159" y="19"/>
                  </a:lnTo>
                  <a:lnTo>
                    <a:pt x="162" y="23"/>
                  </a:lnTo>
                  <a:lnTo>
                    <a:pt x="165" y="25"/>
                  </a:lnTo>
                  <a:lnTo>
                    <a:pt x="168" y="29"/>
                  </a:lnTo>
                  <a:lnTo>
                    <a:pt x="170" y="32"/>
                  </a:lnTo>
                  <a:lnTo>
                    <a:pt x="172" y="36"/>
                  </a:lnTo>
                  <a:lnTo>
                    <a:pt x="175" y="40"/>
                  </a:lnTo>
                  <a:lnTo>
                    <a:pt x="176" y="44"/>
                  </a:lnTo>
                  <a:lnTo>
                    <a:pt x="178" y="48"/>
                  </a:lnTo>
                  <a:lnTo>
                    <a:pt x="179" y="53"/>
                  </a:lnTo>
                  <a:lnTo>
                    <a:pt x="181" y="59"/>
                  </a:lnTo>
                  <a:lnTo>
                    <a:pt x="182" y="64"/>
                  </a:lnTo>
                  <a:lnTo>
                    <a:pt x="143" y="69"/>
                  </a:lnTo>
                  <a:lnTo>
                    <a:pt x="143" y="65"/>
                  </a:lnTo>
                  <a:lnTo>
                    <a:pt x="142" y="61"/>
                  </a:lnTo>
                  <a:lnTo>
                    <a:pt x="139" y="57"/>
                  </a:lnTo>
                  <a:lnTo>
                    <a:pt x="138" y="53"/>
                  </a:lnTo>
                  <a:lnTo>
                    <a:pt x="136" y="51"/>
                  </a:lnTo>
                  <a:lnTo>
                    <a:pt x="133" y="47"/>
                  </a:lnTo>
                  <a:lnTo>
                    <a:pt x="131" y="44"/>
                  </a:lnTo>
                  <a:lnTo>
                    <a:pt x="128" y="42"/>
                  </a:lnTo>
                  <a:lnTo>
                    <a:pt x="125" y="40"/>
                  </a:lnTo>
                  <a:lnTo>
                    <a:pt x="121" y="37"/>
                  </a:lnTo>
                  <a:lnTo>
                    <a:pt x="117" y="36"/>
                  </a:lnTo>
                  <a:lnTo>
                    <a:pt x="114" y="34"/>
                  </a:lnTo>
                  <a:lnTo>
                    <a:pt x="109" y="34"/>
                  </a:lnTo>
                  <a:lnTo>
                    <a:pt x="104" y="32"/>
                  </a:lnTo>
                  <a:lnTo>
                    <a:pt x="98" y="32"/>
                  </a:lnTo>
                  <a:lnTo>
                    <a:pt x="93" y="31"/>
                  </a:lnTo>
                  <a:lnTo>
                    <a:pt x="87" y="32"/>
                  </a:lnTo>
                  <a:lnTo>
                    <a:pt x="81" y="32"/>
                  </a:lnTo>
                  <a:lnTo>
                    <a:pt x="75" y="32"/>
                  </a:lnTo>
                  <a:lnTo>
                    <a:pt x="70" y="34"/>
                  </a:lnTo>
                  <a:lnTo>
                    <a:pt x="65" y="35"/>
                  </a:lnTo>
                  <a:lnTo>
                    <a:pt x="62" y="37"/>
                  </a:lnTo>
                  <a:lnTo>
                    <a:pt x="58" y="38"/>
                  </a:lnTo>
                  <a:lnTo>
                    <a:pt x="54" y="41"/>
                  </a:lnTo>
                  <a:lnTo>
                    <a:pt x="52" y="43"/>
                  </a:lnTo>
                  <a:lnTo>
                    <a:pt x="49" y="46"/>
                  </a:lnTo>
                  <a:lnTo>
                    <a:pt x="48" y="48"/>
                  </a:lnTo>
                  <a:lnTo>
                    <a:pt x="46" y="51"/>
                  </a:lnTo>
                  <a:lnTo>
                    <a:pt x="45" y="53"/>
                  </a:lnTo>
                  <a:lnTo>
                    <a:pt x="45" y="55"/>
                  </a:lnTo>
                  <a:lnTo>
                    <a:pt x="43" y="58"/>
                  </a:lnTo>
                  <a:lnTo>
                    <a:pt x="43" y="61"/>
                  </a:lnTo>
                  <a:lnTo>
                    <a:pt x="43" y="63"/>
                  </a:lnTo>
                  <a:lnTo>
                    <a:pt x="43" y="65"/>
                  </a:lnTo>
                  <a:lnTo>
                    <a:pt x="45" y="66"/>
                  </a:lnTo>
                  <a:lnTo>
                    <a:pt x="45" y="69"/>
                  </a:lnTo>
                  <a:lnTo>
                    <a:pt x="46" y="70"/>
                  </a:lnTo>
                  <a:lnTo>
                    <a:pt x="46" y="71"/>
                  </a:lnTo>
                  <a:lnTo>
                    <a:pt x="47" y="74"/>
                  </a:lnTo>
                  <a:lnTo>
                    <a:pt x="48" y="75"/>
                  </a:lnTo>
                  <a:lnTo>
                    <a:pt x="49" y="76"/>
                  </a:lnTo>
                  <a:lnTo>
                    <a:pt x="51" y="78"/>
                  </a:lnTo>
                  <a:lnTo>
                    <a:pt x="52" y="80"/>
                  </a:lnTo>
                  <a:lnTo>
                    <a:pt x="54" y="81"/>
                  </a:lnTo>
                  <a:lnTo>
                    <a:pt x="57" y="82"/>
                  </a:lnTo>
                  <a:lnTo>
                    <a:pt x="58" y="83"/>
                  </a:lnTo>
                  <a:lnTo>
                    <a:pt x="60" y="85"/>
                  </a:lnTo>
                  <a:lnTo>
                    <a:pt x="63" y="86"/>
                  </a:lnTo>
                  <a:lnTo>
                    <a:pt x="65" y="86"/>
                  </a:lnTo>
                  <a:lnTo>
                    <a:pt x="68" y="87"/>
                  </a:lnTo>
                  <a:lnTo>
                    <a:pt x="70" y="88"/>
                  </a:lnTo>
                  <a:lnTo>
                    <a:pt x="75" y="89"/>
                  </a:lnTo>
                  <a:lnTo>
                    <a:pt x="80" y="91"/>
                  </a:lnTo>
                  <a:lnTo>
                    <a:pt x="85" y="92"/>
                  </a:lnTo>
                  <a:lnTo>
                    <a:pt x="91" y="93"/>
                  </a:lnTo>
                  <a:lnTo>
                    <a:pt x="98" y="95"/>
                  </a:lnTo>
                  <a:lnTo>
                    <a:pt x="108" y="98"/>
                  </a:lnTo>
                  <a:lnTo>
                    <a:pt x="116" y="100"/>
                  </a:lnTo>
                  <a:lnTo>
                    <a:pt x="125" y="103"/>
                  </a:lnTo>
                  <a:lnTo>
                    <a:pt x="132" y="105"/>
                  </a:lnTo>
                  <a:lnTo>
                    <a:pt x="139" y="108"/>
                  </a:lnTo>
                  <a:lnTo>
                    <a:pt x="145" y="110"/>
                  </a:lnTo>
                  <a:lnTo>
                    <a:pt x="150" y="111"/>
                  </a:lnTo>
                  <a:lnTo>
                    <a:pt x="155" y="114"/>
                  </a:lnTo>
                  <a:lnTo>
                    <a:pt x="159" y="115"/>
                  </a:lnTo>
                  <a:lnTo>
                    <a:pt x="162" y="117"/>
                  </a:lnTo>
                  <a:lnTo>
                    <a:pt x="166" y="120"/>
                  </a:lnTo>
                  <a:lnTo>
                    <a:pt x="170" y="122"/>
                  </a:lnTo>
                  <a:lnTo>
                    <a:pt x="172" y="125"/>
                  </a:lnTo>
                  <a:lnTo>
                    <a:pt x="176" y="127"/>
                  </a:lnTo>
                  <a:lnTo>
                    <a:pt x="178" y="131"/>
                  </a:lnTo>
                  <a:lnTo>
                    <a:pt x="181" y="133"/>
                  </a:lnTo>
                  <a:lnTo>
                    <a:pt x="183" y="137"/>
                  </a:lnTo>
                  <a:lnTo>
                    <a:pt x="184" y="140"/>
                  </a:lnTo>
                  <a:lnTo>
                    <a:pt x="187" y="144"/>
                  </a:lnTo>
                  <a:lnTo>
                    <a:pt x="188" y="149"/>
                  </a:lnTo>
                  <a:lnTo>
                    <a:pt x="189" y="153"/>
                  </a:lnTo>
                  <a:lnTo>
                    <a:pt x="189" y="157"/>
                  </a:lnTo>
                  <a:lnTo>
                    <a:pt x="190" y="162"/>
                  </a:lnTo>
                  <a:lnTo>
                    <a:pt x="190" y="167"/>
                  </a:lnTo>
                  <a:lnTo>
                    <a:pt x="190" y="172"/>
                  </a:lnTo>
                  <a:lnTo>
                    <a:pt x="189" y="177"/>
                  </a:lnTo>
                  <a:lnTo>
                    <a:pt x="188" y="182"/>
                  </a:lnTo>
                  <a:lnTo>
                    <a:pt x="187" y="185"/>
                  </a:lnTo>
                  <a:lnTo>
                    <a:pt x="185" y="190"/>
                  </a:lnTo>
                  <a:lnTo>
                    <a:pt x="183" y="195"/>
                  </a:lnTo>
                  <a:lnTo>
                    <a:pt x="182" y="199"/>
                  </a:lnTo>
                  <a:lnTo>
                    <a:pt x="178" y="204"/>
                  </a:lnTo>
                  <a:lnTo>
                    <a:pt x="176" y="208"/>
                  </a:lnTo>
                  <a:lnTo>
                    <a:pt x="172" y="212"/>
                  </a:lnTo>
                  <a:lnTo>
                    <a:pt x="168" y="216"/>
                  </a:lnTo>
                  <a:lnTo>
                    <a:pt x="165" y="219"/>
                  </a:lnTo>
                  <a:lnTo>
                    <a:pt x="160" y="222"/>
                  </a:lnTo>
                  <a:lnTo>
                    <a:pt x="156" y="225"/>
                  </a:lnTo>
                  <a:lnTo>
                    <a:pt x="151" y="228"/>
                  </a:lnTo>
                  <a:lnTo>
                    <a:pt x="145" y="230"/>
                  </a:lnTo>
                  <a:lnTo>
                    <a:pt x="141" y="233"/>
                  </a:lnTo>
                  <a:lnTo>
                    <a:pt x="134" y="234"/>
                  </a:lnTo>
                  <a:lnTo>
                    <a:pt x="130" y="236"/>
                  </a:lnTo>
                  <a:lnTo>
                    <a:pt x="124" y="238"/>
                  </a:lnTo>
                  <a:lnTo>
                    <a:pt x="117" y="239"/>
                  </a:lnTo>
                  <a:lnTo>
                    <a:pt x="110" y="239"/>
                  </a:lnTo>
                  <a:lnTo>
                    <a:pt x="104" y="240"/>
                  </a:lnTo>
                  <a:lnTo>
                    <a:pt x="98" y="240"/>
                  </a:lnTo>
                  <a:lnTo>
                    <a:pt x="87" y="239"/>
                  </a:lnTo>
                  <a:lnTo>
                    <a:pt x="76" y="239"/>
                  </a:lnTo>
                  <a:lnTo>
                    <a:pt x="66" y="238"/>
                  </a:lnTo>
                  <a:lnTo>
                    <a:pt x="58" y="235"/>
                  </a:lnTo>
                  <a:lnTo>
                    <a:pt x="49" y="233"/>
                  </a:lnTo>
                  <a:lnTo>
                    <a:pt x="42" y="229"/>
                  </a:lnTo>
                  <a:lnTo>
                    <a:pt x="35" y="225"/>
                  </a:lnTo>
                  <a:lnTo>
                    <a:pt x="29" y="221"/>
                  </a:lnTo>
                  <a:lnTo>
                    <a:pt x="24" y="216"/>
                  </a:lnTo>
                  <a:lnTo>
                    <a:pt x="19" y="211"/>
                  </a:lnTo>
                  <a:lnTo>
                    <a:pt x="14" y="205"/>
                  </a:lnTo>
                  <a:lnTo>
                    <a:pt x="11" y="198"/>
                  </a:lnTo>
                  <a:lnTo>
                    <a:pt x="7" y="190"/>
                  </a:lnTo>
                  <a:lnTo>
                    <a:pt x="3" y="183"/>
                  </a:lnTo>
                  <a:lnTo>
                    <a:pt x="1" y="174"/>
                  </a:lnTo>
                  <a:lnTo>
                    <a:pt x="0" y="166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66"/>
            <p:cNvSpPr/>
            <p:nvPr/>
          </p:nvSpPr>
          <p:spPr>
            <a:xfrm>
              <a:off x="245" y="2148"/>
              <a:ext cx="2125" cy="132"/>
            </a:xfrm>
            <a:prstGeom prst="rect">
              <a:avLst/>
            </a:prstGeom>
            <a:solidFill>
              <a:srgbClr val="A9A9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20" name="Google Shape;820;p66"/>
            <p:cNvSpPr/>
            <p:nvPr/>
          </p:nvSpPr>
          <p:spPr>
            <a:xfrm>
              <a:off x="245" y="2275"/>
              <a:ext cx="2130" cy="10"/>
            </a:xfrm>
            <a:custGeom>
              <a:avLst/>
              <a:gdLst/>
              <a:ahLst/>
              <a:cxnLst/>
              <a:rect l="l" t="t" r="r" b="b"/>
              <a:pathLst>
                <a:path w="10651" h="49" extrusionOk="0">
                  <a:moveTo>
                    <a:pt x="10601" y="24"/>
                  </a:moveTo>
                  <a:lnTo>
                    <a:pt x="10625" y="0"/>
                  </a:lnTo>
                  <a:lnTo>
                    <a:pt x="0" y="0"/>
                  </a:lnTo>
                  <a:lnTo>
                    <a:pt x="0" y="49"/>
                  </a:lnTo>
                  <a:lnTo>
                    <a:pt x="10625" y="49"/>
                  </a:lnTo>
                  <a:lnTo>
                    <a:pt x="10651" y="24"/>
                  </a:lnTo>
                  <a:lnTo>
                    <a:pt x="10625" y="49"/>
                  </a:lnTo>
                  <a:lnTo>
                    <a:pt x="10651" y="49"/>
                  </a:lnTo>
                  <a:lnTo>
                    <a:pt x="10651" y="24"/>
                  </a:lnTo>
                  <a:lnTo>
                    <a:pt x="10601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66"/>
            <p:cNvSpPr/>
            <p:nvPr/>
          </p:nvSpPr>
          <p:spPr>
            <a:xfrm>
              <a:off x="2365" y="2143"/>
              <a:ext cx="10" cy="137"/>
            </a:xfrm>
            <a:custGeom>
              <a:avLst/>
              <a:gdLst/>
              <a:ahLst/>
              <a:cxnLst/>
              <a:rect l="l" t="t" r="r" b="b"/>
              <a:pathLst>
                <a:path w="50" h="685" extrusionOk="0">
                  <a:moveTo>
                    <a:pt x="24" y="49"/>
                  </a:moveTo>
                  <a:lnTo>
                    <a:pt x="0" y="25"/>
                  </a:lnTo>
                  <a:lnTo>
                    <a:pt x="0" y="685"/>
                  </a:lnTo>
                  <a:lnTo>
                    <a:pt x="50" y="685"/>
                  </a:lnTo>
                  <a:lnTo>
                    <a:pt x="50" y="25"/>
                  </a:lnTo>
                  <a:lnTo>
                    <a:pt x="24" y="0"/>
                  </a:lnTo>
                  <a:lnTo>
                    <a:pt x="50" y="25"/>
                  </a:lnTo>
                  <a:lnTo>
                    <a:pt x="50" y="0"/>
                  </a:lnTo>
                  <a:lnTo>
                    <a:pt x="24" y="0"/>
                  </a:lnTo>
                  <a:lnTo>
                    <a:pt x="24" y="4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66"/>
            <p:cNvSpPr/>
            <p:nvPr/>
          </p:nvSpPr>
          <p:spPr>
            <a:xfrm>
              <a:off x="240" y="2143"/>
              <a:ext cx="2130" cy="10"/>
            </a:xfrm>
            <a:custGeom>
              <a:avLst/>
              <a:gdLst/>
              <a:ahLst/>
              <a:cxnLst/>
              <a:rect l="l" t="t" r="r" b="b"/>
              <a:pathLst>
                <a:path w="10649" h="49" extrusionOk="0">
                  <a:moveTo>
                    <a:pt x="50" y="25"/>
                  </a:moveTo>
                  <a:lnTo>
                    <a:pt x="24" y="49"/>
                  </a:lnTo>
                  <a:lnTo>
                    <a:pt x="10649" y="49"/>
                  </a:lnTo>
                  <a:lnTo>
                    <a:pt x="10649" y="0"/>
                  </a:lnTo>
                  <a:lnTo>
                    <a:pt x="24" y="0"/>
                  </a:lnTo>
                  <a:lnTo>
                    <a:pt x="0" y="25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50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66"/>
            <p:cNvSpPr/>
            <p:nvPr/>
          </p:nvSpPr>
          <p:spPr>
            <a:xfrm>
              <a:off x="240" y="2148"/>
              <a:ext cx="10" cy="137"/>
            </a:xfrm>
            <a:custGeom>
              <a:avLst/>
              <a:gdLst/>
              <a:ahLst/>
              <a:cxnLst/>
              <a:rect l="l" t="t" r="r" b="b"/>
              <a:pathLst>
                <a:path w="50" h="685" extrusionOk="0">
                  <a:moveTo>
                    <a:pt x="24" y="636"/>
                  </a:moveTo>
                  <a:lnTo>
                    <a:pt x="50" y="660"/>
                  </a:lnTo>
                  <a:lnTo>
                    <a:pt x="50" y="0"/>
                  </a:lnTo>
                  <a:lnTo>
                    <a:pt x="0" y="0"/>
                  </a:lnTo>
                  <a:lnTo>
                    <a:pt x="0" y="660"/>
                  </a:lnTo>
                  <a:lnTo>
                    <a:pt x="24" y="685"/>
                  </a:lnTo>
                  <a:lnTo>
                    <a:pt x="0" y="660"/>
                  </a:lnTo>
                  <a:lnTo>
                    <a:pt x="0" y="685"/>
                  </a:lnTo>
                  <a:lnTo>
                    <a:pt x="24" y="685"/>
                  </a:lnTo>
                  <a:lnTo>
                    <a:pt x="24" y="63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66"/>
            <p:cNvSpPr/>
            <p:nvPr/>
          </p:nvSpPr>
          <p:spPr>
            <a:xfrm>
              <a:off x="2370" y="2148"/>
              <a:ext cx="269" cy="132"/>
            </a:xfrm>
            <a:prstGeom prst="rect">
              <a:avLst/>
            </a:prstGeom>
            <a:solidFill>
              <a:srgbClr val="A9A9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25" name="Google Shape;825;p66"/>
            <p:cNvSpPr/>
            <p:nvPr/>
          </p:nvSpPr>
          <p:spPr>
            <a:xfrm>
              <a:off x="2365" y="2275"/>
              <a:ext cx="274" cy="10"/>
            </a:xfrm>
            <a:custGeom>
              <a:avLst/>
              <a:gdLst/>
              <a:ahLst/>
              <a:cxnLst/>
              <a:rect l="l" t="t" r="r" b="b"/>
              <a:pathLst>
                <a:path w="1372" h="49" extrusionOk="0">
                  <a:moveTo>
                    <a:pt x="0" y="24"/>
                  </a:moveTo>
                  <a:lnTo>
                    <a:pt x="24" y="49"/>
                  </a:lnTo>
                  <a:lnTo>
                    <a:pt x="1372" y="49"/>
                  </a:lnTo>
                  <a:lnTo>
                    <a:pt x="1372" y="0"/>
                  </a:lnTo>
                  <a:lnTo>
                    <a:pt x="24" y="0"/>
                  </a:lnTo>
                  <a:lnTo>
                    <a:pt x="50" y="24"/>
                  </a:lnTo>
                  <a:lnTo>
                    <a:pt x="0" y="24"/>
                  </a:lnTo>
                  <a:lnTo>
                    <a:pt x="0" y="49"/>
                  </a:lnTo>
                  <a:lnTo>
                    <a:pt x="24" y="49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66"/>
            <p:cNvSpPr/>
            <p:nvPr/>
          </p:nvSpPr>
          <p:spPr>
            <a:xfrm>
              <a:off x="2365" y="2143"/>
              <a:ext cx="10" cy="137"/>
            </a:xfrm>
            <a:custGeom>
              <a:avLst/>
              <a:gdLst/>
              <a:ahLst/>
              <a:cxnLst/>
              <a:rect l="l" t="t" r="r" b="b"/>
              <a:pathLst>
                <a:path w="50" h="685" extrusionOk="0">
                  <a:moveTo>
                    <a:pt x="24" y="0"/>
                  </a:moveTo>
                  <a:lnTo>
                    <a:pt x="0" y="25"/>
                  </a:lnTo>
                  <a:lnTo>
                    <a:pt x="0" y="685"/>
                  </a:lnTo>
                  <a:lnTo>
                    <a:pt x="50" y="685"/>
                  </a:lnTo>
                  <a:lnTo>
                    <a:pt x="50" y="25"/>
                  </a:lnTo>
                  <a:lnTo>
                    <a:pt x="24" y="49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66"/>
            <p:cNvSpPr/>
            <p:nvPr/>
          </p:nvSpPr>
          <p:spPr>
            <a:xfrm>
              <a:off x="2370" y="2143"/>
              <a:ext cx="274" cy="10"/>
            </a:xfrm>
            <a:custGeom>
              <a:avLst/>
              <a:gdLst/>
              <a:ahLst/>
              <a:cxnLst/>
              <a:rect l="l" t="t" r="r" b="b"/>
              <a:pathLst>
                <a:path w="1373" h="49" extrusionOk="0">
                  <a:moveTo>
                    <a:pt x="1373" y="25"/>
                  </a:moveTo>
                  <a:lnTo>
                    <a:pt x="1348" y="0"/>
                  </a:lnTo>
                  <a:lnTo>
                    <a:pt x="0" y="0"/>
                  </a:lnTo>
                  <a:lnTo>
                    <a:pt x="0" y="49"/>
                  </a:lnTo>
                  <a:lnTo>
                    <a:pt x="1348" y="49"/>
                  </a:lnTo>
                  <a:lnTo>
                    <a:pt x="1324" y="25"/>
                  </a:lnTo>
                  <a:lnTo>
                    <a:pt x="1373" y="25"/>
                  </a:lnTo>
                  <a:lnTo>
                    <a:pt x="1373" y="0"/>
                  </a:lnTo>
                  <a:lnTo>
                    <a:pt x="1348" y="0"/>
                  </a:lnTo>
                  <a:lnTo>
                    <a:pt x="1373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66"/>
            <p:cNvSpPr/>
            <p:nvPr/>
          </p:nvSpPr>
          <p:spPr>
            <a:xfrm>
              <a:off x="2635" y="2148"/>
              <a:ext cx="9" cy="137"/>
            </a:xfrm>
            <a:custGeom>
              <a:avLst/>
              <a:gdLst/>
              <a:ahLst/>
              <a:cxnLst/>
              <a:rect l="l" t="t" r="r" b="b"/>
              <a:pathLst>
                <a:path w="49" h="685" extrusionOk="0">
                  <a:moveTo>
                    <a:pt x="24" y="685"/>
                  </a:moveTo>
                  <a:lnTo>
                    <a:pt x="49" y="660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660"/>
                  </a:lnTo>
                  <a:lnTo>
                    <a:pt x="24" y="636"/>
                  </a:lnTo>
                  <a:lnTo>
                    <a:pt x="24" y="685"/>
                  </a:lnTo>
                  <a:lnTo>
                    <a:pt x="49" y="685"/>
                  </a:lnTo>
                  <a:lnTo>
                    <a:pt x="49" y="660"/>
                  </a:lnTo>
                  <a:lnTo>
                    <a:pt x="24" y="68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66"/>
            <p:cNvSpPr/>
            <p:nvPr/>
          </p:nvSpPr>
          <p:spPr>
            <a:xfrm>
              <a:off x="2639" y="2148"/>
              <a:ext cx="257" cy="1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30" name="Google Shape;830;p66"/>
            <p:cNvSpPr/>
            <p:nvPr/>
          </p:nvSpPr>
          <p:spPr>
            <a:xfrm>
              <a:off x="2639" y="2275"/>
              <a:ext cx="262" cy="10"/>
            </a:xfrm>
            <a:custGeom>
              <a:avLst/>
              <a:gdLst/>
              <a:ahLst/>
              <a:cxnLst/>
              <a:rect l="l" t="t" r="r" b="b"/>
              <a:pathLst>
                <a:path w="1306" h="49" extrusionOk="0">
                  <a:moveTo>
                    <a:pt x="1257" y="24"/>
                  </a:moveTo>
                  <a:lnTo>
                    <a:pt x="1282" y="0"/>
                  </a:lnTo>
                  <a:lnTo>
                    <a:pt x="0" y="0"/>
                  </a:lnTo>
                  <a:lnTo>
                    <a:pt x="0" y="49"/>
                  </a:lnTo>
                  <a:lnTo>
                    <a:pt x="1282" y="49"/>
                  </a:lnTo>
                  <a:lnTo>
                    <a:pt x="1306" y="24"/>
                  </a:lnTo>
                  <a:lnTo>
                    <a:pt x="1282" y="49"/>
                  </a:lnTo>
                  <a:lnTo>
                    <a:pt x="1306" y="49"/>
                  </a:lnTo>
                  <a:lnTo>
                    <a:pt x="1306" y="24"/>
                  </a:lnTo>
                  <a:lnTo>
                    <a:pt x="1257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66"/>
            <p:cNvSpPr/>
            <p:nvPr/>
          </p:nvSpPr>
          <p:spPr>
            <a:xfrm>
              <a:off x="2891" y="2143"/>
              <a:ext cx="10" cy="137"/>
            </a:xfrm>
            <a:custGeom>
              <a:avLst/>
              <a:gdLst/>
              <a:ahLst/>
              <a:cxnLst/>
              <a:rect l="l" t="t" r="r" b="b"/>
              <a:pathLst>
                <a:path w="49" h="685" extrusionOk="0">
                  <a:moveTo>
                    <a:pt x="25" y="49"/>
                  </a:moveTo>
                  <a:lnTo>
                    <a:pt x="0" y="25"/>
                  </a:lnTo>
                  <a:lnTo>
                    <a:pt x="0" y="685"/>
                  </a:lnTo>
                  <a:lnTo>
                    <a:pt x="49" y="685"/>
                  </a:lnTo>
                  <a:lnTo>
                    <a:pt x="49" y="25"/>
                  </a:lnTo>
                  <a:lnTo>
                    <a:pt x="25" y="0"/>
                  </a:lnTo>
                  <a:lnTo>
                    <a:pt x="49" y="25"/>
                  </a:lnTo>
                  <a:lnTo>
                    <a:pt x="49" y="0"/>
                  </a:lnTo>
                  <a:lnTo>
                    <a:pt x="25" y="0"/>
                  </a:lnTo>
                  <a:lnTo>
                    <a:pt x="25" y="4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66"/>
            <p:cNvSpPr/>
            <p:nvPr/>
          </p:nvSpPr>
          <p:spPr>
            <a:xfrm>
              <a:off x="2635" y="2143"/>
              <a:ext cx="261" cy="10"/>
            </a:xfrm>
            <a:custGeom>
              <a:avLst/>
              <a:gdLst/>
              <a:ahLst/>
              <a:cxnLst/>
              <a:rect l="l" t="t" r="r" b="b"/>
              <a:pathLst>
                <a:path w="1306" h="49" extrusionOk="0">
                  <a:moveTo>
                    <a:pt x="49" y="25"/>
                  </a:moveTo>
                  <a:lnTo>
                    <a:pt x="24" y="49"/>
                  </a:lnTo>
                  <a:lnTo>
                    <a:pt x="1306" y="49"/>
                  </a:lnTo>
                  <a:lnTo>
                    <a:pt x="1306" y="0"/>
                  </a:lnTo>
                  <a:lnTo>
                    <a:pt x="24" y="0"/>
                  </a:lnTo>
                  <a:lnTo>
                    <a:pt x="0" y="25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49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66"/>
            <p:cNvSpPr/>
            <p:nvPr/>
          </p:nvSpPr>
          <p:spPr>
            <a:xfrm>
              <a:off x="2635" y="2148"/>
              <a:ext cx="9" cy="137"/>
            </a:xfrm>
            <a:custGeom>
              <a:avLst/>
              <a:gdLst/>
              <a:ahLst/>
              <a:cxnLst/>
              <a:rect l="l" t="t" r="r" b="b"/>
              <a:pathLst>
                <a:path w="49" h="685" extrusionOk="0">
                  <a:moveTo>
                    <a:pt x="24" y="636"/>
                  </a:moveTo>
                  <a:lnTo>
                    <a:pt x="49" y="660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660"/>
                  </a:lnTo>
                  <a:lnTo>
                    <a:pt x="24" y="685"/>
                  </a:lnTo>
                  <a:lnTo>
                    <a:pt x="0" y="660"/>
                  </a:lnTo>
                  <a:lnTo>
                    <a:pt x="0" y="685"/>
                  </a:lnTo>
                  <a:lnTo>
                    <a:pt x="24" y="685"/>
                  </a:lnTo>
                  <a:lnTo>
                    <a:pt x="24" y="63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66"/>
            <p:cNvSpPr/>
            <p:nvPr/>
          </p:nvSpPr>
          <p:spPr>
            <a:xfrm>
              <a:off x="2896" y="2148"/>
              <a:ext cx="1209" cy="1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35" name="Google Shape;835;p66"/>
            <p:cNvSpPr/>
            <p:nvPr/>
          </p:nvSpPr>
          <p:spPr>
            <a:xfrm>
              <a:off x="2891" y="2275"/>
              <a:ext cx="1214" cy="10"/>
            </a:xfrm>
            <a:custGeom>
              <a:avLst/>
              <a:gdLst/>
              <a:ahLst/>
              <a:cxnLst/>
              <a:rect l="l" t="t" r="r" b="b"/>
              <a:pathLst>
                <a:path w="6072" h="49" extrusionOk="0">
                  <a:moveTo>
                    <a:pt x="0" y="24"/>
                  </a:moveTo>
                  <a:lnTo>
                    <a:pt x="25" y="49"/>
                  </a:lnTo>
                  <a:lnTo>
                    <a:pt x="6072" y="49"/>
                  </a:lnTo>
                  <a:lnTo>
                    <a:pt x="6072" y="0"/>
                  </a:lnTo>
                  <a:lnTo>
                    <a:pt x="25" y="0"/>
                  </a:lnTo>
                  <a:lnTo>
                    <a:pt x="49" y="24"/>
                  </a:lnTo>
                  <a:lnTo>
                    <a:pt x="0" y="24"/>
                  </a:lnTo>
                  <a:lnTo>
                    <a:pt x="0" y="49"/>
                  </a:lnTo>
                  <a:lnTo>
                    <a:pt x="25" y="49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66"/>
            <p:cNvSpPr/>
            <p:nvPr/>
          </p:nvSpPr>
          <p:spPr>
            <a:xfrm>
              <a:off x="2891" y="2143"/>
              <a:ext cx="10" cy="137"/>
            </a:xfrm>
            <a:custGeom>
              <a:avLst/>
              <a:gdLst/>
              <a:ahLst/>
              <a:cxnLst/>
              <a:rect l="l" t="t" r="r" b="b"/>
              <a:pathLst>
                <a:path w="49" h="685" extrusionOk="0">
                  <a:moveTo>
                    <a:pt x="25" y="0"/>
                  </a:moveTo>
                  <a:lnTo>
                    <a:pt x="0" y="25"/>
                  </a:lnTo>
                  <a:lnTo>
                    <a:pt x="0" y="685"/>
                  </a:lnTo>
                  <a:lnTo>
                    <a:pt x="49" y="685"/>
                  </a:lnTo>
                  <a:lnTo>
                    <a:pt x="49" y="25"/>
                  </a:lnTo>
                  <a:lnTo>
                    <a:pt x="25" y="49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66"/>
            <p:cNvSpPr/>
            <p:nvPr/>
          </p:nvSpPr>
          <p:spPr>
            <a:xfrm>
              <a:off x="2896" y="2143"/>
              <a:ext cx="1214" cy="10"/>
            </a:xfrm>
            <a:custGeom>
              <a:avLst/>
              <a:gdLst/>
              <a:ahLst/>
              <a:cxnLst/>
              <a:rect l="l" t="t" r="r" b="b"/>
              <a:pathLst>
                <a:path w="6071" h="49" extrusionOk="0">
                  <a:moveTo>
                    <a:pt x="6071" y="25"/>
                  </a:moveTo>
                  <a:lnTo>
                    <a:pt x="6047" y="0"/>
                  </a:lnTo>
                  <a:lnTo>
                    <a:pt x="0" y="0"/>
                  </a:lnTo>
                  <a:lnTo>
                    <a:pt x="0" y="49"/>
                  </a:lnTo>
                  <a:lnTo>
                    <a:pt x="6047" y="49"/>
                  </a:lnTo>
                  <a:lnTo>
                    <a:pt x="6021" y="25"/>
                  </a:lnTo>
                  <a:lnTo>
                    <a:pt x="6071" y="25"/>
                  </a:lnTo>
                  <a:lnTo>
                    <a:pt x="6071" y="0"/>
                  </a:lnTo>
                  <a:lnTo>
                    <a:pt x="6047" y="0"/>
                  </a:lnTo>
                  <a:lnTo>
                    <a:pt x="6071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66"/>
            <p:cNvSpPr/>
            <p:nvPr/>
          </p:nvSpPr>
          <p:spPr>
            <a:xfrm>
              <a:off x="4100" y="2148"/>
              <a:ext cx="10" cy="137"/>
            </a:xfrm>
            <a:custGeom>
              <a:avLst/>
              <a:gdLst/>
              <a:ahLst/>
              <a:cxnLst/>
              <a:rect l="l" t="t" r="r" b="b"/>
              <a:pathLst>
                <a:path w="50" h="685" extrusionOk="0">
                  <a:moveTo>
                    <a:pt x="26" y="685"/>
                  </a:moveTo>
                  <a:lnTo>
                    <a:pt x="50" y="660"/>
                  </a:lnTo>
                  <a:lnTo>
                    <a:pt x="50" y="0"/>
                  </a:lnTo>
                  <a:lnTo>
                    <a:pt x="0" y="0"/>
                  </a:lnTo>
                  <a:lnTo>
                    <a:pt x="0" y="660"/>
                  </a:lnTo>
                  <a:lnTo>
                    <a:pt x="26" y="636"/>
                  </a:lnTo>
                  <a:lnTo>
                    <a:pt x="26" y="685"/>
                  </a:lnTo>
                  <a:lnTo>
                    <a:pt x="50" y="685"/>
                  </a:lnTo>
                  <a:lnTo>
                    <a:pt x="50" y="660"/>
                  </a:lnTo>
                  <a:lnTo>
                    <a:pt x="26" y="68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66"/>
            <p:cNvSpPr/>
            <p:nvPr/>
          </p:nvSpPr>
          <p:spPr>
            <a:xfrm>
              <a:off x="280" y="2160"/>
              <a:ext cx="497" cy="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19"/>
                <a:buFont typeface="Arial"/>
                <a:buNone/>
              </a:pPr>
              <a:r>
                <a:rPr lang="en-US" sz="619" b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Pier Stability</a:t>
              </a:r>
              <a:endParaRPr sz="1350" b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40" name="Google Shape;840;p66"/>
            <p:cNvSpPr/>
            <p:nvPr/>
          </p:nvSpPr>
          <p:spPr>
            <a:xfrm>
              <a:off x="245" y="1823"/>
              <a:ext cx="2125" cy="132"/>
            </a:xfrm>
            <a:prstGeom prst="rect">
              <a:avLst/>
            </a:prstGeom>
            <a:solidFill>
              <a:srgbClr val="A9A9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41" name="Google Shape;841;p66"/>
            <p:cNvSpPr/>
            <p:nvPr/>
          </p:nvSpPr>
          <p:spPr>
            <a:xfrm>
              <a:off x="245" y="1818"/>
              <a:ext cx="2130" cy="10"/>
            </a:xfrm>
            <a:custGeom>
              <a:avLst/>
              <a:gdLst/>
              <a:ahLst/>
              <a:cxnLst/>
              <a:rect l="l" t="t" r="r" b="b"/>
              <a:pathLst>
                <a:path w="10651" h="49" extrusionOk="0">
                  <a:moveTo>
                    <a:pt x="10651" y="25"/>
                  </a:moveTo>
                  <a:lnTo>
                    <a:pt x="10625" y="0"/>
                  </a:lnTo>
                  <a:lnTo>
                    <a:pt x="0" y="0"/>
                  </a:lnTo>
                  <a:lnTo>
                    <a:pt x="0" y="49"/>
                  </a:lnTo>
                  <a:lnTo>
                    <a:pt x="10625" y="49"/>
                  </a:lnTo>
                  <a:lnTo>
                    <a:pt x="10601" y="25"/>
                  </a:lnTo>
                  <a:lnTo>
                    <a:pt x="10651" y="25"/>
                  </a:lnTo>
                  <a:lnTo>
                    <a:pt x="10651" y="0"/>
                  </a:lnTo>
                  <a:lnTo>
                    <a:pt x="10625" y="0"/>
                  </a:lnTo>
                  <a:lnTo>
                    <a:pt x="10651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66"/>
            <p:cNvSpPr/>
            <p:nvPr/>
          </p:nvSpPr>
          <p:spPr>
            <a:xfrm>
              <a:off x="2365" y="1823"/>
              <a:ext cx="10" cy="137"/>
            </a:xfrm>
            <a:custGeom>
              <a:avLst/>
              <a:gdLst/>
              <a:ahLst/>
              <a:cxnLst/>
              <a:rect l="l" t="t" r="r" b="b"/>
              <a:pathLst>
                <a:path w="50" h="685" extrusionOk="0">
                  <a:moveTo>
                    <a:pt x="24" y="685"/>
                  </a:moveTo>
                  <a:lnTo>
                    <a:pt x="50" y="660"/>
                  </a:lnTo>
                  <a:lnTo>
                    <a:pt x="50" y="0"/>
                  </a:lnTo>
                  <a:lnTo>
                    <a:pt x="0" y="0"/>
                  </a:lnTo>
                  <a:lnTo>
                    <a:pt x="0" y="660"/>
                  </a:lnTo>
                  <a:lnTo>
                    <a:pt x="24" y="636"/>
                  </a:lnTo>
                  <a:lnTo>
                    <a:pt x="24" y="685"/>
                  </a:lnTo>
                  <a:lnTo>
                    <a:pt x="50" y="685"/>
                  </a:lnTo>
                  <a:lnTo>
                    <a:pt x="50" y="660"/>
                  </a:lnTo>
                  <a:lnTo>
                    <a:pt x="24" y="68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66"/>
            <p:cNvSpPr/>
            <p:nvPr/>
          </p:nvSpPr>
          <p:spPr>
            <a:xfrm>
              <a:off x="240" y="1950"/>
              <a:ext cx="2130" cy="10"/>
            </a:xfrm>
            <a:custGeom>
              <a:avLst/>
              <a:gdLst/>
              <a:ahLst/>
              <a:cxnLst/>
              <a:rect l="l" t="t" r="r" b="b"/>
              <a:pathLst>
                <a:path w="10649" h="49" extrusionOk="0">
                  <a:moveTo>
                    <a:pt x="0" y="24"/>
                  </a:moveTo>
                  <a:lnTo>
                    <a:pt x="24" y="49"/>
                  </a:lnTo>
                  <a:lnTo>
                    <a:pt x="10649" y="49"/>
                  </a:lnTo>
                  <a:lnTo>
                    <a:pt x="10649" y="0"/>
                  </a:lnTo>
                  <a:lnTo>
                    <a:pt x="24" y="0"/>
                  </a:lnTo>
                  <a:lnTo>
                    <a:pt x="50" y="24"/>
                  </a:lnTo>
                  <a:lnTo>
                    <a:pt x="0" y="24"/>
                  </a:lnTo>
                  <a:lnTo>
                    <a:pt x="0" y="49"/>
                  </a:lnTo>
                  <a:lnTo>
                    <a:pt x="24" y="49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66"/>
            <p:cNvSpPr/>
            <p:nvPr/>
          </p:nvSpPr>
          <p:spPr>
            <a:xfrm>
              <a:off x="240" y="1818"/>
              <a:ext cx="10" cy="137"/>
            </a:xfrm>
            <a:custGeom>
              <a:avLst/>
              <a:gdLst/>
              <a:ahLst/>
              <a:cxnLst/>
              <a:rect l="l" t="t" r="r" b="b"/>
              <a:pathLst>
                <a:path w="50" h="685" extrusionOk="0">
                  <a:moveTo>
                    <a:pt x="24" y="0"/>
                  </a:moveTo>
                  <a:lnTo>
                    <a:pt x="0" y="25"/>
                  </a:lnTo>
                  <a:lnTo>
                    <a:pt x="0" y="685"/>
                  </a:lnTo>
                  <a:lnTo>
                    <a:pt x="50" y="685"/>
                  </a:lnTo>
                  <a:lnTo>
                    <a:pt x="50" y="25"/>
                  </a:lnTo>
                  <a:lnTo>
                    <a:pt x="24" y="49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66"/>
            <p:cNvSpPr/>
            <p:nvPr/>
          </p:nvSpPr>
          <p:spPr>
            <a:xfrm>
              <a:off x="2639" y="1823"/>
              <a:ext cx="257" cy="1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846" name="Google Shape;846;p66"/>
          <p:cNvSpPr/>
          <p:nvPr/>
        </p:nvSpPr>
        <p:spPr>
          <a:xfrm>
            <a:off x="4924723" y="1830586"/>
            <a:ext cx="233958" cy="8930"/>
          </a:xfrm>
          <a:custGeom>
            <a:avLst/>
            <a:gdLst/>
            <a:ahLst/>
            <a:cxnLst/>
            <a:rect l="l" t="t" r="r" b="b"/>
            <a:pathLst>
              <a:path w="1306" h="49" extrusionOk="0">
                <a:moveTo>
                  <a:pt x="1306" y="25"/>
                </a:moveTo>
                <a:lnTo>
                  <a:pt x="1282" y="0"/>
                </a:lnTo>
                <a:lnTo>
                  <a:pt x="0" y="0"/>
                </a:lnTo>
                <a:lnTo>
                  <a:pt x="0" y="49"/>
                </a:lnTo>
                <a:lnTo>
                  <a:pt x="1282" y="49"/>
                </a:lnTo>
                <a:lnTo>
                  <a:pt x="1257" y="25"/>
                </a:lnTo>
                <a:lnTo>
                  <a:pt x="1306" y="25"/>
                </a:lnTo>
                <a:lnTo>
                  <a:pt x="1306" y="0"/>
                </a:lnTo>
                <a:lnTo>
                  <a:pt x="1282" y="0"/>
                </a:lnTo>
                <a:lnTo>
                  <a:pt x="1306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p66"/>
          <p:cNvSpPr/>
          <p:nvPr/>
        </p:nvSpPr>
        <p:spPr>
          <a:xfrm>
            <a:off x="5149751" y="1835052"/>
            <a:ext cx="8930" cy="122336"/>
          </a:xfrm>
          <a:custGeom>
            <a:avLst/>
            <a:gdLst/>
            <a:ahLst/>
            <a:cxnLst/>
            <a:rect l="l" t="t" r="r" b="b"/>
            <a:pathLst>
              <a:path w="49" h="685" extrusionOk="0">
                <a:moveTo>
                  <a:pt x="25" y="685"/>
                </a:moveTo>
                <a:lnTo>
                  <a:pt x="49" y="660"/>
                </a:lnTo>
                <a:lnTo>
                  <a:pt x="49" y="0"/>
                </a:lnTo>
                <a:lnTo>
                  <a:pt x="0" y="0"/>
                </a:lnTo>
                <a:lnTo>
                  <a:pt x="0" y="660"/>
                </a:lnTo>
                <a:lnTo>
                  <a:pt x="25" y="636"/>
                </a:lnTo>
                <a:lnTo>
                  <a:pt x="25" y="685"/>
                </a:lnTo>
                <a:lnTo>
                  <a:pt x="49" y="685"/>
                </a:lnTo>
                <a:lnTo>
                  <a:pt x="49" y="660"/>
                </a:lnTo>
                <a:lnTo>
                  <a:pt x="25" y="68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66"/>
          <p:cNvSpPr/>
          <p:nvPr/>
        </p:nvSpPr>
        <p:spPr>
          <a:xfrm>
            <a:off x="4921151" y="1948458"/>
            <a:ext cx="233065" cy="8930"/>
          </a:xfrm>
          <a:custGeom>
            <a:avLst/>
            <a:gdLst/>
            <a:ahLst/>
            <a:cxnLst/>
            <a:rect l="l" t="t" r="r" b="b"/>
            <a:pathLst>
              <a:path w="1306" h="49" extrusionOk="0">
                <a:moveTo>
                  <a:pt x="0" y="24"/>
                </a:moveTo>
                <a:lnTo>
                  <a:pt x="24" y="49"/>
                </a:lnTo>
                <a:lnTo>
                  <a:pt x="1306" y="49"/>
                </a:lnTo>
                <a:lnTo>
                  <a:pt x="1306" y="0"/>
                </a:lnTo>
                <a:lnTo>
                  <a:pt x="24" y="0"/>
                </a:lnTo>
                <a:lnTo>
                  <a:pt x="49" y="24"/>
                </a:lnTo>
                <a:lnTo>
                  <a:pt x="0" y="24"/>
                </a:lnTo>
                <a:lnTo>
                  <a:pt x="0" y="49"/>
                </a:lnTo>
                <a:lnTo>
                  <a:pt x="24" y="49"/>
                </a:lnTo>
                <a:lnTo>
                  <a:pt x="0" y="2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p66"/>
          <p:cNvSpPr/>
          <p:nvPr/>
        </p:nvSpPr>
        <p:spPr>
          <a:xfrm>
            <a:off x="4921151" y="1830586"/>
            <a:ext cx="8036" cy="122337"/>
          </a:xfrm>
          <a:custGeom>
            <a:avLst/>
            <a:gdLst/>
            <a:ahLst/>
            <a:cxnLst/>
            <a:rect l="l" t="t" r="r" b="b"/>
            <a:pathLst>
              <a:path w="49" h="685" extrusionOk="0">
                <a:moveTo>
                  <a:pt x="24" y="0"/>
                </a:moveTo>
                <a:lnTo>
                  <a:pt x="0" y="25"/>
                </a:lnTo>
                <a:lnTo>
                  <a:pt x="0" y="685"/>
                </a:lnTo>
                <a:lnTo>
                  <a:pt x="49" y="685"/>
                </a:lnTo>
                <a:lnTo>
                  <a:pt x="49" y="25"/>
                </a:lnTo>
                <a:lnTo>
                  <a:pt x="24" y="49"/>
                </a:lnTo>
                <a:lnTo>
                  <a:pt x="24" y="0"/>
                </a:lnTo>
                <a:lnTo>
                  <a:pt x="0" y="0"/>
                </a:lnTo>
                <a:lnTo>
                  <a:pt x="0" y="25"/>
                </a:lnTo>
                <a:lnTo>
                  <a:pt x="24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0" name="Google Shape;850;p66"/>
          <p:cNvSpPr/>
          <p:nvPr/>
        </p:nvSpPr>
        <p:spPr>
          <a:xfrm>
            <a:off x="5154215" y="1835051"/>
            <a:ext cx="1079600" cy="11787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1" name="Google Shape;851;p66"/>
          <p:cNvSpPr/>
          <p:nvPr/>
        </p:nvSpPr>
        <p:spPr>
          <a:xfrm>
            <a:off x="5149751" y="1830586"/>
            <a:ext cx="1084064" cy="8930"/>
          </a:xfrm>
          <a:custGeom>
            <a:avLst/>
            <a:gdLst/>
            <a:ahLst/>
            <a:cxnLst/>
            <a:rect l="l" t="t" r="r" b="b"/>
            <a:pathLst>
              <a:path w="6072" h="49" extrusionOk="0">
                <a:moveTo>
                  <a:pt x="49" y="25"/>
                </a:moveTo>
                <a:lnTo>
                  <a:pt x="25" y="49"/>
                </a:lnTo>
                <a:lnTo>
                  <a:pt x="6072" y="49"/>
                </a:lnTo>
                <a:lnTo>
                  <a:pt x="6072" y="0"/>
                </a:lnTo>
                <a:lnTo>
                  <a:pt x="25" y="0"/>
                </a:lnTo>
                <a:lnTo>
                  <a:pt x="0" y="25"/>
                </a:lnTo>
                <a:lnTo>
                  <a:pt x="25" y="0"/>
                </a:lnTo>
                <a:lnTo>
                  <a:pt x="0" y="0"/>
                </a:lnTo>
                <a:lnTo>
                  <a:pt x="0" y="25"/>
                </a:lnTo>
                <a:lnTo>
                  <a:pt x="49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2" name="Google Shape;852;p66"/>
          <p:cNvSpPr/>
          <p:nvPr/>
        </p:nvSpPr>
        <p:spPr>
          <a:xfrm>
            <a:off x="5149751" y="1835052"/>
            <a:ext cx="8930" cy="122336"/>
          </a:xfrm>
          <a:custGeom>
            <a:avLst/>
            <a:gdLst/>
            <a:ahLst/>
            <a:cxnLst/>
            <a:rect l="l" t="t" r="r" b="b"/>
            <a:pathLst>
              <a:path w="49" h="685" extrusionOk="0">
                <a:moveTo>
                  <a:pt x="25" y="636"/>
                </a:moveTo>
                <a:lnTo>
                  <a:pt x="49" y="660"/>
                </a:lnTo>
                <a:lnTo>
                  <a:pt x="49" y="0"/>
                </a:lnTo>
                <a:lnTo>
                  <a:pt x="0" y="0"/>
                </a:lnTo>
                <a:lnTo>
                  <a:pt x="0" y="660"/>
                </a:lnTo>
                <a:lnTo>
                  <a:pt x="25" y="685"/>
                </a:lnTo>
                <a:lnTo>
                  <a:pt x="0" y="660"/>
                </a:lnTo>
                <a:lnTo>
                  <a:pt x="0" y="685"/>
                </a:lnTo>
                <a:lnTo>
                  <a:pt x="25" y="685"/>
                </a:lnTo>
                <a:lnTo>
                  <a:pt x="25" y="63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p66"/>
          <p:cNvSpPr/>
          <p:nvPr/>
        </p:nvSpPr>
        <p:spPr>
          <a:xfrm>
            <a:off x="5154215" y="1948458"/>
            <a:ext cx="1084064" cy="8930"/>
          </a:xfrm>
          <a:custGeom>
            <a:avLst/>
            <a:gdLst/>
            <a:ahLst/>
            <a:cxnLst/>
            <a:rect l="l" t="t" r="r" b="b"/>
            <a:pathLst>
              <a:path w="6071" h="49" extrusionOk="0">
                <a:moveTo>
                  <a:pt x="6021" y="24"/>
                </a:moveTo>
                <a:lnTo>
                  <a:pt x="6047" y="0"/>
                </a:lnTo>
                <a:lnTo>
                  <a:pt x="0" y="0"/>
                </a:lnTo>
                <a:lnTo>
                  <a:pt x="0" y="49"/>
                </a:lnTo>
                <a:lnTo>
                  <a:pt x="6047" y="49"/>
                </a:lnTo>
                <a:lnTo>
                  <a:pt x="6071" y="24"/>
                </a:lnTo>
                <a:lnTo>
                  <a:pt x="6047" y="49"/>
                </a:lnTo>
                <a:lnTo>
                  <a:pt x="6071" y="49"/>
                </a:lnTo>
                <a:lnTo>
                  <a:pt x="6071" y="24"/>
                </a:lnTo>
                <a:lnTo>
                  <a:pt x="6021" y="2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p66"/>
          <p:cNvSpPr/>
          <p:nvPr/>
        </p:nvSpPr>
        <p:spPr>
          <a:xfrm>
            <a:off x="6229350" y="1830586"/>
            <a:ext cx="8930" cy="122337"/>
          </a:xfrm>
          <a:custGeom>
            <a:avLst/>
            <a:gdLst/>
            <a:ahLst/>
            <a:cxnLst/>
            <a:rect l="l" t="t" r="r" b="b"/>
            <a:pathLst>
              <a:path w="50" h="685" extrusionOk="0">
                <a:moveTo>
                  <a:pt x="26" y="49"/>
                </a:moveTo>
                <a:lnTo>
                  <a:pt x="0" y="25"/>
                </a:lnTo>
                <a:lnTo>
                  <a:pt x="0" y="685"/>
                </a:lnTo>
                <a:lnTo>
                  <a:pt x="50" y="685"/>
                </a:lnTo>
                <a:lnTo>
                  <a:pt x="50" y="25"/>
                </a:lnTo>
                <a:lnTo>
                  <a:pt x="26" y="0"/>
                </a:lnTo>
                <a:lnTo>
                  <a:pt x="50" y="25"/>
                </a:lnTo>
                <a:lnTo>
                  <a:pt x="50" y="0"/>
                </a:lnTo>
                <a:lnTo>
                  <a:pt x="26" y="0"/>
                </a:lnTo>
                <a:lnTo>
                  <a:pt x="26" y="49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5" name="Google Shape;855;p66"/>
          <p:cNvSpPr/>
          <p:nvPr/>
        </p:nvSpPr>
        <p:spPr>
          <a:xfrm>
            <a:off x="4684513" y="1835051"/>
            <a:ext cx="240209" cy="117872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6" name="Google Shape;856;p66"/>
          <p:cNvSpPr/>
          <p:nvPr/>
        </p:nvSpPr>
        <p:spPr>
          <a:xfrm>
            <a:off x="4684514" y="1830586"/>
            <a:ext cx="244673" cy="8930"/>
          </a:xfrm>
          <a:custGeom>
            <a:avLst/>
            <a:gdLst/>
            <a:ahLst/>
            <a:cxnLst/>
            <a:rect l="l" t="t" r="r" b="b"/>
            <a:pathLst>
              <a:path w="1373" h="49" extrusionOk="0">
                <a:moveTo>
                  <a:pt x="1373" y="25"/>
                </a:moveTo>
                <a:lnTo>
                  <a:pt x="1348" y="0"/>
                </a:lnTo>
                <a:lnTo>
                  <a:pt x="0" y="0"/>
                </a:lnTo>
                <a:lnTo>
                  <a:pt x="0" y="49"/>
                </a:lnTo>
                <a:lnTo>
                  <a:pt x="1348" y="49"/>
                </a:lnTo>
                <a:lnTo>
                  <a:pt x="1324" y="25"/>
                </a:lnTo>
                <a:lnTo>
                  <a:pt x="1373" y="25"/>
                </a:lnTo>
                <a:lnTo>
                  <a:pt x="1373" y="0"/>
                </a:lnTo>
                <a:lnTo>
                  <a:pt x="1348" y="0"/>
                </a:lnTo>
                <a:lnTo>
                  <a:pt x="1373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66"/>
          <p:cNvSpPr/>
          <p:nvPr/>
        </p:nvSpPr>
        <p:spPr>
          <a:xfrm>
            <a:off x="4921151" y="1835052"/>
            <a:ext cx="8036" cy="122336"/>
          </a:xfrm>
          <a:custGeom>
            <a:avLst/>
            <a:gdLst/>
            <a:ahLst/>
            <a:cxnLst/>
            <a:rect l="l" t="t" r="r" b="b"/>
            <a:pathLst>
              <a:path w="49" h="685" extrusionOk="0">
                <a:moveTo>
                  <a:pt x="24" y="685"/>
                </a:moveTo>
                <a:lnTo>
                  <a:pt x="49" y="660"/>
                </a:lnTo>
                <a:lnTo>
                  <a:pt x="49" y="0"/>
                </a:lnTo>
                <a:lnTo>
                  <a:pt x="0" y="0"/>
                </a:lnTo>
                <a:lnTo>
                  <a:pt x="0" y="660"/>
                </a:lnTo>
                <a:lnTo>
                  <a:pt x="24" y="636"/>
                </a:lnTo>
                <a:lnTo>
                  <a:pt x="24" y="685"/>
                </a:lnTo>
                <a:lnTo>
                  <a:pt x="49" y="685"/>
                </a:lnTo>
                <a:lnTo>
                  <a:pt x="49" y="660"/>
                </a:lnTo>
                <a:lnTo>
                  <a:pt x="24" y="68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p66"/>
          <p:cNvSpPr/>
          <p:nvPr/>
        </p:nvSpPr>
        <p:spPr>
          <a:xfrm>
            <a:off x="4680049" y="1948458"/>
            <a:ext cx="244673" cy="8930"/>
          </a:xfrm>
          <a:custGeom>
            <a:avLst/>
            <a:gdLst/>
            <a:ahLst/>
            <a:cxnLst/>
            <a:rect l="l" t="t" r="r" b="b"/>
            <a:pathLst>
              <a:path w="1372" h="49" extrusionOk="0">
                <a:moveTo>
                  <a:pt x="0" y="24"/>
                </a:moveTo>
                <a:lnTo>
                  <a:pt x="24" y="49"/>
                </a:lnTo>
                <a:lnTo>
                  <a:pt x="1372" y="49"/>
                </a:lnTo>
                <a:lnTo>
                  <a:pt x="1372" y="0"/>
                </a:lnTo>
                <a:lnTo>
                  <a:pt x="24" y="0"/>
                </a:lnTo>
                <a:lnTo>
                  <a:pt x="50" y="24"/>
                </a:lnTo>
                <a:lnTo>
                  <a:pt x="0" y="24"/>
                </a:lnTo>
                <a:lnTo>
                  <a:pt x="0" y="49"/>
                </a:lnTo>
                <a:lnTo>
                  <a:pt x="24" y="49"/>
                </a:lnTo>
                <a:lnTo>
                  <a:pt x="0" y="2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66"/>
          <p:cNvSpPr/>
          <p:nvPr/>
        </p:nvSpPr>
        <p:spPr>
          <a:xfrm>
            <a:off x="4680049" y="1830586"/>
            <a:ext cx="8930" cy="122337"/>
          </a:xfrm>
          <a:custGeom>
            <a:avLst/>
            <a:gdLst/>
            <a:ahLst/>
            <a:cxnLst/>
            <a:rect l="l" t="t" r="r" b="b"/>
            <a:pathLst>
              <a:path w="50" h="685" extrusionOk="0">
                <a:moveTo>
                  <a:pt x="24" y="0"/>
                </a:moveTo>
                <a:lnTo>
                  <a:pt x="0" y="25"/>
                </a:lnTo>
                <a:lnTo>
                  <a:pt x="0" y="685"/>
                </a:lnTo>
                <a:lnTo>
                  <a:pt x="50" y="685"/>
                </a:lnTo>
                <a:lnTo>
                  <a:pt x="50" y="25"/>
                </a:lnTo>
                <a:lnTo>
                  <a:pt x="24" y="49"/>
                </a:lnTo>
                <a:lnTo>
                  <a:pt x="24" y="0"/>
                </a:lnTo>
                <a:lnTo>
                  <a:pt x="0" y="0"/>
                </a:lnTo>
                <a:lnTo>
                  <a:pt x="0" y="25"/>
                </a:lnTo>
                <a:lnTo>
                  <a:pt x="24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66"/>
          <p:cNvSpPr/>
          <p:nvPr/>
        </p:nvSpPr>
        <p:spPr>
          <a:xfrm>
            <a:off x="2818209" y="1850232"/>
            <a:ext cx="671659" cy="95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9"/>
              <a:buFont typeface="Arial"/>
              <a:buNone/>
            </a:pPr>
            <a:r>
              <a:rPr lang="en-US" sz="619" b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Abutment Stability</a:t>
            </a:r>
            <a:endParaRPr sz="1350" b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1" name="Google Shape;861;p66"/>
          <p:cNvSpPr txBox="1">
            <a:spLocks noGrp="1"/>
          </p:cNvSpPr>
          <p:nvPr>
            <p:ph type="body" idx="1"/>
          </p:nvPr>
        </p:nvSpPr>
        <p:spPr>
          <a:xfrm>
            <a:off x="457200" y="2369941"/>
            <a:ext cx="8229600" cy="2060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CA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Applies to abutments and piers but rated separately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Can cause failure of the structure or problems with superstructure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Small movement can be tolerated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Excessive movements are those which affect load carrying capacity, level of service or cause distress to bridge elements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862" name="Google Shape;862;p66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Abutment / Pier Stability</a:t>
            </a:r>
            <a:endParaRPr dirty="0"/>
          </a:p>
        </p:txBody>
      </p:sp>
      <p:sp>
        <p:nvSpPr>
          <p:cNvPr id="863" name="Google Shape;863;p66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72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9ED4D7-BF40-66BC-D924-63C8D12CC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491" y="1332165"/>
            <a:ext cx="3455788" cy="411029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67"/>
          <p:cNvSpPr/>
          <p:nvPr/>
        </p:nvSpPr>
        <p:spPr>
          <a:xfrm>
            <a:off x="3961210" y="4843462"/>
            <a:ext cx="1221581" cy="18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8"/>
              <a:buFont typeface="Arial"/>
              <a:buNone/>
            </a:pPr>
            <a:fld id="{00000000-1234-1234-1234-123412341234}" type="slidenum">
              <a:rPr lang="en-US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73</a:t>
            </a:fld>
            <a:r>
              <a:rPr lang="en-US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869" name="Google Shape;869;p67"/>
          <p:cNvSpPr txBox="1">
            <a:spLocks noGrp="1"/>
          </p:cNvSpPr>
          <p:nvPr>
            <p:ph type="body" idx="1"/>
          </p:nvPr>
        </p:nvSpPr>
        <p:spPr>
          <a:xfrm>
            <a:off x="539552" y="1288111"/>
            <a:ext cx="8229600" cy="32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Types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Rotational or dipping</a:t>
            </a:r>
            <a:endParaRPr dirty="0"/>
          </a:p>
          <a:p>
            <a:pPr marL="1143000" lvl="2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dirty="0"/>
              <a:t>excessive earth pressure</a:t>
            </a:r>
            <a:endParaRPr dirty="0"/>
          </a:p>
          <a:p>
            <a:pPr marL="1143000" lvl="2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dirty="0"/>
              <a:t>Scour/erosion</a:t>
            </a:r>
            <a:endParaRPr dirty="0"/>
          </a:p>
          <a:p>
            <a:pPr marL="1143000" lvl="2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dirty="0"/>
              <a:t>Superstructure movement</a:t>
            </a:r>
          </a:p>
          <a:p>
            <a:pPr marL="914400" lvl="2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Vertical</a:t>
            </a:r>
            <a:endParaRPr dirty="0"/>
          </a:p>
          <a:p>
            <a:pPr marL="1143000" lvl="2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dirty="0"/>
              <a:t>heaving due to frost</a:t>
            </a:r>
            <a:endParaRPr dirty="0"/>
          </a:p>
          <a:p>
            <a:pPr marL="1143000" lvl="2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dirty="0"/>
              <a:t>settlement due to inadequate bearing capacity</a:t>
            </a:r>
          </a:p>
          <a:p>
            <a:pPr marL="914400" lvl="2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Horizontal</a:t>
            </a:r>
            <a:endParaRPr dirty="0"/>
          </a:p>
          <a:p>
            <a:pPr marL="1143000" lvl="2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dirty="0"/>
              <a:t>movement of soil mass or slope failure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870" name="Google Shape;870;p67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Abutment / Pier Stability</a:t>
            </a:r>
            <a:endParaRPr dirty="0"/>
          </a:p>
        </p:txBody>
      </p:sp>
      <p:sp>
        <p:nvSpPr>
          <p:cNvPr id="871" name="Google Shape;871;p67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73</a:t>
            </a:fld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68"/>
          <p:cNvSpPr/>
          <p:nvPr/>
        </p:nvSpPr>
        <p:spPr>
          <a:xfrm>
            <a:off x="2857500" y="600075"/>
            <a:ext cx="3343275" cy="39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000" tIns="25000" rIns="50000" bIns="2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5"/>
              <a:buFont typeface="Arial"/>
              <a:buNone/>
            </a:pPr>
            <a:endParaRPr sz="2475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7" name="Google Shape;877;p68"/>
          <p:cNvSpPr/>
          <p:nvPr/>
        </p:nvSpPr>
        <p:spPr>
          <a:xfrm>
            <a:off x="2943225" y="1071563"/>
            <a:ext cx="3257550" cy="29146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78" name="Google Shape;878;p68" descr="Subst I&amp;R 34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4444" y="3228678"/>
            <a:ext cx="3832020" cy="140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68" descr="Subst I&amp;R 34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3474" y="1080999"/>
            <a:ext cx="4611412" cy="1887593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68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Abutment / Pier Stability</a:t>
            </a:r>
            <a:endParaRPr b="1" dirty="0"/>
          </a:p>
        </p:txBody>
      </p:sp>
      <p:sp>
        <p:nvSpPr>
          <p:cNvPr id="881" name="Google Shape;881;p68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74</a:t>
            </a:fld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69"/>
          <p:cNvSpPr/>
          <p:nvPr/>
        </p:nvSpPr>
        <p:spPr>
          <a:xfrm>
            <a:off x="3961210" y="4843462"/>
            <a:ext cx="1221581" cy="18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8"/>
              <a:buFont typeface="Arial"/>
              <a:buNone/>
            </a:pPr>
            <a:fld id="{00000000-1234-1234-1234-123412341234}" type="slidenum">
              <a:rPr lang="en-US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75</a:t>
            </a:fld>
            <a:r>
              <a:rPr lang="en-US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887" name="Google Shape;887;p69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Span alignment problems detected in superstructure inspection may indicate substructure instability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Rotational Movement - look for: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mis-alignment of caps with backwalls or piles (rotating or rolling)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damage to connections at bearing areas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damage to anchoring system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signs of embankment movement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888" name="Google Shape;888;p69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Abutment / Pier Stability</a:t>
            </a:r>
            <a:endParaRPr dirty="0"/>
          </a:p>
        </p:txBody>
      </p:sp>
      <p:sp>
        <p:nvSpPr>
          <p:cNvPr id="889" name="Google Shape;889;p69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75</a:t>
            </a:fld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70"/>
          <p:cNvSpPr/>
          <p:nvPr/>
        </p:nvSpPr>
        <p:spPr>
          <a:xfrm>
            <a:off x="3961210" y="4843462"/>
            <a:ext cx="1221581" cy="18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8"/>
              <a:buFont typeface="Arial"/>
              <a:buNone/>
            </a:pPr>
            <a:fld id="{00000000-1234-1234-1234-123412341234}" type="slidenum">
              <a:rPr lang="en-US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76</a:t>
            </a:fld>
            <a:r>
              <a:rPr lang="en-US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895" name="Google Shape;895;p70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Lateral Movement - look for: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uneven bearing areas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horizontal misalignment between spans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separation between backwall and wingwalls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signs of embankment movement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out of plumb piles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bowed struts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broken backwall scab/anchor pile connections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896" name="Google Shape;896;p70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Abutment / Pier Stability</a:t>
            </a:r>
            <a:endParaRPr dirty="0"/>
          </a:p>
        </p:txBody>
      </p:sp>
      <p:sp>
        <p:nvSpPr>
          <p:cNvPr id="897" name="Google Shape;897;p70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76</a:t>
            </a:fld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71"/>
          <p:cNvSpPr/>
          <p:nvPr/>
        </p:nvSpPr>
        <p:spPr>
          <a:xfrm>
            <a:off x="3961210" y="4843462"/>
            <a:ext cx="1221581" cy="18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8"/>
              <a:buFont typeface="Arial"/>
              <a:buNone/>
            </a:pPr>
            <a:fld id="{00000000-1234-1234-1234-123412341234}" type="slidenum">
              <a:rPr lang="en-US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77</a:t>
            </a:fld>
            <a:r>
              <a:rPr lang="en-US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903" name="Google Shape;903;p71"/>
          <p:cNvSpPr txBox="1">
            <a:spLocks noGrp="1"/>
          </p:cNvSpPr>
          <p:nvPr>
            <p:ph type="body" idx="1"/>
          </p:nvPr>
        </p:nvSpPr>
        <p:spPr>
          <a:xfrm>
            <a:off x="539552" y="1164866"/>
            <a:ext cx="8229600" cy="3423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Vertical Movement - look for: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unevenness in superstructure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gaps between piles and caps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misalignment of structural elements</a:t>
            </a:r>
            <a:endParaRPr dirty="0"/>
          </a:p>
          <a:p>
            <a:pPr marL="742950" lvl="1" indent="-1841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90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Significant scour may not affect stability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90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Movement that requires monitoring - rate 4 or less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90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Movement causing damage to any bridge element - rate 4 or less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sz="90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Note elements supporting stability with defects (e.g. struts, bracing). Ratings of these elements should be consistent with stability rating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904" name="Google Shape;904;p71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Abutment/Pier Stability</a:t>
            </a:r>
            <a:endParaRPr dirty="0"/>
          </a:p>
        </p:txBody>
      </p:sp>
      <p:sp>
        <p:nvSpPr>
          <p:cNvPr id="905" name="Google Shape;905;p71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77</a:t>
            </a:fld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" name="Google Shape;910;p7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00842" y="1357313"/>
            <a:ext cx="4307416" cy="3230562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72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Abutment / Pier Stability Bowed Struts</a:t>
            </a:r>
            <a:endParaRPr dirty="0"/>
          </a:p>
        </p:txBody>
      </p:sp>
      <p:sp>
        <p:nvSpPr>
          <p:cNvPr id="912" name="Google Shape;912;p7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78</a:t>
            </a:fld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" name="Google Shape;917;p7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37788" y="1008664"/>
            <a:ext cx="4868424" cy="3651318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73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Stability – Heaved Pier</a:t>
            </a:r>
            <a:endParaRPr/>
          </a:p>
        </p:txBody>
      </p:sp>
      <p:sp>
        <p:nvSpPr>
          <p:cNvPr id="919" name="Google Shape;919;p7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79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Full Height Type</a:t>
            </a:r>
            <a:endParaRPr/>
          </a:p>
          <a:p>
            <a:pPr marL="742950" lvl="1" indent="-2000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</a:pPr>
            <a:endParaRPr sz="1350"/>
          </a:p>
          <a:p>
            <a:pPr marL="742950" lvl="1" indent="-285750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</a:pPr>
            <a:r>
              <a:rPr lang="en-US" sz="1350"/>
              <a:t>Solid retaining walls</a:t>
            </a:r>
            <a:endParaRPr/>
          </a:p>
          <a:p>
            <a:pPr marL="742950" lvl="1" indent="-2000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</a:pPr>
            <a:endParaRPr sz="1350"/>
          </a:p>
          <a:p>
            <a:pPr marL="742950" lvl="1" indent="-285750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</a:pPr>
            <a:r>
              <a:rPr lang="en-US" sz="1350"/>
              <a:t>Extend the full height of the bridge</a:t>
            </a:r>
            <a:endParaRPr/>
          </a:p>
          <a:p>
            <a:pPr marL="742950" lvl="1" indent="-2000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</a:pPr>
            <a:endParaRPr sz="1350"/>
          </a:p>
          <a:p>
            <a:pPr marL="742950" lvl="1" indent="-285750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</a:pPr>
            <a:r>
              <a:rPr lang="en-US" sz="1350"/>
              <a:t>Has wingwalls</a:t>
            </a:r>
            <a:endParaRPr/>
          </a:p>
          <a:p>
            <a:pPr marL="742950" lvl="1" indent="-2000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</a:pPr>
            <a:endParaRPr sz="1350"/>
          </a:p>
          <a:p>
            <a:pPr marL="742950" lvl="1" indent="-285750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</a:pPr>
            <a:r>
              <a:rPr lang="en-US" sz="1350"/>
              <a:t>No headslope</a:t>
            </a:r>
            <a:endParaRPr/>
          </a:p>
          <a:p>
            <a:pPr marL="742950" lvl="1" indent="-2000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</a:pPr>
            <a:endParaRPr sz="1350"/>
          </a:p>
          <a:p>
            <a:pPr marL="742950" lvl="1" indent="-285750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</a:pPr>
            <a:r>
              <a:rPr lang="en-US" sz="1350"/>
              <a:t>Susceptible to lateral displacement from earth pressure</a:t>
            </a:r>
            <a:endParaRPr/>
          </a:p>
          <a:p>
            <a:pPr marL="742950" lvl="1" indent="-2000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</a:pPr>
            <a:endParaRPr sz="1350"/>
          </a:p>
          <a:p>
            <a:pPr marL="742950" lvl="1" indent="-285750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</a:pPr>
            <a:r>
              <a:rPr lang="en-US" sz="1350"/>
              <a:t>Vulnerable to undermining if not protected </a:t>
            </a:r>
            <a:endParaRPr/>
          </a:p>
        </p:txBody>
      </p:sp>
      <p:sp>
        <p:nvSpPr>
          <p:cNvPr id="192" name="Google Shape;192;p8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Abutments</a:t>
            </a:r>
            <a:endParaRPr/>
          </a:p>
        </p:txBody>
      </p:sp>
      <p:sp>
        <p:nvSpPr>
          <p:cNvPr id="193" name="Google Shape;193;p8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" name="Google Shape;917;p73"/>
          <p:cNvPicPr preferRelativeResize="0">
            <a:picLocks noGrp="1"/>
          </p:cNvPicPr>
          <p:nvPr>
            <p:ph type="body" idx="1"/>
          </p:nvPr>
        </p:nvPicPr>
        <p:blipFill>
          <a:blip r:embed="rId3"/>
          <a:srcRect/>
          <a:stretch/>
        </p:blipFill>
        <p:spPr>
          <a:xfrm>
            <a:off x="2137788" y="1008664"/>
            <a:ext cx="4868424" cy="3651318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73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Stability – Settled Pier</a:t>
            </a:r>
            <a:endParaRPr dirty="0"/>
          </a:p>
        </p:txBody>
      </p:sp>
      <p:sp>
        <p:nvSpPr>
          <p:cNvPr id="919" name="Google Shape;919;p7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17766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4" name="Google Shape;924;p74"/>
          <p:cNvGrpSpPr/>
          <p:nvPr/>
        </p:nvGrpSpPr>
        <p:grpSpPr>
          <a:xfrm>
            <a:off x="2667000" y="1200150"/>
            <a:ext cx="3407569" cy="987623"/>
            <a:chOff x="240" y="1113"/>
            <a:chExt cx="3816" cy="1106"/>
          </a:xfrm>
        </p:grpSpPr>
        <p:sp>
          <p:nvSpPr>
            <p:cNvPr id="925" name="Google Shape;925;p74"/>
            <p:cNvSpPr/>
            <p:nvPr/>
          </p:nvSpPr>
          <p:spPr>
            <a:xfrm>
              <a:off x="245" y="1118"/>
              <a:ext cx="3806" cy="134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26" name="Google Shape;926;p74"/>
            <p:cNvSpPr/>
            <p:nvPr/>
          </p:nvSpPr>
          <p:spPr>
            <a:xfrm>
              <a:off x="245" y="1113"/>
              <a:ext cx="3811" cy="10"/>
            </a:xfrm>
            <a:custGeom>
              <a:avLst/>
              <a:gdLst/>
              <a:ahLst/>
              <a:cxnLst/>
              <a:rect l="l" t="t" r="r" b="b"/>
              <a:pathLst>
                <a:path w="19054" h="50" extrusionOk="0">
                  <a:moveTo>
                    <a:pt x="19054" y="25"/>
                  </a:moveTo>
                  <a:lnTo>
                    <a:pt x="19029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19029" y="50"/>
                  </a:lnTo>
                  <a:lnTo>
                    <a:pt x="19005" y="25"/>
                  </a:lnTo>
                  <a:lnTo>
                    <a:pt x="19054" y="25"/>
                  </a:lnTo>
                  <a:lnTo>
                    <a:pt x="19054" y="0"/>
                  </a:lnTo>
                  <a:lnTo>
                    <a:pt x="19029" y="0"/>
                  </a:lnTo>
                  <a:lnTo>
                    <a:pt x="19054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74"/>
            <p:cNvSpPr/>
            <p:nvPr/>
          </p:nvSpPr>
          <p:spPr>
            <a:xfrm>
              <a:off x="4046" y="1118"/>
              <a:ext cx="10" cy="139"/>
            </a:xfrm>
            <a:custGeom>
              <a:avLst/>
              <a:gdLst/>
              <a:ahLst/>
              <a:cxnLst/>
              <a:rect l="l" t="t" r="r" b="b"/>
              <a:pathLst>
                <a:path w="49" h="693" extrusionOk="0">
                  <a:moveTo>
                    <a:pt x="24" y="693"/>
                  </a:moveTo>
                  <a:lnTo>
                    <a:pt x="49" y="668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668"/>
                  </a:lnTo>
                  <a:lnTo>
                    <a:pt x="24" y="643"/>
                  </a:lnTo>
                  <a:lnTo>
                    <a:pt x="24" y="693"/>
                  </a:lnTo>
                  <a:lnTo>
                    <a:pt x="49" y="693"/>
                  </a:lnTo>
                  <a:lnTo>
                    <a:pt x="49" y="668"/>
                  </a:lnTo>
                  <a:lnTo>
                    <a:pt x="24" y="69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74"/>
            <p:cNvSpPr/>
            <p:nvPr/>
          </p:nvSpPr>
          <p:spPr>
            <a:xfrm>
              <a:off x="240" y="1247"/>
              <a:ext cx="3811" cy="10"/>
            </a:xfrm>
            <a:custGeom>
              <a:avLst/>
              <a:gdLst/>
              <a:ahLst/>
              <a:cxnLst/>
              <a:rect l="l" t="t" r="r" b="b"/>
              <a:pathLst>
                <a:path w="19054" h="50" extrusionOk="0">
                  <a:moveTo>
                    <a:pt x="0" y="25"/>
                  </a:moveTo>
                  <a:lnTo>
                    <a:pt x="25" y="50"/>
                  </a:lnTo>
                  <a:lnTo>
                    <a:pt x="19054" y="50"/>
                  </a:lnTo>
                  <a:lnTo>
                    <a:pt x="19054" y="0"/>
                  </a:lnTo>
                  <a:lnTo>
                    <a:pt x="25" y="0"/>
                  </a:lnTo>
                  <a:lnTo>
                    <a:pt x="49" y="25"/>
                  </a:lnTo>
                  <a:lnTo>
                    <a:pt x="0" y="25"/>
                  </a:lnTo>
                  <a:lnTo>
                    <a:pt x="0" y="50"/>
                  </a:lnTo>
                  <a:lnTo>
                    <a:pt x="25" y="5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74"/>
            <p:cNvSpPr/>
            <p:nvPr/>
          </p:nvSpPr>
          <p:spPr>
            <a:xfrm>
              <a:off x="240" y="1113"/>
              <a:ext cx="10" cy="139"/>
            </a:xfrm>
            <a:custGeom>
              <a:avLst/>
              <a:gdLst/>
              <a:ahLst/>
              <a:cxnLst/>
              <a:rect l="l" t="t" r="r" b="b"/>
              <a:pathLst>
                <a:path w="49" h="693" extrusionOk="0">
                  <a:moveTo>
                    <a:pt x="25" y="0"/>
                  </a:moveTo>
                  <a:lnTo>
                    <a:pt x="0" y="25"/>
                  </a:lnTo>
                  <a:lnTo>
                    <a:pt x="0" y="693"/>
                  </a:lnTo>
                  <a:lnTo>
                    <a:pt x="49" y="693"/>
                  </a:lnTo>
                  <a:lnTo>
                    <a:pt x="49" y="25"/>
                  </a:lnTo>
                  <a:lnTo>
                    <a:pt x="25" y="50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74"/>
            <p:cNvSpPr/>
            <p:nvPr/>
          </p:nvSpPr>
          <p:spPr>
            <a:xfrm>
              <a:off x="245" y="1252"/>
              <a:ext cx="1264" cy="134"/>
            </a:xfrm>
            <a:prstGeom prst="rect">
              <a:avLst/>
            </a:prstGeom>
            <a:solidFill>
              <a:srgbClr val="A9A9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31" name="Google Shape;931;p74"/>
            <p:cNvSpPr/>
            <p:nvPr/>
          </p:nvSpPr>
          <p:spPr>
            <a:xfrm>
              <a:off x="245" y="1381"/>
              <a:ext cx="1269" cy="10"/>
            </a:xfrm>
            <a:custGeom>
              <a:avLst/>
              <a:gdLst/>
              <a:ahLst/>
              <a:cxnLst/>
              <a:rect l="l" t="t" r="r" b="b"/>
              <a:pathLst>
                <a:path w="6346" h="50" extrusionOk="0">
                  <a:moveTo>
                    <a:pt x="6297" y="25"/>
                  </a:moveTo>
                  <a:lnTo>
                    <a:pt x="6321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6321" y="50"/>
                  </a:lnTo>
                  <a:lnTo>
                    <a:pt x="6346" y="25"/>
                  </a:lnTo>
                  <a:lnTo>
                    <a:pt x="6321" y="50"/>
                  </a:lnTo>
                  <a:lnTo>
                    <a:pt x="6346" y="50"/>
                  </a:lnTo>
                  <a:lnTo>
                    <a:pt x="6346" y="25"/>
                  </a:lnTo>
                  <a:lnTo>
                    <a:pt x="6297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932;p74"/>
            <p:cNvSpPr/>
            <p:nvPr/>
          </p:nvSpPr>
          <p:spPr>
            <a:xfrm>
              <a:off x="1504" y="1247"/>
              <a:ext cx="10" cy="139"/>
            </a:xfrm>
            <a:custGeom>
              <a:avLst/>
              <a:gdLst/>
              <a:ahLst/>
              <a:cxnLst/>
              <a:rect l="l" t="t" r="r" b="b"/>
              <a:pathLst>
                <a:path w="49" h="693" extrusionOk="0">
                  <a:moveTo>
                    <a:pt x="24" y="50"/>
                  </a:moveTo>
                  <a:lnTo>
                    <a:pt x="0" y="25"/>
                  </a:lnTo>
                  <a:lnTo>
                    <a:pt x="0" y="693"/>
                  </a:lnTo>
                  <a:lnTo>
                    <a:pt x="49" y="693"/>
                  </a:lnTo>
                  <a:lnTo>
                    <a:pt x="49" y="25"/>
                  </a:lnTo>
                  <a:lnTo>
                    <a:pt x="24" y="0"/>
                  </a:lnTo>
                  <a:lnTo>
                    <a:pt x="49" y="25"/>
                  </a:lnTo>
                  <a:lnTo>
                    <a:pt x="49" y="0"/>
                  </a:lnTo>
                  <a:lnTo>
                    <a:pt x="24" y="0"/>
                  </a:lnTo>
                  <a:lnTo>
                    <a:pt x="24" y="5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74"/>
            <p:cNvSpPr/>
            <p:nvPr/>
          </p:nvSpPr>
          <p:spPr>
            <a:xfrm>
              <a:off x="240" y="1247"/>
              <a:ext cx="1269" cy="10"/>
            </a:xfrm>
            <a:custGeom>
              <a:avLst/>
              <a:gdLst/>
              <a:ahLst/>
              <a:cxnLst/>
              <a:rect l="l" t="t" r="r" b="b"/>
              <a:pathLst>
                <a:path w="6346" h="50" extrusionOk="0">
                  <a:moveTo>
                    <a:pt x="49" y="25"/>
                  </a:moveTo>
                  <a:lnTo>
                    <a:pt x="25" y="50"/>
                  </a:lnTo>
                  <a:lnTo>
                    <a:pt x="6346" y="50"/>
                  </a:lnTo>
                  <a:lnTo>
                    <a:pt x="6346" y="0"/>
                  </a:lnTo>
                  <a:lnTo>
                    <a:pt x="25" y="0"/>
                  </a:lnTo>
                  <a:lnTo>
                    <a:pt x="0" y="25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49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74"/>
            <p:cNvSpPr/>
            <p:nvPr/>
          </p:nvSpPr>
          <p:spPr>
            <a:xfrm>
              <a:off x="240" y="1252"/>
              <a:ext cx="10" cy="139"/>
            </a:xfrm>
            <a:custGeom>
              <a:avLst/>
              <a:gdLst/>
              <a:ahLst/>
              <a:cxnLst/>
              <a:rect l="l" t="t" r="r" b="b"/>
              <a:pathLst>
                <a:path w="49" h="693" extrusionOk="0">
                  <a:moveTo>
                    <a:pt x="25" y="643"/>
                  </a:moveTo>
                  <a:lnTo>
                    <a:pt x="49" y="668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668"/>
                  </a:lnTo>
                  <a:lnTo>
                    <a:pt x="25" y="693"/>
                  </a:lnTo>
                  <a:lnTo>
                    <a:pt x="0" y="668"/>
                  </a:lnTo>
                  <a:lnTo>
                    <a:pt x="0" y="693"/>
                  </a:lnTo>
                  <a:lnTo>
                    <a:pt x="25" y="693"/>
                  </a:lnTo>
                  <a:lnTo>
                    <a:pt x="25" y="64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74"/>
            <p:cNvSpPr/>
            <p:nvPr/>
          </p:nvSpPr>
          <p:spPr>
            <a:xfrm>
              <a:off x="1509" y="1252"/>
              <a:ext cx="885" cy="134"/>
            </a:xfrm>
            <a:prstGeom prst="rect">
              <a:avLst/>
            </a:prstGeom>
            <a:solidFill>
              <a:srgbClr val="A9A9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36" name="Google Shape;936;p74"/>
            <p:cNvSpPr/>
            <p:nvPr/>
          </p:nvSpPr>
          <p:spPr>
            <a:xfrm>
              <a:off x="1504" y="1381"/>
              <a:ext cx="890" cy="10"/>
            </a:xfrm>
            <a:custGeom>
              <a:avLst/>
              <a:gdLst/>
              <a:ahLst/>
              <a:cxnLst/>
              <a:rect l="l" t="t" r="r" b="b"/>
              <a:pathLst>
                <a:path w="4449" h="50" extrusionOk="0">
                  <a:moveTo>
                    <a:pt x="0" y="25"/>
                  </a:moveTo>
                  <a:lnTo>
                    <a:pt x="24" y="50"/>
                  </a:lnTo>
                  <a:lnTo>
                    <a:pt x="4449" y="50"/>
                  </a:lnTo>
                  <a:lnTo>
                    <a:pt x="4449" y="0"/>
                  </a:lnTo>
                  <a:lnTo>
                    <a:pt x="24" y="0"/>
                  </a:lnTo>
                  <a:lnTo>
                    <a:pt x="49" y="25"/>
                  </a:lnTo>
                  <a:lnTo>
                    <a:pt x="0" y="25"/>
                  </a:lnTo>
                  <a:lnTo>
                    <a:pt x="0" y="50"/>
                  </a:lnTo>
                  <a:lnTo>
                    <a:pt x="24" y="5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p74"/>
            <p:cNvSpPr/>
            <p:nvPr/>
          </p:nvSpPr>
          <p:spPr>
            <a:xfrm>
              <a:off x="1504" y="1247"/>
              <a:ext cx="10" cy="139"/>
            </a:xfrm>
            <a:custGeom>
              <a:avLst/>
              <a:gdLst/>
              <a:ahLst/>
              <a:cxnLst/>
              <a:rect l="l" t="t" r="r" b="b"/>
              <a:pathLst>
                <a:path w="49" h="693" extrusionOk="0">
                  <a:moveTo>
                    <a:pt x="24" y="0"/>
                  </a:moveTo>
                  <a:lnTo>
                    <a:pt x="0" y="25"/>
                  </a:lnTo>
                  <a:lnTo>
                    <a:pt x="0" y="693"/>
                  </a:lnTo>
                  <a:lnTo>
                    <a:pt x="49" y="693"/>
                  </a:lnTo>
                  <a:lnTo>
                    <a:pt x="49" y="25"/>
                  </a:lnTo>
                  <a:lnTo>
                    <a:pt x="24" y="5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p74"/>
            <p:cNvSpPr/>
            <p:nvPr/>
          </p:nvSpPr>
          <p:spPr>
            <a:xfrm>
              <a:off x="1509" y="1247"/>
              <a:ext cx="890" cy="10"/>
            </a:xfrm>
            <a:custGeom>
              <a:avLst/>
              <a:gdLst/>
              <a:ahLst/>
              <a:cxnLst/>
              <a:rect l="l" t="t" r="r" b="b"/>
              <a:pathLst>
                <a:path w="4450" h="50" extrusionOk="0">
                  <a:moveTo>
                    <a:pt x="4450" y="25"/>
                  </a:moveTo>
                  <a:lnTo>
                    <a:pt x="4425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4425" y="50"/>
                  </a:lnTo>
                  <a:lnTo>
                    <a:pt x="4400" y="25"/>
                  </a:lnTo>
                  <a:lnTo>
                    <a:pt x="4450" y="25"/>
                  </a:lnTo>
                  <a:lnTo>
                    <a:pt x="4450" y="0"/>
                  </a:lnTo>
                  <a:lnTo>
                    <a:pt x="4425" y="0"/>
                  </a:lnTo>
                  <a:lnTo>
                    <a:pt x="4450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p74"/>
            <p:cNvSpPr/>
            <p:nvPr/>
          </p:nvSpPr>
          <p:spPr>
            <a:xfrm>
              <a:off x="2389" y="1252"/>
              <a:ext cx="10" cy="139"/>
            </a:xfrm>
            <a:custGeom>
              <a:avLst/>
              <a:gdLst/>
              <a:ahLst/>
              <a:cxnLst/>
              <a:rect l="l" t="t" r="r" b="b"/>
              <a:pathLst>
                <a:path w="50" h="693" extrusionOk="0">
                  <a:moveTo>
                    <a:pt x="25" y="693"/>
                  </a:moveTo>
                  <a:lnTo>
                    <a:pt x="50" y="668"/>
                  </a:lnTo>
                  <a:lnTo>
                    <a:pt x="50" y="0"/>
                  </a:lnTo>
                  <a:lnTo>
                    <a:pt x="0" y="0"/>
                  </a:lnTo>
                  <a:lnTo>
                    <a:pt x="0" y="668"/>
                  </a:lnTo>
                  <a:lnTo>
                    <a:pt x="25" y="643"/>
                  </a:lnTo>
                  <a:lnTo>
                    <a:pt x="25" y="693"/>
                  </a:lnTo>
                  <a:lnTo>
                    <a:pt x="50" y="693"/>
                  </a:lnTo>
                  <a:lnTo>
                    <a:pt x="50" y="668"/>
                  </a:lnTo>
                  <a:lnTo>
                    <a:pt x="25" y="69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74"/>
            <p:cNvSpPr/>
            <p:nvPr/>
          </p:nvSpPr>
          <p:spPr>
            <a:xfrm>
              <a:off x="2667" y="1252"/>
              <a:ext cx="259" cy="134"/>
            </a:xfrm>
            <a:prstGeom prst="rect">
              <a:avLst/>
            </a:prstGeom>
            <a:solidFill>
              <a:srgbClr val="A9A9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41" name="Google Shape;941;p74"/>
            <p:cNvSpPr/>
            <p:nvPr/>
          </p:nvSpPr>
          <p:spPr>
            <a:xfrm>
              <a:off x="2662" y="1381"/>
              <a:ext cx="264" cy="10"/>
            </a:xfrm>
            <a:custGeom>
              <a:avLst/>
              <a:gdLst/>
              <a:ahLst/>
              <a:cxnLst/>
              <a:rect l="l" t="t" r="r" b="b"/>
              <a:pathLst>
                <a:path w="1321" h="50" extrusionOk="0">
                  <a:moveTo>
                    <a:pt x="0" y="25"/>
                  </a:moveTo>
                  <a:lnTo>
                    <a:pt x="25" y="50"/>
                  </a:lnTo>
                  <a:lnTo>
                    <a:pt x="1321" y="50"/>
                  </a:lnTo>
                  <a:lnTo>
                    <a:pt x="1321" y="0"/>
                  </a:lnTo>
                  <a:lnTo>
                    <a:pt x="25" y="0"/>
                  </a:lnTo>
                  <a:lnTo>
                    <a:pt x="51" y="25"/>
                  </a:lnTo>
                  <a:lnTo>
                    <a:pt x="0" y="25"/>
                  </a:lnTo>
                  <a:lnTo>
                    <a:pt x="0" y="50"/>
                  </a:lnTo>
                  <a:lnTo>
                    <a:pt x="25" y="5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942;p74"/>
            <p:cNvSpPr/>
            <p:nvPr/>
          </p:nvSpPr>
          <p:spPr>
            <a:xfrm>
              <a:off x="2662" y="1247"/>
              <a:ext cx="10" cy="139"/>
            </a:xfrm>
            <a:custGeom>
              <a:avLst/>
              <a:gdLst/>
              <a:ahLst/>
              <a:cxnLst/>
              <a:rect l="l" t="t" r="r" b="b"/>
              <a:pathLst>
                <a:path w="51" h="693" extrusionOk="0">
                  <a:moveTo>
                    <a:pt x="25" y="0"/>
                  </a:moveTo>
                  <a:lnTo>
                    <a:pt x="0" y="25"/>
                  </a:lnTo>
                  <a:lnTo>
                    <a:pt x="0" y="693"/>
                  </a:lnTo>
                  <a:lnTo>
                    <a:pt x="51" y="693"/>
                  </a:lnTo>
                  <a:lnTo>
                    <a:pt x="51" y="25"/>
                  </a:lnTo>
                  <a:lnTo>
                    <a:pt x="25" y="50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943;p74"/>
            <p:cNvSpPr/>
            <p:nvPr/>
          </p:nvSpPr>
          <p:spPr>
            <a:xfrm>
              <a:off x="2667" y="1247"/>
              <a:ext cx="264" cy="10"/>
            </a:xfrm>
            <a:custGeom>
              <a:avLst/>
              <a:gdLst/>
              <a:ahLst/>
              <a:cxnLst/>
              <a:rect l="l" t="t" r="r" b="b"/>
              <a:pathLst>
                <a:path w="1322" h="50" extrusionOk="0">
                  <a:moveTo>
                    <a:pt x="1322" y="25"/>
                  </a:moveTo>
                  <a:lnTo>
                    <a:pt x="1296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1296" y="50"/>
                  </a:lnTo>
                  <a:lnTo>
                    <a:pt x="1271" y="25"/>
                  </a:lnTo>
                  <a:lnTo>
                    <a:pt x="1322" y="25"/>
                  </a:lnTo>
                  <a:lnTo>
                    <a:pt x="1322" y="0"/>
                  </a:lnTo>
                  <a:lnTo>
                    <a:pt x="1296" y="0"/>
                  </a:lnTo>
                  <a:lnTo>
                    <a:pt x="1322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74"/>
            <p:cNvSpPr/>
            <p:nvPr/>
          </p:nvSpPr>
          <p:spPr>
            <a:xfrm>
              <a:off x="2921" y="1252"/>
              <a:ext cx="10" cy="139"/>
            </a:xfrm>
            <a:custGeom>
              <a:avLst/>
              <a:gdLst/>
              <a:ahLst/>
              <a:cxnLst/>
              <a:rect l="l" t="t" r="r" b="b"/>
              <a:pathLst>
                <a:path w="51" h="693" extrusionOk="0">
                  <a:moveTo>
                    <a:pt x="25" y="693"/>
                  </a:moveTo>
                  <a:lnTo>
                    <a:pt x="51" y="668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668"/>
                  </a:lnTo>
                  <a:lnTo>
                    <a:pt x="25" y="643"/>
                  </a:lnTo>
                  <a:lnTo>
                    <a:pt x="25" y="693"/>
                  </a:lnTo>
                  <a:lnTo>
                    <a:pt x="51" y="693"/>
                  </a:lnTo>
                  <a:lnTo>
                    <a:pt x="51" y="668"/>
                  </a:lnTo>
                  <a:lnTo>
                    <a:pt x="25" y="69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74"/>
            <p:cNvSpPr/>
            <p:nvPr/>
          </p:nvSpPr>
          <p:spPr>
            <a:xfrm>
              <a:off x="2394" y="1252"/>
              <a:ext cx="273" cy="134"/>
            </a:xfrm>
            <a:prstGeom prst="rect">
              <a:avLst/>
            </a:prstGeom>
            <a:solidFill>
              <a:srgbClr val="A9A9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46" name="Google Shape;946;p74"/>
            <p:cNvSpPr/>
            <p:nvPr/>
          </p:nvSpPr>
          <p:spPr>
            <a:xfrm>
              <a:off x="2394" y="1381"/>
              <a:ext cx="278" cy="10"/>
            </a:xfrm>
            <a:custGeom>
              <a:avLst/>
              <a:gdLst/>
              <a:ahLst/>
              <a:cxnLst/>
              <a:rect l="l" t="t" r="r" b="b"/>
              <a:pathLst>
                <a:path w="1389" h="50" extrusionOk="0">
                  <a:moveTo>
                    <a:pt x="1338" y="25"/>
                  </a:moveTo>
                  <a:lnTo>
                    <a:pt x="1363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1363" y="50"/>
                  </a:lnTo>
                  <a:lnTo>
                    <a:pt x="1389" y="25"/>
                  </a:lnTo>
                  <a:lnTo>
                    <a:pt x="1363" y="50"/>
                  </a:lnTo>
                  <a:lnTo>
                    <a:pt x="1389" y="50"/>
                  </a:lnTo>
                  <a:lnTo>
                    <a:pt x="1389" y="25"/>
                  </a:lnTo>
                  <a:lnTo>
                    <a:pt x="1338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74"/>
            <p:cNvSpPr/>
            <p:nvPr/>
          </p:nvSpPr>
          <p:spPr>
            <a:xfrm>
              <a:off x="2662" y="1247"/>
              <a:ext cx="10" cy="139"/>
            </a:xfrm>
            <a:custGeom>
              <a:avLst/>
              <a:gdLst/>
              <a:ahLst/>
              <a:cxnLst/>
              <a:rect l="l" t="t" r="r" b="b"/>
              <a:pathLst>
                <a:path w="51" h="693" extrusionOk="0">
                  <a:moveTo>
                    <a:pt x="25" y="50"/>
                  </a:moveTo>
                  <a:lnTo>
                    <a:pt x="0" y="25"/>
                  </a:lnTo>
                  <a:lnTo>
                    <a:pt x="0" y="693"/>
                  </a:lnTo>
                  <a:lnTo>
                    <a:pt x="51" y="693"/>
                  </a:lnTo>
                  <a:lnTo>
                    <a:pt x="51" y="25"/>
                  </a:lnTo>
                  <a:lnTo>
                    <a:pt x="25" y="0"/>
                  </a:lnTo>
                  <a:lnTo>
                    <a:pt x="51" y="25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5" y="5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74"/>
            <p:cNvSpPr/>
            <p:nvPr/>
          </p:nvSpPr>
          <p:spPr>
            <a:xfrm>
              <a:off x="2389" y="1247"/>
              <a:ext cx="278" cy="10"/>
            </a:xfrm>
            <a:custGeom>
              <a:avLst/>
              <a:gdLst/>
              <a:ahLst/>
              <a:cxnLst/>
              <a:rect l="l" t="t" r="r" b="b"/>
              <a:pathLst>
                <a:path w="1388" h="50" extrusionOk="0">
                  <a:moveTo>
                    <a:pt x="50" y="25"/>
                  </a:moveTo>
                  <a:lnTo>
                    <a:pt x="25" y="50"/>
                  </a:lnTo>
                  <a:lnTo>
                    <a:pt x="1388" y="50"/>
                  </a:lnTo>
                  <a:lnTo>
                    <a:pt x="1388" y="0"/>
                  </a:lnTo>
                  <a:lnTo>
                    <a:pt x="25" y="0"/>
                  </a:lnTo>
                  <a:lnTo>
                    <a:pt x="0" y="25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50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74"/>
            <p:cNvSpPr/>
            <p:nvPr/>
          </p:nvSpPr>
          <p:spPr>
            <a:xfrm>
              <a:off x="2389" y="1252"/>
              <a:ext cx="10" cy="139"/>
            </a:xfrm>
            <a:custGeom>
              <a:avLst/>
              <a:gdLst/>
              <a:ahLst/>
              <a:cxnLst/>
              <a:rect l="l" t="t" r="r" b="b"/>
              <a:pathLst>
                <a:path w="50" h="693" extrusionOk="0">
                  <a:moveTo>
                    <a:pt x="25" y="643"/>
                  </a:moveTo>
                  <a:lnTo>
                    <a:pt x="50" y="668"/>
                  </a:lnTo>
                  <a:lnTo>
                    <a:pt x="50" y="0"/>
                  </a:lnTo>
                  <a:lnTo>
                    <a:pt x="0" y="0"/>
                  </a:lnTo>
                  <a:lnTo>
                    <a:pt x="0" y="668"/>
                  </a:lnTo>
                  <a:lnTo>
                    <a:pt x="25" y="693"/>
                  </a:lnTo>
                  <a:lnTo>
                    <a:pt x="0" y="668"/>
                  </a:lnTo>
                  <a:lnTo>
                    <a:pt x="0" y="693"/>
                  </a:lnTo>
                  <a:lnTo>
                    <a:pt x="25" y="693"/>
                  </a:lnTo>
                  <a:lnTo>
                    <a:pt x="25" y="64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74"/>
            <p:cNvSpPr/>
            <p:nvPr/>
          </p:nvSpPr>
          <p:spPr>
            <a:xfrm>
              <a:off x="2926" y="1252"/>
              <a:ext cx="1111" cy="134"/>
            </a:xfrm>
            <a:prstGeom prst="rect">
              <a:avLst/>
            </a:prstGeom>
            <a:solidFill>
              <a:srgbClr val="A9A9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51" name="Google Shape;951;p74"/>
            <p:cNvSpPr/>
            <p:nvPr/>
          </p:nvSpPr>
          <p:spPr>
            <a:xfrm>
              <a:off x="2926" y="1381"/>
              <a:ext cx="1116" cy="10"/>
            </a:xfrm>
            <a:custGeom>
              <a:avLst/>
              <a:gdLst/>
              <a:ahLst/>
              <a:cxnLst/>
              <a:rect l="l" t="t" r="r" b="b"/>
              <a:pathLst>
                <a:path w="5579" h="50" extrusionOk="0">
                  <a:moveTo>
                    <a:pt x="5529" y="25"/>
                  </a:moveTo>
                  <a:lnTo>
                    <a:pt x="5554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5554" y="50"/>
                  </a:lnTo>
                  <a:lnTo>
                    <a:pt x="5579" y="25"/>
                  </a:lnTo>
                  <a:lnTo>
                    <a:pt x="5554" y="50"/>
                  </a:lnTo>
                  <a:lnTo>
                    <a:pt x="5579" y="50"/>
                  </a:lnTo>
                  <a:lnTo>
                    <a:pt x="5579" y="25"/>
                  </a:lnTo>
                  <a:lnTo>
                    <a:pt x="5529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952;p74"/>
            <p:cNvSpPr/>
            <p:nvPr/>
          </p:nvSpPr>
          <p:spPr>
            <a:xfrm>
              <a:off x="4032" y="1247"/>
              <a:ext cx="10" cy="139"/>
            </a:xfrm>
            <a:custGeom>
              <a:avLst/>
              <a:gdLst/>
              <a:ahLst/>
              <a:cxnLst/>
              <a:rect l="l" t="t" r="r" b="b"/>
              <a:pathLst>
                <a:path w="50" h="693" extrusionOk="0">
                  <a:moveTo>
                    <a:pt x="25" y="50"/>
                  </a:moveTo>
                  <a:lnTo>
                    <a:pt x="0" y="25"/>
                  </a:lnTo>
                  <a:lnTo>
                    <a:pt x="0" y="693"/>
                  </a:lnTo>
                  <a:lnTo>
                    <a:pt x="50" y="693"/>
                  </a:lnTo>
                  <a:lnTo>
                    <a:pt x="50" y="25"/>
                  </a:lnTo>
                  <a:lnTo>
                    <a:pt x="25" y="0"/>
                  </a:lnTo>
                  <a:lnTo>
                    <a:pt x="50" y="25"/>
                  </a:lnTo>
                  <a:lnTo>
                    <a:pt x="50" y="0"/>
                  </a:lnTo>
                  <a:lnTo>
                    <a:pt x="25" y="0"/>
                  </a:lnTo>
                  <a:lnTo>
                    <a:pt x="25" y="5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953;p74"/>
            <p:cNvSpPr/>
            <p:nvPr/>
          </p:nvSpPr>
          <p:spPr>
            <a:xfrm>
              <a:off x="2921" y="1247"/>
              <a:ext cx="1116" cy="10"/>
            </a:xfrm>
            <a:custGeom>
              <a:avLst/>
              <a:gdLst/>
              <a:ahLst/>
              <a:cxnLst/>
              <a:rect l="l" t="t" r="r" b="b"/>
              <a:pathLst>
                <a:path w="5579" h="50" extrusionOk="0">
                  <a:moveTo>
                    <a:pt x="51" y="25"/>
                  </a:moveTo>
                  <a:lnTo>
                    <a:pt x="25" y="50"/>
                  </a:lnTo>
                  <a:lnTo>
                    <a:pt x="5579" y="50"/>
                  </a:lnTo>
                  <a:lnTo>
                    <a:pt x="5579" y="0"/>
                  </a:lnTo>
                  <a:lnTo>
                    <a:pt x="25" y="0"/>
                  </a:lnTo>
                  <a:lnTo>
                    <a:pt x="0" y="25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51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p74"/>
            <p:cNvSpPr/>
            <p:nvPr/>
          </p:nvSpPr>
          <p:spPr>
            <a:xfrm>
              <a:off x="2921" y="1252"/>
              <a:ext cx="10" cy="139"/>
            </a:xfrm>
            <a:custGeom>
              <a:avLst/>
              <a:gdLst/>
              <a:ahLst/>
              <a:cxnLst/>
              <a:rect l="l" t="t" r="r" b="b"/>
              <a:pathLst>
                <a:path w="51" h="693" extrusionOk="0">
                  <a:moveTo>
                    <a:pt x="25" y="643"/>
                  </a:moveTo>
                  <a:lnTo>
                    <a:pt x="51" y="668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668"/>
                  </a:lnTo>
                  <a:lnTo>
                    <a:pt x="25" y="693"/>
                  </a:lnTo>
                  <a:lnTo>
                    <a:pt x="0" y="668"/>
                  </a:lnTo>
                  <a:lnTo>
                    <a:pt x="0" y="693"/>
                  </a:lnTo>
                  <a:lnTo>
                    <a:pt x="25" y="693"/>
                  </a:lnTo>
                  <a:lnTo>
                    <a:pt x="25" y="64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955;p74"/>
            <p:cNvSpPr/>
            <p:nvPr/>
          </p:nvSpPr>
          <p:spPr>
            <a:xfrm>
              <a:off x="2926" y="1386"/>
              <a:ext cx="1111" cy="133"/>
            </a:xfrm>
            <a:prstGeom prst="rect">
              <a:avLst/>
            </a:prstGeom>
            <a:solidFill>
              <a:srgbClr val="A9A9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56" name="Google Shape;956;p74"/>
            <p:cNvSpPr/>
            <p:nvPr/>
          </p:nvSpPr>
          <p:spPr>
            <a:xfrm>
              <a:off x="2926" y="1381"/>
              <a:ext cx="1116" cy="10"/>
            </a:xfrm>
            <a:custGeom>
              <a:avLst/>
              <a:gdLst/>
              <a:ahLst/>
              <a:cxnLst/>
              <a:rect l="l" t="t" r="r" b="b"/>
              <a:pathLst>
                <a:path w="5579" h="50" extrusionOk="0">
                  <a:moveTo>
                    <a:pt x="5579" y="25"/>
                  </a:moveTo>
                  <a:lnTo>
                    <a:pt x="5554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5554" y="50"/>
                  </a:lnTo>
                  <a:lnTo>
                    <a:pt x="5529" y="25"/>
                  </a:lnTo>
                  <a:lnTo>
                    <a:pt x="5579" y="25"/>
                  </a:lnTo>
                  <a:lnTo>
                    <a:pt x="5579" y="0"/>
                  </a:lnTo>
                  <a:lnTo>
                    <a:pt x="5554" y="0"/>
                  </a:lnTo>
                  <a:lnTo>
                    <a:pt x="5579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p74"/>
            <p:cNvSpPr/>
            <p:nvPr/>
          </p:nvSpPr>
          <p:spPr>
            <a:xfrm>
              <a:off x="4032" y="1386"/>
              <a:ext cx="10" cy="138"/>
            </a:xfrm>
            <a:custGeom>
              <a:avLst/>
              <a:gdLst/>
              <a:ahLst/>
              <a:cxnLst/>
              <a:rect l="l" t="t" r="r" b="b"/>
              <a:pathLst>
                <a:path w="50" h="693" extrusionOk="0">
                  <a:moveTo>
                    <a:pt x="25" y="693"/>
                  </a:moveTo>
                  <a:lnTo>
                    <a:pt x="50" y="668"/>
                  </a:lnTo>
                  <a:lnTo>
                    <a:pt x="50" y="0"/>
                  </a:lnTo>
                  <a:lnTo>
                    <a:pt x="0" y="0"/>
                  </a:lnTo>
                  <a:lnTo>
                    <a:pt x="0" y="668"/>
                  </a:lnTo>
                  <a:lnTo>
                    <a:pt x="25" y="643"/>
                  </a:lnTo>
                  <a:lnTo>
                    <a:pt x="25" y="693"/>
                  </a:lnTo>
                  <a:lnTo>
                    <a:pt x="50" y="693"/>
                  </a:lnTo>
                  <a:lnTo>
                    <a:pt x="50" y="668"/>
                  </a:lnTo>
                  <a:lnTo>
                    <a:pt x="25" y="69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p74"/>
            <p:cNvSpPr/>
            <p:nvPr/>
          </p:nvSpPr>
          <p:spPr>
            <a:xfrm>
              <a:off x="2921" y="1514"/>
              <a:ext cx="1116" cy="10"/>
            </a:xfrm>
            <a:custGeom>
              <a:avLst/>
              <a:gdLst/>
              <a:ahLst/>
              <a:cxnLst/>
              <a:rect l="l" t="t" r="r" b="b"/>
              <a:pathLst>
                <a:path w="5579" h="50" extrusionOk="0">
                  <a:moveTo>
                    <a:pt x="0" y="25"/>
                  </a:moveTo>
                  <a:lnTo>
                    <a:pt x="25" y="50"/>
                  </a:lnTo>
                  <a:lnTo>
                    <a:pt x="5579" y="50"/>
                  </a:lnTo>
                  <a:lnTo>
                    <a:pt x="5579" y="0"/>
                  </a:lnTo>
                  <a:lnTo>
                    <a:pt x="25" y="0"/>
                  </a:lnTo>
                  <a:lnTo>
                    <a:pt x="51" y="25"/>
                  </a:lnTo>
                  <a:lnTo>
                    <a:pt x="0" y="25"/>
                  </a:lnTo>
                  <a:lnTo>
                    <a:pt x="0" y="50"/>
                  </a:lnTo>
                  <a:lnTo>
                    <a:pt x="25" y="5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74"/>
            <p:cNvSpPr/>
            <p:nvPr/>
          </p:nvSpPr>
          <p:spPr>
            <a:xfrm>
              <a:off x="2921" y="1381"/>
              <a:ext cx="10" cy="138"/>
            </a:xfrm>
            <a:custGeom>
              <a:avLst/>
              <a:gdLst/>
              <a:ahLst/>
              <a:cxnLst/>
              <a:rect l="l" t="t" r="r" b="b"/>
              <a:pathLst>
                <a:path w="51" h="693" extrusionOk="0">
                  <a:moveTo>
                    <a:pt x="25" y="0"/>
                  </a:moveTo>
                  <a:lnTo>
                    <a:pt x="0" y="25"/>
                  </a:lnTo>
                  <a:lnTo>
                    <a:pt x="0" y="693"/>
                  </a:lnTo>
                  <a:lnTo>
                    <a:pt x="51" y="693"/>
                  </a:lnTo>
                  <a:lnTo>
                    <a:pt x="51" y="25"/>
                  </a:lnTo>
                  <a:lnTo>
                    <a:pt x="25" y="50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74"/>
            <p:cNvSpPr/>
            <p:nvPr/>
          </p:nvSpPr>
          <p:spPr>
            <a:xfrm>
              <a:off x="245" y="1386"/>
              <a:ext cx="2681" cy="133"/>
            </a:xfrm>
            <a:prstGeom prst="rect">
              <a:avLst/>
            </a:prstGeom>
            <a:solidFill>
              <a:srgbClr val="A9A9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61" name="Google Shape;961;p74"/>
            <p:cNvSpPr/>
            <p:nvPr/>
          </p:nvSpPr>
          <p:spPr>
            <a:xfrm>
              <a:off x="245" y="1381"/>
              <a:ext cx="2686" cy="10"/>
            </a:xfrm>
            <a:custGeom>
              <a:avLst/>
              <a:gdLst/>
              <a:ahLst/>
              <a:cxnLst/>
              <a:rect l="l" t="t" r="r" b="b"/>
              <a:pathLst>
                <a:path w="13431" h="50" extrusionOk="0">
                  <a:moveTo>
                    <a:pt x="13431" y="25"/>
                  </a:moveTo>
                  <a:lnTo>
                    <a:pt x="13405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13405" y="50"/>
                  </a:lnTo>
                  <a:lnTo>
                    <a:pt x="13380" y="25"/>
                  </a:lnTo>
                  <a:lnTo>
                    <a:pt x="13431" y="25"/>
                  </a:lnTo>
                  <a:lnTo>
                    <a:pt x="13431" y="0"/>
                  </a:lnTo>
                  <a:lnTo>
                    <a:pt x="13405" y="0"/>
                  </a:lnTo>
                  <a:lnTo>
                    <a:pt x="13431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74"/>
            <p:cNvSpPr/>
            <p:nvPr/>
          </p:nvSpPr>
          <p:spPr>
            <a:xfrm>
              <a:off x="2921" y="1386"/>
              <a:ext cx="10" cy="138"/>
            </a:xfrm>
            <a:custGeom>
              <a:avLst/>
              <a:gdLst/>
              <a:ahLst/>
              <a:cxnLst/>
              <a:rect l="l" t="t" r="r" b="b"/>
              <a:pathLst>
                <a:path w="51" h="693" extrusionOk="0">
                  <a:moveTo>
                    <a:pt x="25" y="693"/>
                  </a:moveTo>
                  <a:lnTo>
                    <a:pt x="51" y="668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668"/>
                  </a:lnTo>
                  <a:lnTo>
                    <a:pt x="25" y="643"/>
                  </a:lnTo>
                  <a:lnTo>
                    <a:pt x="25" y="693"/>
                  </a:lnTo>
                  <a:lnTo>
                    <a:pt x="51" y="693"/>
                  </a:lnTo>
                  <a:lnTo>
                    <a:pt x="51" y="668"/>
                  </a:lnTo>
                  <a:lnTo>
                    <a:pt x="25" y="69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74"/>
            <p:cNvSpPr/>
            <p:nvPr/>
          </p:nvSpPr>
          <p:spPr>
            <a:xfrm>
              <a:off x="240" y="1514"/>
              <a:ext cx="2686" cy="10"/>
            </a:xfrm>
            <a:custGeom>
              <a:avLst/>
              <a:gdLst/>
              <a:ahLst/>
              <a:cxnLst/>
              <a:rect l="l" t="t" r="r" b="b"/>
              <a:pathLst>
                <a:path w="13430" h="50" extrusionOk="0">
                  <a:moveTo>
                    <a:pt x="0" y="25"/>
                  </a:moveTo>
                  <a:lnTo>
                    <a:pt x="25" y="50"/>
                  </a:lnTo>
                  <a:lnTo>
                    <a:pt x="13430" y="50"/>
                  </a:lnTo>
                  <a:lnTo>
                    <a:pt x="13430" y="0"/>
                  </a:lnTo>
                  <a:lnTo>
                    <a:pt x="25" y="0"/>
                  </a:lnTo>
                  <a:lnTo>
                    <a:pt x="49" y="25"/>
                  </a:lnTo>
                  <a:lnTo>
                    <a:pt x="0" y="25"/>
                  </a:lnTo>
                  <a:lnTo>
                    <a:pt x="0" y="50"/>
                  </a:lnTo>
                  <a:lnTo>
                    <a:pt x="25" y="5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p74"/>
            <p:cNvSpPr/>
            <p:nvPr/>
          </p:nvSpPr>
          <p:spPr>
            <a:xfrm>
              <a:off x="240" y="1381"/>
              <a:ext cx="10" cy="138"/>
            </a:xfrm>
            <a:custGeom>
              <a:avLst/>
              <a:gdLst/>
              <a:ahLst/>
              <a:cxnLst/>
              <a:rect l="l" t="t" r="r" b="b"/>
              <a:pathLst>
                <a:path w="49" h="693" extrusionOk="0">
                  <a:moveTo>
                    <a:pt x="25" y="0"/>
                  </a:moveTo>
                  <a:lnTo>
                    <a:pt x="0" y="25"/>
                  </a:lnTo>
                  <a:lnTo>
                    <a:pt x="0" y="693"/>
                  </a:lnTo>
                  <a:lnTo>
                    <a:pt x="49" y="693"/>
                  </a:lnTo>
                  <a:lnTo>
                    <a:pt x="49" y="25"/>
                  </a:lnTo>
                  <a:lnTo>
                    <a:pt x="25" y="50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74"/>
            <p:cNvSpPr/>
            <p:nvPr/>
          </p:nvSpPr>
          <p:spPr>
            <a:xfrm>
              <a:off x="2644" y="1132"/>
              <a:ext cx="596" cy="1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31"/>
                <a:buFont typeface="Arial"/>
                <a:buNone/>
              </a:pPr>
              <a:r>
                <a:rPr lang="en-US" sz="73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Substructure</a:t>
              </a:r>
              <a:endParaRPr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66" name="Google Shape;966;p74"/>
            <p:cNvSpPr/>
            <p:nvPr/>
          </p:nvSpPr>
          <p:spPr>
            <a:xfrm>
              <a:off x="2974" y="1288"/>
              <a:ext cx="48" cy="64"/>
            </a:xfrm>
            <a:custGeom>
              <a:avLst/>
              <a:gdLst/>
              <a:ahLst/>
              <a:cxnLst/>
              <a:rect l="l" t="t" r="r" b="b"/>
              <a:pathLst>
                <a:path w="238" h="320" extrusionOk="0">
                  <a:moveTo>
                    <a:pt x="0" y="320"/>
                  </a:moveTo>
                  <a:lnTo>
                    <a:pt x="0" y="0"/>
                  </a:lnTo>
                  <a:lnTo>
                    <a:pt x="231" y="0"/>
                  </a:lnTo>
                  <a:lnTo>
                    <a:pt x="231" y="38"/>
                  </a:lnTo>
                  <a:lnTo>
                    <a:pt x="42" y="38"/>
                  </a:lnTo>
                  <a:lnTo>
                    <a:pt x="42" y="135"/>
                  </a:lnTo>
                  <a:lnTo>
                    <a:pt x="219" y="135"/>
                  </a:lnTo>
                  <a:lnTo>
                    <a:pt x="219" y="173"/>
                  </a:lnTo>
                  <a:lnTo>
                    <a:pt x="42" y="173"/>
                  </a:lnTo>
                  <a:lnTo>
                    <a:pt x="42" y="283"/>
                  </a:lnTo>
                  <a:lnTo>
                    <a:pt x="238" y="283"/>
                  </a:lnTo>
                  <a:lnTo>
                    <a:pt x="238" y="320"/>
                  </a:lnTo>
                  <a:lnTo>
                    <a:pt x="0" y="32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74"/>
            <p:cNvSpPr/>
            <p:nvPr/>
          </p:nvSpPr>
          <p:spPr>
            <a:xfrm>
              <a:off x="3028" y="1305"/>
              <a:ext cx="43" cy="47"/>
            </a:xfrm>
            <a:custGeom>
              <a:avLst/>
              <a:gdLst/>
              <a:ahLst/>
              <a:cxnLst/>
              <a:rect l="l" t="t" r="r" b="b"/>
              <a:pathLst>
                <a:path w="217" h="232" extrusionOk="0">
                  <a:moveTo>
                    <a:pt x="0" y="232"/>
                  </a:moveTo>
                  <a:lnTo>
                    <a:pt x="85" y="112"/>
                  </a:lnTo>
                  <a:lnTo>
                    <a:pt x="6" y="0"/>
                  </a:lnTo>
                  <a:lnTo>
                    <a:pt x="55" y="0"/>
                  </a:lnTo>
                  <a:lnTo>
                    <a:pt x="91" y="54"/>
                  </a:lnTo>
                  <a:lnTo>
                    <a:pt x="94" y="58"/>
                  </a:lnTo>
                  <a:lnTo>
                    <a:pt x="96" y="61"/>
                  </a:lnTo>
                  <a:lnTo>
                    <a:pt x="98" y="65"/>
                  </a:lnTo>
                  <a:lnTo>
                    <a:pt x="101" y="69"/>
                  </a:lnTo>
                  <a:lnTo>
                    <a:pt x="102" y="72"/>
                  </a:lnTo>
                  <a:lnTo>
                    <a:pt x="104" y="75"/>
                  </a:lnTo>
                  <a:lnTo>
                    <a:pt x="106" y="78"/>
                  </a:lnTo>
                  <a:lnTo>
                    <a:pt x="107" y="81"/>
                  </a:lnTo>
                  <a:lnTo>
                    <a:pt x="109" y="77"/>
                  </a:lnTo>
                  <a:lnTo>
                    <a:pt x="112" y="73"/>
                  </a:lnTo>
                  <a:lnTo>
                    <a:pt x="114" y="70"/>
                  </a:lnTo>
                  <a:lnTo>
                    <a:pt x="116" y="67"/>
                  </a:lnTo>
                  <a:lnTo>
                    <a:pt x="119" y="64"/>
                  </a:lnTo>
                  <a:lnTo>
                    <a:pt x="121" y="60"/>
                  </a:lnTo>
                  <a:lnTo>
                    <a:pt x="124" y="58"/>
                  </a:lnTo>
                  <a:lnTo>
                    <a:pt x="125" y="55"/>
                  </a:lnTo>
                  <a:lnTo>
                    <a:pt x="164" y="0"/>
                  </a:lnTo>
                  <a:lnTo>
                    <a:pt x="211" y="0"/>
                  </a:lnTo>
                  <a:lnTo>
                    <a:pt x="131" y="109"/>
                  </a:lnTo>
                  <a:lnTo>
                    <a:pt x="217" y="232"/>
                  </a:lnTo>
                  <a:lnTo>
                    <a:pt x="169" y="232"/>
                  </a:lnTo>
                  <a:lnTo>
                    <a:pt x="121" y="160"/>
                  </a:lnTo>
                  <a:lnTo>
                    <a:pt x="109" y="141"/>
                  </a:lnTo>
                  <a:lnTo>
                    <a:pt x="48" y="232"/>
                  </a:lnTo>
                  <a:lnTo>
                    <a:pt x="0" y="2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74"/>
            <p:cNvSpPr/>
            <p:nvPr/>
          </p:nvSpPr>
          <p:spPr>
            <a:xfrm>
              <a:off x="3078" y="1304"/>
              <a:ext cx="40" cy="66"/>
            </a:xfrm>
            <a:custGeom>
              <a:avLst/>
              <a:gdLst/>
              <a:ahLst/>
              <a:cxnLst/>
              <a:rect l="l" t="t" r="r" b="b"/>
              <a:pathLst>
                <a:path w="201" h="328" extrusionOk="0">
                  <a:moveTo>
                    <a:pt x="0" y="328"/>
                  </a:moveTo>
                  <a:lnTo>
                    <a:pt x="0" y="6"/>
                  </a:lnTo>
                  <a:lnTo>
                    <a:pt x="35" y="6"/>
                  </a:lnTo>
                  <a:lnTo>
                    <a:pt x="35" y="36"/>
                  </a:lnTo>
                  <a:lnTo>
                    <a:pt x="38" y="32"/>
                  </a:lnTo>
                  <a:lnTo>
                    <a:pt x="42" y="28"/>
                  </a:lnTo>
                  <a:lnTo>
                    <a:pt x="45" y="24"/>
                  </a:lnTo>
                  <a:lnTo>
                    <a:pt x="49" y="21"/>
                  </a:lnTo>
                  <a:lnTo>
                    <a:pt x="53" y="17"/>
                  </a:lnTo>
                  <a:lnTo>
                    <a:pt x="56" y="15"/>
                  </a:lnTo>
                  <a:lnTo>
                    <a:pt x="60" y="12"/>
                  </a:lnTo>
                  <a:lnTo>
                    <a:pt x="63" y="10"/>
                  </a:lnTo>
                  <a:lnTo>
                    <a:pt x="68" y="8"/>
                  </a:lnTo>
                  <a:lnTo>
                    <a:pt x="72" y="6"/>
                  </a:lnTo>
                  <a:lnTo>
                    <a:pt x="77" y="4"/>
                  </a:lnTo>
                  <a:lnTo>
                    <a:pt x="81" y="3"/>
                  </a:lnTo>
                  <a:lnTo>
                    <a:pt x="86" y="2"/>
                  </a:lnTo>
                  <a:lnTo>
                    <a:pt x="91" y="2"/>
                  </a:lnTo>
                  <a:lnTo>
                    <a:pt x="97" y="0"/>
                  </a:lnTo>
                  <a:lnTo>
                    <a:pt x="103" y="0"/>
                  </a:lnTo>
                  <a:lnTo>
                    <a:pt x="110" y="2"/>
                  </a:lnTo>
                  <a:lnTo>
                    <a:pt x="117" y="2"/>
                  </a:lnTo>
                  <a:lnTo>
                    <a:pt x="123" y="3"/>
                  </a:lnTo>
                  <a:lnTo>
                    <a:pt x="131" y="5"/>
                  </a:lnTo>
                  <a:lnTo>
                    <a:pt x="137" y="6"/>
                  </a:lnTo>
                  <a:lnTo>
                    <a:pt x="143" y="10"/>
                  </a:lnTo>
                  <a:lnTo>
                    <a:pt x="149" y="12"/>
                  </a:lnTo>
                  <a:lnTo>
                    <a:pt x="155" y="16"/>
                  </a:lnTo>
                  <a:lnTo>
                    <a:pt x="161" y="20"/>
                  </a:lnTo>
                  <a:lnTo>
                    <a:pt x="165" y="24"/>
                  </a:lnTo>
                  <a:lnTo>
                    <a:pt x="170" y="29"/>
                  </a:lnTo>
                  <a:lnTo>
                    <a:pt x="175" y="35"/>
                  </a:lnTo>
                  <a:lnTo>
                    <a:pt x="179" y="40"/>
                  </a:lnTo>
                  <a:lnTo>
                    <a:pt x="183" y="46"/>
                  </a:lnTo>
                  <a:lnTo>
                    <a:pt x="186" y="53"/>
                  </a:lnTo>
                  <a:lnTo>
                    <a:pt x="189" y="59"/>
                  </a:lnTo>
                  <a:lnTo>
                    <a:pt x="192" y="66"/>
                  </a:lnTo>
                  <a:lnTo>
                    <a:pt x="194" y="73"/>
                  </a:lnTo>
                  <a:lnTo>
                    <a:pt x="197" y="81"/>
                  </a:lnTo>
                  <a:lnTo>
                    <a:pt x="198" y="89"/>
                  </a:lnTo>
                  <a:lnTo>
                    <a:pt x="199" y="96"/>
                  </a:lnTo>
                  <a:lnTo>
                    <a:pt x="200" y="105"/>
                  </a:lnTo>
                  <a:lnTo>
                    <a:pt x="200" y="112"/>
                  </a:lnTo>
                  <a:lnTo>
                    <a:pt x="201" y="120"/>
                  </a:lnTo>
                  <a:lnTo>
                    <a:pt x="200" y="129"/>
                  </a:lnTo>
                  <a:lnTo>
                    <a:pt x="200" y="138"/>
                  </a:lnTo>
                  <a:lnTo>
                    <a:pt x="199" y="147"/>
                  </a:lnTo>
                  <a:lnTo>
                    <a:pt x="198" y="154"/>
                  </a:lnTo>
                  <a:lnTo>
                    <a:pt x="195" y="162"/>
                  </a:lnTo>
                  <a:lnTo>
                    <a:pt x="194" y="169"/>
                  </a:lnTo>
                  <a:lnTo>
                    <a:pt x="191" y="178"/>
                  </a:lnTo>
                  <a:lnTo>
                    <a:pt x="188" y="185"/>
                  </a:lnTo>
                  <a:lnTo>
                    <a:pt x="185" y="191"/>
                  </a:lnTo>
                  <a:lnTo>
                    <a:pt x="181" y="198"/>
                  </a:lnTo>
                  <a:lnTo>
                    <a:pt x="177" y="204"/>
                  </a:lnTo>
                  <a:lnTo>
                    <a:pt x="173" y="210"/>
                  </a:lnTo>
                  <a:lnTo>
                    <a:pt x="168" y="215"/>
                  </a:lnTo>
                  <a:lnTo>
                    <a:pt x="163" y="220"/>
                  </a:lnTo>
                  <a:lnTo>
                    <a:pt x="157" y="225"/>
                  </a:lnTo>
                  <a:lnTo>
                    <a:pt x="151" y="228"/>
                  </a:lnTo>
                  <a:lnTo>
                    <a:pt x="145" y="232"/>
                  </a:lnTo>
                  <a:lnTo>
                    <a:pt x="139" y="235"/>
                  </a:lnTo>
                  <a:lnTo>
                    <a:pt x="132" y="238"/>
                  </a:lnTo>
                  <a:lnTo>
                    <a:pt x="126" y="240"/>
                  </a:lnTo>
                  <a:lnTo>
                    <a:pt x="120" y="241"/>
                  </a:lnTo>
                  <a:lnTo>
                    <a:pt x="113" y="243"/>
                  </a:lnTo>
                  <a:lnTo>
                    <a:pt x="107" y="244"/>
                  </a:lnTo>
                  <a:lnTo>
                    <a:pt x="99" y="244"/>
                  </a:lnTo>
                  <a:lnTo>
                    <a:pt x="95" y="244"/>
                  </a:lnTo>
                  <a:lnTo>
                    <a:pt x="90" y="243"/>
                  </a:lnTo>
                  <a:lnTo>
                    <a:pt x="85" y="243"/>
                  </a:lnTo>
                  <a:lnTo>
                    <a:pt x="81" y="241"/>
                  </a:lnTo>
                  <a:lnTo>
                    <a:pt x="77" y="240"/>
                  </a:lnTo>
                  <a:lnTo>
                    <a:pt x="72" y="239"/>
                  </a:lnTo>
                  <a:lnTo>
                    <a:pt x="68" y="237"/>
                  </a:lnTo>
                  <a:lnTo>
                    <a:pt x="65" y="235"/>
                  </a:lnTo>
                  <a:lnTo>
                    <a:pt x="61" y="233"/>
                  </a:lnTo>
                  <a:lnTo>
                    <a:pt x="57" y="231"/>
                  </a:lnTo>
                  <a:lnTo>
                    <a:pt x="54" y="228"/>
                  </a:lnTo>
                  <a:lnTo>
                    <a:pt x="50" y="226"/>
                  </a:lnTo>
                  <a:lnTo>
                    <a:pt x="47" y="223"/>
                  </a:lnTo>
                  <a:lnTo>
                    <a:pt x="44" y="220"/>
                  </a:lnTo>
                  <a:lnTo>
                    <a:pt x="42" y="217"/>
                  </a:lnTo>
                  <a:lnTo>
                    <a:pt x="38" y="214"/>
                  </a:lnTo>
                  <a:lnTo>
                    <a:pt x="38" y="328"/>
                  </a:lnTo>
                  <a:lnTo>
                    <a:pt x="0" y="328"/>
                  </a:lnTo>
                  <a:close/>
                  <a:moveTo>
                    <a:pt x="35" y="124"/>
                  </a:moveTo>
                  <a:lnTo>
                    <a:pt x="35" y="135"/>
                  </a:lnTo>
                  <a:lnTo>
                    <a:pt x="36" y="144"/>
                  </a:lnTo>
                  <a:lnTo>
                    <a:pt x="37" y="154"/>
                  </a:lnTo>
                  <a:lnTo>
                    <a:pt x="39" y="162"/>
                  </a:lnTo>
                  <a:lnTo>
                    <a:pt x="42" y="171"/>
                  </a:lnTo>
                  <a:lnTo>
                    <a:pt x="45" y="178"/>
                  </a:lnTo>
                  <a:lnTo>
                    <a:pt x="49" y="184"/>
                  </a:lnTo>
                  <a:lnTo>
                    <a:pt x="53" y="190"/>
                  </a:lnTo>
                  <a:lnTo>
                    <a:pt x="57" y="195"/>
                  </a:lnTo>
                  <a:lnTo>
                    <a:pt x="62" y="199"/>
                  </a:lnTo>
                  <a:lnTo>
                    <a:pt x="68" y="203"/>
                  </a:lnTo>
                  <a:lnTo>
                    <a:pt x="73" y="205"/>
                  </a:lnTo>
                  <a:lnTo>
                    <a:pt x="79" y="208"/>
                  </a:lnTo>
                  <a:lnTo>
                    <a:pt x="85" y="210"/>
                  </a:lnTo>
                  <a:lnTo>
                    <a:pt x="91" y="211"/>
                  </a:lnTo>
                  <a:lnTo>
                    <a:pt x="97" y="211"/>
                  </a:lnTo>
                  <a:lnTo>
                    <a:pt x="103" y="210"/>
                  </a:lnTo>
                  <a:lnTo>
                    <a:pt x="110" y="210"/>
                  </a:lnTo>
                  <a:lnTo>
                    <a:pt x="116" y="208"/>
                  </a:lnTo>
                  <a:lnTo>
                    <a:pt x="121" y="205"/>
                  </a:lnTo>
                  <a:lnTo>
                    <a:pt x="127" y="203"/>
                  </a:lnTo>
                  <a:lnTo>
                    <a:pt x="132" y="198"/>
                  </a:lnTo>
                  <a:lnTo>
                    <a:pt x="137" y="195"/>
                  </a:lnTo>
                  <a:lnTo>
                    <a:pt x="141" y="189"/>
                  </a:lnTo>
                  <a:lnTo>
                    <a:pt x="146" y="183"/>
                  </a:lnTo>
                  <a:lnTo>
                    <a:pt x="150" y="177"/>
                  </a:lnTo>
                  <a:lnTo>
                    <a:pt x="153" y="169"/>
                  </a:lnTo>
                  <a:lnTo>
                    <a:pt x="156" y="161"/>
                  </a:lnTo>
                  <a:lnTo>
                    <a:pt x="158" y="151"/>
                  </a:lnTo>
                  <a:lnTo>
                    <a:pt x="159" y="142"/>
                  </a:lnTo>
                  <a:lnTo>
                    <a:pt x="161" y="131"/>
                  </a:lnTo>
                  <a:lnTo>
                    <a:pt x="161" y="120"/>
                  </a:lnTo>
                  <a:lnTo>
                    <a:pt x="161" y="109"/>
                  </a:lnTo>
                  <a:lnTo>
                    <a:pt x="159" y="100"/>
                  </a:lnTo>
                  <a:lnTo>
                    <a:pt x="158" y="90"/>
                  </a:lnTo>
                  <a:lnTo>
                    <a:pt x="156" y="82"/>
                  </a:lnTo>
                  <a:lnTo>
                    <a:pt x="153" y="73"/>
                  </a:lnTo>
                  <a:lnTo>
                    <a:pt x="151" y="66"/>
                  </a:lnTo>
                  <a:lnTo>
                    <a:pt x="146" y="59"/>
                  </a:lnTo>
                  <a:lnTo>
                    <a:pt x="143" y="53"/>
                  </a:lnTo>
                  <a:lnTo>
                    <a:pt x="138" y="48"/>
                  </a:lnTo>
                  <a:lnTo>
                    <a:pt x="133" y="43"/>
                  </a:lnTo>
                  <a:lnTo>
                    <a:pt x="128" y="40"/>
                  </a:lnTo>
                  <a:lnTo>
                    <a:pt x="122" y="37"/>
                  </a:lnTo>
                  <a:lnTo>
                    <a:pt x="117" y="35"/>
                  </a:lnTo>
                  <a:lnTo>
                    <a:pt x="111" y="33"/>
                  </a:lnTo>
                  <a:lnTo>
                    <a:pt x="105" y="32"/>
                  </a:lnTo>
                  <a:lnTo>
                    <a:pt x="99" y="32"/>
                  </a:lnTo>
                  <a:lnTo>
                    <a:pt x="92" y="32"/>
                  </a:lnTo>
                  <a:lnTo>
                    <a:pt x="86" y="33"/>
                  </a:lnTo>
                  <a:lnTo>
                    <a:pt x="80" y="35"/>
                  </a:lnTo>
                  <a:lnTo>
                    <a:pt x="75" y="37"/>
                  </a:lnTo>
                  <a:lnTo>
                    <a:pt x="69" y="41"/>
                  </a:lnTo>
                  <a:lnTo>
                    <a:pt x="65" y="45"/>
                  </a:lnTo>
                  <a:lnTo>
                    <a:pt x="59" y="49"/>
                  </a:lnTo>
                  <a:lnTo>
                    <a:pt x="54" y="55"/>
                  </a:lnTo>
                  <a:lnTo>
                    <a:pt x="50" y="61"/>
                  </a:lnTo>
                  <a:lnTo>
                    <a:pt x="45" y="69"/>
                  </a:lnTo>
                  <a:lnTo>
                    <a:pt x="43" y="76"/>
                  </a:lnTo>
                  <a:lnTo>
                    <a:pt x="39" y="84"/>
                  </a:lnTo>
                  <a:lnTo>
                    <a:pt x="38" y="93"/>
                  </a:lnTo>
                  <a:lnTo>
                    <a:pt x="36" y="102"/>
                  </a:lnTo>
                  <a:lnTo>
                    <a:pt x="36" y="113"/>
                  </a:lnTo>
                  <a:lnTo>
                    <a:pt x="35" y="1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74"/>
            <p:cNvSpPr/>
            <p:nvPr/>
          </p:nvSpPr>
          <p:spPr>
            <a:xfrm>
              <a:off x="3127" y="1288"/>
              <a:ext cx="8" cy="64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70" name="Google Shape;970;p74"/>
            <p:cNvSpPr/>
            <p:nvPr/>
          </p:nvSpPr>
          <p:spPr>
            <a:xfrm>
              <a:off x="3145" y="1304"/>
              <a:ext cx="42" cy="49"/>
            </a:xfrm>
            <a:custGeom>
              <a:avLst/>
              <a:gdLst/>
              <a:ahLst/>
              <a:cxnLst/>
              <a:rect l="l" t="t" r="r" b="b"/>
              <a:pathLst>
                <a:path w="213" h="244" extrusionOk="0">
                  <a:moveTo>
                    <a:pt x="164" y="209"/>
                  </a:moveTo>
                  <a:lnTo>
                    <a:pt x="159" y="214"/>
                  </a:lnTo>
                  <a:lnTo>
                    <a:pt x="153" y="219"/>
                  </a:lnTo>
                  <a:lnTo>
                    <a:pt x="148" y="222"/>
                  </a:lnTo>
                  <a:lnTo>
                    <a:pt x="142" y="226"/>
                  </a:lnTo>
                  <a:lnTo>
                    <a:pt x="138" y="228"/>
                  </a:lnTo>
                  <a:lnTo>
                    <a:pt x="133" y="232"/>
                  </a:lnTo>
                  <a:lnTo>
                    <a:pt x="127" y="234"/>
                  </a:lnTo>
                  <a:lnTo>
                    <a:pt x="122" y="235"/>
                  </a:lnTo>
                  <a:lnTo>
                    <a:pt x="117" y="238"/>
                  </a:lnTo>
                  <a:lnTo>
                    <a:pt x="112" y="239"/>
                  </a:lnTo>
                  <a:lnTo>
                    <a:pt x="106" y="240"/>
                  </a:lnTo>
                  <a:lnTo>
                    <a:pt x="102" y="241"/>
                  </a:lnTo>
                  <a:lnTo>
                    <a:pt x="96" y="243"/>
                  </a:lnTo>
                  <a:lnTo>
                    <a:pt x="91" y="243"/>
                  </a:lnTo>
                  <a:lnTo>
                    <a:pt x="85" y="244"/>
                  </a:lnTo>
                  <a:lnTo>
                    <a:pt x="79" y="244"/>
                  </a:lnTo>
                  <a:lnTo>
                    <a:pt x="69" y="243"/>
                  </a:lnTo>
                  <a:lnTo>
                    <a:pt x="61" y="243"/>
                  </a:lnTo>
                  <a:lnTo>
                    <a:pt x="52" y="241"/>
                  </a:lnTo>
                  <a:lnTo>
                    <a:pt x="45" y="239"/>
                  </a:lnTo>
                  <a:lnTo>
                    <a:pt x="38" y="237"/>
                  </a:lnTo>
                  <a:lnTo>
                    <a:pt x="32" y="233"/>
                  </a:lnTo>
                  <a:lnTo>
                    <a:pt x="26" y="229"/>
                  </a:lnTo>
                  <a:lnTo>
                    <a:pt x="20" y="225"/>
                  </a:lnTo>
                  <a:lnTo>
                    <a:pt x="15" y="220"/>
                  </a:lnTo>
                  <a:lnTo>
                    <a:pt x="12" y="215"/>
                  </a:lnTo>
                  <a:lnTo>
                    <a:pt x="8" y="209"/>
                  </a:lnTo>
                  <a:lnTo>
                    <a:pt x="4" y="203"/>
                  </a:lnTo>
                  <a:lnTo>
                    <a:pt x="2" y="197"/>
                  </a:lnTo>
                  <a:lnTo>
                    <a:pt x="1" y="191"/>
                  </a:lnTo>
                  <a:lnTo>
                    <a:pt x="0" y="184"/>
                  </a:lnTo>
                  <a:lnTo>
                    <a:pt x="0" y="177"/>
                  </a:lnTo>
                  <a:lnTo>
                    <a:pt x="0" y="173"/>
                  </a:lnTo>
                  <a:lnTo>
                    <a:pt x="0" y="168"/>
                  </a:lnTo>
                  <a:lnTo>
                    <a:pt x="1" y="165"/>
                  </a:lnTo>
                  <a:lnTo>
                    <a:pt x="2" y="161"/>
                  </a:lnTo>
                  <a:lnTo>
                    <a:pt x="2" y="157"/>
                  </a:lnTo>
                  <a:lnTo>
                    <a:pt x="4" y="153"/>
                  </a:lnTo>
                  <a:lnTo>
                    <a:pt x="6" y="149"/>
                  </a:lnTo>
                  <a:lnTo>
                    <a:pt x="7" y="145"/>
                  </a:lnTo>
                  <a:lnTo>
                    <a:pt x="9" y="142"/>
                  </a:lnTo>
                  <a:lnTo>
                    <a:pt x="12" y="139"/>
                  </a:lnTo>
                  <a:lnTo>
                    <a:pt x="14" y="136"/>
                  </a:lnTo>
                  <a:lnTo>
                    <a:pt x="16" y="133"/>
                  </a:lnTo>
                  <a:lnTo>
                    <a:pt x="19" y="130"/>
                  </a:lnTo>
                  <a:lnTo>
                    <a:pt x="21" y="127"/>
                  </a:lnTo>
                  <a:lnTo>
                    <a:pt x="25" y="125"/>
                  </a:lnTo>
                  <a:lnTo>
                    <a:pt x="27" y="123"/>
                  </a:lnTo>
                  <a:lnTo>
                    <a:pt x="31" y="121"/>
                  </a:lnTo>
                  <a:lnTo>
                    <a:pt x="34" y="119"/>
                  </a:lnTo>
                  <a:lnTo>
                    <a:pt x="38" y="118"/>
                  </a:lnTo>
                  <a:lnTo>
                    <a:pt x="40" y="115"/>
                  </a:lnTo>
                  <a:lnTo>
                    <a:pt x="44" y="114"/>
                  </a:lnTo>
                  <a:lnTo>
                    <a:pt x="49" y="113"/>
                  </a:lnTo>
                  <a:lnTo>
                    <a:pt x="52" y="112"/>
                  </a:lnTo>
                  <a:lnTo>
                    <a:pt x="56" y="111"/>
                  </a:lnTo>
                  <a:lnTo>
                    <a:pt x="58" y="109"/>
                  </a:lnTo>
                  <a:lnTo>
                    <a:pt x="62" y="108"/>
                  </a:lnTo>
                  <a:lnTo>
                    <a:pt x="67" y="108"/>
                  </a:lnTo>
                  <a:lnTo>
                    <a:pt x="70" y="107"/>
                  </a:lnTo>
                  <a:lnTo>
                    <a:pt x="75" y="107"/>
                  </a:lnTo>
                  <a:lnTo>
                    <a:pt x="80" y="106"/>
                  </a:lnTo>
                  <a:lnTo>
                    <a:pt x="85" y="105"/>
                  </a:lnTo>
                  <a:lnTo>
                    <a:pt x="91" y="105"/>
                  </a:lnTo>
                  <a:lnTo>
                    <a:pt x="103" y="103"/>
                  </a:lnTo>
                  <a:lnTo>
                    <a:pt x="114" y="101"/>
                  </a:lnTo>
                  <a:lnTo>
                    <a:pt x="123" y="100"/>
                  </a:lnTo>
                  <a:lnTo>
                    <a:pt x="133" y="99"/>
                  </a:lnTo>
                  <a:lnTo>
                    <a:pt x="141" y="96"/>
                  </a:lnTo>
                  <a:lnTo>
                    <a:pt x="148" y="95"/>
                  </a:lnTo>
                  <a:lnTo>
                    <a:pt x="156" y="93"/>
                  </a:lnTo>
                  <a:lnTo>
                    <a:pt x="162" y="90"/>
                  </a:lnTo>
                  <a:lnTo>
                    <a:pt x="162" y="89"/>
                  </a:lnTo>
                  <a:lnTo>
                    <a:pt x="162" y="87"/>
                  </a:lnTo>
                  <a:lnTo>
                    <a:pt x="162" y="85"/>
                  </a:lnTo>
                  <a:lnTo>
                    <a:pt x="162" y="84"/>
                  </a:lnTo>
                  <a:lnTo>
                    <a:pt x="162" y="83"/>
                  </a:lnTo>
                  <a:lnTo>
                    <a:pt x="162" y="82"/>
                  </a:lnTo>
                  <a:lnTo>
                    <a:pt x="162" y="81"/>
                  </a:lnTo>
                  <a:lnTo>
                    <a:pt x="162" y="75"/>
                  </a:lnTo>
                  <a:lnTo>
                    <a:pt x="160" y="70"/>
                  </a:lnTo>
                  <a:lnTo>
                    <a:pt x="159" y="65"/>
                  </a:lnTo>
                  <a:lnTo>
                    <a:pt x="158" y="60"/>
                  </a:lnTo>
                  <a:lnTo>
                    <a:pt x="157" y="57"/>
                  </a:lnTo>
                  <a:lnTo>
                    <a:pt x="156" y="53"/>
                  </a:lnTo>
                  <a:lnTo>
                    <a:pt x="153" y="49"/>
                  </a:lnTo>
                  <a:lnTo>
                    <a:pt x="150" y="47"/>
                  </a:lnTo>
                  <a:lnTo>
                    <a:pt x="146" y="43"/>
                  </a:lnTo>
                  <a:lnTo>
                    <a:pt x="141" y="41"/>
                  </a:lnTo>
                  <a:lnTo>
                    <a:pt x="136" y="39"/>
                  </a:lnTo>
                  <a:lnTo>
                    <a:pt x="132" y="36"/>
                  </a:lnTo>
                  <a:lnTo>
                    <a:pt x="126" y="35"/>
                  </a:lnTo>
                  <a:lnTo>
                    <a:pt x="120" y="34"/>
                  </a:lnTo>
                  <a:lnTo>
                    <a:pt x="112" y="34"/>
                  </a:lnTo>
                  <a:lnTo>
                    <a:pt x="105" y="34"/>
                  </a:lnTo>
                  <a:lnTo>
                    <a:pt x="99" y="34"/>
                  </a:lnTo>
                  <a:lnTo>
                    <a:pt x="92" y="34"/>
                  </a:lnTo>
                  <a:lnTo>
                    <a:pt x="86" y="35"/>
                  </a:lnTo>
                  <a:lnTo>
                    <a:pt x="81" y="36"/>
                  </a:lnTo>
                  <a:lnTo>
                    <a:pt x="76" y="37"/>
                  </a:lnTo>
                  <a:lnTo>
                    <a:pt x="72" y="39"/>
                  </a:lnTo>
                  <a:lnTo>
                    <a:pt x="68" y="41"/>
                  </a:lnTo>
                  <a:lnTo>
                    <a:pt x="64" y="43"/>
                  </a:lnTo>
                  <a:lnTo>
                    <a:pt x="61" y="46"/>
                  </a:lnTo>
                  <a:lnTo>
                    <a:pt x="58" y="49"/>
                  </a:lnTo>
                  <a:lnTo>
                    <a:pt x="55" y="53"/>
                  </a:lnTo>
                  <a:lnTo>
                    <a:pt x="52" y="57"/>
                  </a:lnTo>
                  <a:lnTo>
                    <a:pt x="50" y="61"/>
                  </a:lnTo>
                  <a:lnTo>
                    <a:pt x="49" y="66"/>
                  </a:lnTo>
                  <a:lnTo>
                    <a:pt x="46" y="71"/>
                  </a:lnTo>
                  <a:lnTo>
                    <a:pt x="45" y="77"/>
                  </a:lnTo>
                  <a:lnTo>
                    <a:pt x="7" y="72"/>
                  </a:lnTo>
                  <a:lnTo>
                    <a:pt x="8" y="66"/>
                  </a:lnTo>
                  <a:lnTo>
                    <a:pt x="9" y="60"/>
                  </a:lnTo>
                  <a:lnTo>
                    <a:pt x="12" y="55"/>
                  </a:lnTo>
                  <a:lnTo>
                    <a:pt x="13" y="49"/>
                  </a:lnTo>
                  <a:lnTo>
                    <a:pt x="15" y="45"/>
                  </a:lnTo>
                  <a:lnTo>
                    <a:pt x="18" y="41"/>
                  </a:lnTo>
                  <a:lnTo>
                    <a:pt x="21" y="36"/>
                  </a:lnTo>
                  <a:lnTo>
                    <a:pt x="24" y="33"/>
                  </a:lnTo>
                  <a:lnTo>
                    <a:pt x="27" y="29"/>
                  </a:lnTo>
                  <a:lnTo>
                    <a:pt x="30" y="26"/>
                  </a:lnTo>
                  <a:lnTo>
                    <a:pt x="34" y="22"/>
                  </a:lnTo>
                  <a:lnTo>
                    <a:pt x="38" y="20"/>
                  </a:lnTo>
                  <a:lnTo>
                    <a:pt x="43" y="16"/>
                  </a:lnTo>
                  <a:lnTo>
                    <a:pt x="48" y="14"/>
                  </a:lnTo>
                  <a:lnTo>
                    <a:pt x="52" y="11"/>
                  </a:lnTo>
                  <a:lnTo>
                    <a:pt x="58" y="9"/>
                  </a:lnTo>
                  <a:lnTo>
                    <a:pt x="64" y="8"/>
                  </a:lnTo>
                  <a:lnTo>
                    <a:pt x="70" y="5"/>
                  </a:lnTo>
                  <a:lnTo>
                    <a:pt x="76" y="4"/>
                  </a:lnTo>
                  <a:lnTo>
                    <a:pt x="82" y="3"/>
                  </a:lnTo>
                  <a:lnTo>
                    <a:pt x="90" y="2"/>
                  </a:lnTo>
                  <a:lnTo>
                    <a:pt x="97" y="2"/>
                  </a:lnTo>
                  <a:lnTo>
                    <a:pt x="104" y="0"/>
                  </a:lnTo>
                  <a:lnTo>
                    <a:pt x="111" y="0"/>
                  </a:lnTo>
                  <a:lnTo>
                    <a:pt x="118" y="0"/>
                  </a:lnTo>
                  <a:lnTo>
                    <a:pt x="126" y="2"/>
                  </a:lnTo>
                  <a:lnTo>
                    <a:pt x="132" y="2"/>
                  </a:lnTo>
                  <a:lnTo>
                    <a:pt x="138" y="3"/>
                  </a:lnTo>
                  <a:lnTo>
                    <a:pt x="144" y="4"/>
                  </a:lnTo>
                  <a:lnTo>
                    <a:pt x="150" y="5"/>
                  </a:lnTo>
                  <a:lnTo>
                    <a:pt x="154" y="6"/>
                  </a:lnTo>
                  <a:lnTo>
                    <a:pt x="159" y="8"/>
                  </a:lnTo>
                  <a:lnTo>
                    <a:pt x="164" y="10"/>
                  </a:lnTo>
                  <a:lnTo>
                    <a:pt x="168" y="11"/>
                  </a:lnTo>
                  <a:lnTo>
                    <a:pt x="172" y="14"/>
                  </a:lnTo>
                  <a:lnTo>
                    <a:pt x="176" y="16"/>
                  </a:lnTo>
                  <a:lnTo>
                    <a:pt x="178" y="18"/>
                  </a:lnTo>
                  <a:lnTo>
                    <a:pt x="182" y="21"/>
                  </a:lnTo>
                  <a:lnTo>
                    <a:pt x="184" y="23"/>
                  </a:lnTo>
                  <a:lnTo>
                    <a:pt x="187" y="26"/>
                  </a:lnTo>
                  <a:lnTo>
                    <a:pt x="189" y="28"/>
                  </a:lnTo>
                  <a:lnTo>
                    <a:pt x="190" y="32"/>
                  </a:lnTo>
                  <a:lnTo>
                    <a:pt x="193" y="34"/>
                  </a:lnTo>
                  <a:lnTo>
                    <a:pt x="194" y="37"/>
                  </a:lnTo>
                  <a:lnTo>
                    <a:pt x="195" y="41"/>
                  </a:lnTo>
                  <a:lnTo>
                    <a:pt x="196" y="45"/>
                  </a:lnTo>
                  <a:lnTo>
                    <a:pt x="198" y="48"/>
                  </a:lnTo>
                  <a:lnTo>
                    <a:pt x="199" y="52"/>
                  </a:lnTo>
                  <a:lnTo>
                    <a:pt x="200" y="55"/>
                  </a:lnTo>
                  <a:lnTo>
                    <a:pt x="200" y="58"/>
                  </a:lnTo>
                  <a:lnTo>
                    <a:pt x="200" y="61"/>
                  </a:lnTo>
                  <a:lnTo>
                    <a:pt x="200" y="66"/>
                  </a:lnTo>
                  <a:lnTo>
                    <a:pt x="201" y="71"/>
                  </a:lnTo>
                  <a:lnTo>
                    <a:pt x="201" y="76"/>
                  </a:lnTo>
                  <a:lnTo>
                    <a:pt x="201" y="82"/>
                  </a:lnTo>
                  <a:lnTo>
                    <a:pt x="201" y="88"/>
                  </a:lnTo>
                  <a:lnTo>
                    <a:pt x="201" y="141"/>
                  </a:lnTo>
                  <a:lnTo>
                    <a:pt x="201" y="154"/>
                  </a:lnTo>
                  <a:lnTo>
                    <a:pt x="201" y="166"/>
                  </a:lnTo>
                  <a:lnTo>
                    <a:pt x="201" y="177"/>
                  </a:lnTo>
                  <a:lnTo>
                    <a:pt x="201" y="186"/>
                  </a:lnTo>
                  <a:lnTo>
                    <a:pt x="202" y="193"/>
                  </a:lnTo>
                  <a:lnTo>
                    <a:pt x="202" y="201"/>
                  </a:lnTo>
                  <a:lnTo>
                    <a:pt x="202" y="207"/>
                  </a:lnTo>
                  <a:lnTo>
                    <a:pt x="204" y="210"/>
                  </a:lnTo>
                  <a:lnTo>
                    <a:pt x="204" y="214"/>
                  </a:lnTo>
                  <a:lnTo>
                    <a:pt x="205" y="217"/>
                  </a:lnTo>
                  <a:lnTo>
                    <a:pt x="206" y="221"/>
                  </a:lnTo>
                  <a:lnTo>
                    <a:pt x="207" y="225"/>
                  </a:lnTo>
                  <a:lnTo>
                    <a:pt x="208" y="228"/>
                  </a:lnTo>
                  <a:lnTo>
                    <a:pt x="210" y="232"/>
                  </a:lnTo>
                  <a:lnTo>
                    <a:pt x="212" y="235"/>
                  </a:lnTo>
                  <a:lnTo>
                    <a:pt x="213" y="238"/>
                  </a:lnTo>
                  <a:lnTo>
                    <a:pt x="172" y="238"/>
                  </a:lnTo>
                  <a:lnTo>
                    <a:pt x="171" y="235"/>
                  </a:lnTo>
                  <a:lnTo>
                    <a:pt x="170" y="232"/>
                  </a:lnTo>
                  <a:lnTo>
                    <a:pt x="169" y="228"/>
                  </a:lnTo>
                  <a:lnTo>
                    <a:pt x="168" y="225"/>
                  </a:lnTo>
                  <a:lnTo>
                    <a:pt x="166" y="221"/>
                  </a:lnTo>
                  <a:lnTo>
                    <a:pt x="165" y="217"/>
                  </a:lnTo>
                  <a:lnTo>
                    <a:pt x="165" y="214"/>
                  </a:lnTo>
                  <a:lnTo>
                    <a:pt x="164" y="209"/>
                  </a:lnTo>
                  <a:close/>
                  <a:moveTo>
                    <a:pt x="162" y="121"/>
                  </a:moveTo>
                  <a:lnTo>
                    <a:pt x="156" y="124"/>
                  </a:lnTo>
                  <a:lnTo>
                    <a:pt x="150" y="126"/>
                  </a:lnTo>
                  <a:lnTo>
                    <a:pt x="142" y="127"/>
                  </a:lnTo>
                  <a:lnTo>
                    <a:pt x="134" y="130"/>
                  </a:lnTo>
                  <a:lnTo>
                    <a:pt x="126" y="131"/>
                  </a:lnTo>
                  <a:lnTo>
                    <a:pt x="117" y="133"/>
                  </a:lnTo>
                  <a:lnTo>
                    <a:pt x="108" y="135"/>
                  </a:lnTo>
                  <a:lnTo>
                    <a:pt x="97" y="137"/>
                  </a:lnTo>
                  <a:lnTo>
                    <a:pt x="91" y="137"/>
                  </a:lnTo>
                  <a:lnTo>
                    <a:pt x="86" y="138"/>
                  </a:lnTo>
                  <a:lnTo>
                    <a:pt x="81" y="139"/>
                  </a:lnTo>
                  <a:lnTo>
                    <a:pt x="76" y="141"/>
                  </a:lnTo>
                  <a:lnTo>
                    <a:pt x="72" y="142"/>
                  </a:lnTo>
                  <a:lnTo>
                    <a:pt x="68" y="142"/>
                  </a:lnTo>
                  <a:lnTo>
                    <a:pt x="66" y="143"/>
                  </a:lnTo>
                  <a:lnTo>
                    <a:pt x="62" y="144"/>
                  </a:lnTo>
                  <a:lnTo>
                    <a:pt x="60" y="145"/>
                  </a:lnTo>
                  <a:lnTo>
                    <a:pt x="57" y="147"/>
                  </a:lnTo>
                  <a:lnTo>
                    <a:pt x="56" y="148"/>
                  </a:lnTo>
                  <a:lnTo>
                    <a:pt x="54" y="150"/>
                  </a:lnTo>
                  <a:lnTo>
                    <a:pt x="51" y="151"/>
                  </a:lnTo>
                  <a:lnTo>
                    <a:pt x="50" y="154"/>
                  </a:lnTo>
                  <a:lnTo>
                    <a:pt x="49" y="155"/>
                  </a:lnTo>
                  <a:lnTo>
                    <a:pt x="46" y="157"/>
                  </a:lnTo>
                  <a:lnTo>
                    <a:pt x="45" y="160"/>
                  </a:lnTo>
                  <a:lnTo>
                    <a:pt x="44" y="161"/>
                  </a:lnTo>
                  <a:lnTo>
                    <a:pt x="44" y="163"/>
                  </a:lnTo>
                  <a:lnTo>
                    <a:pt x="43" y="166"/>
                  </a:lnTo>
                  <a:lnTo>
                    <a:pt x="43" y="168"/>
                  </a:lnTo>
                  <a:lnTo>
                    <a:pt x="42" y="171"/>
                  </a:lnTo>
                  <a:lnTo>
                    <a:pt x="42" y="173"/>
                  </a:lnTo>
                  <a:lnTo>
                    <a:pt x="42" y="175"/>
                  </a:lnTo>
                  <a:lnTo>
                    <a:pt x="42" y="180"/>
                  </a:lnTo>
                  <a:lnTo>
                    <a:pt x="42" y="184"/>
                  </a:lnTo>
                  <a:lnTo>
                    <a:pt x="43" y="187"/>
                  </a:lnTo>
                  <a:lnTo>
                    <a:pt x="44" y="190"/>
                  </a:lnTo>
                  <a:lnTo>
                    <a:pt x="46" y="193"/>
                  </a:lnTo>
                  <a:lnTo>
                    <a:pt x="48" y="197"/>
                  </a:lnTo>
                  <a:lnTo>
                    <a:pt x="51" y="199"/>
                  </a:lnTo>
                  <a:lnTo>
                    <a:pt x="54" y="202"/>
                  </a:lnTo>
                  <a:lnTo>
                    <a:pt x="56" y="204"/>
                  </a:lnTo>
                  <a:lnTo>
                    <a:pt x="60" y="207"/>
                  </a:lnTo>
                  <a:lnTo>
                    <a:pt x="64" y="209"/>
                  </a:lnTo>
                  <a:lnTo>
                    <a:pt x="68" y="210"/>
                  </a:lnTo>
                  <a:lnTo>
                    <a:pt x="73" y="211"/>
                  </a:lnTo>
                  <a:lnTo>
                    <a:pt x="78" y="211"/>
                  </a:lnTo>
                  <a:lnTo>
                    <a:pt x="82" y="213"/>
                  </a:lnTo>
                  <a:lnTo>
                    <a:pt x="88" y="213"/>
                  </a:lnTo>
                  <a:lnTo>
                    <a:pt x="94" y="213"/>
                  </a:lnTo>
                  <a:lnTo>
                    <a:pt x="99" y="213"/>
                  </a:lnTo>
                  <a:lnTo>
                    <a:pt x="105" y="211"/>
                  </a:lnTo>
                  <a:lnTo>
                    <a:pt x="110" y="210"/>
                  </a:lnTo>
                  <a:lnTo>
                    <a:pt x="115" y="209"/>
                  </a:lnTo>
                  <a:lnTo>
                    <a:pt x="120" y="207"/>
                  </a:lnTo>
                  <a:lnTo>
                    <a:pt x="124" y="205"/>
                  </a:lnTo>
                  <a:lnTo>
                    <a:pt x="129" y="203"/>
                  </a:lnTo>
                  <a:lnTo>
                    <a:pt x="133" y="201"/>
                  </a:lnTo>
                  <a:lnTo>
                    <a:pt x="138" y="197"/>
                  </a:lnTo>
                  <a:lnTo>
                    <a:pt x="141" y="195"/>
                  </a:lnTo>
                  <a:lnTo>
                    <a:pt x="144" y="191"/>
                  </a:lnTo>
                  <a:lnTo>
                    <a:pt x="147" y="187"/>
                  </a:lnTo>
                  <a:lnTo>
                    <a:pt x="150" y="184"/>
                  </a:lnTo>
                  <a:lnTo>
                    <a:pt x="152" y="180"/>
                  </a:lnTo>
                  <a:lnTo>
                    <a:pt x="154" y="175"/>
                  </a:lnTo>
                  <a:lnTo>
                    <a:pt x="157" y="172"/>
                  </a:lnTo>
                  <a:lnTo>
                    <a:pt x="158" y="168"/>
                  </a:lnTo>
                  <a:lnTo>
                    <a:pt x="159" y="163"/>
                  </a:lnTo>
                  <a:lnTo>
                    <a:pt x="159" y="159"/>
                  </a:lnTo>
                  <a:lnTo>
                    <a:pt x="160" y="154"/>
                  </a:lnTo>
                  <a:lnTo>
                    <a:pt x="160" y="148"/>
                  </a:lnTo>
                  <a:lnTo>
                    <a:pt x="162" y="143"/>
                  </a:lnTo>
                  <a:lnTo>
                    <a:pt x="162" y="136"/>
                  </a:lnTo>
                  <a:lnTo>
                    <a:pt x="162" y="12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74"/>
            <p:cNvSpPr/>
            <p:nvPr/>
          </p:nvSpPr>
          <p:spPr>
            <a:xfrm>
              <a:off x="3197" y="1304"/>
              <a:ext cx="38" cy="48"/>
            </a:xfrm>
            <a:custGeom>
              <a:avLst/>
              <a:gdLst/>
              <a:ahLst/>
              <a:cxnLst/>
              <a:rect l="l" t="t" r="r" b="b"/>
              <a:pathLst>
                <a:path w="189" h="238" extrusionOk="0">
                  <a:moveTo>
                    <a:pt x="0" y="238"/>
                  </a:moveTo>
                  <a:lnTo>
                    <a:pt x="0" y="6"/>
                  </a:lnTo>
                  <a:lnTo>
                    <a:pt x="35" y="6"/>
                  </a:lnTo>
                  <a:lnTo>
                    <a:pt x="35" y="39"/>
                  </a:lnTo>
                  <a:lnTo>
                    <a:pt x="42" y="30"/>
                  </a:lnTo>
                  <a:lnTo>
                    <a:pt x="50" y="22"/>
                  </a:lnTo>
                  <a:lnTo>
                    <a:pt x="58" y="16"/>
                  </a:lnTo>
                  <a:lnTo>
                    <a:pt x="66" y="10"/>
                  </a:lnTo>
                  <a:lnTo>
                    <a:pt x="76" y="6"/>
                  </a:lnTo>
                  <a:lnTo>
                    <a:pt x="87" y="3"/>
                  </a:lnTo>
                  <a:lnTo>
                    <a:pt x="98" y="2"/>
                  </a:lnTo>
                  <a:lnTo>
                    <a:pt x="110" y="0"/>
                  </a:lnTo>
                  <a:lnTo>
                    <a:pt x="114" y="0"/>
                  </a:lnTo>
                  <a:lnTo>
                    <a:pt x="119" y="2"/>
                  </a:lnTo>
                  <a:lnTo>
                    <a:pt x="124" y="2"/>
                  </a:lnTo>
                  <a:lnTo>
                    <a:pt x="130" y="3"/>
                  </a:lnTo>
                  <a:lnTo>
                    <a:pt x="134" y="4"/>
                  </a:lnTo>
                  <a:lnTo>
                    <a:pt x="138" y="5"/>
                  </a:lnTo>
                  <a:lnTo>
                    <a:pt x="143" y="6"/>
                  </a:lnTo>
                  <a:lnTo>
                    <a:pt x="148" y="9"/>
                  </a:lnTo>
                  <a:lnTo>
                    <a:pt x="152" y="10"/>
                  </a:lnTo>
                  <a:lnTo>
                    <a:pt x="156" y="12"/>
                  </a:lnTo>
                  <a:lnTo>
                    <a:pt x="160" y="15"/>
                  </a:lnTo>
                  <a:lnTo>
                    <a:pt x="164" y="17"/>
                  </a:lnTo>
                  <a:lnTo>
                    <a:pt x="166" y="20"/>
                  </a:lnTo>
                  <a:lnTo>
                    <a:pt x="170" y="22"/>
                  </a:lnTo>
                  <a:lnTo>
                    <a:pt x="172" y="26"/>
                  </a:lnTo>
                  <a:lnTo>
                    <a:pt x="174" y="28"/>
                  </a:lnTo>
                  <a:lnTo>
                    <a:pt x="177" y="32"/>
                  </a:lnTo>
                  <a:lnTo>
                    <a:pt x="178" y="35"/>
                  </a:lnTo>
                  <a:lnTo>
                    <a:pt x="180" y="37"/>
                  </a:lnTo>
                  <a:lnTo>
                    <a:pt x="182" y="41"/>
                  </a:lnTo>
                  <a:lnTo>
                    <a:pt x="183" y="45"/>
                  </a:lnTo>
                  <a:lnTo>
                    <a:pt x="184" y="49"/>
                  </a:lnTo>
                  <a:lnTo>
                    <a:pt x="185" y="53"/>
                  </a:lnTo>
                  <a:lnTo>
                    <a:pt x="186" y="57"/>
                  </a:lnTo>
                  <a:lnTo>
                    <a:pt x="188" y="60"/>
                  </a:lnTo>
                  <a:lnTo>
                    <a:pt x="188" y="64"/>
                  </a:lnTo>
                  <a:lnTo>
                    <a:pt x="188" y="67"/>
                  </a:lnTo>
                  <a:lnTo>
                    <a:pt x="188" y="72"/>
                  </a:lnTo>
                  <a:lnTo>
                    <a:pt x="189" y="77"/>
                  </a:lnTo>
                  <a:lnTo>
                    <a:pt x="189" y="83"/>
                  </a:lnTo>
                  <a:lnTo>
                    <a:pt x="189" y="89"/>
                  </a:lnTo>
                  <a:lnTo>
                    <a:pt x="189" y="95"/>
                  </a:lnTo>
                  <a:lnTo>
                    <a:pt x="189" y="238"/>
                  </a:lnTo>
                  <a:lnTo>
                    <a:pt x="149" y="238"/>
                  </a:lnTo>
                  <a:lnTo>
                    <a:pt x="149" y="97"/>
                  </a:lnTo>
                  <a:lnTo>
                    <a:pt x="149" y="91"/>
                  </a:lnTo>
                  <a:lnTo>
                    <a:pt x="149" y="85"/>
                  </a:lnTo>
                  <a:lnTo>
                    <a:pt x="149" y="81"/>
                  </a:lnTo>
                  <a:lnTo>
                    <a:pt x="148" y="76"/>
                  </a:lnTo>
                  <a:lnTo>
                    <a:pt x="148" y="72"/>
                  </a:lnTo>
                  <a:lnTo>
                    <a:pt x="147" y="67"/>
                  </a:lnTo>
                  <a:lnTo>
                    <a:pt x="146" y="64"/>
                  </a:lnTo>
                  <a:lnTo>
                    <a:pt x="144" y="61"/>
                  </a:lnTo>
                  <a:lnTo>
                    <a:pt x="143" y="58"/>
                  </a:lnTo>
                  <a:lnTo>
                    <a:pt x="142" y="55"/>
                  </a:lnTo>
                  <a:lnTo>
                    <a:pt x="141" y="53"/>
                  </a:lnTo>
                  <a:lnTo>
                    <a:pt x="138" y="51"/>
                  </a:lnTo>
                  <a:lnTo>
                    <a:pt x="136" y="48"/>
                  </a:lnTo>
                  <a:lnTo>
                    <a:pt x="134" y="46"/>
                  </a:lnTo>
                  <a:lnTo>
                    <a:pt x="131" y="43"/>
                  </a:lnTo>
                  <a:lnTo>
                    <a:pt x="129" y="42"/>
                  </a:lnTo>
                  <a:lnTo>
                    <a:pt x="125" y="40"/>
                  </a:lnTo>
                  <a:lnTo>
                    <a:pt x="123" y="39"/>
                  </a:lnTo>
                  <a:lnTo>
                    <a:pt x="119" y="37"/>
                  </a:lnTo>
                  <a:lnTo>
                    <a:pt x="116" y="36"/>
                  </a:lnTo>
                  <a:lnTo>
                    <a:pt x="112" y="36"/>
                  </a:lnTo>
                  <a:lnTo>
                    <a:pt x="108" y="35"/>
                  </a:lnTo>
                  <a:lnTo>
                    <a:pt x="105" y="35"/>
                  </a:lnTo>
                  <a:lnTo>
                    <a:pt x="101" y="35"/>
                  </a:lnTo>
                  <a:lnTo>
                    <a:pt x="95" y="35"/>
                  </a:lnTo>
                  <a:lnTo>
                    <a:pt x="89" y="36"/>
                  </a:lnTo>
                  <a:lnTo>
                    <a:pt x="83" y="37"/>
                  </a:lnTo>
                  <a:lnTo>
                    <a:pt x="77" y="39"/>
                  </a:lnTo>
                  <a:lnTo>
                    <a:pt x="72" y="41"/>
                  </a:lnTo>
                  <a:lnTo>
                    <a:pt x="68" y="43"/>
                  </a:lnTo>
                  <a:lnTo>
                    <a:pt x="63" y="47"/>
                  </a:lnTo>
                  <a:lnTo>
                    <a:pt x="58" y="51"/>
                  </a:lnTo>
                  <a:lnTo>
                    <a:pt x="53" y="55"/>
                  </a:lnTo>
                  <a:lnTo>
                    <a:pt x="50" y="60"/>
                  </a:lnTo>
                  <a:lnTo>
                    <a:pt x="46" y="66"/>
                  </a:lnTo>
                  <a:lnTo>
                    <a:pt x="44" y="73"/>
                  </a:lnTo>
                  <a:lnTo>
                    <a:pt x="42" y="82"/>
                  </a:lnTo>
                  <a:lnTo>
                    <a:pt x="40" y="91"/>
                  </a:lnTo>
                  <a:lnTo>
                    <a:pt x="40" y="101"/>
                  </a:lnTo>
                  <a:lnTo>
                    <a:pt x="39" y="112"/>
                  </a:lnTo>
                  <a:lnTo>
                    <a:pt x="39" y="238"/>
                  </a:lnTo>
                  <a:lnTo>
                    <a:pt x="0" y="23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74"/>
            <p:cNvSpPr/>
            <p:nvPr/>
          </p:nvSpPr>
          <p:spPr>
            <a:xfrm>
              <a:off x="3244" y="1304"/>
              <a:ext cx="43" cy="49"/>
            </a:xfrm>
            <a:custGeom>
              <a:avLst/>
              <a:gdLst/>
              <a:ahLst/>
              <a:cxnLst/>
              <a:rect l="l" t="t" r="r" b="b"/>
              <a:pathLst>
                <a:path w="213" h="244" extrusionOk="0">
                  <a:moveTo>
                    <a:pt x="165" y="209"/>
                  </a:moveTo>
                  <a:lnTo>
                    <a:pt x="159" y="214"/>
                  </a:lnTo>
                  <a:lnTo>
                    <a:pt x="153" y="219"/>
                  </a:lnTo>
                  <a:lnTo>
                    <a:pt x="148" y="222"/>
                  </a:lnTo>
                  <a:lnTo>
                    <a:pt x="144" y="226"/>
                  </a:lnTo>
                  <a:lnTo>
                    <a:pt x="138" y="228"/>
                  </a:lnTo>
                  <a:lnTo>
                    <a:pt x="133" y="232"/>
                  </a:lnTo>
                  <a:lnTo>
                    <a:pt x="128" y="234"/>
                  </a:lnTo>
                  <a:lnTo>
                    <a:pt x="122" y="235"/>
                  </a:lnTo>
                  <a:lnTo>
                    <a:pt x="117" y="238"/>
                  </a:lnTo>
                  <a:lnTo>
                    <a:pt x="112" y="239"/>
                  </a:lnTo>
                  <a:lnTo>
                    <a:pt x="106" y="240"/>
                  </a:lnTo>
                  <a:lnTo>
                    <a:pt x="102" y="241"/>
                  </a:lnTo>
                  <a:lnTo>
                    <a:pt x="96" y="243"/>
                  </a:lnTo>
                  <a:lnTo>
                    <a:pt x="91" y="243"/>
                  </a:lnTo>
                  <a:lnTo>
                    <a:pt x="85" y="244"/>
                  </a:lnTo>
                  <a:lnTo>
                    <a:pt x="79" y="244"/>
                  </a:lnTo>
                  <a:lnTo>
                    <a:pt x="69" y="243"/>
                  </a:lnTo>
                  <a:lnTo>
                    <a:pt x="61" y="243"/>
                  </a:lnTo>
                  <a:lnTo>
                    <a:pt x="52" y="241"/>
                  </a:lnTo>
                  <a:lnTo>
                    <a:pt x="45" y="239"/>
                  </a:lnTo>
                  <a:lnTo>
                    <a:pt x="38" y="237"/>
                  </a:lnTo>
                  <a:lnTo>
                    <a:pt x="32" y="233"/>
                  </a:lnTo>
                  <a:lnTo>
                    <a:pt x="26" y="229"/>
                  </a:lnTo>
                  <a:lnTo>
                    <a:pt x="20" y="225"/>
                  </a:lnTo>
                  <a:lnTo>
                    <a:pt x="15" y="220"/>
                  </a:lnTo>
                  <a:lnTo>
                    <a:pt x="12" y="215"/>
                  </a:lnTo>
                  <a:lnTo>
                    <a:pt x="8" y="209"/>
                  </a:lnTo>
                  <a:lnTo>
                    <a:pt x="4" y="203"/>
                  </a:lnTo>
                  <a:lnTo>
                    <a:pt x="2" y="197"/>
                  </a:lnTo>
                  <a:lnTo>
                    <a:pt x="1" y="191"/>
                  </a:lnTo>
                  <a:lnTo>
                    <a:pt x="0" y="184"/>
                  </a:lnTo>
                  <a:lnTo>
                    <a:pt x="0" y="177"/>
                  </a:lnTo>
                  <a:lnTo>
                    <a:pt x="0" y="173"/>
                  </a:lnTo>
                  <a:lnTo>
                    <a:pt x="0" y="168"/>
                  </a:lnTo>
                  <a:lnTo>
                    <a:pt x="1" y="165"/>
                  </a:lnTo>
                  <a:lnTo>
                    <a:pt x="2" y="161"/>
                  </a:lnTo>
                  <a:lnTo>
                    <a:pt x="3" y="157"/>
                  </a:lnTo>
                  <a:lnTo>
                    <a:pt x="4" y="153"/>
                  </a:lnTo>
                  <a:lnTo>
                    <a:pt x="6" y="149"/>
                  </a:lnTo>
                  <a:lnTo>
                    <a:pt x="8" y="145"/>
                  </a:lnTo>
                  <a:lnTo>
                    <a:pt x="9" y="142"/>
                  </a:lnTo>
                  <a:lnTo>
                    <a:pt x="12" y="139"/>
                  </a:lnTo>
                  <a:lnTo>
                    <a:pt x="14" y="136"/>
                  </a:lnTo>
                  <a:lnTo>
                    <a:pt x="16" y="133"/>
                  </a:lnTo>
                  <a:lnTo>
                    <a:pt x="19" y="130"/>
                  </a:lnTo>
                  <a:lnTo>
                    <a:pt x="21" y="127"/>
                  </a:lnTo>
                  <a:lnTo>
                    <a:pt x="25" y="125"/>
                  </a:lnTo>
                  <a:lnTo>
                    <a:pt x="27" y="123"/>
                  </a:lnTo>
                  <a:lnTo>
                    <a:pt x="31" y="121"/>
                  </a:lnTo>
                  <a:lnTo>
                    <a:pt x="34" y="119"/>
                  </a:lnTo>
                  <a:lnTo>
                    <a:pt x="38" y="118"/>
                  </a:lnTo>
                  <a:lnTo>
                    <a:pt x="42" y="115"/>
                  </a:lnTo>
                  <a:lnTo>
                    <a:pt x="45" y="114"/>
                  </a:lnTo>
                  <a:lnTo>
                    <a:pt x="49" y="113"/>
                  </a:lnTo>
                  <a:lnTo>
                    <a:pt x="52" y="112"/>
                  </a:lnTo>
                  <a:lnTo>
                    <a:pt x="56" y="111"/>
                  </a:lnTo>
                  <a:lnTo>
                    <a:pt x="60" y="109"/>
                  </a:lnTo>
                  <a:lnTo>
                    <a:pt x="63" y="108"/>
                  </a:lnTo>
                  <a:lnTo>
                    <a:pt x="67" y="108"/>
                  </a:lnTo>
                  <a:lnTo>
                    <a:pt x="70" y="107"/>
                  </a:lnTo>
                  <a:lnTo>
                    <a:pt x="75" y="107"/>
                  </a:lnTo>
                  <a:lnTo>
                    <a:pt x="80" y="106"/>
                  </a:lnTo>
                  <a:lnTo>
                    <a:pt x="86" y="105"/>
                  </a:lnTo>
                  <a:lnTo>
                    <a:pt x="91" y="105"/>
                  </a:lnTo>
                  <a:lnTo>
                    <a:pt x="103" y="103"/>
                  </a:lnTo>
                  <a:lnTo>
                    <a:pt x="114" y="101"/>
                  </a:lnTo>
                  <a:lnTo>
                    <a:pt x="123" y="100"/>
                  </a:lnTo>
                  <a:lnTo>
                    <a:pt x="133" y="99"/>
                  </a:lnTo>
                  <a:lnTo>
                    <a:pt x="141" y="96"/>
                  </a:lnTo>
                  <a:lnTo>
                    <a:pt x="148" y="95"/>
                  </a:lnTo>
                  <a:lnTo>
                    <a:pt x="156" y="93"/>
                  </a:lnTo>
                  <a:lnTo>
                    <a:pt x="162" y="90"/>
                  </a:lnTo>
                  <a:lnTo>
                    <a:pt x="162" y="89"/>
                  </a:lnTo>
                  <a:lnTo>
                    <a:pt x="162" y="87"/>
                  </a:lnTo>
                  <a:lnTo>
                    <a:pt x="162" y="85"/>
                  </a:lnTo>
                  <a:lnTo>
                    <a:pt x="162" y="84"/>
                  </a:lnTo>
                  <a:lnTo>
                    <a:pt x="162" y="83"/>
                  </a:lnTo>
                  <a:lnTo>
                    <a:pt x="162" y="82"/>
                  </a:lnTo>
                  <a:lnTo>
                    <a:pt x="162" y="81"/>
                  </a:lnTo>
                  <a:lnTo>
                    <a:pt x="162" y="75"/>
                  </a:lnTo>
                  <a:lnTo>
                    <a:pt x="160" y="70"/>
                  </a:lnTo>
                  <a:lnTo>
                    <a:pt x="160" y="65"/>
                  </a:lnTo>
                  <a:lnTo>
                    <a:pt x="159" y="60"/>
                  </a:lnTo>
                  <a:lnTo>
                    <a:pt x="157" y="57"/>
                  </a:lnTo>
                  <a:lnTo>
                    <a:pt x="156" y="53"/>
                  </a:lnTo>
                  <a:lnTo>
                    <a:pt x="153" y="49"/>
                  </a:lnTo>
                  <a:lnTo>
                    <a:pt x="151" y="47"/>
                  </a:lnTo>
                  <a:lnTo>
                    <a:pt x="146" y="43"/>
                  </a:lnTo>
                  <a:lnTo>
                    <a:pt x="142" y="41"/>
                  </a:lnTo>
                  <a:lnTo>
                    <a:pt x="138" y="39"/>
                  </a:lnTo>
                  <a:lnTo>
                    <a:pt x="132" y="36"/>
                  </a:lnTo>
                  <a:lnTo>
                    <a:pt x="126" y="35"/>
                  </a:lnTo>
                  <a:lnTo>
                    <a:pt x="120" y="34"/>
                  </a:lnTo>
                  <a:lnTo>
                    <a:pt x="112" y="34"/>
                  </a:lnTo>
                  <a:lnTo>
                    <a:pt x="105" y="34"/>
                  </a:lnTo>
                  <a:lnTo>
                    <a:pt x="99" y="34"/>
                  </a:lnTo>
                  <a:lnTo>
                    <a:pt x="92" y="34"/>
                  </a:lnTo>
                  <a:lnTo>
                    <a:pt x="87" y="35"/>
                  </a:lnTo>
                  <a:lnTo>
                    <a:pt x="81" y="36"/>
                  </a:lnTo>
                  <a:lnTo>
                    <a:pt x="76" y="37"/>
                  </a:lnTo>
                  <a:lnTo>
                    <a:pt x="72" y="39"/>
                  </a:lnTo>
                  <a:lnTo>
                    <a:pt x="68" y="41"/>
                  </a:lnTo>
                  <a:lnTo>
                    <a:pt x="64" y="43"/>
                  </a:lnTo>
                  <a:lnTo>
                    <a:pt x="61" y="46"/>
                  </a:lnTo>
                  <a:lnTo>
                    <a:pt x="58" y="49"/>
                  </a:lnTo>
                  <a:lnTo>
                    <a:pt x="56" y="53"/>
                  </a:lnTo>
                  <a:lnTo>
                    <a:pt x="54" y="57"/>
                  </a:lnTo>
                  <a:lnTo>
                    <a:pt x="51" y="61"/>
                  </a:lnTo>
                  <a:lnTo>
                    <a:pt x="49" y="66"/>
                  </a:lnTo>
                  <a:lnTo>
                    <a:pt x="46" y="71"/>
                  </a:lnTo>
                  <a:lnTo>
                    <a:pt x="45" y="77"/>
                  </a:lnTo>
                  <a:lnTo>
                    <a:pt x="7" y="72"/>
                  </a:lnTo>
                  <a:lnTo>
                    <a:pt x="8" y="66"/>
                  </a:lnTo>
                  <a:lnTo>
                    <a:pt x="9" y="60"/>
                  </a:lnTo>
                  <a:lnTo>
                    <a:pt x="12" y="55"/>
                  </a:lnTo>
                  <a:lnTo>
                    <a:pt x="14" y="49"/>
                  </a:lnTo>
                  <a:lnTo>
                    <a:pt x="15" y="45"/>
                  </a:lnTo>
                  <a:lnTo>
                    <a:pt x="18" y="41"/>
                  </a:lnTo>
                  <a:lnTo>
                    <a:pt x="21" y="36"/>
                  </a:lnTo>
                  <a:lnTo>
                    <a:pt x="24" y="33"/>
                  </a:lnTo>
                  <a:lnTo>
                    <a:pt x="27" y="29"/>
                  </a:lnTo>
                  <a:lnTo>
                    <a:pt x="31" y="26"/>
                  </a:lnTo>
                  <a:lnTo>
                    <a:pt x="34" y="22"/>
                  </a:lnTo>
                  <a:lnTo>
                    <a:pt x="38" y="20"/>
                  </a:lnTo>
                  <a:lnTo>
                    <a:pt x="43" y="16"/>
                  </a:lnTo>
                  <a:lnTo>
                    <a:pt x="48" y="14"/>
                  </a:lnTo>
                  <a:lnTo>
                    <a:pt x="52" y="11"/>
                  </a:lnTo>
                  <a:lnTo>
                    <a:pt x="58" y="9"/>
                  </a:lnTo>
                  <a:lnTo>
                    <a:pt x="64" y="8"/>
                  </a:lnTo>
                  <a:lnTo>
                    <a:pt x="70" y="5"/>
                  </a:lnTo>
                  <a:lnTo>
                    <a:pt x="76" y="4"/>
                  </a:lnTo>
                  <a:lnTo>
                    <a:pt x="84" y="3"/>
                  </a:lnTo>
                  <a:lnTo>
                    <a:pt x="90" y="2"/>
                  </a:lnTo>
                  <a:lnTo>
                    <a:pt x="97" y="2"/>
                  </a:lnTo>
                  <a:lnTo>
                    <a:pt x="104" y="0"/>
                  </a:lnTo>
                  <a:lnTo>
                    <a:pt x="111" y="0"/>
                  </a:lnTo>
                  <a:lnTo>
                    <a:pt x="118" y="0"/>
                  </a:lnTo>
                  <a:lnTo>
                    <a:pt x="126" y="2"/>
                  </a:lnTo>
                  <a:lnTo>
                    <a:pt x="132" y="2"/>
                  </a:lnTo>
                  <a:lnTo>
                    <a:pt x="139" y="3"/>
                  </a:lnTo>
                  <a:lnTo>
                    <a:pt x="144" y="4"/>
                  </a:lnTo>
                  <a:lnTo>
                    <a:pt x="150" y="5"/>
                  </a:lnTo>
                  <a:lnTo>
                    <a:pt x="154" y="6"/>
                  </a:lnTo>
                  <a:lnTo>
                    <a:pt x="159" y="8"/>
                  </a:lnTo>
                  <a:lnTo>
                    <a:pt x="164" y="10"/>
                  </a:lnTo>
                  <a:lnTo>
                    <a:pt x="169" y="11"/>
                  </a:lnTo>
                  <a:lnTo>
                    <a:pt x="172" y="14"/>
                  </a:lnTo>
                  <a:lnTo>
                    <a:pt x="176" y="16"/>
                  </a:lnTo>
                  <a:lnTo>
                    <a:pt x="178" y="18"/>
                  </a:lnTo>
                  <a:lnTo>
                    <a:pt x="182" y="21"/>
                  </a:lnTo>
                  <a:lnTo>
                    <a:pt x="184" y="23"/>
                  </a:lnTo>
                  <a:lnTo>
                    <a:pt x="187" y="26"/>
                  </a:lnTo>
                  <a:lnTo>
                    <a:pt x="189" y="28"/>
                  </a:lnTo>
                  <a:lnTo>
                    <a:pt x="192" y="32"/>
                  </a:lnTo>
                  <a:lnTo>
                    <a:pt x="193" y="34"/>
                  </a:lnTo>
                  <a:lnTo>
                    <a:pt x="194" y="37"/>
                  </a:lnTo>
                  <a:lnTo>
                    <a:pt x="196" y="41"/>
                  </a:lnTo>
                  <a:lnTo>
                    <a:pt x="198" y="45"/>
                  </a:lnTo>
                  <a:lnTo>
                    <a:pt x="199" y="48"/>
                  </a:lnTo>
                  <a:lnTo>
                    <a:pt x="199" y="52"/>
                  </a:lnTo>
                  <a:lnTo>
                    <a:pt x="200" y="55"/>
                  </a:lnTo>
                  <a:lnTo>
                    <a:pt x="200" y="58"/>
                  </a:lnTo>
                  <a:lnTo>
                    <a:pt x="200" y="61"/>
                  </a:lnTo>
                  <a:lnTo>
                    <a:pt x="201" y="66"/>
                  </a:lnTo>
                  <a:lnTo>
                    <a:pt x="201" y="71"/>
                  </a:lnTo>
                  <a:lnTo>
                    <a:pt x="201" y="76"/>
                  </a:lnTo>
                  <a:lnTo>
                    <a:pt x="201" y="82"/>
                  </a:lnTo>
                  <a:lnTo>
                    <a:pt x="201" y="88"/>
                  </a:lnTo>
                  <a:lnTo>
                    <a:pt x="201" y="141"/>
                  </a:lnTo>
                  <a:lnTo>
                    <a:pt x="201" y="154"/>
                  </a:lnTo>
                  <a:lnTo>
                    <a:pt x="201" y="166"/>
                  </a:lnTo>
                  <a:lnTo>
                    <a:pt x="201" y="177"/>
                  </a:lnTo>
                  <a:lnTo>
                    <a:pt x="201" y="186"/>
                  </a:lnTo>
                  <a:lnTo>
                    <a:pt x="202" y="193"/>
                  </a:lnTo>
                  <a:lnTo>
                    <a:pt x="202" y="201"/>
                  </a:lnTo>
                  <a:lnTo>
                    <a:pt x="204" y="207"/>
                  </a:lnTo>
                  <a:lnTo>
                    <a:pt x="204" y="210"/>
                  </a:lnTo>
                  <a:lnTo>
                    <a:pt x="205" y="214"/>
                  </a:lnTo>
                  <a:lnTo>
                    <a:pt x="205" y="217"/>
                  </a:lnTo>
                  <a:lnTo>
                    <a:pt x="206" y="221"/>
                  </a:lnTo>
                  <a:lnTo>
                    <a:pt x="207" y="225"/>
                  </a:lnTo>
                  <a:lnTo>
                    <a:pt x="208" y="228"/>
                  </a:lnTo>
                  <a:lnTo>
                    <a:pt x="211" y="232"/>
                  </a:lnTo>
                  <a:lnTo>
                    <a:pt x="212" y="235"/>
                  </a:lnTo>
                  <a:lnTo>
                    <a:pt x="213" y="238"/>
                  </a:lnTo>
                  <a:lnTo>
                    <a:pt x="172" y="238"/>
                  </a:lnTo>
                  <a:lnTo>
                    <a:pt x="171" y="235"/>
                  </a:lnTo>
                  <a:lnTo>
                    <a:pt x="170" y="232"/>
                  </a:lnTo>
                  <a:lnTo>
                    <a:pt x="169" y="228"/>
                  </a:lnTo>
                  <a:lnTo>
                    <a:pt x="168" y="225"/>
                  </a:lnTo>
                  <a:lnTo>
                    <a:pt x="166" y="221"/>
                  </a:lnTo>
                  <a:lnTo>
                    <a:pt x="165" y="217"/>
                  </a:lnTo>
                  <a:lnTo>
                    <a:pt x="165" y="214"/>
                  </a:lnTo>
                  <a:lnTo>
                    <a:pt x="165" y="209"/>
                  </a:lnTo>
                  <a:close/>
                  <a:moveTo>
                    <a:pt x="162" y="121"/>
                  </a:moveTo>
                  <a:lnTo>
                    <a:pt x="156" y="124"/>
                  </a:lnTo>
                  <a:lnTo>
                    <a:pt x="150" y="126"/>
                  </a:lnTo>
                  <a:lnTo>
                    <a:pt x="142" y="127"/>
                  </a:lnTo>
                  <a:lnTo>
                    <a:pt x="134" y="130"/>
                  </a:lnTo>
                  <a:lnTo>
                    <a:pt x="126" y="131"/>
                  </a:lnTo>
                  <a:lnTo>
                    <a:pt x="117" y="133"/>
                  </a:lnTo>
                  <a:lnTo>
                    <a:pt x="108" y="135"/>
                  </a:lnTo>
                  <a:lnTo>
                    <a:pt x="97" y="137"/>
                  </a:lnTo>
                  <a:lnTo>
                    <a:pt x="91" y="137"/>
                  </a:lnTo>
                  <a:lnTo>
                    <a:pt x="86" y="138"/>
                  </a:lnTo>
                  <a:lnTo>
                    <a:pt x="81" y="139"/>
                  </a:lnTo>
                  <a:lnTo>
                    <a:pt x="76" y="141"/>
                  </a:lnTo>
                  <a:lnTo>
                    <a:pt x="73" y="142"/>
                  </a:lnTo>
                  <a:lnTo>
                    <a:pt x="68" y="142"/>
                  </a:lnTo>
                  <a:lnTo>
                    <a:pt x="66" y="143"/>
                  </a:lnTo>
                  <a:lnTo>
                    <a:pt x="63" y="144"/>
                  </a:lnTo>
                  <a:lnTo>
                    <a:pt x="61" y="145"/>
                  </a:lnTo>
                  <a:lnTo>
                    <a:pt x="58" y="147"/>
                  </a:lnTo>
                  <a:lnTo>
                    <a:pt x="56" y="148"/>
                  </a:lnTo>
                  <a:lnTo>
                    <a:pt x="54" y="150"/>
                  </a:lnTo>
                  <a:lnTo>
                    <a:pt x="52" y="151"/>
                  </a:lnTo>
                  <a:lnTo>
                    <a:pt x="50" y="154"/>
                  </a:lnTo>
                  <a:lnTo>
                    <a:pt x="49" y="155"/>
                  </a:lnTo>
                  <a:lnTo>
                    <a:pt x="48" y="157"/>
                  </a:lnTo>
                  <a:lnTo>
                    <a:pt x="46" y="160"/>
                  </a:lnTo>
                  <a:lnTo>
                    <a:pt x="45" y="161"/>
                  </a:lnTo>
                  <a:lnTo>
                    <a:pt x="44" y="163"/>
                  </a:lnTo>
                  <a:lnTo>
                    <a:pt x="43" y="166"/>
                  </a:lnTo>
                  <a:lnTo>
                    <a:pt x="43" y="168"/>
                  </a:lnTo>
                  <a:lnTo>
                    <a:pt x="42" y="171"/>
                  </a:lnTo>
                  <a:lnTo>
                    <a:pt x="42" y="173"/>
                  </a:lnTo>
                  <a:lnTo>
                    <a:pt x="42" y="175"/>
                  </a:lnTo>
                  <a:lnTo>
                    <a:pt x="42" y="180"/>
                  </a:lnTo>
                  <a:lnTo>
                    <a:pt x="43" y="184"/>
                  </a:lnTo>
                  <a:lnTo>
                    <a:pt x="43" y="187"/>
                  </a:lnTo>
                  <a:lnTo>
                    <a:pt x="45" y="190"/>
                  </a:lnTo>
                  <a:lnTo>
                    <a:pt x="46" y="193"/>
                  </a:lnTo>
                  <a:lnTo>
                    <a:pt x="49" y="197"/>
                  </a:lnTo>
                  <a:lnTo>
                    <a:pt x="51" y="199"/>
                  </a:lnTo>
                  <a:lnTo>
                    <a:pt x="54" y="202"/>
                  </a:lnTo>
                  <a:lnTo>
                    <a:pt x="57" y="204"/>
                  </a:lnTo>
                  <a:lnTo>
                    <a:pt x="61" y="207"/>
                  </a:lnTo>
                  <a:lnTo>
                    <a:pt x="64" y="209"/>
                  </a:lnTo>
                  <a:lnTo>
                    <a:pt x="68" y="210"/>
                  </a:lnTo>
                  <a:lnTo>
                    <a:pt x="73" y="211"/>
                  </a:lnTo>
                  <a:lnTo>
                    <a:pt x="78" y="211"/>
                  </a:lnTo>
                  <a:lnTo>
                    <a:pt x="82" y="213"/>
                  </a:lnTo>
                  <a:lnTo>
                    <a:pt x="88" y="213"/>
                  </a:lnTo>
                  <a:lnTo>
                    <a:pt x="94" y="213"/>
                  </a:lnTo>
                  <a:lnTo>
                    <a:pt x="99" y="213"/>
                  </a:lnTo>
                  <a:lnTo>
                    <a:pt x="105" y="211"/>
                  </a:lnTo>
                  <a:lnTo>
                    <a:pt x="110" y="210"/>
                  </a:lnTo>
                  <a:lnTo>
                    <a:pt x="115" y="209"/>
                  </a:lnTo>
                  <a:lnTo>
                    <a:pt x="120" y="207"/>
                  </a:lnTo>
                  <a:lnTo>
                    <a:pt x="124" y="205"/>
                  </a:lnTo>
                  <a:lnTo>
                    <a:pt x="129" y="203"/>
                  </a:lnTo>
                  <a:lnTo>
                    <a:pt x="133" y="201"/>
                  </a:lnTo>
                  <a:lnTo>
                    <a:pt x="138" y="197"/>
                  </a:lnTo>
                  <a:lnTo>
                    <a:pt x="141" y="195"/>
                  </a:lnTo>
                  <a:lnTo>
                    <a:pt x="145" y="191"/>
                  </a:lnTo>
                  <a:lnTo>
                    <a:pt x="147" y="187"/>
                  </a:lnTo>
                  <a:lnTo>
                    <a:pt x="151" y="184"/>
                  </a:lnTo>
                  <a:lnTo>
                    <a:pt x="153" y="180"/>
                  </a:lnTo>
                  <a:lnTo>
                    <a:pt x="156" y="175"/>
                  </a:lnTo>
                  <a:lnTo>
                    <a:pt x="157" y="172"/>
                  </a:lnTo>
                  <a:lnTo>
                    <a:pt x="158" y="168"/>
                  </a:lnTo>
                  <a:lnTo>
                    <a:pt x="159" y="163"/>
                  </a:lnTo>
                  <a:lnTo>
                    <a:pt x="159" y="159"/>
                  </a:lnTo>
                  <a:lnTo>
                    <a:pt x="160" y="154"/>
                  </a:lnTo>
                  <a:lnTo>
                    <a:pt x="160" y="148"/>
                  </a:lnTo>
                  <a:lnTo>
                    <a:pt x="162" y="143"/>
                  </a:lnTo>
                  <a:lnTo>
                    <a:pt x="162" y="136"/>
                  </a:lnTo>
                  <a:lnTo>
                    <a:pt x="162" y="12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74"/>
            <p:cNvSpPr/>
            <p:nvPr/>
          </p:nvSpPr>
          <p:spPr>
            <a:xfrm>
              <a:off x="3293" y="1289"/>
              <a:ext cx="22" cy="63"/>
            </a:xfrm>
            <a:custGeom>
              <a:avLst/>
              <a:gdLst/>
              <a:ahLst/>
              <a:cxnLst/>
              <a:rect l="l" t="t" r="r" b="b"/>
              <a:pathLst>
                <a:path w="113" h="316" extrusionOk="0">
                  <a:moveTo>
                    <a:pt x="107" y="278"/>
                  </a:moveTo>
                  <a:lnTo>
                    <a:pt x="113" y="313"/>
                  </a:lnTo>
                  <a:lnTo>
                    <a:pt x="109" y="314"/>
                  </a:lnTo>
                  <a:lnTo>
                    <a:pt x="104" y="314"/>
                  </a:lnTo>
                  <a:lnTo>
                    <a:pt x="101" y="315"/>
                  </a:lnTo>
                  <a:lnTo>
                    <a:pt x="97" y="315"/>
                  </a:lnTo>
                  <a:lnTo>
                    <a:pt x="93" y="316"/>
                  </a:lnTo>
                  <a:lnTo>
                    <a:pt x="90" y="316"/>
                  </a:lnTo>
                  <a:lnTo>
                    <a:pt x="86" y="316"/>
                  </a:lnTo>
                  <a:lnTo>
                    <a:pt x="83" y="316"/>
                  </a:lnTo>
                  <a:lnTo>
                    <a:pt x="78" y="316"/>
                  </a:lnTo>
                  <a:lnTo>
                    <a:pt x="73" y="316"/>
                  </a:lnTo>
                  <a:lnTo>
                    <a:pt x="68" y="315"/>
                  </a:lnTo>
                  <a:lnTo>
                    <a:pt x="65" y="315"/>
                  </a:lnTo>
                  <a:lnTo>
                    <a:pt x="60" y="314"/>
                  </a:lnTo>
                  <a:lnTo>
                    <a:pt x="56" y="313"/>
                  </a:lnTo>
                  <a:lnTo>
                    <a:pt x="53" y="312"/>
                  </a:lnTo>
                  <a:lnTo>
                    <a:pt x="50" y="309"/>
                  </a:lnTo>
                  <a:lnTo>
                    <a:pt x="47" y="308"/>
                  </a:lnTo>
                  <a:lnTo>
                    <a:pt x="44" y="306"/>
                  </a:lnTo>
                  <a:lnTo>
                    <a:pt x="42" y="304"/>
                  </a:lnTo>
                  <a:lnTo>
                    <a:pt x="39" y="302"/>
                  </a:lnTo>
                  <a:lnTo>
                    <a:pt x="38" y="300"/>
                  </a:lnTo>
                  <a:lnTo>
                    <a:pt x="36" y="297"/>
                  </a:lnTo>
                  <a:lnTo>
                    <a:pt x="35" y="295"/>
                  </a:lnTo>
                  <a:lnTo>
                    <a:pt x="33" y="291"/>
                  </a:lnTo>
                  <a:lnTo>
                    <a:pt x="32" y="289"/>
                  </a:lnTo>
                  <a:lnTo>
                    <a:pt x="31" y="285"/>
                  </a:lnTo>
                  <a:lnTo>
                    <a:pt x="30" y="280"/>
                  </a:lnTo>
                  <a:lnTo>
                    <a:pt x="30" y="274"/>
                  </a:lnTo>
                  <a:lnTo>
                    <a:pt x="29" y="268"/>
                  </a:lnTo>
                  <a:lnTo>
                    <a:pt x="29" y="261"/>
                  </a:lnTo>
                  <a:lnTo>
                    <a:pt x="29" y="254"/>
                  </a:lnTo>
                  <a:lnTo>
                    <a:pt x="29" y="246"/>
                  </a:lnTo>
                  <a:lnTo>
                    <a:pt x="29" y="111"/>
                  </a:lnTo>
                  <a:lnTo>
                    <a:pt x="0" y="111"/>
                  </a:lnTo>
                  <a:lnTo>
                    <a:pt x="0" y="81"/>
                  </a:lnTo>
                  <a:lnTo>
                    <a:pt x="29" y="81"/>
                  </a:lnTo>
                  <a:lnTo>
                    <a:pt x="29" y="24"/>
                  </a:lnTo>
                  <a:lnTo>
                    <a:pt x="67" y="0"/>
                  </a:lnTo>
                  <a:lnTo>
                    <a:pt x="67" y="81"/>
                  </a:lnTo>
                  <a:lnTo>
                    <a:pt x="107" y="81"/>
                  </a:lnTo>
                  <a:lnTo>
                    <a:pt x="107" y="111"/>
                  </a:lnTo>
                  <a:lnTo>
                    <a:pt x="67" y="111"/>
                  </a:lnTo>
                  <a:lnTo>
                    <a:pt x="67" y="247"/>
                  </a:lnTo>
                  <a:lnTo>
                    <a:pt x="67" y="252"/>
                  </a:lnTo>
                  <a:lnTo>
                    <a:pt x="68" y="255"/>
                  </a:lnTo>
                  <a:lnTo>
                    <a:pt x="68" y="259"/>
                  </a:lnTo>
                  <a:lnTo>
                    <a:pt x="68" y="261"/>
                  </a:lnTo>
                  <a:lnTo>
                    <a:pt x="68" y="264"/>
                  </a:lnTo>
                  <a:lnTo>
                    <a:pt x="68" y="266"/>
                  </a:lnTo>
                  <a:lnTo>
                    <a:pt x="69" y="267"/>
                  </a:lnTo>
                  <a:lnTo>
                    <a:pt x="69" y="270"/>
                  </a:lnTo>
                  <a:lnTo>
                    <a:pt x="71" y="271"/>
                  </a:lnTo>
                  <a:lnTo>
                    <a:pt x="72" y="272"/>
                  </a:lnTo>
                  <a:lnTo>
                    <a:pt x="72" y="273"/>
                  </a:lnTo>
                  <a:lnTo>
                    <a:pt x="73" y="274"/>
                  </a:lnTo>
                  <a:lnTo>
                    <a:pt x="74" y="276"/>
                  </a:lnTo>
                  <a:lnTo>
                    <a:pt x="75" y="276"/>
                  </a:lnTo>
                  <a:lnTo>
                    <a:pt x="77" y="277"/>
                  </a:lnTo>
                  <a:lnTo>
                    <a:pt x="78" y="278"/>
                  </a:lnTo>
                  <a:lnTo>
                    <a:pt x="79" y="278"/>
                  </a:lnTo>
                  <a:lnTo>
                    <a:pt x="80" y="278"/>
                  </a:lnTo>
                  <a:lnTo>
                    <a:pt x="83" y="279"/>
                  </a:lnTo>
                  <a:lnTo>
                    <a:pt x="84" y="279"/>
                  </a:lnTo>
                  <a:lnTo>
                    <a:pt x="86" y="279"/>
                  </a:lnTo>
                  <a:lnTo>
                    <a:pt x="87" y="279"/>
                  </a:lnTo>
                  <a:lnTo>
                    <a:pt x="90" y="279"/>
                  </a:lnTo>
                  <a:lnTo>
                    <a:pt x="91" y="279"/>
                  </a:lnTo>
                  <a:lnTo>
                    <a:pt x="93" y="279"/>
                  </a:lnTo>
                  <a:lnTo>
                    <a:pt x="96" y="279"/>
                  </a:lnTo>
                  <a:lnTo>
                    <a:pt x="97" y="279"/>
                  </a:lnTo>
                  <a:lnTo>
                    <a:pt x="99" y="279"/>
                  </a:lnTo>
                  <a:lnTo>
                    <a:pt x="102" y="279"/>
                  </a:lnTo>
                  <a:lnTo>
                    <a:pt x="104" y="278"/>
                  </a:lnTo>
                  <a:lnTo>
                    <a:pt x="107" y="27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74"/>
            <p:cNvSpPr/>
            <p:nvPr/>
          </p:nvSpPr>
          <p:spPr>
            <a:xfrm>
              <a:off x="3322" y="1288"/>
              <a:ext cx="8" cy="64"/>
            </a:xfrm>
            <a:custGeom>
              <a:avLst/>
              <a:gdLst/>
              <a:ahLst/>
              <a:cxnLst/>
              <a:rect l="l" t="t" r="r" b="b"/>
              <a:pathLst>
                <a:path w="40" h="320" extrusionOk="0">
                  <a:moveTo>
                    <a:pt x="0" y="45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45"/>
                  </a:lnTo>
                  <a:lnTo>
                    <a:pt x="0" y="45"/>
                  </a:lnTo>
                  <a:close/>
                  <a:moveTo>
                    <a:pt x="0" y="320"/>
                  </a:moveTo>
                  <a:lnTo>
                    <a:pt x="0" y="88"/>
                  </a:lnTo>
                  <a:lnTo>
                    <a:pt x="40" y="88"/>
                  </a:lnTo>
                  <a:lnTo>
                    <a:pt x="40" y="320"/>
                  </a:lnTo>
                  <a:lnTo>
                    <a:pt x="0" y="32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74"/>
            <p:cNvSpPr/>
            <p:nvPr/>
          </p:nvSpPr>
          <p:spPr>
            <a:xfrm>
              <a:off x="3339" y="1304"/>
              <a:ext cx="43" cy="49"/>
            </a:xfrm>
            <a:custGeom>
              <a:avLst/>
              <a:gdLst/>
              <a:ahLst/>
              <a:cxnLst/>
              <a:rect l="l" t="t" r="r" b="b"/>
              <a:pathLst>
                <a:path w="219" h="244" extrusionOk="0">
                  <a:moveTo>
                    <a:pt x="0" y="123"/>
                  </a:moveTo>
                  <a:lnTo>
                    <a:pt x="1" y="107"/>
                  </a:lnTo>
                  <a:lnTo>
                    <a:pt x="3" y="91"/>
                  </a:lnTo>
                  <a:lnTo>
                    <a:pt x="5" y="78"/>
                  </a:lnTo>
                  <a:lnTo>
                    <a:pt x="10" y="66"/>
                  </a:lnTo>
                  <a:lnTo>
                    <a:pt x="15" y="54"/>
                  </a:lnTo>
                  <a:lnTo>
                    <a:pt x="21" y="45"/>
                  </a:lnTo>
                  <a:lnTo>
                    <a:pt x="28" y="35"/>
                  </a:lnTo>
                  <a:lnTo>
                    <a:pt x="36" y="27"/>
                  </a:lnTo>
                  <a:lnTo>
                    <a:pt x="45" y="21"/>
                  </a:lnTo>
                  <a:lnTo>
                    <a:pt x="52" y="16"/>
                  </a:lnTo>
                  <a:lnTo>
                    <a:pt x="60" y="11"/>
                  </a:lnTo>
                  <a:lnTo>
                    <a:pt x="70" y="8"/>
                  </a:lnTo>
                  <a:lnTo>
                    <a:pt x="79" y="4"/>
                  </a:lnTo>
                  <a:lnTo>
                    <a:pt x="89" y="3"/>
                  </a:lnTo>
                  <a:lnTo>
                    <a:pt x="99" y="2"/>
                  </a:lnTo>
                  <a:lnTo>
                    <a:pt x="109" y="0"/>
                  </a:lnTo>
                  <a:lnTo>
                    <a:pt x="121" y="2"/>
                  </a:lnTo>
                  <a:lnTo>
                    <a:pt x="132" y="3"/>
                  </a:lnTo>
                  <a:lnTo>
                    <a:pt x="143" y="5"/>
                  </a:lnTo>
                  <a:lnTo>
                    <a:pt x="153" y="9"/>
                  </a:lnTo>
                  <a:lnTo>
                    <a:pt x="162" y="14"/>
                  </a:lnTo>
                  <a:lnTo>
                    <a:pt x="172" y="18"/>
                  </a:lnTo>
                  <a:lnTo>
                    <a:pt x="180" y="24"/>
                  </a:lnTo>
                  <a:lnTo>
                    <a:pt x="187" y="33"/>
                  </a:lnTo>
                  <a:lnTo>
                    <a:pt x="195" y="40"/>
                  </a:lnTo>
                  <a:lnTo>
                    <a:pt x="201" y="49"/>
                  </a:lnTo>
                  <a:lnTo>
                    <a:pt x="207" y="59"/>
                  </a:lnTo>
                  <a:lnTo>
                    <a:pt x="210" y="70"/>
                  </a:lnTo>
                  <a:lnTo>
                    <a:pt x="214" y="81"/>
                  </a:lnTo>
                  <a:lnTo>
                    <a:pt x="216" y="93"/>
                  </a:lnTo>
                  <a:lnTo>
                    <a:pt x="217" y="106"/>
                  </a:lnTo>
                  <a:lnTo>
                    <a:pt x="219" y="119"/>
                  </a:lnTo>
                  <a:lnTo>
                    <a:pt x="217" y="130"/>
                  </a:lnTo>
                  <a:lnTo>
                    <a:pt x="217" y="141"/>
                  </a:lnTo>
                  <a:lnTo>
                    <a:pt x="216" y="150"/>
                  </a:lnTo>
                  <a:lnTo>
                    <a:pt x="215" y="159"/>
                  </a:lnTo>
                  <a:lnTo>
                    <a:pt x="213" y="167"/>
                  </a:lnTo>
                  <a:lnTo>
                    <a:pt x="210" y="175"/>
                  </a:lnTo>
                  <a:lnTo>
                    <a:pt x="208" y="183"/>
                  </a:lnTo>
                  <a:lnTo>
                    <a:pt x="204" y="190"/>
                  </a:lnTo>
                  <a:lnTo>
                    <a:pt x="201" y="196"/>
                  </a:lnTo>
                  <a:lnTo>
                    <a:pt x="197" y="202"/>
                  </a:lnTo>
                  <a:lnTo>
                    <a:pt x="193" y="207"/>
                  </a:lnTo>
                  <a:lnTo>
                    <a:pt x="189" y="213"/>
                  </a:lnTo>
                  <a:lnTo>
                    <a:pt x="183" y="217"/>
                  </a:lnTo>
                  <a:lnTo>
                    <a:pt x="178" y="221"/>
                  </a:lnTo>
                  <a:lnTo>
                    <a:pt x="172" y="226"/>
                  </a:lnTo>
                  <a:lnTo>
                    <a:pt x="166" y="229"/>
                  </a:lnTo>
                  <a:lnTo>
                    <a:pt x="159" y="233"/>
                  </a:lnTo>
                  <a:lnTo>
                    <a:pt x="153" y="235"/>
                  </a:lnTo>
                  <a:lnTo>
                    <a:pt x="145" y="238"/>
                  </a:lnTo>
                  <a:lnTo>
                    <a:pt x="138" y="240"/>
                  </a:lnTo>
                  <a:lnTo>
                    <a:pt x="131" y="241"/>
                  </a:lnTo>
                  <a:lnTo>
                    <a:pt x="124" y="243"/>
                  </a:lnTo>
                  <a:lnTo>
                    <a:pt x="117" y="244"/>
                  </a:lnTo>
                  <a:lnTo>
                    <a:pt x="109" y="244"/>
                  </a:lnTo>
                  <a:lnTo>
                    <a:pt x="97" y="243"/>
                  </a:lnTo>
                  <a:lnTo>
                    <a:pt x="87" y="241"/>
                  </a:lnTo>
                  <a:lnTo>
                    <a:pt x="76" y="239"/>
                  </a:lnTo>
                  <a:lnTo>
                    <a:pt x="65" y="235"/>
                  </a:lnTo>
                  <a:lnTo>
                    <a:pt x="55" y="232"/>
                  </a:lnTo>
                  <a:lnTo>
                    <a:pt x="47" y="226"/>
                  </a:lnTo>
                  <a:lnTo>
                    <a:pt x="39" y="220"/>
                  </a:lnTo>
                  <a:lnTo>
                    <a:pt x="30" y="213"/>
                  </a:lnTo>
                  <a:lnTo>
                    <a:pt x="23" y="204"/>
                  </a:lnTo>
                  <a:lnTo>
                    <a:pt x="17" y="195"/>
                  </a:lnTo>
                  <a:lnTo>
                    <a:pt x="12" y="185"/>
                  </a:lnTo>
                  <a:lnTo>
                    <a:pt x="7" y="174"/>
                  </a:lnTo>
                  <a:lnTo>
                    <a:pt x="5" y="162"/>
                  </a:lnTo>
                  <a:lnTo>
                    <a:pt x="3" y="150"/>
                  </a:lnTo>
                  <a:lnTo>
                    <a:pt x="1" y="136"/>
                  </a:lnTo>
                  <a:lnTo>
                    <a:pt x="0" y="123"/>
                  </a:lnTo>
                  <a:close/>
                  <a:moveTo>
                    <a:pt x="41" y="123"/>
                  </a:moveTo>
                  <a:lnTo>
                    <a:pt x="41" y="133"/>
                  </a:lnTo>
                  <a:lnTo>
                    <a:pt x="42" y="143"/>
                  </a:lnTo>
                  <a:lnTo>
                    <a:pt x="43" y="153"/>
                  </a:lnTo>
                  <a:lnTo>
                    <a:pt x="46" y="161"/>
                  </a:lnTo>
                  <a:lnTo>
                    <a:pt x="48" y="169"/>
                  </a:lnTo>
                  <a:lnTo>
                    <a:pt x="52" y="177"/>
                  </a:lnTo>
                  <a:lnTo>
                    <a:pt x="55" y="183"/>
                  </a:lnTo>
                  <a:lnTo>
                    <a:pt x="60" y="189"/>
                  </a:lnTo>
                  <a:lnTo>
                    <a:pt x="65" y="195"/>
                  </a:lnTo>
                  <a:lnTo>
                    <a:pt x="71" y="198"/>
                  </a:lnTo>
                  <a:lnTo>
                    <a:pt x="77" y="203"/>
                  </a:lnTo>
                  <a:lnTo>
                    <a:pt x="83" y="205"/>
                  </a:lnTo>
                  <a:lnTo>
                    <a:pt x="89" y="208"/>
                  </a:lnTo>
                  <a:lnTo>
                    <a:pt x="95" y="210"/>
                  </a:lnTo>
                  <a:lnTo>
                    <a:pt x="102" y="210"/>
                  </a:lnTo>
                  <a:lnTo>
                    <a:pt x="109" y="211"/>
                  </a:lnTo>
                  <a:lnTo>
                    <a:pt x="117" y="210"/>
                  </a:lnTo>
                  <a:lnTo>
                    <a:pt x="124" y="210"/>
                  </a:lnTo>
                  <a:lnTo>
                    <a:pt x="130" y="208"/>
                  </a:lnTo>
                  <a:lnTo>
                    <a:pt x="136" y="205"/>
                  </a:lnTo>
                  <a:lnTo>
                    <a:pt x="142" y="203"/>
                  </a:lnTo>
                  <a:lnTo>
                    <a:pt x="148" y="198"/>
                  </a:lnTo>
                  <a:lnTo>
                    <a:pt x="154" y="195"/>
                  </a:lnTo>
                  <a:lnTo>
                    <a:pt x="159" y="189"/>
                  </a:lnTo>
                  <a:lnTo>
                    <a:pt x="162" y="183"/>
                  </a:lnTo>
                  <a:lnTo>
                    <a:pt x="167" y="177"/>
                  </a:lnTo>
                  <a:lnTo>
                    <a:pt x="171" y="169"/>
                  </a:lnTo>
                  <a:lnTo>
                    <a:pt x="173" y="161"/>
                  </a:lnTo>
                  <a:lnTo>
                    <a:pt x="175" y="151"/>
                  </a:lnTo>
                  <a:lnTo>
                    <a:pt x="177" y="142"/>
                  </a:lnTo>
                  <a:lnTo>
                    <a:pt x="178" y="132"/>
                  </a:lnTo>
                  <a:lnTo>
                    <a:pt x="178" y="120"/>
                  </a:lnTo>
                  <a:lnTo>
                    <a:pt x="178" y="111"/>
                  </a:lnTo>
                  <a:lnTo>
                    <a:pt x="177" y="101"/>
                  </a:lnTo>
                  <a:lnTo>
                    <a:pt x="175" y="91"/>
                  </a:lnTo>
                  <a:lnTo>
                    <a:pt x="173" y="83"/>
                  </a:lnTo>
                  <a:lnTo>
                    <a:pt x="171" y="75"/>
                  </a:lnTo>
                  <a:lnTo>
                    <a:pt x="167" y="67"/>
                  </a:lnTo>
                  <a:lnTo>
                    <a:pt x="162" y="61"/>
                  </a:lnTo>
                  <a:lnTo>
                    <a:pt x="159" y="55"/>
                  </a:lnTo>
                  <a:lnTo>
                    <a:pt x="153" y="51"/>
                  </a:lnTo>
                  <a:lnTo>
                    <a:pt x="148" y="46"/>
                  </a:lnTo>
                  <a:lnTo>
                    <a:pt x="142" y="42"/>
                  </a:lnTo>
                  <a:lnTo>
                    <a:pt x="136" y="39"/>
                  </a:lnTo>
                  <a:lnTo>
                    <a:pt x="130" y="36"/>
                  </a:lnTo>
                  <a:lnTo>
                    <a:pt x="124" y="35"/>
                  </a:lnTo>
                  <a:lnTo>
                    <a:pt x="117" y="34"/>
                  </a:lnTo>
                  <a:lnTo>
                    <a:pt x="109" y="34"/>
                  </a:lnTo>
                  <a:lnTo>
                    <a:pt x="102" y="34"/>
                  </a:lnTo>
                  <a:lnTo>
                    <a:pt x="95" y="35"/>
                  </a:lnTo>
                  <a:lnTo>
                    <a:pt x="89" y="36"/>
                  </a:lnTo>
                  <a:lnTo>
                    <a:pt x="83" y="39"/>
                  </a:lnTo>
                  <a:lnTo>
                    <a:pt x="77" y="42"/>
                  </a:lnTo>
                  <a:lnTo>
                    <a:pt x="71" y="46"/>
                  </a:lnTo>
                  <a:lnTo>
                    <a:pt x="65" y="51"/>
                  </a:lnTo>
                  <a:lnTo>
                    <a:pt x="60" y="55"/>
                  </a:lnTo>
                  <a:lnTo>
                    <a:pt x="55" y="61"/>
                  </a:lnTo>
                  <a:lnTo>
                    <a:pt x="52" y="67"/>
                  </a:lnTo>
                  <a:lnTo>
                    <a:pt x="48" y="75"/>
                  </a:lnTo>
                  <a:lnTo>
                    <a:pt x="46" y="83"/>
                  </a:lnTo>
                  <a:lnTo>
                    <a:pt x="43" y="91"/>
                  </a:lnTo>
                  <a:lnTo>
                    <a:pt x="42" y="101"/>
                  </a:lnTo>
                  <a:lnTo>
                    <a:pt x="41" y="112"/>
                  </a:lnTo>
                  <a:lnTo>
                    <a:pt x="41" y="12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74"/>
            <p:cNvSpPr/>
            <p:nvPr/>
          </p:nvSpPr>
          <p:spPr>
            <a:xfrm>
              <a:off x="3391" y="1304"/>
              <a:ext cx="38" cy="48"/>
            </a:xfrm>
            <a:custGeom>
              <a:avLst/>
              <a:gdLst/>
              <a:ahLst/>
              <a:cxnLst/>
              <a:rect l="l" t="t" r="r" b="b"/>
              <a:pathLst>
                <a:path w="189" h="238" extrusionOk="0">
                  <a:moveTo>
                    <a:pt x="0" y="238"/>
                  </a:moveTo>
                  <a:lnTo>
                    <a:pt x="0" y="6"/>
                  </a:lnTo>
                  <a:lnTo>
                    <a:pt x="36" y="6"/>
                  </a:lnTo>
                  <a:lnTo>
                    <a:pt x="36" y="39"/>
                  </a:lnTo>
                  <a:lnTo>
                    <a:pt x="42" y="30"/>
                  </a:lnTo>
                  <a:lnTo>
                    <a:pt x="49" y="22"/>
                  </a:lnTo>
                  <a:lnTo>
                    <a:pt x="58" y="16"/>
                  </a:lnTo>
                  <a:lnTo>
                    <a:pt x="67" y="10"/>
                  </a:lnTo>
                  <a:lnTo>
                    <a:pt x="77" y="6"/>
                  </a:lnTo>
                  <a:lnTo>
                    <a:pt x="87" y="3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15" y="0"/>
                  </a:lnTo>
                  <a:lnTo>
                    <a:pt x="120" y="2"/>
                  </a:lnTo>
                  <a:lnTo>
                    <a:pt x="125" y="2"/>
                  </a:lnTo>
                  <a:lnTo>
                    <a:pt x="130" y="3"/>
                  </a:lnTo>
                  <a:lnTo>
                    <a:pt x="135" y="4"/>
                  </a:lnTo>
                  <a:lnTo>
                    <a:pt x="139" y="5"/>
                  </a:lnTo>
                  <a:lnTo>
                    <a:pt x="144" y="6"/>
                  </a:lnTo>
                  <a:lnTo>
                    <a:pt x="148" y="9"/>
                  </a:lnTo>
                  <a:lnTo>
                    <a:pt x="153" y="10"/>
                  </a:lnTo>
                  <a:lnTo>
                    <a:pt x="156" y="12"/>
                  </a:lnTo>
                  <a:lnTo>
                    <a:pt x="160" y="15"/>
                  </a:lnTo>
                  <a:lnTo>
                    <a:pt x="163" y="17"/>
                  </a:lnTo>
                  <a:lnTo>
                    <a:pt x="167" y="20"/>
                  </a:lnTo>
                  <a:lnTo>
                    <a:pt x="169" y="22"/>
                  </a:lnTo>
                  <a:lnTo>
                    <a:pt x="172" y="26"/>
                  </a:lnTo>
                  <a:lnTo>
                    <a:pt x="174" y="28"/>
                  </a:lnTo>
                  <a:lnTo>
                    <a:pt x="177" y="32"/>
                  </a:lnTo>
                  <a:lnTo>
                    <a:pt x="179" y="35"/>
                  </a:lnTo>
                  <a:lnTo>
                    <a:pt x="180" y="37"/>
                  </a:lnTo>
                  <a:lnTo>
                    <a:pt x="183" y="41"/>
                  </a:lnTo>
                  <a:lnTo>
                    <a:pt x="184" y="45"/>
                  </a:lnTo>
                  <a:lnTo>
                    <a:pt x="185" y="49"/>
                  </a:lnTo>
                  <a:lnTo>
                    <a:pt x="186" y="53"/>
                  </a:lnTo>
                  <a:lnTo>
                    <a:pt x="187" y="57"/>
                  </a:lnTo>
                  <a:lnTo>
                    <a:pt x="187" y="60"/>
                  </a:lnTo>
                  <a:lnTo>
                    <a:pt x="187" y="64"/>
                  </a:lnTo>
                  <a:lnTo>
                    <a:pt x="189" y="67"/>
                  </a:lnTo>
                  <a:lnTo>
                    <a:pt x="189" y="72"/>
                  </a:lnTo>
                  <a:lnTo>
                    <a:pt x="189" y="77"/>
                  </a:lnTo>
                  <a:lnTo>
                    <a:pt x="189" y="83"/>
                  </a:lnTo>
                  <a:lnTo>
                    <a:pt x="189" y="89"/>
                  </a:lnTo>
                  <a:lnTo>
                    <a:pt x="189" y="95"/>
                  </a:lnTo>
                  <a:lnTo>
                    <a:pt x="189" y="238"/>
                  </a:lnTo>
                  <a:lnTo>
                    <a:pt x="150" y="238"/>
                  </a:lnTo>
                  <a:lnTo>
                    <a:pt x="150" y="97"/>
                  </a:lnTo>
                  <a:lnTo>
                    <a:pt x="149" y="91"/>
                  </a:lnTo>
                  <a:lnTo>
                    <a:pt x="149" y="85"/>
                  </a:lnTo>
                  <a:lnTo>
                    <a:pt x="149" y="81"/>
                  </a:lnTo>
                  <a:lnTo>
                    <a:pt x="149" y="76"/>
                  </a:lnTo>
                  <a:lnTo>
                    <a:pt x="148" y="72"/>
                  </a:lnTo>
                  <a:lnTo>
                    <a:pt x="147" y="67"/>
                  </a:lnTo>
                  <a:lnTo>
                    <a:pt x="147" y="64"/>
                  </a:lnTo>
                  <a:lnTo>
                    <a:pt x="145" y="61"/>
                  </a:lnTo>
                  <a:lnTo>
                    <a:pt x="144" y="58"/>
                  </a:lnTo>
                  <a:lnTo>
                    <a:pt x="142" y="55"/>
                  </a:lnTo>
                  <a:lnTo>
                    <a:pt x="141" y="53"/>
                  </a:lnTo>
                  <a:lnTo>
                    <a:pt x="138" y="51"/>
                  </a:lnTo>
                  <a:lnTo>
                    <a:pt x="137" y="48"/>
                  </a:lnTo>
                  <a:lnTo>
                    <a:pt x="135" y="46"/>
                  </a:lnTo>
                  <a:lnTo>
                    <a:pt x="131" y="43"/>
                  </a:lnTo>
                  <a:lnTo>
                    <a:pt x="129" y="42"/>
                  </a:lnTo>
                  <a:lnTo>
                    <a:pt x="126" y="40"/>
                  </a:lnTo>
                  <a:lnTo>
                    <a:pt x="123" y="39"/>
                  </a:lnTo>
                  <a:lnTo>
                    <a:pt x="119" y="37"/>
                  </a:lnTo>
                  <a:lnTo>
                    <a:pt x="117" y="36"/>
                  </a:lnTo>
                  <a:lnTo>
                    <a:pt x="113" y="36"/>
                  </a:lnTo>
                  <a:lnTo>
                    <a:pt x="109" y="35"/>
                  </a:lnTo>
                  <a:lnTo>
                    <a:pt x="105" y="35"/>
                  </a:lnTo>
                  <a:lnTo>
                    <a:pt x="101" y="35"/>
                  </a:lnTo>
                  <a:lnTo>
                    <a:pt x="95" y="35"/>
                  </a:lnTo>
                  <a:lnTo>
                    <a:pt x="89" y="36"/>
                  </a:lnTo>
                  <a:lnTo>
                    <a:pt x="83" y="37"/>
                  </a:lnTo>
                  <a:lnTo>
                    <a:pt x="78" y="39"/>
                  </a:lnTo>
                  <a:lnTo>
                    <a:pt x="72" y="41"/>
                  </a:lnTo>
                  <a:lnTo>
                    <a:pt x="67" y="43"/>
                  </a:lnTo>
                  <a:lnTo>
                    <a:pt x="63" y="47"/>
                  </a:lnTo>
                  <a:lnTo>
                    <a:pt x="58" y="51"/>
                  </a:lnTo>
                  <a:lnTo>
                    <a:pt x="53" y="55"/>
                  </a:lnTo>
                  <a:lnTo>
                    <a:pt x="49" y="60"/>
                  </a:lnTo>
                  <a:lnTo>
                    <a:pt x="47" y="66"/>
                  </a:lnTo>
                  <a:lnTo>
                    <a:pt x="45" y="73"/>
                  </a:lnTo>
                  <a:lnTo>
                    <a:pt x="42" y="82"/>
                  </a:lnTo>
                  <a:lnTo>
                    <a:pt x="41" y="91"/>
                  </a:lnTo>
                  <a:lnTo>
                    <a:pt x="40" y="101"/>
                  </a:lnTo>
                  <a:lnTo>
                    <a:pt x="40" y="112"/>
                  </a:lnTo>
                  <a:lnTo>
                    <a:pt x="40" y="238"/>
                  </a:lnTo>
                  <a:lnTo>
                    <a:pt x="0" y="23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74"/>
            <p:cNvSpPr/>
            <p:nvPr/>
          </p:nvSpPr>
          <p:spPr>
            <a:xfrm>
              <a:off x="3463" y="1304"/>
              <a:ext cx="44" cy="49"/>
            </a:xfrm>
            <a:custGeom>
              <a:avLst/>
              <a:gdLst/>
              <a:ahLst/>
              <a:cxnLst/>
              <a:rect l="l" t="t" r="r" b="b"/>
              <a:pathLst>
                <a:path w="218" h="244" extrusionOk="0">
                  <a:moveTo>
                    <a:pt x="0" y="123"/>
                  </a:moveTo>
                  <a:lnTo>
                    <a:pt x="1" y="107"/>
                  </a:lnTo>
                  <a:lnTo>
                    <a:pt x="2" y="91"/>
                  </a:lnTo>
                  <a:lnTo>
                    <a:pt x="5" y="78"/>
                  </a:lnTo>
                  <a:lnTo>
                    <a:pt x="10" y="66"/>
                  </a:lnTo>
                  <a:lnTo>
                    <a:pt x="14" y="54"/>
                  </a:lnTo>
                  <a:lnTo>
                    <a:pt x="20" y="45"/>
                  </a:lnTo>
                  <a:lnTo>
                    <a:pt x="28" y="35"/>
                  </a:lnTo>
                  <a:lnTo>
                    <a:pt x="36" y="27"/>
                  </a:lnTo>
                  <a:lnTo>
                    <a:pt x="44" y="21"/>
                  </a:lnTo>
                  <a:lnTo>
                    <a:pt x="52" y="16"/>
                  </a:lnTo>
                  <a:lnTo>
                    <a:pt x="60" y="11"/>
                  </a:lnTo>
                  <a:lnTo>
                    <a:pt x="70" y="8"/>
                  </a:lnTo>
                  <a:lnTo>
                    <a:pt x="79" y="4"/>
                  </a:lnTo>
                  <a:lnTo>
                    <a:pt x="89" y="3"/>
                  </a:lnTo>
                  <a:lnTo>
                    <a:pt x="98" y="2"/>
                  </a:lnTo>
                  <a:lnTo>
                    <a:pt x="109" y="0"/>
                  </a:lnTo>
                  <a:lnTo>
                    <a:pt x="121" y="2"/>
                  </a:lnTo>
                  <a:lnTo>
                    <a:pt x="132" y="3"/>
                  </a:lnTo>
                  <a:lnTo>
                    <a:pt x="143" y="5"/>
                  </a:lnTo>
                  <a:lnTo>
                    <a:pt x="152" y="9"/>
                  </a:lnTo>
                  <a:lnTo>
                    <a:pt x="162" y="14"/>
                  </a:lnTo>
                  <a:lnTo>
                    <a:pt x="172" y="18"/>
                  </a:lnTo>
                  <a:lnTo>
                    <a:pt x="180" y="24"/>
                  </a:lnTo>
                  <a:lnTo>
                    <a:pt x="187" y="33"/>
                  </a:lnTo>
                  <a:lnTo>
                    <a:pt x="194" y="40"/>
                  </a:lnTo>
                  <a:lnTo>
                    <a:pt x="200" y="49"/>
                  </a:lnTo>
                  <a:lnTo>
                    <a:pt x="206" y="59"/>
                  </a:lnTo>
                  <a:lnTo>
                    <a:pt x="210" y="70"/>
                  </a:lnTo>
                  <a:lnTo>
                    <a:pt x="214" y="81"/>
                  </a:lnTo>
                  <a:lnTo>
                    <a:pt x="216" y="93"/>
                  </a:lnTo>
                  <a:lnTo>
                    <a:pt x="217" y="106"/>
                  </a:lnTo>
                  <a:lnTo>
                    <a:pt x="218" y="119"/>
                  </a:lnTo>
                  <a:lnTo>
                    <a:pt x="217" y="130"/>
                  </a:lnTo>
                  <a:lnTo>
                    <a:pt x="217" y="141"/>
                  </a:lnTo>
                  <a:lnTo>
                    <a:pt x="216" y="150"/>
                  </a:lnTo>
                  <a:lnTo>
                    <a:pt x="215" y="159"/>
                  </a:lnTo>
                  <a:lnTo>
                    <a:pt x="212" y="167"/>
                  </a:lnTo>
                  <a:lnTo>
                    <a:pt x="210" y="175"/>
                  </a:lnTo>
                  <a:lnTo>
                    <a:pt x="208" y="183"/>
                  </a:lnTo>
                  <a:lnTo>
                    <a:pt x="204" y="190"/>
                  </a:lnTo>
                  <a:lnTo>
                    <a:pt x="200" y="196"/>
                  </a:lnTo>
                  <a:lnTo>
                    <a:pt x="197" y="202"/>
                  </a:lnTo>
                  <a:lnTo>
                    <a:pt x="193" y="207"/>
                  </a:lnTo>
                  <a:lnTo>
                    <a:pt x="188" y="213"/>
                  </a:lnTo>
                  <a:lnTo>
                    <a:pt x="182" y="217"/>
                  </a:lnTo>
                  <a:lnTo>
                    <a:pt x="178" y="221"/>
                  </a:lnTo>
                  <a:lnTo>
                    <a:pt x="172" y="226"/>
                  </a:lnTo>
                  <a:lnTo>
                    <a:pt x="166" y="229"/>
                  </a:lnTo>
                  <a:lnTo>
                    <a:pt x="158" y="233"/>
                  </a:lnTo>
                  <a:lnTo>
                    <a:pt x="152" y="235"/>
                  </a:lnTo>
                  <a:lnTo>
                    <a:pt x="145" y="238"/>
                  </a:lnTo>
                  <a:lnTo>
                    <a:pt x="138" y="240"/>
                  </a:lnTo>
                  <a:lnTo>
                    <a:pt x="131" y="241"/>
                  </a:lnTo>
                  <a:lnTo>
                    <a:pt x="124" y="243"/>
                  </a:lnTo>
                  <a:lnTo>
                    <a:pt x="116" y="244"/>
                  </a:lnTo>
                  <a:lnTo>
                    <a:pt x="109" y="244"/>
                  </a:lnTo>
                  <a:lnTo>
                    <a:pt x="97" y="243"/>
                  </a:lnTo>
                  <a:lnTo>
                    <a:pt x="86" y="241"/>
                  </a:lnTo>
                  <a:lnTo>
                    <a:pt x="76" y="239"/>
                  </a:lnTo>
                  <a:lnTo>
                    <a:pt x="65" y="235"/>
                  </a:lnTo>
                  <a:lnTo>
                    <a:pt x="55" y="232"/>
                  </a:lnTo>
                  <a:lnTo>
                    <a:pt x="47" y="226"/>
                  </a:lnTo>
                  <a:lnTo>
                    <a:pt x="38" y="220"/>
                  </a:lnTo>
                  <a:lnTo>
                    <a:pt x="30" y="213"/>
                  </a:lnTo>
                  <a:lnTo>
                    <a:pt x="23" y="204"/>
                  </a:lnTo>
                  <a:lnTo>
                    <a:pt x="17" y="195"/>
                  </a:lnTo>
                  <a:lnTo>
                    <a:pt x="12" y="185"/>
                  </a:lnTo>
                  <a:lnTo>
                    <a:pt x="7" y="174"/>
                  </a:lnTo>
                  <a:lnTo>
                    <a:pt x="5" y="162"/>
                  </a:lnTo>
                  <a:lnTo>
                    <a:pt x="2" y="150"/>
                  </a:lnTo>
                  <a:lnTo>
                    <a:pt x="1" y="136"/>
                  </a:lnTo>
                  <a:lnTo>
                    <a:pt x="0" y="123"/>
                  </a:lnTo>
                  <a:close/>
                  <a:moveTo>
                    <a:pt x="41" y="123"/>
                  </a:moveTo>
                  <a:lnTo>
                    <a:pt x="41" y="133"/>
                  </a:lnTo>
                  <a:lnTo>
                    <a:pt x="42" y="143"/>
                  </a:lnTo>
                  <a:lnTo>
                    <a:pt x="43" y="153"/>
                  </a:lnTo>
                  <a:lnTo>
                    <a:pt x="46" y="161"/>
                  </a:lnTo>
                  <a:lnTo>
                    <a:pt x="48" y="169"/>
                  </a:lnTo>
                  <a:lnTo>
                    <a:pt x="52" y="177"/>
                  </a:lnTo>
                  <a:lnTo>
                    <a:pt x="55" y="183"/>
                  </a:lnTo>
                  <a:lnTo>
                    <a:pt x="60" y="189"/>
                  </a:lnTo>
                  <a:lnTo>
                    <a:pt x="65" y="195"/>
                  </a:lnTo>
                  <a:lnTo>
                    <a:pt x="71" y="198"/>
                  </a:lnTo>
                  <a:lnTo>
                    <a:pt x="77" y="203"/>
                  </a:lnTo>
                  <a:lnTo>
                    <a:pt x="83" y="205"/>
                  </a:lnTo>
                  <a:lnTo>
                    <a:pt x="89" y="208"/>
                  </a:lnTo>
                  <a:lnTo>
                    <a:pt x="95" y="210"/>
                  </a:lnTo>
                  <a:lnTo>
                    <a:pt x="102" y="210"/>
                  </a:lnTo>
                  <a:lnTo>
                    <a:pt x="109" y="211"/>
                  </a:lnTo>
                  <a:lnTo>
                    <a:pt x="116" y="210"/>
                  </a:lnTo>
                  <a:lnTo>
                    <a:pt x="124" y="210"/>
                  </a:lnTo>
                  <a:lnTo>
                    <a:pt x="130" y="208"/>
                  </a:lnTo>
                  <a:lnTo>
                    <a:pt x="136" y="205"/>
                  </a:lnTo>
                  <a:lnTo>
                    <a:pt x="142" y="203"/>
                  </a:lnTo>
                  <a:lnTo>
                    <a:pt x="148" y="198"/>
                  </a:lnTo>
                  <a:lnTo>
                    <a:pt x="152" y="195"/>
                  </a:lnTo>
                  <a:lnTo>
                    <a:pt x="158" y="189"/>
                  </a:lnTo>
                  <a:lnTo>
                    <a:pt x="162" y="183"/>
                  </a:lnTo>
                  <a:lnTo>
                    <a:pt x="167" y="177"/>
                  </a:lnTo>
                  <a:lnTo>
                    <a:pt x="170" y="169"/>
                  </a:lnTo>
                  <a:lnTo>
                    <a:pt x="173" y="161"/>
                  </a:lnTo>
                  <a:lnTo>
                    <a:pt x="175" y="151"/>
                  </a:lnTo>
                  <a:lnTo>
                    <a:pt x="176" y="142"/>
                  </a:lnTo>
                  <a:lnTo>
                    <a:pt x="178" y="132"/>
                  </a:lnTo>
                  <a:lnTo>
                    <a:pt x="178" y="120"/>
                  </a:lnTo>
                  <a:lnTo>
                    <a:pt x="178" y="111"/>
                  </a:lnTo>
                  <a:lnTo>
                    <a:pt x="176" y="101"/>
                  </a:lnTo>
                  <a:lnTo>
                    <a:pt x="175" y="91"/>
                  </a:lnTo>
                  <a:lnTo>
                    <a:pt x="173" y="83"/>
                  </a:lnTo>
                  <a:lnTo>
                    <a:pt x="169" y="75"/>
                  </a:lnTo>
                  <a:lnTo>
                    <a:pt x="167" y="67"/>
                  </a:lnTo>
                  <a:lnTo>
                    <a:pt x="162" y="61"/>
                  </a:lnTo>
                  <a:lnTo>
                    <a:pt x="158" y="55"/>
                  </a:lnTo>
                  <a:lnTo>
                    <a:pt x="152" y="51"/>
                  </a:lnTo>
                  <a:lnTo>
                    <a:pt x="148" y="46"/>
                  </a:lnTo>
                  <a:lnTo>
                    <a:pt x="142" y="42"/>
                  </a:lnTo>
                  <a:lnTo>
                    <a:pt x="136" y="39"/>
                  </a:lnTo>
                  <a:lnTo>
                    <a:pt x="130" y="36"/>
                  </a:lnTo>
                  <a:lnTo>
                    <a:pt x="124" y="35"/>
                  </a:lnTo>
                  <a:lnTo>
                    <a:pt x="116" y="34"/>
                  </a:lnTo>
                  <a:lnTo>
                    <a:pt x="109" y="34"/>
                  </a:lnTo>
                  <a:lnTo>
                    <a:pt x="102" y="34"/>
                  </a:lnTo>
                  <a:lnTo>
                    <a:pt x="95" y="35"/>
                  </a:lnTo>
                  <a:lnTo>
                    <a:pt x="89" y="36"/>
                  </a:lnTo>
                  <a:lnTo>
                    <a:pt x="83" y="39"/>
                  </a:lnTo>
                  <a:lnTo>
                    <a:pt x="77" y="42"/>
                  </a:lnTo>
                  <a:lnTo>
                    <a:pt x="71" y="46"/>
                  </a:lnTo>
                  <a:lnTo>
                    <a:pt x="65" y="51"/>
                  </a:lnTo>
                  <a:lnTo>
                    <a:pt x="60" y="55"/>
                  </a:lnTo>
                  <a:lnTo>
                    <a:pt x="55" y="61"/>
                  </a:lnTo>
                  <a:lnTo>
                    <a:pt x="52" y="67"/>
                  </a:lnTo>
                  <a:lnTo>
                    <a:pt x="48" y="75"/>
                  </a:lnTo>
                  <a:lnTo>
                    <a:pt x="46" y="83"/>
                  </a:lnTo>
                  <a:lnTo>
                    <a:pt x="43" y="91"/>
                  </a:lnTo>
                  <a:lnTo>
                    <a:pt x="42" y="101"/>
                  </a:lnTo>
                  <a:lnTo>
                    <a:pt x="41" y="112"/>
                  </a:lnTo>
                  <a:lnTo>
                    <a:pt x="41" y="12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74"/>
            <p:cNvSpPr/>
            <p:nvPr/>
          </p:nvSpPr>
          <p:spPr>
            <a:xfrm>
              <a:off x="3511" y="1287"/>
              <a:ext cx="27" cy="65"/>
            </a:xfrm>
            <a:custGeom>
              <a:avLst/>
              <a:gdLst/>
              <a:ahLst/>
              <a:cxnLst/>
              <a:rect l="l" t="t" r="r" b="b"/>
              <a:pathLst>
                <a:path w="135" h="325" extrusionOk="0">
                  <a:moveTo>
                    <a:pt x="35" y="325"/>
                  </a:moveTo>
                  <a:lnTo>
                    <a:pt x="35" y="123"/>
                  </a:lnTo>
                  <a:lnTo>
                    <a:pt x="0" y="123"/>
                  </a:lnTo>
                  <a:lnTo>
                    <a:pt x="0" y="93"/>
                  </a:lnTo>
                  <a:lnTo>
                    <a:pt x="35" y="93"/>
                  </a:lnTo>
                  <a:lnTo>
                    <a:pt x="35" y="68"/>
                  </a:lnTo>
                  <a:lnTo>
                    <a:pt x="35" y="62"/>
                  </a:lnTo>
                  <a:lnTo>
                    <a:pt x="35" y="57"/>
                  </a:lnTo>
                  <a:lnTo>
                    <a:pt x="35" y="53"/>
                  </a:lnTo>
                  <a:lnTo>
                    <a:pt x="36" y="48"/>
                  </a:lnTo>
                  <a:lnTo>
                    <a:pt x="36" y="44"/>
                  </a:lnTo>
                  <a:lnTo>
                    <a:pt x="37" y="41"/>
                  </a:lnTo>
                  <a:lnTo>
                    <a:pt x="37" y="37"/>
                  </a:lnTo>
                  <a:lnTo>
                    <a:pt x="38" y="33"/>
                  </a:lnTo>
                  <a:lnTo>
                    <a:pt x="41" y="30"/>
                  </a:lnTo>
                  <a:lnTo>
                    <a:pt x="42" y="26"/>
                  </a:lnTo>
                  <a:lnTo>
                    <a:pt x="44" y="23"/>
                  </a:lnTo>
                  <a:lnTo>
                    <a:pt x="47" y="20"/>
                  </a:lnTo>
                  <a:lnTo>
                    <a:pt x="49" y="17"/>
                  </a:lnTo>
                  <a:lnTo>
                    <a:pt x="51" y="14"/>
                  </a:lnTo>
                  <a:lnTo>
                    <a:pt x="55" y="12"/>
                  </a:lnTo>
                  <a:lnTo>
                    <a:pt x="59" y="8"/>
                  </a:lnTo>
                  <a:lnTo>
                    <a:pt x="62" y="7"/>
                  </a:lnTo>
                  <a:lnTo>
                    <a:pt x="67" y="5"/>
                  </a:lnTo>
                  <a:lnTo>
                    <a:pt x="71" y="3"/>
                  </a:lnTo>
                  <a:lnTo>
                    <a:pt x="75" y="2"/>
                  </a:lnTo>
                  <a:lnTo>
                    <a:pt x="81" y="1"/>
                  </a:lnTo>
                  <a:lnTo>
                    <a:pt x="86" y="0"/>
                  </a:lnTo>
                  <a:lnTo>
                    <a:pt x="92" y="0"/>
                  </a:lnTo>
                  <a:lnTo>
                    <a:pt x="98" y="0"/>
                  </a:lnTo>
                  <a:lnTo>
                    <a:pt x="103" y="0"/>
                  </a:lnTo>
                  <a:lnTo>
                    <a:pt x="108" y="0"/>
                  </a:lnTo>
                  <a:lnTo>
                    <a:pt x="111" y="0"/>
                  </a:lnTo>
                  <a:lnTo>
                    <a:pt x="116" y="0"/>
                  </a:lnTo>
                  <a:lnTo>
                    <a:pt x="121" y="1"/>
                  </a:lnTo>
                  <a:lnTo>
                    <a:pt x="126" y="1"/>
                  </a:lnTo>
                  <a:lnTo>
                    <a:pt x="131" y="2"/>
                  </a:lnTo>
                  <a:lnTo>
                    <a:pt x="135" y="3"/>
                  </a:lnTo>
                  <a:lnTo>
                    <a:pt x="129" y="37"/>
                  </a:lnTo>
                  <a:lnTo>
                    <a:pt x="127" y="37"/>
                  </a:lnTo>
                  <a:lnTo>
                    <a:pt x="123" y="37"/>
                  </a:lnTo>
                  <a:lnTo>
                    <a:pt x="121" y="36"/>
                  </a:lnTo>
                  <a:lnTo>
                    <a:pt x="117" y="36"/>
                  </a:lnTo>
                  <a:lnTo>
                    <a:pt x="115" y="36"/>
                  </a:lnTo>
                  <a:lnTo>
                    <a:pt x="111" y="36"/>
                  </a:lnTo>
                  <a:lnTo>
                    <a:pt x="109" y="36"/>
                  </a:lnTo>
                  <a:lnTo>
                    <a:pt x="107" y="36"/>
                  </a:lnTo>
                  <a:lnTo>
                    <a:pt x="102" y="36"/>
                  </a:lnTo>
                  <a:lnTo>
                    <a:pt x="98" y="36"/>
                  </a:lnTo>
                  <a:lnTo>
                    <a:pt x="95" y="37"/>
                  </a:lnTo>
                  <a:lnTo>
                    <a:pt x="91" y="37"/>
                  </a:lnTo>
                  <a:lnTo>
                    <a:pt x="89" y="38"/>
                  </a:lnTo>
                  <a:lnTo>
                    <a:pt x="85" y="39"/>
                  </a:lnTo>
                  <a:lnTo>
                    <a:pt x="83" y="42"/>
                  </a:lnTo>
                  <a:lnTo>
                    <a:pt x="81" y="43"/>
                  </a:lnTo>
                  <a:lnTo>
                    <a:pt x="79" y="45"/>
                  </a:lnTo>
                  <a:lnTo>
                    <a:pt x="78" y="48"/>
                  </a:lnTo>
                  <a:lnTo>
                    <a:pt x="77" y="50"/>
                  </a:lnTo>
                  <a:lnTo>
                    <a:pt x="75" y="54"/>
                  </a:lnTo>
                  <a:lnTo>
                    <a:pt x="74" y="57"/>
                  </a:lnTo>
                  <a:lnTo>
                    <a:pt x="74" y="62"/>
                  </a:lnTo>
                  <a:lnTo>
                    <a:pt x="74" y="67"/>
                  </a:lnTo>
                  <a:lnTo>
                    <a:pt x="74" y="72"/>
                  </a:lnTo>
                  <a:lnTo>
                    <a:pt x="74" y="93"/>
                  </a:lnTo>
                  <a:lnTo>
                    <a:pt x="119" y="93"/>
                  </a:lnTo>
                  <a:lnTo>
                    <a:pt x="119" y="123"/>
                  </a:lnTo>
                  <a:lnTo>
                    <a:pt x="74" y="123"/>
                  </a:lnTo>
                  <a:lnTo>
                    <a:pt x="74" y="325"/>
                  </a:lnTo>
                  <a:lnTo>
                    <a:pt x="35" y="3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74"/>
            <p:cNvSpPr/>
            <p:nvPr/>
          </p:nvSpPr>
          <p:spPr>
            <a:xfrm>
              <a:off x="3564" y="1287"/>
              <a:ext cx="57" cy="66"/>
            </a:xfrm>
            <a:custGeom>
              <a:avLst/>
              <a:gdLst/>
              <a:ahLst/>
              <a:cxnLst/>
              <a:rect l="l" t="t" r="r" b="b"/>
              <a:pathLst>
                <a:path w="284" h="331" extrusionOk="0">
                  <a:moveTo>
                    <a:pt x="240" y="213"/>
                  </a:moveTo>
                  <a:lnTo>
                    <a:pt x="284" y="224"/>
                  </a:lnTo>
                  <a:lnTo>
                    <a:pt x="280" y="236"/>
                  </a:lnTo>
                  <a:lnTo>
                    <a:pt x="275" y="248"/>
                  </a:lnTo>
                  <a:lnTo>
                    <a:pt x="270" y="259"/>
                  </a:lnTo>
                  <a:lnTo>
                    <a:pt x="264" y="270"/>
                  </a:lnTo>
                  <a:lnTo>
                    <a:pt x="258" y="279"/>
                  </a:lnTo>
                  <a:lnTo>
                    <a:pt x="251" y="288"/>
                  </a:lnTo>
                  <a:lnTo>
                    <a:pt x="244" y="296"/>
                  </a:lnTo>
                  <a:lnTo>
                    <a:pt x="236" y="303"/>
                  </a:lnTo>
                  <a:lnTo>
                    <a:pt x="226" y="309"/>
                  </a:lnTo>
                  <a:lnTo>
                    <a:pt x="218" y="315"/>
                  </a:lnTo>
                  <a:lnTo>
                    <a:pt x="207" y="320"/>
                  </a:lnTo>
                  <a:lnTo>
                    <a:pt x="197" y="324"/>
                  </a:lnTo>
                  <a:lnTo>
                    <a:pt x="186" y="327"/>
                  </a:lnTo>
                  <a:lnTo>
                    <a:pt x="174" y="328"/>
                  </a:lnTo>
                  <a:lnTo>
                    <a:pt x="162" y="331"/>
                  </a:lnTo>
                  <a:lnTo>
                    <a:pt x="150" y="331"/>
                  </a:lnTo>
                  <a:lnTo>
                    <a:pt x="138" y="331"/>
                  </a:lnTo>
                  <a:lnTo>
                    <a:pt x="126" y="330"/>
                  </a:lnTo>
                  <a:lnTo>
                    <a:pt x="114" y="327"/>
                  </a:lnTo>
                  <a:lnTo>
                    <a:pt x="104" y="326"/>
                  </a:lnTo>
                  <a:lnTo>
                    <a:pt x="93" y="322"/>
                  </a:lnTo>
                  <a:lnTo>
                    <a:pt x="83" y="319"/>
                  </a:lnTo>
                  <a:lnTo>
                    <a:pt x="75" y="314"/>
                  </a:lnTo>
                  <a:lnTo>
                    <a:pt x="66" y="309"/>
                  </a:lnTo>
                  <a:lnTo>
                    <a:pt x="58" y="304"/>
                  </a:lnTo>
                  <a:lnTo>
                    <a:pt x="51" y="298"/>
                  </a:lnTo>
                  <a:lnTo>
                    <a:pt x="44" y="291"/>
                  </a:lnTo>
                  <a:lnTo>
                    <a:pt x="38" y="284"/>
                  </a:lnTo>
                  <a:lnTo>
                    <a:pt x="32" y="276"/>
                  </a:lnTo>
                  <a:lnTo>
                    <a:pt x="27" y="267"/>
                  </a:lnTo>
                  <a:lnTo>
                    <a:pt x="21" y="259"/>
                  </a:lnTo>
                  <a:lnTo>
                    <a:pt x="17" y="248"/>
                  </a:lnTo>
                  <a:lnTo>
                    <a:pt x="12" y="238"/>
                  </a:lnTo>
                  <a:lnTo>
                    <a:pt x="10" y="228"/>
                  </a:lnTo>
                  <a:lnTo>
                    <a:pt x="6" y="218"/>
                  </a:lnTo>
                  <a:lnTo>
                    <a:pt x="4" y="207"/>
                  </a:lnTo>
                  <a:lnTo>
                    <a:pt x="3" y="196"/>
                  </a:lnTo>
                  <a:lnTo>
                    <a:pt x="0" y="186"/>
                  </a:lnTo>
                  <a:lnTo>
                    <a:pt x="0" y="174"/>
                  </a:lnTo>
                  <a:lnTo>
                    <a:pt x="0" y="163"/>
                  </a:lnTo>
                  <a:lnTo>
                    <a:pt x="0" y="150"/>
                  </a:lnTo>
                  <a:lnTo>
                    <a:pt x="2" y="139"/>
                  </a:lnTo>
                  <a:lnTo>
                    <a:pt x="3" y="127"/>
                  </a:lnTo>
                  <a:lnTo>
                    <a:pt x="5" y="116"/>
                  </a:lnTo>
                  <a:lnTo>
                    <a:pt x="8" y="105"/>
                  </a:lnTo>
                  <a:lnTo>
                    <a:pt x="11" y="95"/>
                  </a:lnTo>
                  <a:lnTo>
                    <a:pt x="15" y="85"/>
                  </a:lnTo>
                  <a:lnTo>
                    <a:pt x="20" y="75"/>
                  </a:lnTo>
                  <a:lnTo>
                    <a:pt x="24" y="66"/>
                  </a:lnTo>
                  <a:lnTo>
                    <a:pt x="29" y="57"/>
                  </a:lnTo>
                  <a:lnTo>
                    <a:pt x="35" y="50"/>
                  </a:lnTo>
                  <a:lnTo>
                    <a:pt x="42" y="43"/>
                  </a:lnTo>
                  <a:lnTo>
                    <a:pt x="50" y="36"/>
                  </a:lnTo>
                  <a:lnTo>
                    <a:pt x="57" y="30"/>
                  </a:lnTo>
                  <a:lnTo>
                    <a:pt x="65" y="24"/>
                  </a:lnTo>
                  <a:lnTo>
                    <a:pt x="74" y="19"/>
                  </a:lnTo>
                  <a:lnTo>
                    <a:pt x="82" y="14"/>
                  </a:lnTo>
                  <a:lnTo>
                    <a:pt x="92" y="11"/>
                  </a:lnTo>
                  <a:lnTo>
                    <a:pt x="101" y="7"/>
                  </a:lnTo>
                  <a:lnTo>
                    <a:pt x="111" y="5"/>
                  </a:lnTo>
                  <a:lnTo>
                    <a:pt x="120" y="2"/>
                  </a:lnTo>
                  <a:lnTo>
                    <a:pt x="130" y="1"/>
                  </a:lnTo>
                  <a:lnTo>
                    <a:pt x="141" y="0"/>
                  </a:lnTo>
                  <a:lnTo>
                    <a:pt x="152" y="0"/>
                  </a:lnTo>
                  <a:lnTo>
                    <a:pt x="164" y="0"/>
                  </a:lnTo>
                  <a:lnTo>
                    <a:pt x="174" y="1"/>
                  </a:lnTo>
                  <a:lnTo>
                    <a:pt x="185" y="2"/>
                  </a:lnTo>
                  <a:lnTo>
                    <a:pt x="196" y="6"/>
                  </a:lnTo>
                  <a:lnTo>
                    <a:pt x="206" y="9"/>
                  </a:lnTo>
                  <a:lnTo>
                    <a:pt x="215" y="13"/>
                  </a:lnTo>
                  <a:lnTo>
                    <a:pt x="224" y="18"/>
                  </a:lnTo>
                  <a:lnTo>
                    <a:pt x="232" y="24"/>
                  </a:lnTo>
                  <a:lnTo>
                    <a:pt x="240" y="30"/>
                  </a:lnTo>
                  <a:lnTo>
                    <a:pt x="248" y="37"/>
                  </a:lnTo>
                  <a:lnTo>
                    <a:pt x="254" y="45"/>
                  </a:lnTo>
                  <a:lnTo>
                    <a:pt x="260" y="54"/>
                  </a:lnTo>
                  <a:lnTo>
                    <a:pt x="266" y="62"/>
                  </a:lnTo>
                  <a:lnTo>
                    <a:pt x="270" y="72"/>
                  </a:lnTo>
                  <a:lnTo>
                    <a:pt x="274" y="81"/>
                  </a:lnTo>
                  <a:lnTo>
                    <a:pt x="278" y="92"/>
                  </a:lnTo>
                  <a:lnTo>
                    <a:pt x="237" y="103"/>
                  </a:lnTo>
                  <a:lnTo>
                    <a:pt x="233" y="95"/>
                  </a:lnTo>
                  <a:lnTo>
                    <a:pt x="230" y="86"/>
                  </a:lnTo>
                  <a:lnTo>
                    <a:pt x="226" y="79"/>
                  </a:lnTo>
                  <a:lnTo>
                    <a:pt x="222" y="72"/>
                  </a:lnTo>
                  <a:lnTo>
                    <a:pt x="219" y="66"/>
                  </a:lnTo>
                  <a:lnTo>
                    <a:pt x="214" y="61"/>
                  </a:lnTo>
                  <a:lnTo>
                    <a:pt x="209" y="56"/>
                  </a:lnTo>
                  <a:lnTo>
                    <a:pt x="203" y="51"/>
                  </a:lnTo>
                  <a:lnTo>
                    <a:pt x="198" y="48"/>
                  </a:lnTo>
                  <a:lnTo>
                    <a:pt x="192" y="44"/>
                  </a:lnTo>
                  <a:lnTo>
                    <a:pt x="186" y="42"/>
                  </a:lnTo>
                  <a:lnTo>
                    <a:pt x="180" y="39"/>
                  </a:lnTo>
                  <a:lnTo>
                    <a:pt x="173" y="38"/>
                  </a:lnTo>
                  <a:lnTo>
                    <a:pt x="166" y="37"/>
                  </a:lnTo>
                  <a:lnTo>
                    <a:pt x="159" y="36"/>
                  </a:lnTo>
                  <a:lnTo>
                    <a:pt x="150" y="36"/>
                  </a:lnTo>
                  <a:lnTo>
                    <a:pt x="141" y="36"/>
                  </a:lnTo>
                  <a:lnTo>
                    <a:pt x="132" y="37"/>
                  </a:lnTo>
                  <a:lnTo>
                    <a:pt x="124" y="38"/>
                  </a:lnTo>
                  <a:lnTo>
                    <a:pt x="117" y="39"/>
                  </a:lnTo>
                  <a:lnTo>
                    <a:pt x="108" y="43"/>
                  </a:lnTo>
                  <a:lnTo>
                    <a:pt x="102" y="45"/>
                  </a:lnTo>
                  <a:lnTo>
                    <a:pt x="95" y="49"/>
                  </a:lnTo>
                  <a:lnTo>
                    <a:pt x="89" y="54"/>
                  </a:lnTo>
                  <a:lnTo>
                    <a:pt x="83" y="57"/>
                  </a:lnTo>
                  <a:lnTo>
                    <a:pt x="77" y="63"/>
                  </a:lnTo>
                  <a:lnTo>
                    <a:pt x="72" y="68"/>
                  </a:lnTo>
                  <a:lnTo>
                    <a:pt x="68" y="74"/>
                  </a:lnTo>
                  <a:lnTo>
                    <a:pt x="63" y="80"/>
                  </a:lnTo>
                  <a:lnTo>
                    <a:pt x="59" y="86"/>
                  </a:lnTo>
                  <a:lnTo>
                    <a:pt x="57" y="93"/>
                  </a:lnTo>
                  <a:lnTo>
                    <a:pt x="53" y="101"/>
                  </a:lnTo>
                  <a:lnTo>
                    <a:pt x="51" y="108"/>
                  </a:lnTo>
                  <a:lnTo>
                    <a:pt x="50" y="116"/>
                  </a:lnTo>
                  <a:lnTo>
                    <a:pt x="47" y="123"/>
                  </a:lnTo>
                  <a:lnTo>
                    <a:pt x="46" y="130"/>
                  </a:lnTo>
                  <a:lnTo>
                    <a:pt x="45" y="139"/>
                  </a:lnTo>
                  <a:lnTo>
                    <a:pt x="45" y="146"/>
                  </a:lnTo>
                  <a:lnTo>
                    <a:pt x="44" y="154"/>
                  </a:lnTo>
                  <a:lnTo>
                    <a:pt x="44" y="163"/>
                  </a:lnTo>
                  <a:lnTo>
                    <a:pt x="44" y="172"/>
                  </a:lnTo>
                  <a:lnTo>
                    <a:pt x="45" y="182"/>
                  </a:lnTo>
                  <a:lnTo>
                    <a:pt x="45" y="192"/>
                  </a:lnTo>
                  <a:lnTo>
                    <a:pt x="47" y="200"/>
                  </a:lnTo>
                  <a:lnTo>
                    <a:pt x="48" y="210"/>
                  </a:lnTo>
                  <a:lnTo>
                    <a:pt x="51" y="218"/>
                  </a:lnTo>
                  <a:lnTo>
                    <a:pt x="53" y="226"/>
                  </a:lnTo>
                  <a:lnTo>
                    <a:pt x="56" y="234"/>
                  </a:lnTo>
                  <a:lnTo>
                    <a:pt x="59" y="241"/>
                  </a:lnTo>
                  <a:lnTo>
                    <a:pt x="63" y="248"/>
                  </a:lnTo>
                  <a:lnTo>
                    <a:pt x="66" y="254"/>
                  </a:lnTo>
                  <a:lnTo>
                    <a:pt x="71" y="260"/>
                  </a:lnTo>
                  <a:lnTo>
                    <a:pt x="76" y="266"/>
                  </a:lnTo>
                  <a:lnTo>
                    <a:pt x="81" y="271"/>
                  </a:lnTo>
                  <a:lnTo>
                    <a:pt x="87" y="276"/>
                  </a:lnTo>
                  <a:lnTo>
                    <a:pt x="93" y="279"/>
                  </a:lnTo>
                  <a:lnTo>
                    <a:pt x="99" y="283"/>
                  </a:lnTo>
                  <a:lnTo>
                    <a:pt x="106" y="286"/>
                  </a:lnTo>
                  <a:lnTo>
                    <a:pt x="112" y="289"/>
                  </a:lnTo>
                  <a:lnTo>
                    <a:pt x="119" y="291"/>
                  </a:lnTo>
                  <a:lnTo>
                    <a:pt x="125" y="292"/>
                  </a:lnTo>
                  <a:lnTo>
                    <a:pt x="132" y="294"/>
                  </a:lnTo>
                  <a:lnTo>
                    <a:pt x="140" y="294"/>
                  </a:lnTo>
                  <a:lnTo>
                    <a:pt x="147" y="295"/>
                  </a:lnTo>
                  <a:lnTo>
                    <a:pt x="156" y="294"/>
                  </a:lnTo>
                  <a:lnTo>
                    <a:pt x="165" y="294"/>
                  </a:lnTo>
                  <a:lnTo>
                    <a:pt x="172" y="291"/>
                  </a:lnTo>
                  <a:lnTo>
                    <a:pt x="180" y="289"/>
                  </a:lnTo>
                  <a:lnTo>
                    <a:pt x="188" y="286"/>
                  </a:lnTo>
                  <a:lnTo>
                    <a:pt x="195" y="283"/>
                  </a:lnTo>
                  <a:lnTo>
                    <a:pt x="201" y="279"/>
                  </a:lnTo>
                  <a:lnTo>
                    <a:pt x="208" y="274"/>
                  </a:lnTo>
                  <a:lnTo>
                    <a:pt x="214" y="268"/>
                  </a:lnTo>
                  <a:lnTo>
                    <a:pt x="219" y="262"/>
                  </a:lnTo>
                  <a:lnTo>
                    <a:pt x="224" y="255"/>
                  </a:lnTo>
                  <a:lnTo>
                    <a:pt x="228" y="248"/>
                  </a:lnTo>
                  <a:lnTo>
                    <a:pt x="232" y="241"/>
                  </a:lnTo>
                  <a:lnTo>
                    <a:pt x="236" y="231"/>
                  </a:lnTo>
                  <a:lnTo>
                    <a:pt x="238" y="223"/>
                  </a:lnTo>
                  <a:lnTo>
                    <a:pt x="240" y="21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74"/>
            <p:cNvSpPr/>
            <p:nvPr/>
          </p:nvSpPr>
          <p:spPr>
            <a:xfrm>
              <a:off x="3628" y="1304"/>
              <a:ext cx="43" cy="49"/>
            </a:xfrm>
            <a:custGeom>
              <a:avLst/>
              <a:gdLst/>
              <a:ahLst/>
              <a:cxnLst/>
              <a:rect l="l" t="t" r="r" b="b"/>
              <a:pathLst>
                <a:path w="217" h="244" extrusionOk="0">
                  <a:moveTo>
                    <a:pt x="0" y="123"/>
                  </a:moveTo>
                  <a:lnTo>
                    <a:pt x="0" y="107"/>
                  </a:lnTo>
                  <a:lnTo>
                    <a:pt x="2" y="91"/>
                  </a:lnTo>
                  <a:lnTo>
                    <a:pt x="5" y="78"/>
                  </a:lnTo>
                  <a:lnTo>
                    <a:pt x="8" y="66"/>
                  </a:lnTo>
                  <a:lnTo>
                    <a:pt x="14" y="54"/>
                  </a:lnTo>
                  <a:lnTo>
                    <a:pt x="20" y="45"/>
                  </a:lnTo>
                  <a:lnTo>
                    <a:pt x="28" y="35"/>
                  </a:lnTo>
                  <a:lnTo>
                    <a:pt x="36" y="27"/>
                  </a:lnTo>
                  <a:lnTo>
                    <a:pt x="43" y="21"/>
                  </a:lnTo>
                  <a:lnTo>
                    <a:pt x="52" y="16"/>
                  </a:lnTo>
                  <a:lnTo>
                    <a:pt x="60" y="11"/>
                  </a:lnTo>
                  <a:lnTo>
                    <a:pt x="70" y="8"/>
                  </a:lnTo>
                  <a:lnTo>
                    <a:pt x="78" y="4"/>
                  </a:lnTo>
                  <a:lnTo>
                    <a:pt x="88" y="3"/>
                  </a:lnTo>
                  <a:lnTo>
                    <a:pt x="98" y="2"/>
                  </a:lnTo>
                  <a:lnTo>
                    <a:pt x="109" y="0"/>
                  </a:lnTo>
                  <a:lnTo>
                    <a:pt x="121" y="2"/>
                  </a:lnTo>
                  <a:lnTo>
                    <a:pt x="132" y="3"/>
                  </a:lnTo>
                  <a:lnTo>
                    <a:pt x="143" y="5"/>
                  </a:lnTo>
                  <a:lnTo>
                    <a:pt x="152" y="9"/>
                  </a:lnTo>
                  <a:lnTo>
                    <a:pt x="162" y="14"/>
                  </a:lnTo>
                  <a:lnTo>
                    <a:pt x="170" y="18"/>
                  </a:lnTo>
                  <a:lnTo>
                    <a:pt x="179" y="24"/>
                  </a:lnTo>
                  <a:lnTo>
                    <a:pt x="187" y="33"/>
                  </a:lnTo>
                  <a:lnTo>
                    <a:pt x="194" y="40"/>
                  </a:lnTo>
                  <a:lnTo>
                    <a:pt x="200" y="49"/>
                  </a:lnTo>
                  <a:lnTo>
                    <a:pt x="205" y="59"/>
                  </a:lnTo>
                  <a:lnTo>
                    <a:pt x="210" y="70"/>
                  </a:lnTo>
                  <a:lnTo>
                    <a:pt x="214" y="81"/>
                  </a:lnTo>
                  <a:lnTo>
                    <a:pt x="216" y="93"/>
                  </a:lnTo>
                  <a:lnTo>
                    <a:pt x="217" y="106"/>
                  </a:lnTo>
                  <a:lnTo>
                    <a:pt x="217" y="119"/>
                  </a:lnTo>
                  <a:lnTo>
                    <a:pt x="217" y="130"/>
                  </a:lnTo>
                  <a:lnTo>
                    <a:pt x="217" y="141"/>
                  </a:lnTo>
                  <a:lnTo>
                    <a:pt x="216" y="150"/>
                  </a:lnTo>
                  <a:lnTo>
                    <a:pt x="215" y="159"/>
                  </a:lnTo>
                  <a:lnTo>
                    <a:pt x="212" y="167"/>
                  </a:lnTo>
                  <a:lnTo>
                    <a:pt x="210" y="175"/>
                  </a:lnTo>
                  <a:lnTo>
                    <a:pt x="208" y="183"/>
                  </a:lnTo>
                  <a:lnTo>
                    <a:pt x="204" y="190"/>
                  </a:lnTo>
                  <a:lnTo>
                    <a:pt x="200" y="196"/>
                  </a:lnTo>
                  <a:lnTo>
                    <a:pt x="197" y="202"/>
                  </a:lnTo>
                  <a:lnTo>
                    <a:pt x="192" y="207"/>
                  </a:lnTo>
                  <a:lnTo>
                    <a:pt x="187" y="213"/>
                  </a:lnTo>
                  <a:lnTo>
                    <a:pt x="182" y="217"/>
                  </a:lnTo>
                  <a:lnTo>
                    <a:pt x="178" y="221"/>
                  </a:lnTo>
                  <a:lnTo>
                    <a:pt x="172" y="226"/>
                  </a:lnTo>
                  <a:lnTo>
                    <a:pt x="166" y="229"/>
                  </a:lnTo>
                  <a:lnTo>
                    <a:pt x="158" y="233"/>
                  </a:lnTo>
                  <a:lnTo>
                    <a:pt x="152" y="235"/>
                  </a:lnTo>
                  <a:lnTo>
                    <a:pt x="145" y="238"/>
                  </a:lnTo>
                  <a:lnTo>
                    <a:pt x="138" y="240"/>
                  </a:lnTo>
                  <a:lnTo>
                    <a:pt x="131" y="241"/>
                  </a:lnTo>
                  <a:lnTo>
                    <a:pt x="124" y="243"/>
                  </a:lnTo>
                  <a:lnTo>
                    <a:pt x="116" y="244"/>
                  </a:lnTo>
                  <a:lnTo>
                    <a:pt x="109" y="244"/>
                  </a:lnTo>
                  <a:lnTo>
                    <a:pt x="97" y="243"/>
                  </a:lnTo>
                  <a:lnTo>
                    <a:pt x="85" y="241"/>
                  </a:lnTo>
                  <a:lnTo>
                    <a:pt x="74" y="239"/>
                  </a:lnTo>
                  <a:lnTo>
                    <a:pt x="65" y="235"/>
                  </a:lnTo>
                  <a:lnTo>
                    <a:pt x="55" y="232"/>
                  </a:lnTo>
                  <a:lnTo>
                    <a:pt x="47" y="226"/>
                  </a:lnTo>
                  <a:lnTo>
                    <a:pt x="38" y="220"/>
                  </a:lnTo>
                  <a:lnTo>
                    <a:pt x="30" y="213"/>
                  </a:lnTo>
                  <a:lnTo>
                    <a:pt x="23" y="204"/>
                  </a:lnTo>
                  <a:lnTo>
                    <a:pt x="17" y="195"/>
                  </a:lnTo>
                  <a:lnTo>
                    <a:pt x="12" y="185"/>
                  </a:lnTo>
                  <a:lnTo>
                    <a:pt x="7" y="174"/>
                  </a:lnTo>
                  <a:lnTo>
                    <a:pt x="4" y="162"/>
                  </a:lnTo>
                  <a:lnTo>
                    <a:pt x="2" y="150"/>
                  </a:lnTo>
                  <a:lnTo>
                    <a:pt x="0" y="136"/>
                  </a:lnTo>
                  <a:lnTo>
                    <a:pt x="0" y="123"/>
                  </a:lnTo>
                  <a:close/>
                  <a:moveTo>
                    <a:pt x="41" y="123"/>
                  </a:moveTo>
                  <a:lnTo>
                    <a:pt x="41" y="133"/>
                  </a:lnTo>
                  <a:lnTo>
                    <a:pt x="42" y="143"/>
                  </a:lnTo>
                  <a:lnTo>
                    <a:pt x="43" y="153"/>
                  </a:lnTo>
                  <a:lnTo>
                    <a:pt x="46" y="161"/>
                  </a:lnTo>
                  <a:lnTo>
                    <a:pt x="48" y="169"/>
                  </a:lnTo>
                  <a:lnTo>
                    <a:pt x="52" y="177"/>
                  </a:lnTo>
                  <a:lnTo>
                    <a:pt x="55" y="183"/>
                  </a:lnTo>
                  <a:lnTo>
                    <a:pt x="60" y="189"/>
                  </a:lnTo>
                  <a:lnTo>
                    <a:pt x="65" y="195"/>
                  </a:lnTo>
                  <a:lnTo>
                    <a:pt x="71" y="198"/>
                  </a:lnTo>
                  <a:lnTo>
                    <a:pt x="76" y="203"/>
                  </a:lnTo>
                  <a:lnTo>
                    <a:pt x="82" y="205"/>
                  </a:lnTo>
                  <a:lnTo>
                    <a:pt x="88" y="208"/>
                  </a:lnTo>
                  <a:lnTo>
                    <a:pt x="95" y="210"/>
                  </a:lnTo>
                  <a:lnTo>
                    <a:pt x="102" y="210"/>
                  </a:lnTo>
                  <a:lnTo>
                    <a:pt x="109" y="211"/>
                  </a:lnTo>
                  <a:lnTo>
                    <a:pt x="116" y="210"/>
                  </a:lnTo>
                  <a:lnTo>
                    <a:pt x="122" y="210"/>
                  </a:lnTo>
                  <a:lnTo>
                    <a:pt x="130" y="208"/>
                  </a:lnTo>
                  <a:lnTo>
                    <a:pt x="136" y="205"/>
                  </a:lnTo>
                  <a:lnTo>
                    <a:pt x="142" y="203"/>
                  </a:lnTo>
                  <a:lnTo>
                    <a:pt x="148" y="198"/>
                  </a:lnTo>
                  <a:lnTo>
                    <a:pt x="152" y="195"/>
                  </a:lnTo>
                  <a:lnTo>
                    <a:pt x="157" y="189"/>
                  </a:lnTo>
                  <a:lnTo>
                    <a:pt x="162" y="183"/>
                  </a:lnTo>
                  <a:lnTo>
                    <a:pt x="167" y="177"/>
                  </a:lnTo>
                  <a:lnTo>
                    <a:pt x="169" y="169"/>
                  </a:lnTo>
                  <a:lnTo>
                    <a:pt x="173" y="161"/>
                  </a:lnTo>
                  <a:lnTo>
                    <a:pt x="174" y="151"/>
                  </a:lnTo>
                  <a:lnTo>
                    <a:pt x="176" y="142"/>
                  </a:lnTo>
                  <a:lnTo>
                    <a:pt x="176" y="132"/>
                  </a:lnTo>
                  <a:lnTo>
                    <a:pt x="178" y="120"/>
                  </a:lnTo>
                  <a:lnTo>
                    <a:pt x="176" y="111"/>
                  </a:lnTo>
                  <a:lnTo>
                    <a:pt x="176" y="101"/>
                  </a:lnTo>
                  <a:lnTo>
                    <a:pt x="174" y="91"/>
                  </a:lnTo>
                  <a:lnTo>
                    <a:pt x="173" y="83"/>
                  </a:lnTo>
                  <a:lnTo>
                    <a:pt x="169" y="75"/>
                  </a:lnTo>
                  <a:lnTo>
                    <a:pt x="166" y="67"/>
                  </a:lnTo>
                  <a:lnTo>
                    <a:pt x="162" y="61"/>
                  </a:lnTo>
                  <a:lnTo>
                    <a:pt x="157" y="55"/>
                  </a:lnTo>
                  <a:lnTo>
                    <a:pt x="152" y="51"/>
                  </a:lnTo>
                  <a:lnTo>
                    <a:pt x="148" y="46"/>
                  </a:lnTo>
                  <a:lnTo>
                    <a:pt x="142" y="42"/>
                  </a:lnTo>
                  <a:lnTo>
                    <a:pt x="136" y="39"/>
                  </a:lnTo>
                  <a:lnTo>
                    <a:pt x="130" y="36"/>
                  </a:lnTo>
                  <a:lnTo>
                    <a:pt x="122" y="35"/>
                  </a:lnTo>
                  <a:lnTo>
                    <a:pt x="116" y="34"/>
                  </a:lnTo>
                  <a:lnTo>
                    <a:pt x="109" y="34"/>
                  </a:lnTo>
                  <a:lnTo>
                    <a:pt x="102" y="34"/>
                  </a:lnTo>
                  <a:lnTo>
                    <a:pt x="95" y="35"/>
                  </a:lnTo>
                  <a:lnTo>
                    <a:pt x="88" y="36"/>
                  </a:lnTo>
                  <a:lnTo>
                    <a:pt x="82" y="39"/>
                  </a:lnTo>
                  <a:lnTo>
                    <a:pt x="76" y="42"/>
                  </a:lnTo>
                  <a:lnTo>
                    <a:pt x="71" y="46"/>
                  </a:lnTo>
                  <a:lnTo>
                    <a:pt x="65" y="51"/>
                  </a:lnTo>
                  <a:lnTo>
                    <a:pt x="60" y="55"/>
                  </a:lnTo>
                  <a:lnTo>
                    <a:pt x="55" y="61"/>
                  </a:lnTo>
                  <a:lnTo>
                    <a:pt x="52" y="67"/>
                  </a:lnTo>
                  <a:lnTo>
                    <a:pt x="48" y="75"/>
                  </a:lnTo>
                  <a:lnTo>
                    <a:pt x="46" y="83"/>
                  </a:lnTo>
                  <a:lnTo>
                    <a:pt x="43" y="91"/>
                  </a:lnTo>
                  <a:lnTo>
                    <a:pt x="42" y="101"/>
                  </a:lnTo>
                  <a:lnTo>
                    <a:pt x="41" y="112"/>
                  </a:lnTo>
                  <a:lnTo>
                    <a:pt x="41" y="12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74"/>
            <p:cNvSpPr/>
            <p:nvPr/>
          </p:nvSpPr>
          <p:spPr>
            <a:xfrm>
              <a:off x="3680" y="1304"/>
              <a:ext cx="38" cy="48"/>
            </a:xfrm>
            <a:custGeom>
              <a:avLst/>
              <a:gdLst/>
              <a:ahLst/>
              <a:cxnLst/>
              <a:rect l="l" t="t" r="r" b="b"/>
              <a:pathLst>
                <a:path w="188" h="238" extrusionOk="0">
                  <a:moveTo>
                    <a:pt x="0" y="238"/>
                  </a:moveTo>
                  <a:lnTo>
                    <a:pt x="0" y="6"/>
                  </a:lnTo>
                  <a:lnTo>
                    <a:pt x="35" y="6"/>
                  </a:lnTo>
                  <a:lnTo>
                    <a:pt x="35" y="39"/>
                  </a:lnTo>
                  <a:lnTo>
                    <a:pt x="42" y="30"/>
                  </a:lnTo>
                  <a:lnTo>
                    <a:pt x="49" y="22"/>
                  </a:lnTo>
                  <a:lnTo>
                    <a:pt x="58" y="16"/>
                  </a:lnTo>
                  <a:lnTo>
                    <a:pt x="66" y="10"/>
                  </a:lnTo>
                  <a:lnTo>
                    <a:pt x="76" y="6"/>
                  </a:lnTo>
                  <a:lnTo>
                    <a:pt x="86" y="3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14" y="0"/>
                  </a:lnTo>
                  <a:lnTo>
                    <a:pt x="119" y="2"/>
                  </a:lnTo>
                  <a:lnTo>
                    <a:pt x="125" y="2"/>
                  </a:lnTo>
                  <a:lnTo>
                    <a:pt x="130" y="3"/>
                  </a:lnTo>
                  <a:lnTo>
                    <a:pt x="134" y="4"/>
                  </a:lnTo>
                  <a:lnTo>
                    <a:pt x="139" y="5"/>
                  </a:lnTo>
                  <a:lnTo>
                    <a:pt x="143" y="6"/>
                  </a:lnTo>
                  <a:lnTo>
                    <a:pt x="148" y="9"/>
                  </a:lnTo>
                  <a:lnTo>
                    <a:pt x="152" y="10"/>
                  </a:lnTo>
                  <a:lnTo>
                    <a:pt x="156" y="12"/>
                  </a:lnTo>
                  <a:lnTo>
                    <a:pt x="160" y="15"/>
                  </a:lnTo>
                  <a:lnTo>
                    <a:pt x="163" y="17"/>
                  </a:lnTo>
                  <a:lnTo>
                    <a:pt x="167" y="20"/>
                  </a:lnTo>
                  <a:lnTo>
                    <a:pt x="169" y="22"/>
                  </a:lnTo>
                  <a:lnTo>
                    <a:pt x="172" y="26"/>
                  </a:lnTo>
                  <a:lnTo>
                    <a:pt x="174" y="28"/>
                  </a:lnTo>
                  <a:lnTo>
                    <a:pt x="176" y="32"/>
                  </a:lnTo>
                  <a:lnTo>
                    <a:pt x="178" y="35"/>
                  </a:lnTo>
                  <a:lnTo>
                    <a:pt x="180" y="37"/>
                  </a:lnTo>
                  <a:lnTo>
                    <a:pt x="181" y="41"/>
                  </a:lnTo>
                  <a:lnTo>
                    <a:pt x="182" y="45"/>
                  </a:lnTo>
                  <a:lnTo>
                    <a:pt x="185" y="49"/>
                  </a:lnTo>
                  <a:lnTo>
                    <a:pt x="185" y="53"/>
                  </a:lnTo>
                  <a:lnTo>
                    <a:pt x="186" y="57"/>
                  </a:lnTo>
                  <a:lnTo>
                    <a:pt x="187" y="60"/>
                  </a:lnTo>
                  <a:lnTo>
                    <a:pt x="187" y="64"/>
                  </a:lnTo>
                  <a:lnTo>
                    <a:pt x="187" y="67"/>
                  </a:lnTo>
                  <a:lnTo>
                    <a:pt x="188" y="72"/>
                  </a:lnTo>
                  <a:lnTo>
                    <a:pt x="188" y="77"/>
                  </a:lnTo>
                  <a:lnTo>
                    <a:pt x="188" y="83"/>
                  </a:lnTo>
                  <a:lnTo>
                    <a:pt x="188" y="89"/>
                  </a:lnTo>
                  <a:lnTo>
                    <a:pt x="188" y="95"/>
                  </a:lnTo>
                  <a:lnTo>
                    <a:pt x="188" y="238"/>
                  </a:lnTo>
                  <a:lnTo>
                    <a:pt x="149" y="238"/>
                  </a:lnTo>
                  <a:lnTo>
                    <a:pt x="149" y="97"/>
                  </a:lnTo>
                  <a:lnTo>
                    <a:pt x="149" y="91"/>
                  </a:lnTo>
                  <a:lnTo>
                    <a:pt x="149" y="85"/>
                  </a:lnTo>
                  <a:lnTo>
                    <a:pt x="149" y="81"/>
                  </a:lnTo>
                  <a:lnTo>
                    <a:pt x="148" y="76"/>
                  </a:lnTo>
                  <a:lnTo>
                    <a:pt x="148" y="72"/>
                  </a:lnTo>
                  <a:lnTo>
                    <a:pt x="146" y="67"/>
                  </a:lnTo>
                  <a:lnTo>
                    <a:pt x="145" y="64"/>
                  </a:lnTo>
                  <a:lnTo>
                    <a:pt x="144" y="61"/>
                  </a:lnTo>
                  <a:lnTo>
                    <a:pt x="143" y="58"/>
                  </a:lnTo>
                  <a:lnTo>
                    <a:pt x="142" y="55"/>
                  </a:lnTo>
                  <a:lnTo>
                    <a:pt x="140" y="53"/>
                  </a:lnTo>
                  <a:lnTo>
                    <a:pt x="138" y="51"/>
                  </a:lnTo>
                  <a:lnTo>
                    <a:pt x="136" y="48"/>
                  </a:lnTo>
                  <a:lnTo>
                    <a:pt x="133" y="46"/>
                  </a:lnTo>
                  <a:lnTo>
                    <a:pt x="131" y="43"/>
                  </a:lnTo>
                  <a:lnTo>
                    <a:pt x="128" y="42"/>
                  </a:lnTo>
                  <a:lnTo>
                    <a:pt x="125" y="40"/>
                  </a:lnTo>
                  <a:lnTo>
                    <a:pt x="122" y="39"/>
                  </a:lnTo>
                  <a:lnTo>
                    <a:pt x="119" y="37"/>
                  </a:lnTo>
                  <a:lnTo>
                    <a:pt x="115" y="36"/>
                  </a:lnTo>
                  <a:lnTo>
                    <a:pt x="112" y="36"/>
                  </a:lnTo>
                  <a:lnTo>
                    <a:pt x="108" y="35"/>
                  </a:lnTo>
                  <a:lnTo>
                    <a:pt x="104" y="35"/>
                  </a:lnTo>
                  <a:lnTo>
                    <a:pt x="101" y="35"/>
                  </a:lnTo>
                  <a:lnTo>
                    <a:pt x="95" y="35"/>
                  </a:lnTo>
                  <a:lnTo>
                    <a:pt x="89" y="36"/>
                  </a:lnTo>
                  <a:lnTo>
                    <a:pt x="83" y="37"/>
                  </a:lnTo>
                  <a:lnTo>
                    <a:pt x="77" y="39"/>
                  </a:lnTo>
                  <a:lnTo>
                    <a:pt x="72" y="41"/>
                  </a:lnTo>
                  <a:lnTo>
                    <a:pt x="67" y="43"/>
                  </a:lnTo>
                  <a:lnTo>
                    <a:pt x="62" y="47"/>
                  </a:lnTo>
                  <a:lnTo>
                    <a:pt x="58" y="51"/>
                  </a:lnTo>
                  <a:lnTo>
                    <a:pt x="53" y="55"/>
                  </a:lnTo>
                  <a:lnTo>
                    <a:pt x="49" y="60"/>
                  </a:lnTo>
                  <a:lnTo>
                    <a:pt x="47" y="66"/>
                  </a:lnTo>
                  <a:lnTo>
                    <a:pt x="43" y="73"/>
                  </a:lnTo>
                  <a:lnTo>
                    <a:pt x="42" y="82"/>
                  </a:lnTo>
                  <a:lnTo>
                    <a:pt x="41" y="91"/>
                  </a:lnTo>
                  <a:lnTo>
                    <a:pt x="40" y="101"/>
                  </a:lnTo>
                  <a:lnTo>
                    <a:pt x="40" y="112"/>
                  </a:lnTo>
                  <a:lnTo>
                    <a:pt x="40" y="238"/>
                  </a:lnTo>
                  <a:lnTo>
                    <a:pt x="0" y="23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74"/>
            <p:cNvSpPr/>
            <p:nvPr/>
          </p:nvSpPr>
          <p:spPr>
            <a:xfrm>
              <a:off x="3727" y="1288"/>
              <a:ext cx="41" cy="65"/>
            </a:xfrm>
            <a:custGeom>
              <a:avLst/>
              <a:gdLst/>
              <a:ahLst/>
              <a:cxnLst/>
              <a:rect l="l" t="t" r="r" b="b"/>
              <a:pathLst>
                <a:path w="201" h="326" extrusionOk="0">
                  <a:moveTo>
                    <a:pt x="165" y="320"/>
                  </a:moveTo>
                  <a:lnTo>
                    <a:pt x="165" y="291"/>
                  </a:lnTo>
                  <a:lnTo>
                    <a:pt x="159" y="299"/>
                  </a:lnTo>
                  <a:lnTo>
                    <a:pt x="153" y="307"/>
                  </a:lnTo>
                  <a:lnTo>
                    <a:pt x="145" y="313"/>
                  </a:lnTo>
                  <a:lnTo>
                    <a:pt x="137" y="317"/>
                  </a:lnTo>
                  <a:lnTo>
                    <a:pt x="129" y="321"/>
                  </a:lnTo>
                  <a:lnTo>
                    <a:pt x="120" y="323"/>
                  </a:lnTo>
                  <a:lnTo>
                    <a:pt x="109" y="325"/>
                  </a:lnTo>
                  <a:lnTo>
                    <a:pt x="100" y="326"/>
                  </a:lnTo>
                  <a:lnTo>
                    <a:pt x="93" y="326"/>
                  </a:lnTo>
                  <a:lnTo>
                    <a:pt x="85" y="325"/>
                  </a:lnTo>
                  <a:lnTo>
                    <a:pt x="79" y="323"/>
                  </a:lnTo>
                  <a:lnTo>
                    <a:pt x="73" y="322"/>
                  </a:lnTo>
                  <a:lnTo>
                    <a:pt x="66" y="320"/>
                  </a:lnTo>
                  <a:lnTo>
                    <a:pt x="60" y="317"/>
                  </a:lnTo>
                  <a:lnTo>
                    <a:pt x="54" y="314"/>
                  </a:lnTo>
                  <a:lnTo>
                    <a:pt x="48" y="310"/>
                  </a:lnTo>
                  <a:lnTo>
                    <a:pt x="43" y="307"/>
                  </a:lnTo>
                  <a:lnTo>
                    <a:pt x="37" y="302"/>
                  </a:lnTo>
                  <a:lnTo>
                    <a:pt x="33" y="297"/>
                  </a:lnTo>
                  <a:lnTo>
                    <a:pt x="28" y="292"/>
                  </a:lnTo>
                  <a:lnTo>
                    <a:pt x="23" y="286"/>
                  </a:lnTo>
                  <a:lnTo>
                    <a:pt x="19" y="280"/>
                  </a:lnTo>
                  <a:lnTo>
                    <a:pt x="16" y="274"/>
                  </a:lnTo>
                  <a:lnTo>
                    <a:pt x="12" y="267"/>
                  </a:lnTo>
                  <a:lnTo>
                    <a:pt x="10" y="260"/>
                  </a:lnTo>
                  <a:lnTo>
                    <a:pt x="6" y="253"/>
                  </a:lnTo>
                  <a:lnTo>
                    <a:pt x="5" y="245"/>
                  </a:lnTo>
                  <a:lnTo>
                    <a:pt x="3" y="238"/>
                  </a:lnTo>
                  <a:lnTo>
                    <a:pt x="1" y="230"/>
                  </a:lnTo>
                  <a:lnTo>
                    <a:pt x="0" y="221"/>
                  </a:lnTo>
                  <a:lnTo>
                    <a:pt x="0" y="213"/>
                  </a:lnTo>
                  <a:lnTo>
                    <a:pt x="0" y="205"/>
                  </a:lnTo>
                  <a:lnTo>
                    <a:pt x="0" y="196"/>
                  </a:lnTo>
                  <a:lnTo>
                    <a:pt x="0" y="188"/>
                  </a:lnTo>
                  <a:lnTo>
                    <a:pt x="1" y="179"/>
                  </a:lnTo>
                  <a:lnTo>
                    <a:pt x="3" y="171"/>
                  </a:lnTo>
                  <a:lnTo>
                    <a:pt x="4" y="164"/>
                  </a:lnTo>
                  <a:lnTo>
                    <a:pt x="6" y="155"/>
                  </a:lnTo>
                  <a:lnTo>
                    <a:pt x="9" y="148"/>
                  </a:lnTo>
                  <a:lnTo>
                    <a:pt x="11" y="141"/>
                  </a:lnTo>
                  <a:lnTo>
                    <a:pt x="15" y="134"/>
                  </a:lnTo>
                  <a:lnTo>
                    <a:pt x="18" y="128"/>
                  </a:lnTo>
                  <a:lnTo>
                    <a:pt x="22" y="122"/>
                  </a:lnTo>
                  <a:lnTo>
                    <a:pt x="25" y="116"/>
                  </a:lnTo>
                  <a:lnTo>
                    <a:pt x="30" y="111"/>
                  </a:lnTo>
                  <a:lnTo>
                    <a:pt x="35" y="106"/>
                  </a:lnTo>
                  <a:lnTo>
                    <a:pt x="40" y="102"/>
                  </a:lnTo>
                  <a:lnTo>
                    <a:pt x="46" y="98"/>
                  </a:lnTo>
                  <a:lnTo>
                    <a:pt x="52" y="94"/>
                  </a:lnTo>
                  <a:lnTo>
                    <a:pt x="58" y="91"/>
                  </a:lnTo>
                  <a:lnTo>
                    <a:pt x="64" y="88"/>
                  </a:lnTo>
                  <a:lnTo>
                    <a:pt x="71" y="87"/>
                  </a:lnTo>
                  <a:lnTo>
                    <a:pt x="77" y="85"/>
                  </a:lnTo>
                  <a:lnTo>
                    <a:pt x="84" y="84"/>
                  </a:lnTo>
                  <a:lnTo>
                    <a:pt x="90" y="84"/>
                  </a:lnTo>
                  <a:lnTo>
                    <a:pt x="97" y="82"/>
                  </a:lnTo>
                  <a:lnTo>
                    <a:pt x="103" y="82"/>
                  </a:lnTo>
                  <a:lnTo>
                    <a:pt x="108" y="84"/>
                  </a:lnTo>
                  <a:lnTo>
                    <a:pt x="113" y="84"/>
                  </a:lnTo>
                  <a:lnTo>
                    <a:pt x="118" y="85"/>
                  </a:lnTo>
                  <a:lnTo>
                    <a:pt x="123" y="86"/>
                  </a:lnTo>
                  <a:lnTo>
                    <a:pt x="126" y="88"/>
                  </a:lnTo>
                  <a:lnTo>
                    <a:pt x="131" y="90"/>
                  </a:lnTo>
                  <a:lnTo>
                    <a:pt x="136" y="92"/>
                  </a:lnTo>
                  <a:lnTo>
                    <a:pt x="139" y="94"/>
                  </a:lnTo>
                  <a:lnTo>
                    <a:pt x="143" y="97"/>
                  </a:lnTo>
                  <a:lnTo>
                    <a:pt x="147" y="99"/>
                  </a:lnTo>
                  <a:lnTo>
                    <a:pt x="150" y="102"/>
                  </a:lnTo>
                  <a:lnTo>
                    <a:pt x="154" y="105"/>
                  </a:lnTo>
                  <a:lnTo>
                    <a:pt x="156" y="108"/>
                  </a:lnTo>
                  <a:lnTo>
                    <a:pt x="160" y="111"/>
                  </a:lnTo>
                  <a:lnTo>
                    <a:pt x="162" y="115"/>
                  </a:lnTo>
                  <a:lnTo>
                    <a:pt x="162" y="0"/>
                  </a:lnTo>
                  <a:lnTo>
                    <a:pt x="201" y="0"/>
                  </a:lnTo>
                  <a:lnTo>
                    <a:pt x="201" y="320"/>
                  </a:lnTo>
                  <a:lnTo>
                    <a:pt x="165" y="320"/>
                  </a:lnTo>
                  <a:close/>
                  <a:moveTo>
                    <a:pt x="40" y="205"/>
                  </a:moveTo>
                  <a:lnTo>
                    <a:pt x="40" y="215"/>
                  </a:lnTo>
                  <a:lnTo>
                    <a:pt x="41" y="225"/>
                  </a:lnTo>
                  <a:lnTo>
                    <a:pt x="42" y="235"/>
                  </a:lnTo>
                  <a:lnTo>
                    <a:pt x="45" y="243"/>
                  </a:lnTo>
                  <a:lnTo>
                    <a:pt x="47" y="251"/>
                  </a:lnTo>
                  <a:lnTo>
                    <a:pt x="51" y="259"/>
                  </a:lnTo>
                  <a:lnTo>
                    <a:pt x="54" y="265"/>
                  </a:lnTo>
                  <a:lnTo>
                    <a:pt x="59" y="271"/>
                  </a:lnTo>
                  <a:lnTo>
                    <a:pt x="64" y="277"/>
                  </a:lnTo>
                  <a:lnTo>
                    <a:pt x="69" y="280"/>
                  </a:lnTo>
                  <a:lnTo>
                    <a:pt x="73" y="285"/>
                  </a:lnTo>
                  <a:lnTo>
                    <a:pt x="79" y="287"/>
                  </a:lnTo>
                  <a:lnTo>
                    <a:pt x="85" y="290"/>
                  </a:lnTo>
                  <a:lnTo>
                    <a:pt x="91" y="292"/>
                  </a:lnTo>
                  <a:lnTo>
                    <a:pt x="97" y="292"/>
                  </a:lnTo>
                  <a:lnTo>
                    <a:pt x="103" y="293"/>
                  </a:lnTo>
                  <a:lnTo>
                    <a:pt x="109" y="293"/>
                  </a:lnTo>
                  <a:lnTo>
                    <a:pt x="115" y="292"/>
                  </a:lnTo>
                  <a:lnTo>
                    <a:pt x="121" y="290"/>
                  </a:lnTo>
                  <a:lnTo>
                    <a:pt x="127" y="287"/>
                  </a:lnTo>
                  <a:lnTo>
                    <a:pt x="132" y="285"/>
                  </a:lnTo>
                  <a:lnTo>
                    <a:pt x="138" y="281"/>
                  </a:lnTo>
                  <a:lnTo>
                    <a:pt x="143" y="277"/>
                  </a:lnTo>
                  <a:lnTo>
                    <a:pt x="147" y="272"/>
                  </a:lnTo>
                  <a:lnTo>
                    <a:pt x="151" y="267"/>
                  </a:lnTo>
                  <a:lnTo>
                    <a:pt x="155" y="260"/>
                  </a:lnTo>
                  <a:lnTo>
                    <a:pt x="159" y="253"/>
                  </a:lnTo>
                  <a:lnTo>
                    <a:pt x="161" y="245"/>
                  </a:lnTo>
                  <a:lnTo>
                    <a:pt x="162" y="237"/>
                  </a:lnTo>
                  <a:lnTo>
                    <a:pt x="165" y="227"/>
                  </a:lnTo>
                  <a:lnTo>
                    <a:pt x="165" y="218"/>
                  </a:lnTo>
                  <a:lnTo>
                    <a:pt x="166" y="207"/>
                  </a:lnTo>
                  <a:lnTo>
                    <a:pt x="165" y="196"/>
                  </a:lnTo>
                  <a:lnTo>
                    <a:pt x="165" y="185"/>
                  </a:lnTo>
                  <a:lnTo>
                    <a:pt x="162" y="176"/>
                  </a:lnTo>
                  <a:lnTo>
                    <a:pt x="161" y="166"/>
                  </a:lnTo>
                  <a:lnTo>
                    <a:pt x="159" y="158"/>
                  </a:lnTo>
                  <a:lnTo>
                    <a:pt x="155" y="151"/>
                  </a:lnTo>
                  <a:lnTo>
                    <a:pt x="151" y="143"/>
                  </a:lnTo>
                  <a:lnTo>
                    <a:pt x="147" y="137"/>
                  </a:lnTo>
                  <a:lnTo>
                    <a:pt x="142" y="133"/>
                  </a:lnTo>
                  <a:lnTo>
                    <a:pt x="137" y="128"/>
                  </a:lnTo>
                  <a:lnTo>
                    <a:pt x="132" y="124"/>
                  </a:lnTo>
                  <a:lnTo>
                    <a:pt x="126" y="121"/>
                  </a:lnTo>
                  <a:lnTo>
                    <a:pt x="120" y="118"/>
                  </a:lnTo>
                  <a:lnTo>
                    <a:pt x="114" y="117"/>
                  </a:lnTo>
                  <a:lnTo>
                    <a:pt x="108" y="116"/>
                  </a:lnTo>
                  <a:lnTo>
                    <a:pt x="101" y="116"/>
                  </a:lnTo>
                  <a:lnTo>
                    <a:pt x="95" y="116"/>
                  </a:lnTo>
                  <a:lnTo>
                    <a:pt x="89" y="117"/>
                  </a:lnTo>
                  <a:lnTo>
                    <a:pt x="83" y="118"/>
                  </a:lnTo>
                  <a:lnTo>
                    <a:pt x="77" y="121"/>
                  </a:lnTo>
                  <a:lnTo>
                    <a:pt x="72" y="124"/>
                  </a:lnTo>
                  <a:lnTo>
                    <a:pt x="67" y="128"/>
                  </a:lnTo>
                  <a:lnTo>
                    <a:pt x="63" y="131"/>
                  </a:lnTo>
                  <a:lnTo>
                    <a:pt x="58" y="136"/>
                  </a:lnTo>
                  <a:lnTo>
                    <a:pt x="53" y="142"/>
                  </a:lnTo>
                  <a:lnTo>
                    <a:pt x="49" y="149"/>
                  </a:lnTo>
                  <a:lnTo>
                    <a:pt x="47" y="157"/>
                  </a:lnTo>
                  <a:lnTo>
                    <a:pt x="45" y="164"/>
                  </a:lnTo>
                  <a:lnTo>
                    <a:pt x="42" y="173"/>
                  </a:lnTo>
                  <a:lnTo>
                    <a:pt x="41" y="183"/>
                  </a:lnTo>
                  <a:lnTo>
                    <a:pt x="40" y="193"/>
                  </a:lnTo>
                  <a:lnTo>
                    <a:pt x="40" y="20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983;p74"/>
            <p:cNvSpPr/>
            <p:nvPr/>
          </p:nvSpPr>
          <p:spPr>
            <a:xfrm>
              <a:off x="3780" y="1288"/>
              <a:ext cx="8" cy="64"/>
            </a:xfrm>
            <a:custGeom>
              <a:avLst/>
              <a:gdLst/>
              <a:ahLst/>
              <a:cxnLst/>
              <a:rect l="l" t="t" r="r" b="b"/>
              <a:pathLst>
                <a:path w="40" h="320" extrusionOk="0">
                  <a:moveTo>
                    <a:pt x="0" y="45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45"/>
                  </a:lnTo>
                  <a:lnTo>
                    <a:pt x="0" y="45"/>
                  </a:lnTo>
                  <a:close/>
                  <a:moveTo>
                    <a:pt x="0" y="320"/>
                  </a:moveTo>
                  <a:lnTo>
                    <a:pt x="0" y="88"/>
                  </a:lnTo>
                  <a:lnTo>
                    <a:pt x="40" y="88"/>
                  </a:lnTo>
                  <a:lnTo>
                    <a:pt x="40" y="320"/>
                  </a:lnTo>
                  <a:lnTo>
                    <a:pt x="0" y="32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984;p74"/>
            <p:cNvSpPr/>
            <p:nvPr/>
          </p:nvSpPr>
          <p:spPr>
            <a:xfrm>
              <a:off x="3796" y="1289"/>
              <a:ext cx="22" cy="63"/>
            </a:xfrm>
            <a:custGeom>
              <a:avLst/>
              <a:gdLst/>
              <a:ahLst/>
              <a:cxnLst/>
              <a:rect l="l" t="t" r="r" b="b"/>
              <a:pathLst>
                <a:path w="113" h="316" extrusionOk="0">
                  <a:moveTo>
                    <a:pt x="107" y="278"/>
                  </a:moveTo>
                  <a:lnTo>
                    <a:pt x="113" y="313"/>
                  </a:lnTo>
                  <a:lnTo>
                    <a:pt x="109" y="314"/>
                  </a:lnTo>
                  <a:lnTo>
                    <a:pt x="104" y="314"/>
                  </a:lnTo>
                  <a:lnTo>
                    <a:pt x="101" y="315"/>
                  </a:lnTo>
                  <a:lnTo>
                    <a:pt x="97" y="315"/>
                  </a:lnTo>
                  <a:lnTo>
                    <a:pt x="94" y="316"/>
                  </a:lnTo>
                  <a:lnTo>
                    <a:pt x="90" y="316"/>
                  </a:lnTo>
                  <a:lnTo>
                    <a:pt x="86" y="316"/>
                  </a:lnTo>
                  <a:lnTo>
                    <a:pt x="83" y="316"/>
                  </a:lnTo>
                  <a:lnTo>
                    <a:pt x="78" y="316"/>
                  </a:lnTo>
                  <a:lnTo>
                    <a:pt x="73" y="316"/>
                  </a:lnTo>
                  <a:lnTo>
                    <a:pt x="68" y="315"/>
                  </a:lnTo>
                  <a:lnTo>
                    <a:pt x="65" y="315"/>
                  </a:lnTo>
                  <a:lnTo>
                    <a:pt x="60" y="314"/>
                  </a:lnTo>
                  <a:lnTo>
                    <a:pt x="56" y="313"/>
                  </a:lnTo>
                  <a:lnTo>
                    <a:pt x="53" y="312"/>
                  </a:lnTo>
                  <a:lnTo>
                    <a:pt x="50" y="309"/>
                  </a:lnTo>
                  <a:lnTo>
                    <a:pt x="47" y="308"/>
                  </a:lnTo>
                  <a:lnTo>
                    <a:pt x="44" y="306"/>
                  </a:lnTo>
                  <a:lnTo>
                    <a:pt x="42" y="304"/>
                  </a:lnTo>
                  <a:lnTo>
                    <a:pt x="40" y="302"/>
                  </a:lnTo>
                  <a:lnTo>
                    <a:pt x="38" y="300"/>
                  </a:lnTo>
                  <a:lnTo>
                    <a:pt x="36" y="297"/>
                  </a:lnTo>
                  <a:lnTo>
                    <a:pt x="35" y="295"/>
                  </a:lnTo>
                  <a:lnTo>
                    <a:pt x="34" y="291"/>
                  </a:lnTo>
                  <a:lnTo>
                    <a:pt x="32" y="289"/>
                  </a:lnTo>
                  <a:lnTo>
                    <a:pt x="31" y="285"/>
                  </a:lnTo>
                  <a:lnTo>
                    <a:pt x="30" y="280"/>
                  </a:lnTo>
                  <a:lnTo>
                    <a:pt x="30" y="274"/>
                  </a:lnTo>
                  <a:lnTo>
                    <a:pt x="29" y="268"/>
                  </a:lnTo>
                  <a:lnTo>
                    <a:pt x="29" y="261"/>
                  </a:lnTo>
                  <a:lnTo>
                    <a:pt x="29" y="254"/>
                  </a:lnTo>
                  <a:lnTo>
                    <a:pt x="29" y="246"/>
                  </a:lnTo>
                  <a:lnTo>
                    <a:pt x="29" y="111"/>
                  </a:lnTo>
                  <a:lnTo>
                    <a:pt x="0" y="111"/>
                  </a:lnTo>
                  <a:lnTo>
                    <a:pt x="0" y="81"/>
                  </a:lnTo>
                  <a:lnTo>
                    <a:pt x="29" y="81"/>
                  </a:lnTo>
                  <a:lnTo>
                    <a:pt x="29" y="24"/>
                  </a:lnTo>
                  <a:lnTo>
                    <a:pt x="68" y="0"/>
                  </a:lnTo>
                  <a:lnTo>
                    <a:pt x="68" y="81"/>
                  </a:lnTo>
                  <a:lnTo>
                    <a:pt x="107" y="81"/>
                  </a:lnTo>
                  <a:lnTo>
                    <a:pt x="107" y="111"/>
                  </a:lnTo>
                  <a:lnTo>
                    <a:pt x="68" y="111"/>
                  </a:lnTo>
                  <a:lnTo>
                    <a:pt x="68" y="247"/>
                  </a:lnTo>
                  <a:lnTo>
                    <a:pt x="68" y="252"/>
                  </a:lnTo>
                  <a:lnTo>
                    <a:pt x="68" y="255"/>
                  </a:lnTo>
                  <a:lnTo>
                    <a:pt x="68" y="259"/>
                  </a:lnTo>
                  <a:lnTo>
                    <a:pt x="68" y="261"/>
                  </a:lnTo>
                  <a:lnTo>
                    <a:pt x="68" y="264"/>
                  </a:lnTo>
                  <a:lnTo>
                    <a:pt x="68" y="266"/>
                  </a:lnTo>
                  <a:lnTo>
                    <a:pt x="70" y="267"/>
                  </a:lnTo>
                  <a:lnTo>
                    <a:pt x="70" y="270"/>
                  </a:lnTo>
                  <a:lnTo>
                    <a:pt x="71" y="271"/>
                  </a:lnTo>
                  <a:lnTo>
                    <a:pt x="72" y="272"/>
                  </a:lnTo>
                  <a:lnTo>
                    <a:pt x="72" y="273"/>
                  </a:lnTo>
                  <a:lnTo>
                    <a:pt x="73" y="274"/>
                  </a:lnTo>
                  <a:lnTo>
                    <a:pt x="74" y="276"/>
                  </a:lnTo>
                  <a:lnTo>
                    <a:pt x="76" y="276"/>
                  </a:lnTo>
                  <a:lnTo>
                    <a:pt x="77" y="277"/>
                  </a:lnTo>
                  <a:lnTo>
                    <a:pt x="78" y="278"/>
                  </a:lnTo>
                  <a:lnTo>
                    <a:pt x="79" y="278"/>
                  </a:lnTo>
                  <a:lnTo>
                    <a:pt x="80" y="278"/>
                  </a:lnTo>
                  <a:lnTo>
                    <a:pt x="83" y="279"/>
                  </a:lnTo>
                  <a:lnTo>
                    <a:pt x="84" y="279"/>
                  </a:lnTo>
                  <a:lnTo>
                    <a:pt x="86" y="279"/>
                  </a:lnTo>
                  <a:lnTo>
                    <a:pt x="88" y="279"/>
                  </a:lnTo>
                  <a:lnTo>
                    <a:pt x="90" y="279"/>
                  </a:lnTo>
                  <a:lnTo>
                    <a:pt x="91" y="279"/>
                  </a:lnTo>
                  <a:lnTo>
                    <a:pt x="94" y="279"/>
                  </a:lnTo>
                  <a:lnTo>
                    <a:pt x="96" y="279"/>
                  </a:lnTo>
                  <a:lnTo>
                    <a:pt x="97" y="279"/>
                  </a:lnTo>
                  <a:lnTo>
                    <a:pt x="100" y="279"/>
                  </a:lnTo>
                  <a:lnTo>
                    <a:pt x="102" y="279"/>
                  </a:lnTo>
                  <a:lnTo>
                    <a:pt x="104" y="278"/>
                  </a:lnTo>
                  <a:lnTo>
                    <a:pt x="107" y="27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74"/>
            <p:cNvSpPr/>
            <p:nvPr/>
          </p:nvSpPr>
          <p:spPr>
            <a:xfrm>
              <a:off x="3825" y="1288"/>
              <a:ext cx="8" cy="64"/>
            </a:xfrm>
            <a:custGeom>
              <a:avLst/>
              <a:gdLst/>
              <a:ahLst/>
              <a:cxnLst/>
              <a:rect l="l" t="t" r="r" b="b"/>
              <a:pathLst>
                <a:path w="40" h="320" extrusionOk="0">
                  <a:moveTo>
                    <a:pt x="0" y="45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45"/>
                  </a:lnTo>
                  <a:lnTo>
                    <a:pt x="0" y="45"/>
                  </a:lnTo>
                  <a:close/>
                  <a:moveTo>
                    <a:pt x="0" y="320"/>
                  </a:moveTo>
                  <a:lnTo>
                    <a:pt x="0" y="88"/>
                  </a:lnTo>
                  <a:lnTo>
                    <a:pt x="40" y="88"/>
                  </a:lnTo>
                  <a:lnTo>
                    <a:pt x="40" y="320"/>
                  </a:lnTo>
                  <a:lnTo>
                    <a:pt x="0" y="32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74"/>
            <p:cNvSpPr/>
            <p:nvPr/>
          </p:nvSpPr>
          <p:spPr>
            <a:xfrm>
              <a:off x="3842" y="1304"/>
              <a:ext cx="43" cy="49"/>
            </a:xfrm>
            <a:custGeom>
              <a:avLst/>
              <a:gdLst/>
              <a:ahLst/>
              <a:cxnLst/>
              <a:rect l="l" t="t" r="r" b="b"/>
              <a:pathLst>
                <a:path w="219" h="244" extrusionOk="0">
                  <a:moveTo>
                    <a:pt x="0" y="123"/>
                  </a:moveTo>
                  <a:lnTo>
                    <a:pt x="2" y="107"/>
                  </a:lnTo>
                  <a:lnTo>
                    <a:pt x="3" y="91"/>
                  </a:lnTo>
                  <a:lnTo>
                    <a:pt x="5" y="78"/>
                  </a:lnTo>
                  <a:lnTo>
                    <a:pt x="10" y="66"/>
                  </a:lnTo>
                  <a:lnTo>
                    <a:pt x="15" y="54"/>
                  </a:lnTo>
                  <a:lnTo>
                    <a:pt x="21" y="45"/>
                  </a:lnTo>
                  <a:lnTo>
                    <a:pt x="28" y="35"/>
                  </a:lnTo>
                  <a:lnTo>
                    <a:pt x="36" y="27"/>
                  </a:lnTo>
                  <a:lnTo>
                    <a:pt x="45" y="21"/>
                  </a:lnTo>
                  <a:lnTo>
                    <a:pt x="52" y="16"/>
                  </a:lnTo>
                  <a:lnTo>
                    <a:pt x="60" y="11"/>
                  </a:lnTo>
                  <a:lnTo>
                    <a:pt x="70" y="8"/>
                  </a:lnTo>
                  <a:lnTo>
                    <a:pt x="80" y="4"/>
                  </a:lnTo>
                  <a:lnTo>
                    <a:pt x="89" y="3"/>
                  </a:lnTo>
                  <a:lnTo>
                    <a:pt x="99" y="2"/>
                  </a:lnTo>
                  <a:lnTo>
                    <a:pt x="110" y="0"/>
                  </a:lnTo>
                  <a:lnTo>
                    <a:pt x="122" y="2"/>
                  </a:lnTo>
                  <a:lnTo>
                    <a:pt x="132" y="3"/>
                  </a:lnTo>
                  <a:lnTo>
                    <a:pt x="143" y="5"/>
                  </a:lnTo>
                  <a:lnTo>
                    <a:pt x="153" y="9"/>
                  </a:lnTo>
                  <a:lnTo>
                    <a:pt x="162" y="14"/>
                  </a:lnTo>
                  <a:lnTo>
                    <a:pt x="172" y="18"/>
                  </a:lnTo>
                  <a:lnTo>
                    <a:pt x="180" y="24"/>
                  </a:lnTo>
                  <a:lnTo>
                    <a:pt x="188" y="33"/>
                  </a:lnTo>
                  <a:lnTo>
                    <a:pt x="195" y="40"/>
                  </a:lnTo>
                  <a:lnTo>
                    <a:pt x="201" y="49"/>
                  </a:lnTo>
                  <a:lnTo>
                    <a:pt x="207" y="59"/>
                  </a:lnTo>
                  <a:lnTo>
                    <a:pt x="210" y="70"/>
                  </a:lnTo>
                  <a:lnTo>
                    <a:pt x="214" y="81"/>
                  </a:lnTo>
                  <a:lnTo>
                    <a:pt x="216" y="93"/>
                  </a:lnTo>
                  <a:lnTo>
                    <a:pt x="218" y="106"/>
                  </a:lnTo>
                  <a:lnTo>
                    <a:pt x="219" y="119"/>
                  </a:lnTo>
                  <a:lnTo>
                    <a:pt x="219" y="130"/>
                  </a:lnTo>
                  <a:lnTo>
                    <a:pt x="218" y="141"/>
                  </a:lnTo>
                  <a:lnTo>
                    <a:pt x="216" y="150"/>
                  </a:lnTo>
                  <a:lnTo>
                    <a:pt x="215" y="159"/>
                  </a:lnTo>
                  <a:lnTo>
                    <a:pt x="213" y="167"/>
                  </a:lnTo>
                  <a:lnTo>
                    <a:pt x="210" y="175"/>
                  </a:lnTo>
                  <a:lnTo>
                    <a:pt x="208" y="183"/>
                  </a:lnTo>
                  <a:lnTo>
                    <a:pt x="204" y="190"/>
                  </a:lnTo>
                  <a:lnTo>
                    <a:pt x="202" y="196"/>
                  </a:lnTo>
                  <a:lnTo>
                    <a:pt x="197" y="202"/>
                  </a:lnTo>
                  <a:lnTo>
                    <a:pt x="194" y="207"/>
                  </a:lnTo>
                  <a:lnTo>
                    <a:pt x="189" y="213"/>
                  </a:lnTo>
                  <a:lnTo>
                    <a:pt x="183" y="217"/>
                  </a:lnTo>
                  <a:lnTo>
                    <a:pt x="178" y="221"/>
                  </a:lnTo>
                  <a:lnTo>
                    <a:pt x="172" y="226"/>
                  </a:lnTo>
                  <a:lnTo>
                    <a:pt x="166" y="229"/>
                  </a:lnTo>
                  <a:lnTo>
                    <a:pt x="159" y="233"/>
                  </a:lnTo>
                  <a:lnTo>
                    <a:pt x="153" y="235"/>
                  </a:lnTo>
                  <a:lnTo>
                    <a:pt x="146" y="238"/>
                  </a:lnTo>
                  <a:lnTo>
                    <a:pt x="138" y="240"/>
                  </a:lnTo>
                  <a:lnTo>
                    <a:pt x="132" y="241"/>
                  </a:lnTo>
                  <a:lnTo>
                    <a:pt x="125" y="243"/>
                  </a:lnTo>
                  <a:lnTo>
                    <a:pt x="117" y="244"/>
                  </a:lnTo>
                  <a:lnTo>
                    <a:pt x="110" y="244"/>
                  </a:lnTo>
                  <a:lnTo>
                    <a:pt x="98" y="243"/>
                  </a:lnTo>
                  <a:lnTo>
                    <a:pt x="87" y="241"/>
                  </a:lnTo>
                  <a:lnTo>
                    <a:pt x="76" y="239"/>
                  </a:lnTo>
                  <a:lnTo>
                    <a:pt x="65" y="235"/>
                  </a:lnTo>
                  <a:lnTo>
                    <a:pt x="56" y="232"/>
                  </a:lnTo>
                  <a:lnTo>
                    <a:pt x="47" y="226"/>
                  </a:lnTo>
                  <a:lnTo>
                    <a:pt x="39" y="220"/>
                  </a:lnTo>
                  <a:lnTo>
                    <a:pt x="30" y="213"/>
                  </a:lnTo>
                  <a:lnTo>
                    <a:pt x="23" y="204"/>
                  </a:lnTo>
                  <a:lnTo>
                    <a:pt x="17" y="195"/>
                  </a:lnTo>
                  <a:lnTo>
                    <a:pt x="12" y="185"/>
                  </a:lnTo>
                  <a:lnTo>
                    <a:pt x="9" y="174"/>
                  </a:lnTo>
                  <a:lnTo>
                    <a:pt x="5" y="162"/>
                  </a:lnTo>
                  <a:lnTo>
                    <a:pt x="3" y="150"/>
                  </a:lnTo>
                  <a:lnTo>
                    <a:pt x="2" y="136"/>
                  </a:lnTo>
                  <a:lnTo>
                    <a:pt x="0" y="123"/>
                  </a:lnTo>
                  <a:close/>
                  <a:moveTo>
                    <a:pt x="41" y="123"/>
                  </a:moveTo>
                  <a:lnTo>
                    <a:pt x="41" y="133"/>
                  </a:lnTo>
                  <a:lnTo>
                    <a:pt x="42" y="143"/>
                  </a:lnTo>
                  <a:lnTo>
                    <a:pt x="44" y="153"/>
                  </a:lnTo>
                  <a:lnTo>
                    <a:pt x="46" y="161"/>
                  </a:lnTo>
                  <a:lnTo>
                    <a:pt x="48" y="169"/>
                  </a:lnTo>
                  <a:lnTo>
                    <a:pt x="52" y="177"/>
                  </a:lnTo>
                  <a:lnTo>
                    <a:pt x="56" y="183"/>
                  </a:lnTo>
                  <a:lnTo>
                    <a:pt x="60" y="189"/>
                  </a:lnTo>
                  <a:lnTo>
                    <a:pt x="65" y="195"/>
                  </a:lnTo>
                  <a:lnTo>
                    <a:pt x="71" y="198"/>
                  </a:lnTo>
                  <a:lnTo>
                    <a:pt x="77" y="203"/>
                  </a:lnTo>
                  <a:lnTo>
                    <a:pt x="83" y="205"/>
                  </a:lnTo>
                  <a:lnTo>
                    <a:pt x="89" y="208"/>
                  </a:lnTo>
                  <a:lnTo>
                    <a:pt x="95" y="210"/>
                  </a:lnTo>
                  <a:lnTo>
                    <a:pt x="102" y="210"/>
                  </a:lnTo>
                  <a:lnTo>
                    <a:pt x="110" y="211"/>
                  </a:lnTo>
                  <a:lnTo>
                    <a:pt x="117" y="210"/>
                  </a:lnTo>
                  <a:lnTo>
                    <a:pt x="124" y="210"/>
                  </a:lnTo>
                  <a:lnTo>
                    <a:pt x="130" y="208"/>
                  </a:lnTo>
                  <a:lnTo>
                    <a:pt x="136" y="205"/>
                  </a:lnTo>
                  <a:lnTo>
                    <a:pt x="142" y="203"/>
                  </a:lnTo>
                  <a:lnTo>
                    <a:pt x="148" y="198"/>
                  </a:lnTo>
                  <a:lnTo>
                    <a:pt x="154" y="195"/>
                  </a:lnTo>
                  <a:lnTo>
                    <a:pt x="159" y="189"/>
                  </a:lnTo>
                  <a:lnTo>
                    <a:pt x="164" y="183"/>
                  </a:lnTo>
                  <a:lnTo>
                    <a:pt x="167" y="177"/>
                  </a:lnTo>
                  <a:lnTo>
                    <a:pt x="171" y="169"/>
                  </a:lnTo>
                  <a:lnTo>
                    <a:pt x="173" y="161"/>
                  </a:lnTo>
                  <a:lnTo>
                    <a:pt x="176" y="151"/>
                  </a:lnTo>
                  <a:lnTo>
                    <a:pt x="177" y="142"/>
                  </a:lnTo>
                  <a:lnTo>
                    <a:pt x="178" y="132"/>
                  </a:lnTo>
                  <a:lnTo>
                    <a:pt x="178" y="120"/>
                  </a:lnTo>
                  <a:lnTo>
                    <a:pt x="178" y="111"/>
                  </a:lnTo>
                  <a:lnTo>
                    <a:pt x="177" y="101"/>
                  </a:lnTo>
                  <a:lnTo>
                    <a:pt x="176" y="91"/>
                  </a:lnTo>
                  <a:lnTo>
                    <a:pt x="173" y="83"/>
                  </a:lnTo>
                  <a:lnTo>
                    <a:pt x="171" y="75"/>
                  </a:lnTo>
                  <a:lnTo>
                    <a:pt x="167" y="67"/>
                  </a:lnTo>
                  <a:lnTo>
                    <a:pt x="162" y="61"/>
                  </a:lnTo>
                  <a:lnTo>
                    <a:pt x="159" y="55"/>
                  </a:lnTo>
                  <a:lnTo>
                    <a:pt x="153" y="51"/>
                  </a:lnTo>
                  <a:lnTo>
                    <a:pt x="148" y="46"/>
                  </a:lnTo>
                  <a:lnTo>
                    <a:pt x="142" y="42"/>
                  </a:lnTo>
                  <a:lnTo>
                    <a:pt x="136" y="39"/>
                  </a:lnTo>
                  <a:lnTo>
                    <a:pt x="130" y="36"/>
                  </a:lnTo>
                  <a:lnTo>
                    <a:pt x="124" y="35"/>
                  </a:lnTo>
                  <a:lnTo>
                    <a:pt x="117" y="34"/>
                  </a:lnTo>
                  <a:lnTo>
                    <a:pt x="110" y="34"/>
                  </a:lnTo>
                  <a:lnTo>
                    <a:pt x="102" y="34"/>
                  </a:lnTo>
                  <a:lnTo>
                    <a:pt x="95" y="35"/>
                  </a:lnTo>
                  <a:lnTo>
                    <a:pt x="89" y="36"/>
                  </a:lnTo>
                  <a:lnTo>
                    <a:pt x="83" y="39"/>
                  </a:lnTo>
                  <a:lnTo>
                    <a:pt x="77" y="42"/>
                  </a:lnTo>
                  <a:lnTo>
                    <a:pt x="71" y="46"/>
                  </a:lnTo>
                  <a:lnTo>
                    <a:pt x="65" y="51"/>
                  </a:lnTo>
                  <a:lnTo>
                    <a:pt x="60" y="55"/>
                  </a:lnTo>
                  <a:lnTo>
                    <a:pt x="56" y="61"/>
                  </a:lnTo>
                  <a:lnTo>
                    <a:pt x="52" y="67"/>
                  </a:lnTo>
                  <a:lnTo>
                    <a:pt x="48" y="75"/>
                  </a:lnTo>
                  <a:lnTo>
                    <a:pt x="46" y="83"/>
                  </a:lnTo>
                  <a:lnTo>
                    <a:pt x="44" y="91"/>
                  </a:lnTo>
                  <a:lnTo>
                    <a:pt x="42" y="101"/>
                  </a:lnTo>
                  <a:lnTo>
                    <a:pt x="41" y="112"/>
                  </a:lnTo>
                  <a:lnTo>
                    <a:pt x="41" y="12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74"/>
            <p:cNvSpPr/>
            <p:nvPr/>
          </p:nvSpPr>
          <p:spPr>
            <a:xfrm>
              <a:off x="3894" y="1304"/>
              <a:ext cx="38" cy="48"/>
            </a:xfrm>
            <a:custGeom>
              <a:avLst/>
              <a:gdLst/>
              <a:ahLst/>
              <a:cxnLst/>
              <a:rect l="l" t="t" r="r" b="b"/>
              <a:pathLst>
                <a:path w="189" h="238" extrusionOk="0">
                  <a:moveTo>
                    <a:pt x="0" y="238"/>
                  </a:moveTo>
                  <a:lnTo>
                    <a:pt x="0" y="6"/>
                  </a:lnTo>
                  <a:lnTo>
                    <a:pt x="36" y="6"/>
                  </a:lnTo>
                  <a:lnTo>
                    <a:pt x="36" y="39"/>
                  </a:lnTo>
                  <a:lnTo>
                    <a:pt x="42" y="30"/>
                  </a:lnTo>
                  <a:lnTo>
                    <a:pt x="51" y="22"/>
                  </a:lnTo>
                  <a:lnTo>
                    <a:pt x="58" y="16"/>
                  </a:lnTo>
                  <a:lnTo>
                    <a:pt x="68" y="10"/>
                  </a:lnTo>
                  <a:lnTo>
                    <a:pt x="77" y="6"/>
                  </a:lnTo>
                  <a:lnTo>
                    <a:pt x="87" y="3"/>
                  </a:lnTo>
                  <a:lnTo>
                    <a:pt x="98" y="2"/>
                  </a:lnTo>
                  <a:lnTo>
                    <a:pt x="110" y="0"/>
                  </a:lnTo>
                  <a:lnTo>
                    <a:pt x="116" y="0"/>
                  </a:lnTo>
                  <a:lnTo>
                    <a:pt x="120" y="2"/>
                  </a:lnTo>
                  <a:lnTo>
                    <a:pt x="125" y="2"/>
                  </a:lnTo>
                  <a:lnTo>
                    <a:pt x="130" y="3"/>
                  </a:lnTo>
                  <a:lnTo>
                    <a:pt x="135" y="4"/>
                  </a:lnTo>
                  <a:lnTo>
                    <a:pt x="140" y="5"/>
                  </a:lnTo>
                  <a:lnTo>
                    <a:pt x="144" y="6"/>
                  </a:lnTo>
                  <a:lnTo>
                    <a:pt x="148" y="9"/>
                  </a:lnTo>
                  <a:lnTo>
                    <a:pt x="153" y="10"/>
                  </a:lnTo>
                  <a:lnTo>
                    <a:pt x="156" y="12"/>
                  </a:lnTo>
                  <a:lnTo>
                    <a:pt x="160" y="15"/>
                  </a:lnTo>
                  <a:lnTo>
                    <a:pt x="164" y="17"/>
                  </a:lnTo>
                  <a:lnTo>
                    <a:pt x="167" y="20"/>
                  </a:lnTo>
                  <a:lnTo>
                    <a:pt x="170" y="22"/>
                  </a:lnTo>
                  <a:lnTo>
                    <a:pt x="172" y="26"/>
                  </a:lnTo>
                  <a:lnTo>
                    <a:pt x="174" y="28"/>
                  </a:lnTo>
                  <a:lnTo>
                    <a:pt x="177" y="32"/>
                  </a:lnTo>
                  <a:lnTo>
                    <a:pt x="179" y="35"/>
                  </a:lnTo>
                  <a:lnTo>
                    <a:pt x="180" y="37"/>
                  </a:lnTo>
                  <a:lnTo>
                    <a:pt x="183" y="41"/>
                  </a:lnTo>
                  <a:lnTo>
                    <a:pt x="184" y="45"/>
                  </a:lnTo>
                  <a:lnTo>
                    <a:pt x="185" y="49"/>
                  </a:lnTo>
                  <a:lnTo>
                    <a:pt x="186" y="53"/>
                  </a:lnTo>
                  <a:lnTo>
                    <a:pt x="188" y="57"/>
                  </a:lnTo>
                  <a:lnTo>
                    <a:pt x="188" y="60"/>
                  </a:lnTo>
                  <a:lnTo>
                    <a:pt x="188" y="64"/>
                  </a:lnTo>
                  <a:lnTo>
                    <a:pt x="189" y="67"/>
                  </a:lnTo>
                  <a:lnTo>
                    <a:pt x="189" y="72"/>
                  </a:lnTo>
                  <a:lnTo>
                    <a:pt x="189" y="77"/>
                  </a:lnTo>
                  <a:lnTo>
                    <a:pt x="189" y="83"/>
                  </a:lnTo>
                  <a:lnTo>
                    <a:pt x="189" y="89"/>
                  </a:lnTo>
                  <a:lnTo>
                    <a:pt x="189" y="95"/>
                  </a:lnTo>
                  <a:lnTo>
                    <a:pt x="189" y="238"/>
                  </a:lnTo>
                  <a:lnTo>
                    <a:pt x="150" y="238"/>
                  </a:lnTo>
                  <a:lnTo>
                    <a:pt x="150" y="97"/>
                  </a:lnTo>
                  <a:lnTo>
                    <a:pt x="150" y="91"/>
                  </a:lnTo>
                  <a:lnTo>
                    <a:pt x="149" y="85"/>
                  </a:lnTo>
                  <a:lnTo>
                    <a:pt x="149" y="81"/>
                  </a:lnTo>
                  <a:lnTo>
                    <a:pt x="149" y="76"/>
                  </a:lnTo>
                  <a:lnTo>
                    <a:pt x="148" y="72"/>
                  </a:lnTo>
                  <a:lnTo>
                    <a:pt x="147" y="67"/>
                  </a:lnTo>
                  <a:lnTo>
                    <a:pt x="147" y="64"/>
                  </a:lnTo>
                  <a:lnTo>
                    <a:pt x="146" y="61"/>
                  </a:lnTo>
                  <a:lnTo>
                    <a:pt x="144" y="58"/>
                  </a:lnTo>
                  <a:lnTo>
                    <a:pt x="143" y="55"/>
                  </a:lnTo>
                  <a:lnTo>
                    <a:pt x="141" y="53"/>
                  </a:lnTo>
                  <a:lnTo>
                    <a:pt x="138" y="51"/>
                  </a:lnTo>
                  <a:lnTo>
                    <a:pt x="137" y="48"/>
                  </a:lnTo>
                  <a:lnTo>
                    <a:pt x="135" y="46"/>
                  </a:lnTo>
                  <a:lnTo>
                    <a:pt x="132" y="43"/>
                  </a:lnTo>
                  <a:lnTo>
                    <a:pt x="129" y="42"/>
                  </a:lnTo>
                  <a:lnTo>
                    <a:pt x="126" y="40"/>
                  </a:lnTo>
                  <a:lnTo>
                    <a:pt x="123" y="39"/>
                  </a:lnTo>
                  <a:lnTo>
                    <a:pt x="119" y="37"/>
                  </a:lnTo>
                  <a:lnTo>
                    <a:pt x="117" y="36"/>
                  </a:lnTo>
                  <a:lnTo>
                    <a:pt x="113" y="36"/>
                  </a:lnTo>
                  <a:lnTo>
                    <a:pt x="110" y="35"/>
                  </a:lnTo>
                  <a:lnTo>
                    <a:pt x="106" y="35"/>
                  </a:lnTo>
                  <a:lnTo>
                    <a:pt x="101" y="35"/>
                  </a:lnTo>
                  <a:lnTo>
                    <a:pt x="95" y="35"/>
                  </a:lnTo>
                  <a:lnTo>
                    <a:pt x="89" y="36"/>
                  </a:lnTo>
                  <a:lnTo>
                    <a:pt x="83" y="37"/>
                  </a:lnTo>
                  <a:lnTo>
                    <a:pt x="78" y="39"/>
                  </a:lnTo>
                  <a:lnTo>
                    <a:pt x="72" y="41"/>
                  </a:lnTo>
                  <a:lnTo>
                    <a:pt x="68" y="43"/>
                  </a:lnTo>
                  <a:lnTo>
                    <a:pt x="63" y="47"/>
                  </a:lnTo>
                  <a:lnTo>
                    <a:pt x="58" y="51"/>
                  </a:lnTo>
                  <a:lnTo>
                    <a:pt x="54" y="55"/>
                  </a:lnTo>
                  <a:lnTo>
                    <a:pt x="50" y="60"/>
                  </a:lnTo>
                  <a:lnTo>
                    <a:pt x="47" y="66"/>
                  </a:lnTo>
                  <a:lnTo>
                    <a:pt x="45" y="73"/>
                  </a:lnTo>
                  <a:lnTo>
                    <a:pt x="42" y="82"/>
                  </a:lnTo>
                  <a:lnTo>
                    <a:pt x="41" y="91"/>
                  </a:lnTo>
                  <a:lnTo>
                    <a:pt x="40" y="101"/>
                  </a:lnTo>
                  <a:lnTo>
                    <a:pt x="40" y="112"/>
                  </a:lnTo>
                  <a:lnTo>
                    <a:pt x="40" y="238"/>
                  </a:lnTo>
                  <a:lnTo>
                    <a:pt x="0" y="23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p74"/>
            <p:cNvSpPr/>
            <p:nvPr/>
          </p:nvSpPr>
          <p:spPr>
            <a:xfrm>
              <a:off x="2974" y="1288"/>
              <a:ext cx="48" cy="64"/>
            </a:xfrm>
            <a:custGeom>
              <a:avLst/>
              <a:gdLst/>
              <a:ahLst/>
              <a:cxnLst/>
              <a:rect l="l" t="t" r="r" b="b"/>
              <a:pathLst>
                <a:path w="238" h="320" extrusionOk="0">
                  <a:moveTo>
                    <a:pt x="0" y="320"/>
                  </a:moveTo>
                  <a:lnTo>
                    <a:pt x="0" y="0"/>
                  </a:lnTo>
                  <a:lnTo>
                    <a:pt x="231" y="0"/>
                  </a:lnTo>
                  <a:lnTo>
                    <a:pt x="231" y="38"/>
                  </a:lnTo>
                  <a:lnTo>
                    <a:pt x="42" y="38"/>
                  </a:lnTo>
                  <a:lnTo>
                    <a:pt x="42" y="135"/>
                  </a:lnTo>
                  <a:lnTo>
                    <a:pt x="219" y="135"/>
                  </a:lnTo>
                  <a:lnTo>
                    <a:pt x="219" y="173"/>
                  </a:lnTo>
                  <a:lnTo>
                    <a:pt x="42" y="173"/>
                  </a:lnTo>
                  <a:lnTo>
                    <a:pt x="42" y="283"/>
                  </a:lnTo>
                  <a:lnTo>
                    <a:pt x="238" y="283"/>
                  </a:lnTo>
                  <a:lnTo>
                    <a:pt x="238" y="320"/>
                  </a:lnTo>
                  <a:lnTo>
                    <a:pt x="0" y="320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74"/>
            <p:cNvSpPr/>
            <p:nvPr/>
          </p:nvSpPr>
          <p:spPr>
            <a:xfrm>
              <a:off x="3028" y="1305"/>
              <a:ext cx="43" cy="47"/>
            </a:xfrm>
            <a:custGeom>
              <a:avLst/>
              <a:gdLst/>
              <a:ahLst/>
              <a:cxnLst/>
              <a:rect l="l" t="t" r="r" b="b"/>
              <a:pathLst>
                <a:path w="217" h="232" extrusionOk="0">
                  <a:moveTo>
                    <a:pt x="0" y="232"/>
                  </a:moveTo>
                  <a:lnTo>
                    <a:pt x="85" y="112"/>
                  </a:lnTo>
                  <a:lnTo>
                    <a:pt x="6" y="0"/>
                  </a:lnTo>
                  <a:lnTo>
                    <a:pt x="55" y="0"/>
                  </a:lnTo>
                  <a:lnTo>
                    <a:pt x="91" y="54"/>
                  </a:lnTo>
                  <a:lnTo>
                    <a:pt x="94" y="58"/>
                  </a:lnTo>
                  <a:lnTo>
                    <a:pt x="96" y="61"/>
                  </a:lnTo>
                  <a:lnTo>
                    <a:pt x="98" y="65"/>
                  </a:lnTo>
                  <a:lnTo>
                    <a:pt x="101" y="69"/>
                  </a:lnTo>
                  <a:lnTo>
                    <a:pt x="102" y="72"/>
                  </a:lnTo>
                  <a:lnTo>
                    <a:pt x="104" y="75"/>
                  </a:lnTo>
                  <a:lnTo>
                    <a:pt x="106" y="78"/>
                  </a:lnTo>
                  <a:lnTo>
                    <a:pt x="107" y="81"/>
                  </a:lnTo>
                  <a:lnTo>
                    <a:pt x="109" y="77"/>
                  </a:lnTo>
                  <a:lnTo>
                    <a:pt x="112" y="73"/>
                  </a:lnTo>
                  <a:lnTo>
                    <a:pt x="114" y="70"/>
                  </a:lnTo>
                  <a:lnTo>
                    <a:pt x="116" y="67"/>
                  </a:lnTo>
                  <a:lnTo>
                    <a:pt x="119" y="64"/>
                  </a:lnTo>
                  <a:lnTo>
                    <a:pt x="121" y="60"/>
                  </a:lnTo>
                  <a:lnTo>
                    <a:pt x="124" y="58"/>
                  </a:lnTo>
                  <a:lnTo>
                    <a:pt x="125" y="55"/>
                  </a:lnTo>
                  <a:lnTo>
                    <a:pt x="164" y="0"/>
                  </a:lnTo>
                  <a:lnTo>
                    <a:pt x="211" y="0"/>
                  </a:lnTo>
                  <a:lnTo>
                    <a:pt x="131" y="109"/>
                  </a:lnTo>
                  <a:lnTo>
                    <a:pt x="217" y="232"/>
                  </a:lnTo>
                  <a:lnTo>
                    <a:pt x="169" y="232"/>
                  </a:lnTo>
                  <a:lnTo>
                    <a:pt x="121" y="160"/>
                  </a:lnTo>
                  <a:lnTo>
                    <a:pt x="109" y="141"/>
                  </a:lnTo>
                  <a:lnTo>
                    <a:pt x="48" y="232"/>
                  </a:lnTo>
                  <a:lnTo>
                    <a:pt x="0" y="232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990;p74"/>
            <p:cNvSpPr/>
            <p:nvPr/>
          </p:nvSpPr>
          <p:spPr>
            <a:xfrm>
              <a:off x="3078" y="1304"/>
              <a:ext cx="40" cy="66"/>
            </a:xfrm>
            <a:custGeom>
              <a:avLst/>
              <a:gdLst/>
              <a:ahLst/>
              <a:cxnLst/>
              <a:rect l="l" t="t" r="r" b="b"/>
              <a:pathLst>
                <a:path w="201" h="328" extrusionOk="0">
                  <a:moveTo>
                    <a:pt x="0" y="328"/>
                  </a:moveTo>
                  <a:lnTo>
                    <a:pt x="0" y="6"/>
                  </a:lnTo>
                  <a:lnTo>
                    <a:pt x="35" y="6"/>
                  </a:lnTo>
                  <a:lnTo>
                    <a:pt x="35" y="36"/>
                  </a:lnTo>
                  <a:lnTo>
                    <a:pt x="38" y="32"/>
                  </a:lnTo>
                  <a:lnTo>
                    <a:pt x="42" y="28"/>
                  </a:lnTo>
                  <a:lnTo>
                    <a:pt x="45" y="24"/>
                  </a:lnTo>
                  <a:lnTo>
                    <a:pt x="49" y="21"/>
                  </a:lnTo>
                  <a:lnTo>
                    <a:pt x="53" y="17"/>
                  </a:lnTo>
                  <a:lnTo>
                    <a:pt x="56" y="15"/>
                  </a:lnTo>
                  <a:lnTo>
                    <a:pt x="60" y="12"/>
                  </a:lnTo>
                  <a:lnTo>
                    <a:pt x="63" y="10"/>
                  </a:lnTo>
                  <a:lnTo>
                    <a:pt x="68" y="8"/>
                  </a:lnTo>
                  <a:lnTo>
                    <a:pt x="72" y="6"/>
                  </a:lnTo>
                  <a:lnTo>
                    <a:pt x="77" y="4"/>
                  </a:lnTo>
                  <a:lnTo>
                    <a:pt x="81" y="3"/>
                  </a:lnTo>
                  <a:lnTo>
                    <a:pt x="86" y="2"/>
                  </a:lnTo>
                  <a:lnTo>
                    <a:pt x="91" y="2"/>
                  </a:lnTo>
                  <a:lnTo>
                    <a:pt x="97" y="0"/>
                  </a:lnTo>
                  <a:lnTo>
                    <a:pt x="103" y="0"/>
                  </a:lnTo>
                  <a:lnTo>
                    <a:pt x="110" y="2"/>
                  </a:lnTo>
                  <a:lnTo>
                    <a:pt x="117" y="2"/>
                  </a:lnTo>
                  <a:lnTo>
                    <a:pt x="123" y="3"/>
                  </a:lnTo>
                  <a:lnTo>
                    <a:pt x="131" y="5"/>
                  </a:lnTo>
                  <a:lnTo>
                    <a:pt x="137" y="6"/>
                  </a:lnTo>
                  <a:lnTo>
                    <a:pt x="143" y="10"/>
                  </a:lnTo>
                  <a:lnTo>
                    <a:pt x="149" y="12"/>
                  </a:lnTo>
                  <a:lnTo>
                    <a:pt x="155" y="16"/>
                  </a:lnTo>
                  <a:lnTo>
                    <a:pt x="161" y="20"/>
                  </a:lnTo>
                  <a:lnTo>
                    <a:pt x="165" y="24"/>
                  </a:lnTo>
                  <a:lnTo>
                    <a:pt x="170" y="29"/>
                  </a:lnTo>
                  <a:lnTo>
                    <a:pt x="175" y="35"/>
                  </a:lnTo>
                  <a:lnTo>
                    <a:pt x="179" y="40"/>
                  </a:lnTo>
                  <a:lnTo>
                    <a:pt x="183" y="46"/>
                  </a:lnTo>
                  <a:lnTo>
                    <a:pt x="186" y="53"/>
                  </a:lnTo>
                  <a:lnTo>
                    <a:pt x="189" y="59"/>
                  </a:lnTo>
                  <a:lnTo>
                    <a:pt x="192" y="66"/>
                  </a:lnTo>
                  <a:lnTo>
                    <a:pt x="194" y="73"/>
                  </a:lnTo>
                  <a:lnTo>
                    <a:pt x="197" y="81"/>
                  </a:lnTo>
                  <a:lnTo>
                    <a:pt x="198" y="89"/>
                  </a:lnTo>
                  <a:lnTo>
                    <a:pt x="199" y="96"/>
                  </a:lnTo>
                  <a:lnTo>
                    <a:pt x="200" y="105"/>
                  </a:lnTo>
                  <a:lnTo>
                    <a:pt x="200" y="112"/>
                  </a:lnTo>
                  <a:lnTo>
                    <a:pt x="201" y="120"/>
                  </a:lnTo>
                  <a:lnTo>
                    <a:pt x="200" y="129"/>
                  </a:lnTo>
                  <a:lnTo>
                    <a:pt x="200" y="138"/>
                  </a:lnTo>
                  <a:lnTo>
                    <a:pt x="199" y="147"/>
                  </a:lnTo>
                  <a:lnTo>
                    <a:pt x="198" y="154"/>
                  </a:lnTo>
                  <a:lnTo>
                    <a:pt x="195" y="162"/>
                  </a:lnTo>
                  <a:lnTo>
                    <a:pt x="194" y="169"/>
                  </a:lnTo>
                  <a:lnTo>
                    <a:pt x="191" y="178"/>
                  </a:lnTo>
                  <a:lnTo>
                    <a:pt x="188" y="185"/>
                  </a:lnTo>
                  <a:lnTo>
                    <a:pt x="185" y="191"/>
                  </a:lnTo>
                  <a:lnTo>
                    <a:pt x="181" y="198"/>
                  </a:lnTo>
                  <a:lnTo>
                    <a:pt x="177" y="204"/>
                  </a:lnTo>
                  <a:lnTo>
                    <a:pt x="173" y="210"/>
                  </a:lnTo>
                  <a:lnTo>
                    <a:pt x="168" y="215"/>
                  </a:lnTo>
                  <a:lnTo>
                    <a:pt x="163" y="220"/>
                  </a:lnTo>
                  <a:lnTo>
                    <a:pt x="157" y="225"/>
                  </a:lnTo>
                  <a:lnTo>
                    <a:pt x="151" y="228"/>
                  </a:lnTo>
                  <a:lnTo>
                    <a:pt x="145" y="232"/>
                  </a:lnTo>
                  <a:lnTo>
                    <a:pt x="139" y="235"/>
                  </a:lnTo>
                  <a:lnTo>
                    <a:pt x="132" y="238"/>
                  </a:lnTo>
                  <a:lnTo>
                    <a:pt x="126" y="240"/>
                  </a:lnTo>
                  <a:lnTo>
                    <a:pt x="120" y="241"/>
                  </a:lnTo>
                  <a:lnTo>
                    <a:pt x="113" y="243"/>
                  </a:lnTo>
                  <a:lnTo>
                    <a:pt x="107" y="244"/>
                  </a:lnTo>
                  <a:lnTo>
                    <a:pt x="99" y="244"/>
                  </a:lnTo>
                  <a:lnTo>
                    <a:pt x="95" y="244"/>
                  </a:lnTo>
                  <a:lnTo>
                    <a:pt x="90" y="243"/>
                  </a:lnTo>
                  <a:lnTo>
                    <a:pt x="85" y="243"/>
                  </a:lnTo>
                  <a:lnTo>
                    <a:pt x="81" y="241"/>
                  </a:lnTo>
                  <a:lnTo>
                    <a:pt x="77" y="240"/>
                  </a:lnTo>
                  <a:lnTo>
                    <a:pt x="72" y="239"/>
                  </a:lnTo>
                  <a:lnTo>
                    <a:pt x="68" y="237"/>
                  </a:lnTo>
                  <a:lnTo>
                    <a:pt x="65" y="235"/>
                  </a:lnTo>
                  <a:lnTo>
                    <a:pt x="61" y="233"/>
                  </a:lnTo>
                  <a:lnTo>
                    <a:pt x="57" y="231"/>
                  </a:lnTo>
                  <a:lnTo>
                    <a:pt x="54" y="228"/>
                  </a:lnTo>
                  <a:lnTo>
                    <a:pt x="50" y="226"/>
                  </a:lnTo>
                  <a:lnTo>
                    <a:pt x="47" y="223"/>
                  </a:lnTo>
                  <a:lnTo>
                    <a:pt x="44" y="220"/>
                  </a:lnTo>
                  <a:lnTo>
                    <a:pt x="42" y="217"/>
                  </a:lnTo>
                  <a:lnTo>
                    <a:pt x="38" y="214"/>
                  </a:lnTo>
                  <a:lnTo>
                    <a:pt x="38" y="328"/>
                  </a:lnTo>
                  <a:lnTo>
                    <a:pt x="0" y="328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991;p74"/>
            <p:cNvSpPr/>
            <p:nvPr/>
          </p:nvSpPr>
          <p:spPr>
            <a:xfrm>
              <a:off x="3085" y="1310"/>
              <a:ext cx="25" cy="36"/>
            </a:xfrm>
            <a:custGeom>
              <a:avLst/>
              <a:gdLst/>
              <a:ahLst/>
              <a:cxnLst/>
              <a:rect l="l" t="t" r="r" b="b"/>
              <a:pathLst>
                <a:path w="126" h="179" extrusionOk="0">
                  <a:moveTo>
                    <a:pt x="0" y="92"/>
                  </a:moveTo>
                  <a:lnTo>
                    <a:pt x="0" y="103"/>
                  </a:lnTo>
                  <a:lnTo>
                    <a:pt x="1" y="112"/>
                  </a:lnTo>
                  <a:lnTo>
                    <a:pt x="2" y="122"/>
                  </a:lnTo>
                  <a:lnTo>
                    <a:pt x="4" y="130"/>
                  </a:lnTo>
                  <a:lnTo>
                    <a:pt x="7" y="139"/>
                  </a:lnTo>
                  <a:lnTo>
                    <a:pt x="10" y="146"/>
                  </a:lnTo>
                  <a:lnTo>
                    <a:pt x="14" y="152"/>
                  </a:lnTo>
                  <a:lnTo>
                    <a:pt x="18" y="158"/>
                  </a:lnTo>
                  <a:lnTo>
                    <a:pt x="22" y="163"/>
                  </a:lnTo>
                  <a:lnTo>
                    <a:pt x="27" y="167"/>
                  </a:lnTo>
                  <a:lnTo>
                    <a:pt x="33" y="171"/>
                  </a:lnTo>
                  <a:lnTo>
                    <a:pt x="38" y="173"/>
                  </a:lnTo>
                  <a:lnTo>
                    <a:pt x="44" y="176"/>
                  </a:lnTo>
                  <a:lnTo>
                    <a:pt x="50" y="178"/>
                  </a:lnTo>
                  <a:lnTo>
                    <a:pt x="56" y="179"/>
                  </a:lnTo>
                  <a:lnTo>
                    <a:pt x="62" y="179"/>
                  </a:lnTo>
                  <a:lnTo>
                    <a:pt x="68" y="178"/>
                  </a:lnTo>
                  <a:lnTo>
                    <a:pt x="75" y="178"/>
                  </a:lnTo>
                  <a:lnTo>
                    <a:pt x="81" y="176"/>
                  </a:lnTo>
                  <a:lnTo>
                    <a:pt x="86" y="173"/>
                  </a:lnTo>
                  <a:lnTo>
                    <a:pt x="92" y="171"/>
                  </a:lnTo>
                  <a:lnTo>
                    <a:pt x="97" y="166"/>
                  </a:lnTo>
                  <a:lnTo>
                    <a:pt x="102" y="163"/>
                  </a:lnTo>
                  <a:lnTo>
                    <a:pt x="106" y="157"/>
                  </a:lnTo>
                  <a:lnTo>
                    <a:pt x="111" y="151"/>
                  </a:lnTo>
                  <a:lnTo>
                    <a:pt x="115" y="145"/>
                  </a:lnTo>
                  <a:lnTo>
                    <a:pt x="118" y="137"/>
                  </a:lnTo>
                  <a:lnTo>
                    <a:pt x="121" y="129"/>
                  </a:lnTo>
                  <a:lnTo>
                    <a:pt x="123" y="119"/>
                  </a:lnTo>
                  <a:lnTo>
                    <a:pt x="124" y="110"/>
                  </a:lnTo>
                  <a:lnTo>
                    <a:pt x="126" y="99"/>
                  </a:lnTo>
                  <a:lnTo>
                    <a:pt x="126" y="88"/>
                  </a:lnTo>
                  <a:lnTo>
                    <a:pt x="126" y="77"/>
                  </a:lnTo>
                  <a:lnTo>
                    <a:pt x="124" y="68"/>
                  </a:lnTo>
                  <a:lnTo>
                    <a:pt x="123" y="58"/>
                  </a:lnTo>
                  <a:lnTo>
                    <a:pt x="121" y="50"/>
                  </a:lnTo>
                  <a:lnTo>
                    <a:pt x="118" y="41"/>
                  </a:lnTo>
                  <a:lnTo>
                    <a:pt x="116" y="34"/>
                  </a:lnTo>
                  <a:lnTo>
                    <a:pt x="111" y="27"/>
                  </a:lnTo>
                  <a:lnTo>
                    <a:pt x="108" y="21"/>
                  </a:lnTo>
                  <a:lnTo>
                    <a:pt x="103" y="16"/>
                  </a:lnTo>
                  <a:lnTo>
                    <a:pt x="98" y="11"/>
                  </a:lnTo>
                  <a:lnTo>
                    <a:pt x="93" y="8"/>
                  </a:lnTo>
                  <a:lnTo>
                    <a:pt x="87" y="5"/>
                  </a:lnTo>
                  <a:lnTo>
                    <a:pt x="82" y="3"/>
                  </a:lnTo>
                  <a:lnTo>
                    <a:pt x="76" y="1"/>
                  </a:lnTo>
                  <a:lnTo>
                    <a:pt x="70" y="0"/>
                  </a:lnTo>
                  <a:lnTo>
                    <a:pt x="64" y="0"/>
                  </a:lnTo>
                  <a:lnTo>
                    <a:pt x="57" y="0"/>
                  </a:lnTo>
                  <a:lnTo>
                    <a:pt x="51" y="1"/>
                  </a:lnTo>
                  <a:lnTo>
                    <a:pt x="45" y="3"/>
                  </a:lnTo>
                  <a:lnTo>
                    <a:pt x="40" y="5"/>
                  </a:lnTo>
                  <a:lnTo>
                    <a:pt x="34" y="9"/>
                  </a:lnTo>
                  <a:lnTo>
                    <a:pt x="30" y="13"/>
                  </a:lnTo>
                  <a:lnTo>
                    <a:pt x="24" y="17"/>
                  </a:lnTo>
                  <a:lnTo>
                    <a:pt x="19" y="23"/>
                  </a:lnTo>
                  <a:lnTo>
                    <a:pt x="15" y="29"/>
                  </a:lnTo>
                  <a:lnTo>
                    <a:pt x="10" y="37"/>
                  </a:lnTo>
                  <a:lnTo>
                    <a:pt x="8" y="44"/>
                  </a:lnTo>
                  <a:lnTo>
                    <a:pt x="4" y="52"/>
                  </a:lnTo>
                  <a:lnTo>
                    <a:pt x="3" y="61"/>
                  </a:lnTo>
                  <a:lnTo>
                    <a:pt x="1" y="70"/>
                  </a:lnTo>
                  <a:lnTo>
                    <a:pt x="1" y="81"/>
                  </a:lnTo>
                  <a:lnTo>
                    <a:pt x="0" y="92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74"/>
            <p:cNvSpPr/>
            <p:nvPr/>
          </p:nvSpPr>
          <p:spPr>
            <a:xfrm>
              <a:off x="3127" y="1288"/>
              <a:ext cx="8" cy="64"/>
            </a:xfrm>
            <a:prstGeom prst="rect">
              <a:avLst/>
            </a:prstGeom>
            <a:noFill/>
            <a:ln w="9525" cap="flat" cmpd="sng">
              <a:solidFill>
                <a:srgbClr val="1F1A1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93" name="Google Shape;993;p74"/>
            <p:cNvSpPr/>
            <p:nvPr/>
          </p:nvSpPr>
          <p:spPr>
            <a:xfrm>
              <a:off x="3145" y="1304"/>
              <a:ext cx="42" cy="49"/>
            </a:xfrm>
            <a:custGeom>
              <a:avLst/>
              <a:gdLst/>
              <a:ahLst/>
              <a:cxnLst/>
              <a:rect l="l" t="t" r="r" b="b"/>
              <a:pathLst>
                <a:path w="213" h="244" extrusionOk="0">
                  <a:moveTo>
                    <a:pt x="164" y="209"/>
                  </a:moveTo>
                  <a:lnTo>
                    <a:pt x="159" y="214"/>
                  </a:lnTo>
                  <a:lnTo>
                    <a:pt x="153" y="219"/>
                  </a:lnTo>
                  <a:lnTo>
                    <a:pt x="148" y="222"/>
                  </a:lnTo>
                  <a:lnTo>
                    <a:pt x="142" y="226"/>
                  </a:lnTo>
                  <a:lnTo>
                    <a:pt x="138" y="228"/>
                  </a:lnTo>
                  <a:lnTo>
                    <a:pt x="133" y="232"/>
                  </a:lnTo>
                  <a:lnTo>
                    <a:pt x="127" y="234"/>
                  </a:lnTo>
                  <a:lnTo>
                    <a:pt x="122" y="235"/>
                  </a:lnTo>
                  <a:lnTo>
                    <a:pt x="117" y="238"/>
                  </a:lnTo>
                  <a:lnTo>
                    <a:pt x="112" y="239"/>
                  </a:lnTo>
                  <a:lnTo>
                    <a:pt x="106" y="240"/>
                  </a:lnTo>
                  <a:lnTo>
                    <a:pt x="102" y="241"/>
                  </a:lnTo>
                  <a:lnTo>
                    <a:pt x="96" y="243"/>
                  </a:lnTo>
                  <a:lnTo>
                    <a:pt x="91" y="243"/>
                  </a:lnTo>
                  <a:lnTo>
                    <a:pt x="85" y="244"/>
                  </a:lnTo>
                  <a:lnTo>
                    <a:pt x="79" y="244"/>
                  </a:lnTo>
                  <a:lnTo>
                    <a:pt x="69" y="243"/>
                  </a:lnTo>
                  <a:lnTo>
                    <a:pt x="61" y="243"/>
                  </a:lnTo>
                  <a:lnTo>
                    <a:pt x="52" y="241"/>
                  </a:lnTo>
                  <a:lnTo>
                    <a:pt x="45" y="239"/>
                  </a:lnTo>
                  <a:lnTo>
                    <a:pt x="38" y="237"/>
                  </a:lnTo>
                  <a:lnTo>
                    <a:pt x="32" y="233"/>
                  </a:lnTo>
                  <a:lnTo>
                    <a:pt x="26" y="229"/>
                  </a:lnTo>
                  <a:lnTo>
                    <a:pt x="20" y="225"/>
                  </a:lnTo>
                  <a:lnTo>
                    <a:pt x="15" y="220"/>
                  </a:lnTo>
                  <a:lnTo>
                    <a:pt x="12" y="215"/>
                  </a:lnTo>
                  <a:lnTo>
                    <a:pt x="8" y="209"/>
                  </a:lnTo>
                  <a:lnTo>
                    <a:pt x="4" y="203"/>
                  </a:lnTo>
                  <a:lnTo>
                    <a:pt x="2" y="197"/>
                  </a:lnTo>
                  <a:lnTo>
                    <a:pt x="1" y="191"/>
                  </a:lnTo>
                  <a:lnTo>
                    <a:pt x="0" y="184"/>
                  </a:lnTo>
                  <a:lnTo>
                    <a:pt x="0" y="177"/>
                  </a:lnTo>
                  <a:lnTo>
                    <a:pt x="0" y="173"/>
                  </a:lnTo>
                  <a:lnTo>
                    <a:pt x="0" y="168"/>
                  </a:lnTo>
                  <a:lnTo>
                    <a:pt x="1" y="165"/>
                  </a:lnTo>
                  <a:lnTo>
                    <a:pt x="2" y="161"/>
                  </a:lnTo>
                  <a:lnTo>
                    <a:pt x="2" y="157"/>
                  </a:lnTo>
                  <a:lnTo>
                    <a:pt x="4" y="153"/>
                  </a:lnTo>
                  <a:lnTo>
                    <a:pt x="6" y="149"/>
                  </a:lnTo>
                  <a:lnTo>
                    <a:pt x="7" y="145"/>
                  </a:lnTo>
                  <a:lnTo>
                    <a:pt x="9" y="142"/>
                  </a:lnTo>
                  <a:lnTo>
                    <a:pt x="12" y="139"/>
                  </a:lnTo>
                  <a:lnTo>
                    <a:pt x="14" y="136"/>
                  </a:lnTo>
                  <a:lnTo>
                    <a:pt x="16" y="133"/>
                  </a:lnTo>
                  <a:lnTo>
                    <a:pt x="19" y="130"/>
                  </a:lnTo>
                  <a:lnTo>
                    <a:pt x="21" y="127"/>
                  </a:lnTo>
                  <a:lnTo>
                    <a:pt x="25" y="125"/>
                  </a:lnTo>
                  <a:lnTo>
                    <a:pt x="27" y="123"/>
                  </a:lnTo>
                  <a:lnTo>
                    <a:pt x="31" y="121"/>
                  </a:lnTo>
                  <a:lnTo>
                    <a:pt x="34" y="119"/>
                  </a:lnTo>
                  <a:lnTo>
                    <a:pt x="38" y="118"/>
                  </a:lnTo>
                  <a:lnTo>
                    <a:pt x="40" y="115"/>
                  </a:lnTo>
                  <a:lnTo>
                    <a:pt x="44" y="114"/>
                  </a:lnTo>
                  <a:lnTo>
                    <a:pt x="49" y="113"/>
                  </a:lnTo>
                  <a:lnTo>
                    <a:pt x="52" y="112"/>
                  </a:lnTo>
                  <a:lnTo>
                    <a:pt x="56" y="111"/>
                  </a:lnTo>
                  <a:lnTo>
                    <a:pt x="58" y="109"/>
                  </a:lnTo>
                  <a:lnTo>
                    <a:pt x="62" y="108"/>
                  </a:lnTo>
                  <a:lnTo>
                    <a:pt x="67" y="108"/>
                  </a:lnTo>
                  <a:lnTo>
                    <a:pt x="70" y="107"/>
                  </a:lnTo>
                  <a:lnTo>
                    <a:pt x="75" y="107"/>
                  </a:lnTo>
                  <a:lnTo>
                    <a:pt x="80" y="106"/>
                  </a:lnTo>
                  <a:lnTo>
                    <a:pt x="85" y="105"/>
                  </a:lnTo>
                  <a:lnTo>
                    <a:pt x="91" y="105"/>
                  </a:lnTo>
                  <a:lnTo>
                    <a:pt x="103" y="103"/>
                  </a:lnTo>
                  <a:lnTo>
                    <a:pt x="114" y="101"/>
                  </a:lnTo>
                  <a:lnTo>
                    <a:pt x="123" y="100"/>
                  </a:lnTo>
                  <a:lnTo>
                    <a:pt x="133" y="99"/>
                  </a:lnTo>
                  <a:lnTo>
                    <a:pt x="141" y="96"/>
                  </a:lnTo>
                  <a:lnTo>
                    <a:pt x="148" y="95"/>
                  </a:lnTo>
                  <a:lnTo>
                    <a:pt x="156" y="93"/>
                  </a:lnTo>
                  <a:lnTo>
                    <a:pt x="162" y="90"/>
                  </a:lnTo>
                  <a:lnTo>
                    <a:pt x="162" y="89"/>
                  </a:lnTo>
                  <a:lnTo>
                    <a:pt x="162" y="87"/>
                  </a:lnTo>
                  <a:lnTo>
                    <a:pt x="162" y="85"/>
                  </a:lnTo>
                  <a:lnTo>
                    <a:pt x="162" y="84"/>
                  </a:lnTo>
                  <a:lnTo>
                    <a:pt x="162" y="83"/>
                  </a:lnTo>
                  <a:lnTo>
                    <a:pt x="162" y="82"/>
                  </a:lnTo>
                  <a:lnTo>
                    <a:pt x="162" y="81"/>
                  </a:lnTo>
                  <a:lnTo>
                    <a:pt x="162" y="75"/>
                  </a:lnTo>
                  <a:lnTo>
                    <a:pt x="160" y="70"/>
                  </a:lnTo>
                  <a:lnTo>
                    <a:pt x="159" y="65"/>
                  </a:lnTo>
                  <a:lnTo>
                    <a:pt x="158" y="60"/>
                  </a:lnTo>
                  <a:lnTo>
                    <a:pt x="157" y="57"/>
                  </a:lnTo>
                  <a:lnTo>
                    <a:pt x="156" y="53"/>
                  </a:lnTo>
                  <a:lnTo>
                    <a:pt x="153" y="49"/>
                  </a:lnTo>
                  <a:lnTo>
                    <a:pt x="150" y="47"/>
                  </a:lnTo>
                  <a:lnTo>
                    <a:pt x="146" y="43"/>
                  </a:lnTo>
                  <a:lnTo>
                    <a:pt x="141" y="41"/>
                  </a:lnTo>
                  <a:lnTo>
                    <a:pt x="136" y="39"/>
                  </a:lnTo>
                  <a:lnTo>
                    <a:pt x="132" y="36"/>
                  </a:lnTo>
                  <a:lnTo>
                    <a:pt x="126" y="35"/>
                  </a:lnTo>
                  <a:lnTo>
                    <a:pt x="120" y="34"/>
                  </a:lnTo>
                  <a:lnTo>
                    <a:pt x="112" y="34"/>
                  </a:lnTo>
                  <a:lnTo>
                    <a:pt x="105" y="34"/>
                  </a:lnTo>
                  <a:lnTo>
                    <a:pt x="99" y="34"/>
                  </a:lnTo>
                  <a:lnTo>
                    <a:pt x="92" y="34"/>
                  </a:lnTo>
                  <a:lnTo>
                    <a:pt x="86" y="35"/>
                  </a:lnTo>
                  <a:lnTo>
                    <a:pt x="81" y="36"/>
                  </a:lnTo>
                  <a:lnTo>
                    <a:pt x="76" y="37"/>
                  </a:lnTo>
                  <a:lnTo>
                    <a:pt x="72" y="39"/>
                  </a:lnTo>
                  <a:lnTo>
                    <a:pt x="68" y="41"/>
                  </a:lnTo>
                  <a:lnTo>
                    <a:pt x="64" y="43"/>
                  </a:lnTo>
                  <a:lnTo>
                    <a:pt x="61" y="46"/>
                  </a:lnTo>
                  <a:lnTo>
                    <a:pt x="58" y="49"/>
                  </a:lnTo>
                  <a:lnTo>
                    <a:pt x="55" y="53"/>
                  </a:lnTo>
                  <a:lnTo>
                    <a:pt x="52" y="57"/>
                  </a:lnTo>
                  <a:lnTo>
                    <a:pt x="50" y="61"/>
                  </a:lnTo>
                  <a:lnTo>
                    <a:pt x="49" y="66"/>
                  </a:lnTo>
                  <a:lnTo>
                    <a:pt x="46" y="71"/>
                  </a:lnTo>
                  <a:lnTo>
                    <a:pt x="45" y="77"/>
                  </a:lnTo>
                  <a:lnTo>
                    <a:pt x="7" y="72"/>
                  </a:lnTo>
                  <a:lnTo>
                    <a:pt x="8" y="66"/>
                  </a:lnTo>
                  <a:lnTo>
                    <a:pt x="9" y="60"/>
                  </a:lnTo>
                  <a:lnTo>
                    <a:pt x="12" y="55"/>
                  </a:lnTo>
                  <a:lnTo>
                    <a:pt x="13" y="49"/>
                  </a:lnTo>
                  <a:lnTo>
                    <a:pt x="15" y="45"/>
                  </a:lnTo>
                  <a:lnTo>
                    <a:pt x="18" y="41"/>
                  </a:lnTo>
                  <a:lnTo>
                    <a:pt x="21" y="36"/>
                  </a:lnTo>
                  <a:lnTo>
                    <a:pt x="24" y="33"/>
                  </a:lnTo>
                  <a:lnTo>
                    <a:pt x="27" y="29"/>
                  </a:lnTo>
                  <a:lnTo>
                    <a:pt x="30" y="26"/>
                  </a:lnTo>
                  <a:lnTo>
                    <a:pt x="34" y="22"/>
                  </a:lnTo>
                  <a:lnTo>
                    <a:pt x="38" y="20"/>
                  </a:lnTo>
                  <a:lnTo>
                    <a:pt x="43" y="16"/>
                  </a:lnTo>
                  <a:lnTo>
                    <a:pt x="48" y="14"/>
                  </a:lnTo>
                  <a:lnTo>
                    <a:pt x="52" y="11"/>
                  </a:lnTo>
                  <a:lnTo>
                    <a:pt x="58" y="9"/>
                  </a:lnTo>
                  <a:lnTo>
                    <a:pt x="64" y="8"/>
                  </a:lnTo>
                  <a:lnTo>
                    <a:pt x="70" y="5"/>
                  </a:lnTo>
                  <a:lnTo>
                    <a:pt x="76" y="4"/>
                  </a:lnTo>
                  <a:lnTo>
                    <a:pt x="82" y="3"/>
                  </a:lnTo>
                  <a:lnTo>
                    <a:pt x="90" y="2"/>
                  </a:lnTo>
                  <a:lnTo>
                    <a:pt x="97" y="2"/>
                  </a:lnTo>
                  <a:lnTo>
                    <a:pt x="104" y="0"/>
                  </a:lnTo>
                  <a:lnTo>
                    <a:pt x="111" y="0"/>
                  </a:lnTo>
                  <a:lnTo>
                    <a:pt x="118" y="0"/>
                  </a:lnTo>
                  <a:lnTo>
                    <a:pt x="126" y="2"/>
                  </a:lnTo>
                  <a:lnTo>
                    <a:pt x="132" y="2"/>
                  </a:lnTo>
                  <a:lnTo>
                    <a:pt x="138" y="3"/>
                  </a:lnTo>
                  <a:lnTo>
                    <a:pt x="144" y="4"/>
                  </a:lnTo>
                  <a:lnTo>
                    <a:pt x="150" y="5"/>
                  </a:lnTo>
                  <a:lnTo>
                    <a:pt x="154" y="6"/>
                  </a:lnTo>
                  <a:lnTo>
                    <a:pt x="159" y="8"/>
                  </a:lnTo>
                  <a:lnTo>
                    <a:pt x="164" y="10"/>
                  </a:lnTo>
                  <a:lnTo>
                    <a:pt x="168" y="11"/>
                  </a:lnTo>
                  <a:lnTo>
                    <a:pt x="172" y="14"/>
                  </a:lnTo>
                  <a:lnTo>
                    <a:pt x="176" y="16"/>
                  </a:lnTo>
                  <a:lnTo>
                    <a:pt x="178" y="18"/>
                  </a:lnTo>
                  <a:lnTo>
                    <a:pt x="182" y="21"/>
                  </a:lnTo>
                  <a:lnTo>
                    <a:pt x="184" y="23"/>
                  </a:lnTo>
                  <a:lnTo>
                    <a:pt x="187" y="26"/>
                  </a:lnTo>
                  <a:lnTo>
                    <a:pt x="189" y="28"/>
                  </a:lnTo>
                  <a:lnTo>
                    <a:pt x="190" y="32"/>
                  </a:lnTo>
                  <a:lnTo>
                    <a:pt x="193" y="34"/>
                  </a:lnTo>
                  <a:lnTo>
                    <a:pt x="194" y="37"/>
                  </a:lnTo>
                  <a:lnTo>
                    <a:pt x="195" y="41"/>
                  </a:lnTo>
                  <a:lnTo>
                    <a:pt x="196" y="45"/>
                  </a:lnTo>
                  <a:lnTo>
                    <a:pt x="198" y="48"/>
                  </a:lnTo>
                  <a:lnTo>
                    <a:pt x="199" y="52"/>
                  </a:lnTo>
                  <a:lnTo>
                    <a:pt x="200" y="55"/>
                  </a:lnTo>
                  <a:lnTo>
                    <a:pt x="200" y="58"/>
                  </a:lnTo>
                  <a:lnTo>
                    <a:pt x="200" y="61"/>
                  </a:lnTo>
                  <a:lnTo>
                    <a:pt x="200" y="66"/>
                  </a:lnTo>
                  <a:lnTo>
                    <a:pt x="201" y="71"/>
                  </a:lnTo>
                  <a:lnTo>
                    <a:pt x="201" y="76"/>
                  </a:lnTo>
                  <a:lnTo>
                    <a:pt x="201" y="82"/>
                  </a:lnTo>
                  <a:lnTo>
                    <a:pt x="201" y="88"/>
                  </a:lnTo>
                  <a:lnTo>
                    <a:pt x="201" y="141"/>
                  </a:lnTo>
                  <a:lnTo>
                    <a:pt x="201" y="154"/>
                  </a:lnTo>
                  <a:lnTo>
                    <a:pt x="201" y="166"/>
                  </a:lnTo>
                  <a:lnTo>
                    <a:pt x="201" y="177"/>
                  </a:lnTo>
                  <a:lnTo>
                    <a:pt x="201" y="186"/>
                  </a:lnTo>
                  <a:lnTo>
                    <a:pt x="202" y="193"/>
                  </a:lnTo>
                  <a:lnTo>
                    <a:pt x="202" y="201"/>
                  </a:lnTo>
                  <a:lnTo>
                    <a:pt x="202" y="207"/>
                  </a:lnTo>
                  <a:lnTo>
                    <a:pt x="204" y="210"/>
                  </a:lnTo>
                  <a:lnTo>
                    <a:pt x="204" y="214"/>
                  </a:lnTo>
                  <a:lnTo>
                    <a:pt x="205" y="217"/>
                  </a:lnTo>
                  <a:lnTo>
                    <a:pt x="206" y="221"/>
                  </a:lnTo>
                  <a:lnTo>
                    <a:pt x="207" y="225"/>
                  </a:lnTo>
                  <a:lnTo>
                    <a:pt x="208" y="228"/>
                  </a:lnTo>
                  <a:lnTo>
                    <a:pt x="210" y="232"/>
                  </a:lnTo>
                  <a:lnTo>
                    <a:pt x="212" y="235"/>
                  </a:lnTo>
                  <a:lnTo>
                    <a:pt x="213" y="238"/>
                  </a:lnTo>
                  <a:lnTo>
                    <a:pt x="172" y="238"/>
                  </a:lnTo>
                  <a:lnTo>
                    <a:pt x="171" y="235"/>
                  </a:lnTo>
                  <a:lnTo>
                    <a:pt x="170" y="232"/>
                  </a:lnTo>
                  <a:lnTo>
                    <a:pt x="169" y="228"/>
                  </a:lnTo>
                  <a:lnTo>
                    <a:pt x="168" y="225"/>
                  </a:lnTo>
                  <a:lnTo>
                    <a:pt x="166" y="221"/>
                  </a:lnTo>
                  <a:lnTo>
                    <a:pt x="165" y="217"/>
                  </a:lnTo>
                  <a:lnTo>
                    <a:pt x="165" y="214"/>
                  </a:lnTo>
                  <a:lnTo>
                    <a:pt x="164" y="209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74"/>
            <p:cNvSpPr/>
            <p:nvPr/>
          </p:nvSpPr>
          <p:spPr>
            <a:xfrm>
              <a:off x="3153" y="1328"/>
              <a:ext cx="24" cy="19"/>
            </a:xfrm>
            <a:custGeom>
              <a:avLst/>
              <a:gdLst/>
              <a:ahLst/>
              <a:cxnLst/>
              <a:rect l="l" t="t" r="r" b="b"/>
              <a:pathLst>
                <a:path w="120" h="92" extrusionOk="0">
                  <a:moveTo>
                    <a:pt x="120" y="0"/>
                  </a:moveTo>
                  <a:lnTo>
                    <a:pt x="114" y="3"/>
                  </a:lnTo>
                  <a:lnTo>
                    <a:pt x="108" y="5"/>
                  </a:lnTo>
                  <a:lnTo>
                    <a:pt x="100" y="6"/>
                  </a:lnTo>
                  <a:lnTo>
                    <a:pt x="92" y="9"/>
                  </a:lnTo>
                  <a:lnTo>
                    <a:pt x="84" y="10"/>
                  </a:lnTo>
                  <a:lnTo>
                    <a:pt x="75" y="12"/>
                  </a:lnTo>
                  <a:lnTo>
                    <a:pt x="66" y="14"/>
                  </a:lnTo>
                  <a:lnTo>
                    <a:pt x="55" y="16"/>
                  </a:lnTo>
                  <a:lnTo>
                    <a:pt x="49" y="16"/>
                  </a:lnTo>
                  <a:lnTo>
                    <a:pt x="44" y="17"/>
                  </a:lnTo>
                  <a:lnTo>
                    <a:pt x="39" y="18"/>
                  </a:lnTo>
                  <a:lnTo>
                    <a:pt x="34" y="20"/>
                  </a:lnTo>
                  <a:lnTo>
                    <a:pt x="30" y="21"/>
                  </a:lnTo>
                  <a:lnTo>
                    <a:pt x="26" y="21"/>
                  </a:lnTo>
                  <a:lnTo>
                    <a:pt x="24" y="22"/>
                  </a:lnTo>
                  <a:lnTo>
                    <a:pt x="20" y="23"/>
                  </a:lnTo>
                  <a:lnTo>
                    <a:pt x="18" y="24"/>
                  </a:lnTo>
                  <a:lnTo>
                    <a:pt x="15" y="26"/>
                  </a:lnTo>
                  <a:lnTo>
                    <a:pt x="14" y="27"/>
                  </a:lnTo>
                  <a:lnTo>
                    <a:pt x="12" y="29"/>
                  </a:lnTo>
                  <a:lnTo>
                    <a:pt x="9" y="30"/>
                  </a:lnTo>
                  <a:lnTo>
                    <a:pt x="8" y="33"/>
                  </a:lnTo>
                  <a:lnTo>
                    <a:pt x="7" y="34"/>
                  </a:lnTo>
                  <a:lnTo>
                    <a:pt x="4" y="36"/>
                  </a:lnTo>
                  <a:lnTo>
                    <a:pt x="3" y="39"/>
                  </a:lnTo>
                  <a:lnTo>
                    <a:pt x="2" y="40"/>
                  </a:lnTo>
                  <a:lnTo>
                    <a:pt x="2" y="42"/>
                  </a:lnTo>
                  <a:lnTo>
                    <a:pt x="1" y="45"/>
                  </a:lnTo>
                  <a:lnTo>
                    <a:pt x="1" y="47"/>
                  </a:lnTo>
                  <a:lnTo>
                    <a:pt x="0" y="50"/>
                  </a:lnTo>
                  <a:lnTo>
                    <a:pt x="0" y="52"/>
                  </a:lnTo>
                  <a:lnTo>
                    <a:pt x="0" y="54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1" y="66"/>
                  </a:lnTo>
                  <a:lnTo>
                    <a:pt x="2" y="69"/>
                  </a:lnTo>
                  <a:lnTo>
                    <a:pt x="4" y="72"/>
                  </a:lnTo>
                  <a:lnTo>
                    <a:pt x="6" y="76"/>
                  </a:lnTo>
                  <a:lnTo>
                    <a:pt x="9" y="78"/>
                  </a:lnTo>
                  <a:lnTo>
                    <a:pt x="12" y="81"/>
                  </a:lnTo>
                  <a:lnTo>
                    <a:pt x="14" y="83"/>
                  </a:lnTo>
                  <a:lnTo>
                    <a:pt x="18" y="86"/>
                  </a:lnTo>
                  <a:lnTo>
                    <a:pt x="22" y="88"/>
                  </a:lnTo>
                  <a:lnTo>
                    <a:pt x="26" y="89"/>
                  </a:lnTo>
                  <a:lnTo>
                    <a:pt x="31" y="90"/>
                  </a:lnTo>
                  <a:lnTo>
                    <a:pt x="36" y="90"/>
                  </a:lnTo>
                  <a:lnTo>
                    <a:pt x="40" y="92"/>
                  </a:lnTo>
                  <a:lnTo>
                    <a:pt x="46" y="92"/>
                  </a:lnTo>
                  <a:lnTo>
                    <a:pt x="52" y="92"/>
                  </a:lnTo>
                  <a:lnTo>
                    <a:pt x="57" y="92"/>
                  </a:lnTo>
                  <a:lnTo>
                    <a:pt x="63" y="90"/>
                  </a:lnTo>
                  <a:lnTo>
                    <a:pt x="68" y="89"/>
                  </a:lnTo>
                  <a:lnTo>
                    <a:pt x="73" y="88"/>
                  </a:lnTo>
                  <a:lnTo>
                    <a:pt x="78" y="86"/>
                  </a:lnTo>
                  <a:lnTo>
                    <a:pt x="82" y="84"/>
                  </a:lnTo>
                  <a:lnTo>
                    <a:pt x="87" y="82"/>
                  </a:lnTo>
                  <a:lnTo>
                    <a:pt x="91" y="80"/>
                  </a:lnTo>
                  <a:lnTo>
                    <a:pt x="96" y="76"/>
                  </a:lnTo>
                  <a:lnTo>
                    <a:pt x="99" y="74"/>
                  </a:lnTo>
                  <a:lnTo>
                    <a:pt x="102" y="70"/>
                  </a:lnTo>
                  <a:lnTo>
                    <a:pt x="105" y="66"/>
                  </a:lnTo>
                  <a:lnTo>
                    <a:pt x="108" y="63"/>
                  </a:lnTo>
                  <a:lnTo>
                    <a:pt x="110" y="59"/>
                  </a:lnTo>
                  <a:lnTo>
                    <a:pt x="112" y="54"/>
                  </a:lnTo>
                  <a:lnTo>
                    <a:pt x="115" y="51"/>
                  </a:lnTo>
                  <a:lnTo>
                    <a:pt x="116" y="47"/>
                  </a:lnTo>
                  <a:lnTo>
                    <a:pt x="117" y="42"/>
                  </a:lnTo>
                  <a:lnTo>
                    <a:pt x="117" y="38"/>
                  </a:lnTo>
                  <a:lnTo>
                    <a:pt x="118" y="33"/>
                  </a:lnTo>
                  <a:lnTo>
                    <a:pt x="118" y="27"/>
                  </a:lnTo>
                  <a:lnTo>
                    <a:pt x="120" y="22"/>
                  </a:lnTo>
                  <a:lnTo>
                    <a:pt x="120" y="15"/>
                  </a:lnTo>
                  <a:lnTo>
                    <a:pt x="120" y="0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74"/>
            <p:cNvSpPr/>
            <p:nvPr/>
          </p:nvSpPr>
          <p:spPr>
            <a:xfrm>
              <a:off x="3197" y="1304"/>
              <a:ext cx="38" cy="48"/>
            </a:xfrm>
            <a:custGeom>
              <a:avLst/>
              <a:gdLst/>
              <a:ahLst/>
              <a:cxnLst/>
              <a:rect l="l" t="t" r="r" b="b"/>
              <a:pathLst>
                <a:path w="189" h="238" extrusionOk="0">
                  <a:moveTo>
                    <a:pt x="0" y="238"/>
                  </a:moveTo>
                  <a:lnTo>
                    <a:pt x="0" y="6"/>
                  </a:lnTo>
                  <a:lnTo>
                    <a:pt x="35" y="6"/>
                  </a:lnTo>
                  <a:lnTo>
                    <a:pt x="35" y="39"/>
                  </a:lnTo>
                  <a:lnTo>
                    <a:pt x="42" y="30"/>
                  </a:lnTo>
                  <a:lnTo>
                    <a:pt x="50" y="22"/>
                  </a:lnTo>
                  <a:lnTo>
                    <a:pt x="58" y="16"/>
                  </a:lnTo>
                  <a:lnTo>
                    <a:pt x="66" y="10"/>
                  </a:lnTo>
                  <a:lnTo>
                    <a:pt x="76" y="6"/>
                  </a:lnTo>
                  <a:lnTo>
                    <a:pt x="87" y="3"/>
                  </a:lnTo>
                  <a:lnTo>
                    <a:pt x="98" y="2"/>
                  </a:lnTo>
                  <a:lnTo>
                    <a:pt x="110" y="0"/>
                  </a:lnTo>
                  <a:lnTo>
                    <a:pt x="114" y="0"/>
                  </a:lnTo>
                  <a:lnTo>
                    <a:pt x="119" y="2"/>
                  </a:lnTo>
                  <a:lnTo>
                    <a:pt x="124" y="2"/>
                  </a:lnTo>
                  <a:lnTo>
                    <a:pt x="130" y="3"/>
                  </a:lnTo>
                  <a:lnTo>
                    <a:pt x="134" y="4"/>
                  </a:lnTo>
                  <a:lnTo>
                    <a:pt x="138" y="5"/>
                  </a:lnTo>
                  <a:lnTo>
                    <a:pt x="143" y="6"/>
                  </a:lnTo>
                  <a:lnTo>
                    <a:pt x="148" y="9"/>
                  </a:lnTo>
                  <a:lnTo>
                    <a:pt x="152" y="10"/>
                  </a:lnTo>
                  <a:lnTo>
                    <a:pt x="156" y="12"/>
                  </a:lnTo>
                  <a:lnTo>
                    <a:pt x="160" y="15"/>
                  </a:lnTo>
                  <a:lnTo>
                    <a:pt x="164" y="17"/>
                  </a:lnTo>
                  <a:lnTo>
                    <a:pt x="166" y="20"/>
                  </a:lnTo>
                  <a:lnTo>
                    <a:pt x="170" y="22"/>
                  </a:lnTo>
                  <a:lnTo>
                    <a:pt x="172" y="26"/>
                  </a:lnTo>
                  <a:lnTo>
                    <a:pt x="174" y="28"/>
                  </a:lnTo>
                  <a:lnTo>
                    <a:pt x="177" y="32"/>
                  </a:lnTo>
                  <a:lnTo>
                    <a:pt x="178" y="35"/>
                  </a:lnTo>
                  <a:lnTo>
                    <a:pt x="180" y="37"/>
                  </a:lnTo>
                  <a:lnTo>
                    <a:pt x="182" y="41"/>
                  </a:lnTo>
                  <a:lnTo>
                    <a:pt x="183" y="45"/>
                  </a:lnTo>
                  <a:lnTo>
                    <a:pt x="184" y="49"/>
                  </a:lnTo>
                  <a:lnTo>
                    <a:pt x="185" y="53"/>
                  </a:lnTo>
                  <a:lnTo>
                    <a:pt x="186" y="57"/>
                  </a:lnTo>
                  <a:lnTo>
                    <a:pt x="188" y="60"/>
                  </a:lnTo>
                  <a:lnTo>
                    <a:pt x="188" y="64"/>
                  </a:lnTo>
                  <a:lnTo>
                    <a:pt x="188" y="67"/>
                  </a:lnTo>
                  <a:lnTo>
                    <a:pt x="188" y="72"/>
                  </a:lnTo>
                  <a:lnTo>
                    <a:pt x="189" y="77"/>
                  </a:lnTo>
                  <a:lnTo>
                    <a:pt x="189" y="83"/>
                  </a:lnTo>
                  <a:lnTo>
                    <a:pt x="189" y="89"/>
                  </a:lnTo>
                  <a:lnTo>
                    <a:pt x="189" y="95"/>
                  </a:lnTo>
                  <a:lnTo>
                    <a:pt x="189" y="238"/>
                  </a:lnTo>
                  <a:lnTo>
                    <a:pt x="149" y="238"/>
                  </a:lnTo>
                  <a:lnTo>
                    <a:pt x="149" y="97"/>
                  </a:lnTo>
                  <a:lnTo>
                    <a:pt x="149" y="91"/>
                  </a:lnTo>
                  <a:lnTo>
                    <a:pt x="149" y="85"/>
                  </a:lnTo>
                  <a:lnTo>
                    <a:pt x="149" y="81"/>
                  </a:lnTo>
                  <a:lnTo>
                    <a:pt x="148" y="76"/>
                  </a:lnTo>
                  <a:lnTo>
                    <a:pt x="148" y="72"/>
                  </a:lnTo>
                  <a:lnTo>
                    <a:pt x="147" y="67"/>
                  </a:lnTo>
                  <a:lnTo>
                    <a:pt x="146" y="64"/>
                  </a:lnTo>
                  <a:lnTo>
                    <a:pt x="144" y="61"/>
                  </a:lnTo>
                  <a:lnTo>
                    <a:pt x="143" y="58"/>
                  </a:lnTo>
                  <a:lnTo>
                    <a:pt x="142" y="55"/>
                  </a:lnTo>
                  <a:lnTo>
                    <a:pt x="141" y="53"/>
                  </a:lnTo>
                  <a:lnTo>
                    <a:pt x="138" y="51"/>
                  </a:lnTo>
                  <a:lnTo>
                    <a:pt x="136" y="48"/>
                  </a:lnTo>
                  <a:lnTo>
                    <a:pt x="134" y="46"/>
                  </a:lnTo>
                  <a:lnTo>
                    <a:pt x="131" y="43"/>
                  </a:lnTo>
                  <a:lnTo>
                    <a:pt x="129" y="42"/>
                  </a:lnTo>
                  <a:lnTo>
                    <a:pt x="125" y="40"/>
                  </a:lnTo>
                  <a:lnTo>
                    <a:pt x="123" y="39"/>
                  </a:lnTo>
                  <a:lnTo>
                    <a:pt x="119" y="37"/>
                  </a:lnTo>
                  <a:lnTo>
                    <a:pt x="116" y="36"/>
                  </a:lnTo>
                  <a:lnTo>
                    <a:pt x="112" y="36"/>
                  </a:lnTo>
                  <a:lnTo>
                    <a:pt x="108" y="35"/>
                  </a:lnTo>
                  <a:lnTo>
                    <a:pt x="105" y="35"/>
                  </a:lnTo>
                  <a:lnTo>
                    <a:pt x="101" y="35"/>
                  </a:lnTo>
                  <a:lnTo>
                    <a:pt x="95" y="35"/>
                  </a:lnTo>
                  <a:lnTo>
                    <a:pt x="89" y="36"/>
                  </a:lnTo>
                  <a:lnTo>
                    <a:pt x="83" y="37"/>
                  </a:lnTo>
                  <a:lnTo>
                    <a:pt x="77" y="39"/>
                  </a:lnTo>
                  <a:lnTo>
                    <a:pt x="72" y="41"/>
                  </a:lnTo>
                  <a:lnTo>
                    <a:pt x="68" y="43"/>
                  </a:lnTo>
                  <a:lnTo>
                    <a:pt x="63" y="47"/>
                  </a:lnTo>
                  <a:lnTo>
                    <a:pt x="58" y="51"/>
                  </a:lnTo>
                  <a:lnTo>
                    <a:pt x="53" y="55"/>
                  </a:lnTo>
                  <a:lnTo>
                    <a:pt x="50" y="60"/>
                  </a:lnTo>
                  <a:lnTo>
                    <a:pt x="46" y="66"/>
                  </a:lnTo>
                  <a:lnTo>
                    <a:pt x="44" y="73"/>
                  </a:lnTo>
                  <a:lnTo>
                    <a:pt x="42" y="82"/>
                  </a:lnTo>
                  <a:lnTo>
                    <a:pt x="40" y="91"/>
                  </a:lnTo>
                  <a:lnTo>
                    <a:pt x="40" y="101"/>
                  </a:lnTo>
                  <a:lnTo>
                    <a:pt x="39" y="112"/>
                  </a:lnTo>
                  <a:lnTo>
                    <a:pt x="39" y="238"/>
                  </a:lnTo>
                  <a:lnTo>
                    <a:pt x="0" y="238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p74"/>
            <p:cNvSpPr/>
            <p:nvPr/>
          </p:nvSpPr>
          <p:spPr>
            <a:xfrm>
              <a:off x="3244" y="1304"/>
              <a:ext cx="43" cy="49"/>
            </a:xfrm>
            <a:custGeom>
              <a:avLst/>
              <a:gdLst/>
              <a:ahLst/>
              <a:cxnLst/>
              <a:rect l="l" t="t" r="r" b="b"/>
              <a:pathLst>
                <a:path w="213" h="244" extrusionOk="0">
                  <a:moveTo>
                    <a:pt x="165" y="209"/>
                  </a:moveTo>
                  <a:lnTo>
                    <a:pt x="159" y="214"/>
                  </a:lnTo>
                  <a:lnTo>
                    <a:pt x="153" y="219"/>
                  </a:lnTo>
                  <a:lnTo>
                    <a:pt x="148" y="222"/>
                  </a:lnTo>
                  <a:lnTo>
                    <a:pt x="144" y="226"/>
                  </a:lnTo>
                  <a:lnTo>
                    <a:pt x="138" y="228"/>
                  </a:lnTo>
                  <a:lnTo>
                    <a:pt x="133" y="232"/>
                  </a:lnTo>
                  <a:lnTo>
                    <a:pt x="128" y="234"/>
                  </a:lnTo>
                  <a:lnTo>
                    <a:pt x="122" y="235"/>
                  </a:lnTo>
                  <a:lnTo>
                    <a:pt x="117" y="238"/>
                  </a:lnTo>
                  <a:lnTo>
                    <a:pt x="112" y="239"/>
                  </a:lnTo>
                  <a:lnTo>
                    <a:pt x="106" y="240"/>
                  </a:lnTo>
                  <a:lnTo>
                    <a:pt x="102" y="241"/>
                  </a:lnTo>
                  <a:lnTo>
                    <a:pt x="96" y="243"/>
                  </a:lnTo>
                  <a:lnTo>
                    <a:pt x="91" y="243"/>
                  </a:lnTo>
                  <a:lnTo>
                    <a:pt x="85" y="244"/>
                  </a:lnTo>
                  <a:lnTo>
                    <a:pt x="79" y="244"/>
                  </a:lnTo>
                  <a:lnTo>
                    <a:pt x="69" y="243"/>
                  </a:lnTo>
                  <a:lnTo>
                    <a:pt x="61" y="243"/>
                  </a:lnTo>
                  <a:lnTo>
                    <a:pt x="52" y="241"/>
                  </a:lnTo>
                  <a:lnTo>
                    <a:pt x="45" y="239"/>
                  </a:lnTo>
                  <a:lnTo>
                    <a:pt x="38" y="237"/>
                  </a:lnTo>
                  <a:lnTo>
                    <a:pt x="32" y="233"/>
                  </a:lnTo>
                  <a:lnTo>
                    <a:pt x="26" y="229"/>
                  </a:lnTo>
                  <a:lnTo>
                    <a:pt x="20" y="225"/>
                  </a:lnTo>
                  <a:lnTo>
                    <a:pt x="15" y="220"/>
                  </a:lnTo>
                  <a:lnTo>
                    <a:pt x="12" y="215"/>
                  </a:lnTo>
                  <a:lnTo>
                    <a:pt x="8" y="209"/>
                  </a:lnTo>
                  <a:lnTo>
                    <a:pt x="4" y="203"/>
                  </a:lnTo>
                  <a:lnTo>
                    <a:pt x="2" y="197"/>
                  </a:lnTo>
                  <a:lnTo>
                    <a:pt x="1" y="191"/>
                  </a:lnTo>
                  <a:lnTo>
                    <a:pt x="0" y="184"/>
                  </a:lnTo>
                  <a:lnTo>
                    <a:pt x="0" y="177"/>
                  </a:lnTo>
                  <a:lnTo>
                    <a:pt x="0" y="173"/>
                  </a:lnTo>
                  <a:lnTo>
                    <a:pt x="0" y="168"/>
                  </a:lnTo>
                  <a:lnTo>
                    <a:pt x="1" y="165"/>
                  </a:lnTo>
                  <a:lnTo>
                    <a:pt x="2" y="161"/>
                  </a:lnTo>
                  <a:lnTo>
                    <a:pt x="3" y="157"/>
                  </a:lnTo>
                  <a:lnTo>
                    <a:pt x="4" y="153"/>
                  </a:lnTo>
                  <a:lnTo>
                    <a:pt x="6" y="149"/>
                  </a:lnTo>
                  <a:lnTo>
                    <a:pt x="8" y="145"/>
                  </a:lnTo>
                  <a:lnTo>
                    <a:pt x="9" y="142"/>
                  </a:lnTo>
                  <a:lnTo>
                    <a:pt x="12" y="139"/>
                  </a:lnTo>
                  <a:lnTo>
                    <a:pt x="14" y="136"/>
                  </a:lnTo>
                  <a:lnTo>
                    <a:pt x="16" y="133"/>
                  </a:lnTo>
                  <a:lnTo>
                    <a:pt x="19" y="130"/>
                  </a:lnTo>
                  <a:lnTo>
                    <a:pt x="21" y="127"/>
                  </a:lnTo>
                  <a:lnTo>
                    <a:pt x="25" y="125"/>
                  </a:lnTo>
                  <a:lnTo>
                    <a:pt x="27" y="123"/>
                  </a:lnTo>
                  <a:lnTo>
                    <a:pt x="31" y="121"/>
                  </a:lnTo>
                  <a:lnTo>
                    <a:pt x="34" y="119"/>
                  </a:lnTo>
                  <a:lnTo>
                    <a:pt x="38" y="118"/>
                  </a:lnTo>
                  <a:lnTo>
                    <a:pt x="42" y="115"/>
                  </a:lnTo>
                  <a:lnTo>
                    <a:pt x="45" y="114"/>
                  </a:lnTo>
                  <a:lnTo>
                    <a:pt x="49" y="113"/>
                  </a:lnTo>
                  <a:lnTo>
                    <a:pt x="52" y="112"/>
                  </a:lnTo>
                  <a:lnTo>
                    <a:pt x="56" y="111"/>
                  </a:lnTo>
                  <a:lnTo>
                    <a:pt x="60" y="109"/>
                  </a:lnTo>
                  <a:lnTo>
                    <a:pt x="63" y="108"/>
                  </a:lnTo>
                  <a:lnTo>
                    <a:pt x="67" y="108"/>
                  </a:lnTo>
                  <a:lnTo>
                    <a:pt x="70" y="107"/>
                  </a:lnTo>
                  <a:lnTo>
                    <a:pt x="75" y="107"/>
                  </a:lnTo>
                  <a:lnTo>
                    <a:pt x="80" y="106"/>
                  </a:lnTo>
                  <a:lnTo>
                    <a:pt x="86" y="105"/>
                  </a:lnTo>
                  <a:lnTo>
                    <a:pt x="91" y="105"/>
                  </a:lnTo>
                  <a:lnTo>
                    <a:pt x="103" y="103"/>
                  </a:lnTo>
                  <a:lnTo>
                    <a:pt x="114" y="101"/>
                  </a:lnTo>
                  <a:lnTo>
                    <a:pt x="123" y="100"/>
                  </a:lnTo>
                  <a:lnTo>
                    <a:pt x="133" y="99"/>
                  </a:lnTo>
                  <a:lnTo>
                    <a:pt x="141" y="96"/>
                  </a:lnTo>
                  <a:lnTo>
                    <a:pt x="148" y="95"/>
                  </a:lnTo>
                  <a:lnTo>
                    <a:pt x="156" y="93"/>
                  </a:lnTo>
                  <a:lnTo>
                    <a:pt x="162" y="90"/>
                  </a:lnTo>
                  <a:lnTo>
                    <a:pt x="162" y="89"/>
                  </a:lnTo>
                  <a:lnTo>
                    <a:pt x="162" y="87"/>
                  </a:lnTo>
                  <a:lnTo>
                    <a:pt x="162" y="85"/>
                  </a:lnTo>
                  <a:lnTo>
                    <a:pt x="162" y="84"/>
                  </a:lnTo>
                  <a:lnTo>
                    <a:pt x="162" y="83"/>
                  </a:lnTo>
                  <a:lnTo>
                    <a:pt x="162" y="82"/>
                  </a:lnTo>
                  <a:lnTo>
                    <a:pt x="162" y="81"/>
                  </a:lnTo>
                  <a:lnTo>
                    <a:pt x="162" y="75"/>
                  </a:lnTo>
                  <a:lnTo>
                    <a:pt x="160" y="70"/>
                  </a:lnTo>
                  <a:lnTo>
                    <a:pt x="160" y="65"/>
                  </a:lnTo>
                  <a:lnTo>
                    <a:pt x="159" y="60"/>
                  </a:lnTo>
                  <a:lnTo>
                    <a:pt x="157" y="57"/>
                  </a:lnTo>
                  <a:lnTo>
                    <a:pt x="156" y="53"/>
                  </a:lnTo>
                  <a:lnTo>
                    <a:pt x="153" y="49"/>
                  </a:lnTo>
                  <a:lnTo>
                    <a:pt x="151" y="47"/>
                  </a:lnTo>
                  <a:lnTo>
                    <a:pt x="146" y="43"/>
                  </a:lnTo>
                  <a:lnTo>
                    <a:pt x="142" y="41"/>
                  </a:lnTo>
                  <a:lnTo>
                    <a:pt x="138" y="39"/>
                  </a:lnTo>
                  <a:lnTo>
                    <a:pt x="132" y="36"/>
                  </a:lnTo>
                  <a:lnTo>
                    <a:pt x="126" y="35"/>
                  </a:lnTo>
                  <a:lnTo>
                    <a:pt x="120" y="34"/>
                  </a:lnTo>
                  <a:lnTo>
                    <a:pt x="112" y="34"/>
                  </a:lnTo>
                  <a:lnTo>
                    <a:pt x="105" y="34"/>
                  </a:lnTo>
                  <a:lnTo>
                    <a:pt x="99" y="34"/>
                  </a:lnTo>
                  <a:lnTo>
                    <a:pt x="92" y="34"/>
                  </a:lnTo>
                  <a:lnTo>
                    <a:pt x="87" y="35"/>
                  </a:lnTo>
                  <a:lnTo>
                    <a:pt x="81" y="36"/>
                  </a:lnTo>
                  <a:lnTo>
                    <a:pt x="76" y="37"/>
                  </a:lnTo>
                  <a:lnTo>
                    <a:pt x="72" y="39"/>
                  </a:lnTo>
                  <a:lnTo>
                    <a:pt x="68" y="41"/>
                  </a:lnTo>
                  <a:lnTo>
                    <a:pt x="64" y="43"/>
                  </a:lnTo>
                  <a:lnTo>
                    <a:pt x="61" y="46"/>
                  </a:lnTo>
                  <a:lnTo>
                    <a:pt x="58" y="49"/>
                  </a:lnTo>
                  <a:lnTo>
                    <a:pt x="56" y="53"/>
                  </a:lnTo>
                  <a:lnTo>
                    <a:pt x="54" y="57"/>
                  </a:lnTo>
                  <a:lnTo>
                    <a:pt x="51" y="61"/>
                  </a:lnTo>
                  <a:lnTo>
                    <a:pt x="49" y="66"/>
                  </a:lnTo>
                  <a:lnTo>
                    <a:pt x="46" y="71"/>
                  </a:lnTo>
                  <a:lnTo>
                    <a:pt x="45" y="77"/>
                  </a:lnTo>
                  <a:lnTo>
                    <a:pt x="7" y="72"/>
                  </a:lnTo>
                  <a:lnTo>
                    <a:pt x="8" y="66"/>
                  </a:lnTo>
                  <a:lnTo>
                    <a:pt x="9" y="60"/>
                  </a:lnTo>
                  <a:lnTo>
                    <a:pt x="12" y="55"/>
                  </a:lnTo>
                  <a:lnTo>
                    <a:pt x="14" y="49"/>
                  </a:lnTo>
                  <a:lnTo>
                    <a:pt x="15" y="45"/>
                  </a:lnTo>
                  <a:lnTo>
                    <a:pt x="18" y="41"/>
                  </a:lnTo>
                  <a:lnTo>
                    <a:pt x="21" y="36"/>
                  </a:lnTo>
                  <a:lnTo>
                    <a:pt x="24" y="33"/>
                  </a:lnTo>
                  <a:lnTo>
                    <a:pt x="27" y="29"/>
                  </a:lnTo>
                  <a:lnTo>
                    <a:pt x="31" y="26"/>
                  </a:lnTo>
                  <a:lnTo>
                    <a:pt x="34" y="22"/>
                  </a:lnTo>
                  <a:lnTo>
                    <a:pt x="38" y="20"/>
                  </a:lnTo>
                  <a:lnTo>
                    <a:pt x="43" y="16"/>
                  </a:lnTo>
                  <a:lnTo>
                    <a:pt x="48" y="14"/>
                  </a:lnTo>
                  <a:lnTo>
                    <a:pt x="52" y="11"/>
                  </a:lnTo>
                  <a:lnTo>
                    <a:pt x="58" y="9"/>
                  </a:lnTo>
                  <a:lnTo>
                    <a:pt x="64" y="8"/>
                  </a:lnTo>
                  <a:lnTo>
                    <a:pt x="70" y="5"/>
                  </a:lnTo>
                  <a:lnTo>
                    <a:pt x="76" y="4"/>
                  </a:lnTo>
                  <a:lnTo>
                    <a:pt x="84" y="3"/>
                  </a:lnTo>
                  <a:lnTo>
                    <a:pt x="90" y="2"/>
                  </a:lnTo>
                  <a:lnTo>
                    <a:pt x="97" y="2"/>
                  </a:lnTo>
                  <a:lnTo>
                    <a:pt x="104" y="0"/>
                  </a:lnTo>
                  <a:lnTo>
                    <a:pt x="111" y="0"/>
                  </a:lnTo>
                  <a:lnTo>
                    <a:pt x="118" y="0"/>
                  </a:lnTo>
                  <a:lnTo>
                    <a:pt x="126" y="2"/>
                  </a:lnTo>
                  <a:lnTo>
                    <a:pt x="132" y="2"/>
                  </a:lnTo>
                  <a:lnTo>
                    <a:pt x="139" y="3"/>
                  </a:lnTo>
                  <a:lnTo>
                    <a:pt x="144" y="4"/>
                  </a:lnTo>
                  <a:lnTo>
                    <a:pt x="150" y="5"/>
                  </a:lnTo>
                  <a:lnTo>
                    <a:pt x="154" y="6"/>
                  </a:lnTo>
                  <a:lnTo>
                    <a:pt x="159" y="8"/>
                  </a:lnTo>
                  <a:lnTo>
                    <a:pt x="164" y="10"/>
                  </a:lnTo>
                  <a:lnTo>
                    <a:pt x="169" y="11"/>
                  </a:lnTo>
                  <a:lnTo>
                    <a:pt x="172" y="14"/>
                  </a:lnTo>
                  <a:lnTo>
                    <a:pt x="176" y="16"/>
                  </a:lnTo>
                  <a:lnTo>
                    <a:pt x="178" y="18"/>
                  </a:lnTo>
                  <a:lnTo>
                    <a:pt x="182" y="21"/>
                  </a:lnTo>
                  <a:lnTo>
                    <a:pt x="184" y="23"/>
                  </a:lnTo>
                  <a:lnTo>
                    <a:pt x="187" y="26"/>
                  </a:lnTo>
                  <a:lnTo>
                    <a:pt x="189" y="28"/>
                  </a:lnTo>
                  <a:lnTo>
                    <a:pt x="192" y="32"/>
                  </a:lnTo>
                  <a:lnTo>
                    <a:pt x="193" y="34"/>
                  </a:lnTo>
                  <a:lnTo>
                    <a:pt x="194" y="37"/>
                  </a:lnTo>
                  <a:lnTo>
                    <a:pt x="196" y="41"/>
                  </a:lnTo>
                  <a:lnTo>
                    <a:pt x="198" y="45"/>
                  </a:lnTo>
                  <a:lnTo>
                    <a:pt x="199" y="48"/>
                  </a:lnTo>
                  <a:lnTo>
                    <a:pt x="199" y="52"/>
                  </a:lnTo>
                  <a:lnTo>
                    <a:pt x="200" y="55"/>
                  </a:lnTo>
                  <a:lnTo>
                    <a:pt x="200" y="58"/>
                  </a:lnTo>
                  <a:lnTo>
                    <a:pt x="200" y="61"/>
                  </a:lnTo>
                  <a:lnTo>
                    <a:pt x="201" y="66"/>
                  </a:lnTo>
                  <a:lnTo>
                    <a:pt x="201" y="71"/>
                  </a:lnTo>
                  <a:lnTo>
                    <a:pt x="201" y="76"/>
                  </a:lnTo>
                  <a:lnTo>
                    <a:pt x="201" y="82"/>
                  </a:lnTo>
                  <a:lnTo>
                    <a:pt x="201" y="88"/>
                  </a:lnTo>
                  <a:lnTo>
                    <a:pt x="201" y="141"/>
                  </a:lnTo>
                  <a:lnTo>
                    <a:pt x="201" y="154"/>
                  </a:lnTo>
                  <a:lnTo>
                    <a:pt x="201" y="166"/>
                  </a:lnTo>
                  <a:lnTo>
                    <a:pt x="201" y="177"/>
                  </a:lnTo>
                  <a:lnTo>
                    <a:pt x="201" y="186"/>
                  </a:lnTo>
                  <a:lnTo>
                    <a:pt x="202" y="193"/>
                  </a:lnTo>
                  <a:lnTo>
                    <a:pt x="202" y="201"/>
                  </a:lnTo>
                  <a:lnTo>
                    <a:pt x="204" y="207"/>
                  </a:lnTo>
                  <a:lnTo>
                    <a:pt x="204" y="210"/>
                  </a:lnTo>
                  <a:lnTo>
                    <a:pt x="205" y="214"/>
                  </a:lnTo>
                  <a:lnTo>
                    <a:pt x="205" y="217"/>
                  </a:lnTo>
                  <a:lnTo>
                    <a:pt x="206" y="221"/>
                  </a:lnTo>
                  <a:lnTo>
                    <a:pt x="207" y="225"/>
                  </a:lnTo>
                  <a:lnTo>
                    <a:pt x="208" y="228"/>
                  </a:lnTo>
                  <a:lnTo>
                    <a:pt x="211" y="232"/>
                  </a:lnTo>
                  <a:lnTo>
                    <a:pt x="212" y="235"/>
                  </a:lnTo>
                  <a:lnTo>
                    <a:pt x="213" y="238"/>
                  </a:lnTo>
                  <a:lnTo>
                    <a:pt x="172" y="238"/>
                  </a:lnTo>
                  <a:lnTo>
                    <a:pt x="171" y="235"/>
                  </a:lnTo>
                  <a:lnTo>
                    <a:pt x="170" y="232"/>
                  </a:lnTo>
                  <a:lnTo>
                    <a:pt x="169" y="228"/>
                  </a:lnTo>
                  <a:lnTo>
                    <a:pt x="168" y="225"/>
                  </a:lnTo>
                  <a:lnTo>
                    <a:pt x="166" y="221"/>
                  </a:lnTo>
                  <a:lnTo>
                    <a:pt x="165" y="217"/>
                  </a:lnTo>
                  <a:lnTo>
                    <a:pt x="165" y="214"/>
                  </a:lnTo>
                  <a:lnTo>
                    <a:pt x="165" y="209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997;p74"/>
            <p:cNvSpPr/>
            <p:nvPr/>
          </p:nvSpPr>
          <p:spPr>
            <a:xfrm>
              <a:off x="3253" y="1328"/>
              <a:ext cx="24" cy="19"/>
            </a:xfrm>
            <a:custGeom>
              <a:avLst/>
              <a:gdLst/>
              <a:ahLst/>
              <a:cxnLst/>
              <a:rect l="l" t="t" r="r" b="b"/>
              <a:pathLst>
                <a:path w="120" h="92" extrusionOk="0">
                  <a:moveTo>
                    <a:pt x="120" y="0"/>
                  </a:moveTo>
                  <a:lnTo>
                    <a:pt x="114" y="3"/>
                  </a:lnTo>
                  <a:lnTo>
                    <a:pt x="108" y="5"/>
                  </a:lnTo>
                  <a:lnTo>
                    <a:pt x="100" y="6"/>
                  </a:lnTo>
                  <a:lnTo>
                    <a:pt x="92" y="9"/>
                  </a:lnTo>
                  <a:lnTo>
                    <a:pt x="84" y="10"/>
                  </a:lnTo>
                  <a:lnTo>
                    <a:pt x="75" y="12"/>
                  </a:lnTo>
                  <a:lnTo>
                    <a:pt x="66" y="14"/>
                  </a:lnTo>
                  <a:lnTo>
                    <a:pt x="55" y="16"/>
                  </a:lnTo>
                  <a:lnTo>
                    <a:pt x="49" y="16"/>
                  </a:lnTo>
                  <a:lnTo>
                    <a:pt x="44" y="17"/>
                  </a:lnTo>
                  <a:lnTo>
                    <a:pt x="39" y="18"/>
                  </a:lnTo>
                  <a:lnTo>
                    <a:pt x="34" y="20"/>
                  </a:lnTo>
                  <a:lnTo>
                    <a:pt x="31" y="21"/>
                  </a:lnTo>
                  <a:lnTo>
                    <a:pt x="26" y="21"/>
                  </a:lnTo>
                  <a:lnTo>
                    <a:pt x="24" y="22"/>
                  </a:lnTo>
                  <a:lnTo>
                    <a:pt x="21" y="23"/>
                  </a:lnTo>
                  <a:lnTo>
                    <a:pt x="19" y="24"/>
                  </a:lnTo>
                  <a:lnTo>
                    <a:pt x="16" y="26"/>
                  </a:lnTo>
                  <a:lnTo>
                    <a:pt x="14" y="27"/>
                  </a:lnTo>
                  <a:lnTo>
                    <a:pt x="12" y="29"/>
                  </a:lnTo>
                  <a:lnTo>
                    <a:pt x="10" y="30"/>
                  </a:lnTo>
                  <a:lnTo>
                    <a:pt x="8" y="33"/>
                  </a:lnTo>
                  <a:lnTo>
                    <a:pt x="7" y="34"/>
                  </a:lnTo>
                  <a:lnTo>
                    <a:pt x="6" y="36"/>
                  </a:lnTo>
                  <a:lnTo>
                    <a:pt x="4" y="39"/>
                  </a:lnTo>
                  <a:lnTo>
                    <a:pt x="3" y="40"/>
                  </a:lnTo>
                  <a:lnTo>
                    <a:pt x="2" y="42"/>
                  </a:lnTo>
                  <a:lnTo>
                    <a:pt x="1" y="45"/>
                  </a:lnTo>
                  <a:lnTo>
                    <a:pt x="1" y="47"/>
                  </a:lnTo>
                  <a:lnTo>
                    <a:pt x="0" y="50"/>
                  </a:lnTo>
                  <a:lnTo>
                    <a:pt x="0" y="52"/>
                  </a:lnTo>
                  <a:lnTo>
                    <a:pt x="0" y="54"/>
                  </a:lnTo>
                  <a:lnTo>
                    <a:pt x="0" y="59"/>
                  </a:lnTo>
                  <a:lnTo>
                    <a:pt x="1" y="63"/>
                  </a:lnTo>
                  <a:lnTo>
                    <a:pt x="1" y="66"/>
                  </a:lnTo>
                  <a:lnTo>
                    <a:pt x="3" y="69"/>
                  </a:lnTo>
                  <a:lnTo>
                    <a:pt x="4" y="72"/>
                  </a:lnTo>
                  <a:lnTo>
                    <a:pt x="7" y="76"/>
                  </a:lnTo>
                  <a:lnTo>
                    <a:pt x="9" y="78"/>
                  </a:lnTo>
                  <a:lnTo>
                    <a:pt x="12" y="81"/>
                  </a:lnTo>
                  <a:lnTo>
                    <a:pt x="15" y="83"/>
                  </a:lnTo>
                  <a:lnTo>
                    <a:pt x="19" y="86"/>
                  </a:lnTo>
                  <a:lnTo>
                    <a:pt x="22" y="88"/>
                  </a:lnTo>
                  <a:lnTo>
                    <a:pt x="26" y="89"/>
                  </a:lnTo>
                  <a:lnTo>
                    <a:pt x="31" y="90"/>
                  </a:lnTo>
                  <a:lnTo>
                    <a:pt x="36" y="90"/>
                  </a:lnTo>
                  <a:lnTo>
                    <a:pt x="40" y="92"/>
                  </a:lnTo>
                  <a:lnTo>
                    <a:pt x="46" y="92"/>
                  </a:lnTo>
                  <a:lnTo>
                    <a:pt x="52" y="92"/>
                  </a:lnTo>
                  <a:lnTo>
                    <a:pt x="57" y="92"/>
                  </a:lnTo>
                  <a:lnTo>
                    <a:pt x="63" y="90"/>
                  </a:lnTo>
                  <a:lnTo>
                    <a:pt x="68" y="89"/>
                  </a:lnTo>
                  <a:lnTo>
                    <a:pt x="73" y="88"/>
                  </a:lnTo>
                  <a:lnTo>
                    <a:pt x="78" y="86"/>
                  </a:lnTo>
                  <a:lnTo>
                    <a:pt x="82" y="84"/>
                  </a:lnTo>
                  <a:lnTo>
                    <a:pt x="87" y="82"/>
                  </a:lnTo>
                  <a:lnTo>
                    <a:pt x="91" y="80"/>
                  </a:lnTo>
                  <a:lnTo>
                    <a:pt x="96" y="76"/>
                  </a:lnTo>
                  <a:lnTo>
                    <a:pt x="99" y="74"/>
                  </a:lnTo>
                  <a:lnTo>
                    <a:pt x="103" y="70"/>
                  </a:lnTo>
                  <a:lnTo>
                    <a:pt x="105" y="66"/>
                  </a:lnTo>
                  <a:lnTo>
                    <a:pt x="109" y="63"/>
                  </a:lnTo>
                  <a:lnTo>
                    <a:pt x="111" y="59"/>
                  </a:lnTo>
                  <a:lnTo>
                    <a:pt x="114" y="54"/>
                  </a:lnTo>
                  <a:lnTo>
                    <a:pt x="115" y="51"/>
                  </a:lnTo>
                  <a:lnTo>
                    <a:pt x="116" y="47"/>
                  </a:lnTo>
                  <a:lnTo>
                    <a:pt x="117" y="42"/>
                  </a:lnTo>
                  <a:lnTo>
                    <a:pt x="117" y="38"/>
                  </a:lnTo>
                  <a:lnTo>
                    <a:pt x="118" y="33"/>
                  </a:lnTo>
                  <a:lnTo>
                    <a:pt x="118" y="27"/>
                  </a:lnTo>
                  <a:lnTo>
                    <a:pt x="120" y="22"/>
                  </a:lnTo>
                  <a:lnTo>
                    <a:pt x="120" y="15"/>
                  </a:lnTo>
                  <a:lnTo>
                    <a:pt x="120" y="0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998;p74"/>
            <p:cNvSpPr/>
            <p:nvPr/>
          </p:nvSpPr>
          <p:spPr>
            <a:xfrm>
              <a:off x="3293" y="1289"/>
              <a:ext cx="22" cy="63"/>
            </a:xfrm>
            <a:custGeom>
              <a:avLst/>
              <a:gdLst/>
              <a:ahLst/>
              <a:cxnLst/>
              <a:rect l="l" t="t" r="r" b="b"/>
              <a:pathLst>
                <a:path w="113" h="316" extrusionOk="0">
                  <a:moveTo>
                    <a:pt x="107" y="278"/>
                  </a:moveTo>
                  <a:lnTo>
                    <a:pt x="113" y="313"/>
                  </a:lnTo>
                  <a:lnTo>
                    <a:pt x="109" y="314"/>
                  </a:lnTo>
                  <a:lnTo>
                    <a:pt x="104" y="314"/>
                  </a:lnTo>
                  <a:lnTo>
                    <a:pt x="101" y="315"/>
                  </a:lnTo>
                  <a:lnTo>
                    <a:pt x="97" y="315"/>
                  </a:lnTo>
                  <a:lnTo>
                    <a:pt x="93" y="316"/>
                  </a:lnTo>
                  <a:lnTo>
                    <a:pt x="90" y="316"/>
                  </a:lnTo>
                  <a:lnTo>
                    <a:pt x="86" y="316"/>
                  </a:lnTo>
                  <a:lnTo>
                    <a:pt x="83" y="316"/>
                  </a:lnTo>
                  <a:lnTo>
                    <a:pt x="78" y="316"/>
                  </a:lnTo>
                  <a:lnTo>
                    <a:pt x="73" y="316"/>
                  </a:lnTo>
                  <a:lnTo>
                    <a:pt x="68" y="315"/>
                  </a:lnTo>
                  <a:lnTo>
                    <a:pt x="65" y="315"/>
                  </a:lnTo>
                  <a:lnTo>
                    <a:pt x="60" y="314"/>
                  </a:lnTo>
                  <a:lnTo>
                    <a:pt x="56" y="313"/>
                  </a:lnTo>
                  <a:lnTo>
                    <a:pt x="53" y="312"/>
                  </a:lnTo>
                  <a:lnTo>
                    <a:pt x="50" y="309"/>
                  </a:lnTo>
                  <a:lnTo>
                    <a:pt x="47" y="308"/>
                  </a:lnTo>
                  <a:lnTo>
                    <a:pt x="44" y="306"/>
                  </a:lnTo>
                  <a:lnTo>
                    <a:pt x="42" y="304"/>
                  </a:lnTo>
                  <a:lnTo>
                    <a:pt x="39" y="302"/>
                  </a:lnTo>
                  <a:lnTo>
                    <a:pt x="38" y="300"/>
                  </a:lnTo>
                  <a:lnTo>
                    <a:pt x="36" y="297"/>
                  </a:lnTo>
                  <a:lnTo>
                    <a:pt x="35" y="295"/>
                  </a:lnTo>
                  <a:lnTo>
                    <a:pt x="33" y="291"/>
                  </a:lnTo>
                  <a:lnTo>
                    <a:pt x="32" y="289"/>
                  </a:lnTo>
                  <a:lnTo>
                    <a:pt x="31" y="285"/>
                  </a:lnTo>
                  <a:lnTo>
                    <a:pt x="30" y="280"/>
                  </a:lnTo>
                  <a:lnTo>
                    <a:pt x="30" y="274"/>
                  </a:lnTo>
                  <a:lnTo>
                    <a:pt x="29" y="268"/>
                  </a:lnTo>
                  <a:lnTo>
                    <a:pt x="29" y="261"/>
                  </a:lnTo>
                  <a:lnTo>
                    <a:pt x="29" y="254"/>
                  </a:lnTo>
                  <a:lnTo>
                    <a:pt x="29" y="246"/>
                  </a:lnTo>
                  <a:lnTo>
                    <a:pt x="29" y="111"/>
                  </a:lnTo>
                  <a:lnTo>
                    <a:pt x="0" y="111"/>
                  </a:lnTo>
                  <a:lnTo>
                    <a:pt x="0" y="81"/>
                  </a:lnTo>
                  <a:lnTo>
                    <a:pt x="29" y="81"/>
                  </a:lnTo>
                  <a:lnTo>
                    <a:pt x="29" y="24"/>
                  </a:lnTo>
                  <a:lnTo>
                    <a:pt x="67" y="0"/>
                  </a:lnTo>
                  <a:lnTo>
                    <a:pt x="67" y="81"/>
                  </a:lnTo>
                  <a:lnTo>
                    <a:pt x="107" y="81"/>
                  </a:lnTo>
                  <a:lnTo>
                    <a:pt x="107" y="111"/>
                  </a:lnTo>
                  <a:lnTo>
                    <a:pt x="67" y="111"/>
                  </a:lnTo>
                  <a:lnTo>
                    <a:pt x="67" y="247"/>
                  </a:lnTo>
                  <a:lnTo>
                    <a:pt x="67" y="252"/>
                  </a:lnTo>
                  <a:lnTo>
                    <a:pt x="68" y="255"/>
                  </a:lnTo>
                  <a:lnTo>
                    <a:pt x="68" y="259"/>
                  </a:lnTo>
                  <a:lnTo>
                    <a:pt x="68" y="261"/>
                  </a:lnTo>
                  <a:lnTo>
                    <a:pt x="68" y="264"/>
                  </a:lnTo>
                  <a:lnTo>
                    <a:pt x="68" y="266"/>
                  </a:lnTo>
                  <a:lnTo>
                    <a:pt x="69" y="267"/>
                  </a:lnTo>
                  <a:lnTo>
                    <a:pt x="69" y="270"/>
                  </a:lnTo>
                  <a:lnTo>
                    <a:pt x="71" y="271"/>
                  </a:lnTo>
                  <a:lnTo>
                    <a:pt x="72" y="272"/>
                  </a:lnTo>
                  <a:lnTo>
                    <a:pt x="72" y="273"/>
                  </a:lnTo>
                  <a:lnTo>
                    <a:pt x="73" y="274"/>
                  </a:lnTo>
                  <a:lnTo>
                    <a:pt x="74" y="276"/>
                  </a:lnTo>
                  <a:lnTo>
                    <a:pt x="75" y="276"/>
                  </a:lnTo>
                  <a:lnTo>
                    <a:pt x="77" y="277"/>
                  </a:lnTo>
                  <a:lnTo>
                    <a:pt x="78" y="278"/>
                  </a:lnTo>
                  <a:lnTo>
                    <a:pt x="79" y="278"/>
                  </a:lnTo>
                  <a:lnTo>
                    <a:pt x="80" y="278"/>
                  </a:lnTo>
                  <a:lnTo>
                    <a:pt x="83" y="279"/>
                  </a:lnTo>
                  <a:lnTo>
                    <a:pt x="84" y="279"/>
                  </a:lnTo>
                  <a:lnTo>
                    <a:pt x="86" y="279"/>
                  </a:lnTo>
                  <a:lnTo>
                    <a:pt x="87" y="279"/>
                  </a:lnTo>
                  <a:lnTo>
                    <a:pt x="90" y="279"/>
                  </a:lnTo>
                  <a:lnTo>
                    <a:pt x="91" y="279"/>
                  </a:lnTo>
                  <a:lnTo>
                    <a:pt x="93" y="279"/>
                  </a:lnTo>
                  <a:lnTo>
                    <a:pt x="96" y="279"/>
                  </a:lnTo>
                  <a:lnTo>
                    <a:pt x="97" y="279"/>
                  </a:lnTo>
                  <a:lnTo>
                    <a:pt x="99" y="279"/>
                  </a:lnTo>
                  <a:lnTo>
                    <a:pt x="102" y="279"/>
                  </a:lnTo>
                  <a:lnTo>
                    <a:pt x="104" y="278"/>
                  </a:lnTo>
                  <a:lnTo>
                    <a:pt x="107" y="278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74"/>
            <p:cNvSpPr/>
            <p:nvPr/>
          </p:nvSpPr>
          <p:spPr>
            <a:xfrm>
              <a:off x="3322" y="1288"/>
              <a:ext cx="8" cy="9"/>
            </a:xfrm>
            <a:prstGeom prst="rect">
              <a:avLst/>
            </a:prstGeom>
            <a:noFill/>
            <a:ln w="9525" cap="flat" cmpd="sng">
              <a:solidFill>
                <a:srgbClr val="1F1A1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00" name="Google Shape;1000;p74"/>
            <p:cNvSpPr/>
            <p:nvPr/>
          </p:nvSpPr>
          <p:spPr>
            <a:xfrm>
              <a:off x="3322" y="1305"/>
              <a:ext cx="8" cy="47"/>
            </a:xfrm>
            <a:prstGeom prst="rect">
              <a:avLst/>
            </a:prstGeom>
            <a:noFill/>
            <a:ln w="9525" cap="flat" cmpd="sng">
              <a:solidFill>
                <a:srgbClr val="1F1A1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01" name="Google Shape;1001;p74"/>
            <p:cNvSpPr/>
            <p:nvPr/>
          </p:nvSpPr>
          <p:spPr>
            <a:xfrm>
              <a:off x="3339" y="1304"/>
              <a:ext cx="43" cy="49"/>
            </a:xfrm>
            <a:custGeom>
              <a:avLst/>
              <a:gdLst/>
              <a:ahLst/>
              <a:cxnLst/>
              <a:rect l="l" t="t" r="r" b="b"/>
              <a:pathLst>
                <a:path w="219" h="244" extrusionOk="0">
                  <a:moveTo>
                    <a:pt x="0" y="123"/>
                  </a:moveTo>
                  <a:lnTo>
                    <a:pt x="1" y="107"/>
                  </a:lnTo>
                  <a:lnTo>
                    <a:pt x="3" y="91"/>
                  </a:lnTo>
                  <a:lnTo>
                    <a:pt x="5" y="78"/>
                  </a:lnTo>
                  <a:lnTo>
                    <a:pt x="10" y="66"/>
                  </a:lnTo>
                  <a:lnTo>
                    <a:pt x="15" y="54"/>
                  </a:lnTo>
                  <a:lnTo>
                    <a:pt x="21" y="45"/>
                  </a:lnTo>
                  <a:lnTo>
                    <a:pt x="28" y="35"/>
                  </a:lnTo>
                  <a:lnTo>
                    <a:pt x="36" y="27"/>
                  </a:lnTo>
                  <a:lnTo>
                    <a:pt x="45" y="21"/>
                  </a:lnTo>
                  <a:lnTo>
                    <a:pt x="52" y="16"/>
                  </a:lnTo>
                  <a:lnTo>
                    <a:pt x="60" y="11"/>
                  </a:lnTo>
                  <a:lnTo>
                    <a:pt x="70" y="8"/>
                  </a:lnTo>
                  <a:lnTo>
                    <a:pt x="79" y="4"/>
                  </a:lnTo>
                  <a:lnTo>
                    <a:pt x="89" y="3"/>
                  </a:lnTo>
                  <a:lnTo>
                    <a:pt x="99" y="2"/>
                  </a:lnTo>
                  <a:lnTo>
                    <a:pt x="109" y="0"/>
                  </a:lnTo>
                  <a:lnTo>
                    <a:pt x="121" y="2"/>
                  </a:lnTo>
                  <a:lnTo>
                    <a:pt x="132" y="3"/>
                  </a:lnTo>
                  <a:lnTo>
                    <a:pt x="143" y="5"/>
                  </a:lnTo>
                  <a:lnTo>
                    <a:pt x="153" y="9"/>
                  </a:lnTo>
                  <a:lnTo>
                    <a:pt x="162" y="14"/>
                  </a:lnTo>
                  <a:lnTo>
                    <a:pt x="172" y="18"/>
                  </a:lnTo>
                  <a:lnTo>
                    <a:pt x="180" y="24"/>
                  </a:lnTo>
                  <a:lnTo>
                    <a:pt x="187" y="33"/>
                  </a:lnTo>
                  <a:lnTo>
                    <a:pt x="195" y="40"/>
                  </a:lnTo>
                  <a:lnTo>
                    <a:pt x="201" y="49"/>
                  </a:lnTo>
                  <a:lnTo>
                    <a:pt x="207" y="59"/>
                  </a:lnTo>
                  <a:lnTo>
                    <a:pt x="210" y="70"/>
                  </a:lnTo>
                  <a:lnTo>
                    <a:pt x="214" y="81"/>
                  </a:lnTo>
                  <a:lnTo>
                    <a:pt x="216" y="93"/>
                  </a:lnTo>
                  <a:lnTo>
                    <a:pt x="217" y="106"/>
                  </a:lnTo>
                  <a:lnTo>
                    <a:pt x="219" y="119"/>
                  </a:lnTo>
                  <a:lnTo>
                    <a:pt x="217" y="130"/>
                  </a:lnTo>
                  <a:lnTo>
                    <a:pt x="217" y="141"/>
                  </a:lnTo>
                  <a:lnTo>
                    <a:pt x="216" y="150"/>
                  </a:lnTo>
                  <a:lnTo>
                    <a:pt x="215" y="159"/>
                  </a:lnTo>
                  <a:lnTo>
                    <a:pt x="213" y="167"/>
                  </a:lnTo>
                  <a:lnTo>
                    <a:pt x="210" y="175"/>
                  </a:lnTo>
                  <a:lnTo>
                    <a:pt x="208" y="183"/>
                  </a:lnTo>
                  <a:lnTo>
                    <a:pt x="204" y="190"/>
                  </a:lnTo>
                  <a:lnTo>
                    <a:pt x="201" y="196"/>
                  </a:lnTo>
                  <a:lnTo>
                    <a:pt x="197" y="202"/>
                  </a:lnTo>
                  <a:lnTo>
                    <a:pt x="193" y="207"/>
                  </a:lnTo>
                  <a:lnTo>
                    <a:pt x="189" y="213"/>
                  </a:lnTo>
                  <a:lnTo>
                    <a:pt x="183" y="217"/>
                  </a:lnTo>
                  <a:lnTo>
                    <a:pt x="178" y="221"/>
                  </a:lnTo>
                  <a:lnTo>
                    <a:pt x="172" y="226"/>
                  </a:lnTo>
                  <a:lnTo>
                    <a:pt x="166" y="229"/>
                  </a:lnTo>
                  <a:lnTo>
                    <a:pt x="159" y="233"/>
                  </a:lnTo>
                  <a:lnTo>
                    <a:pt x="153" y="235"/>
                  </a:lnTo>
                  <a:lnTo>
                    <a:pt x="145" y="238"/>
                  </a:lnTo>
                  <a:lnTo>
                    <a:pt x="138" y="240"/>
                  </a:lnTo>
                  <a:lnTo>
                    <a:pt x="131" y="241"/>
                  </a:lnTo>
                  <a:lnTo>
                    <a:pt x="124" y="243"/>
                  </a:lnTo>
                  <a:lnTo>
                    <a:pt x="117" y="244"/>
                  </a:lnTo>
                  <a:lnTo>
                    <a:pt x="109" y="244"/>
                  </a:lnTo>
                  <a:lnTo>
                    <a:pt x="97" y="243"/>
                  </a:lnTo>
                  <a:lnTo>
                    <a:pt x="87" y="241"/>
                  </a:lnTo>
                  <a:lnTo>
                    <a:pt x="76" y="239"/>
                  </a:lnTo>
                  <a:lnTo>
                    <a:pt x="65" y="235"/>
                  </a:lnTo>
                  <a:lnTo>
                    <a:pt x="55" y="232"/>
                  </a:lnTo>
                  <a:lnTo>
                    <a:pt x="47" y="226"/>
                  </a:lnTo>
                  <a:lnTo>
                    <a:pt x="39" y="220"/>
                  </a:lnTo>
                  <a:lnTo>
                    <a:pt x="30" y="213"/>
                  </a:lnTo>
                  <a:lnTo>
                    <a:pt x="23" y="204"/>
                  </a:lnTo>
                  <a:lnTo>
                    <a:pt x="17" y="195"/>
                  </a:lnTo>
                  <a:lnTo>
                    <a:pt x="12" y="185"/>
                  </a:lnTo>
                  <a:lnTo>
                    <a:pt x="7" y="174"/>
                  </a:lnTo>
                  <a:lnTo>
                    <a:pt x="5" y="162"/>
                  </a:lnTo>
                  <a:lnTo>
                    <a:pt x="3" y="150"/>
                  </a:lnTo>
                  <a:lnTo>
                    <a:pt x="1" y="136"/>
                  </a:lnTo>
                  <a:lnTo>
                    <a:pt x="0" y="123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74"/>
            <p:cNvSpPr/>
            <p:nvPr/>
          </p:nvSpPr>
          <p:spPr>
            <a:xfrm>
              <a:off x="3347" y="1311"/>
              <a:ext cx="27" cy="35"/>
            </a:xfrm>
            <a:custGeom>
              <a:avLst/>
              <a:gdLst/>
              <a:ahLst/>
              <a:cxnLst/>
              <a:rect l="l" t="t" r="r" b="b"/>
              <a:pathLst>
                <a:path w="137" h="177" extrusionOk="0">
                  <a:moveTo>
                    <a:pt x="0" y="89"/>
                  </a:moveTo>
                  <a:lnTo>
                    <a:pt x="0" y="99"/>
                  </a:lnTo>
                  <a:lnTo>
                    <a:pt x="1" y="109"/>
                  </a:lnTo>
                  <a:lnTo>
                    <a:pt x="2" y="119"/>
                  </a:lnTo>
                  <a:lnTo>
                    <a:pt x="5" y="127"/>
                  </a:lnTo>
                  <a:lnTo>
                    <a:pt x="7" y="135"/>
                  </a:lnTo>
                  <a:lnTo>
                    <a:pt x="11" y="143"/>
                  </a:lnTo>
                  <a:lnTo>
                    <a:pt x="14" y="149"/>
                  </a:lnTo>
                  <a:lnTo>
                    <a:pt x="19" y="155"/>
                  </a:lnTo>
                  <a:lnTo>
                    <a:pt x="24" y="161"/>
                  </a:lnTo>
                  <a:lnTo>
                    <a:pt x="30" y="164"/>
                  </a:lnTo>
                  <a:lnTo>
                    <a:pt x="36" y="169"/>
                  </a:lnTo>
                  <a:lnTo>
                    <a:pt x="42" y="171"/>
                  </a:lnTo>
                  <a:lnTo>
                    <a:pt x="48" y="174"/>
                  </a:lnTo>
                  <a:lnTo>
                    <a:pt x="54" y="176"/>
                  </a:lnTo>
                  <a:lnTo>
                    <a:pt x="61" y="176"/>
                  </a:lnTo>
                  <a:lnTo>
                    <a:pt x="68" y="177"/>
                  </a:lnTo>
                  <a:lnTo>
                    <a:pt x="76" y="176"/>
                  </a:lnTo>
                  <a:lnTo>
                    <a:pt x="83" y="176"/>
                  </a:lnTo>
                  <a:lnTo>
                    <a:pt x="89" y="174"/>
                  </a:lnTo>
                  <a:lnTo>
                    <a:pt x="95" y="171"/>
                  </a:lnTo>
                  <a:lnTo>
                    <a:pt x="101" y="169"/>
                  </a:lnTo>
                  <a:lnTo>
                    <a:pt x="107" y="164"/>
                  </a:lnTo>
                  <a:lnTo>
                    <a:pt x="113" y="161"/>
                  </a:lnTo>
                  <a:lnTo>
                    <a:pt x="118" y="155"/>
                  </a:lnTo>
                  <a:lnTo>
                    <a:pt x="121" y="149"/>
                  </a:lnTo>
                  <a:lnTo>
                    <a:pt x="126" y="143"/>
                  </a:lnTo>
                  <a:lnTo>
                    <a:pt x="130" y="135"/>
                  </a:lnTo>
                  <a:lnTo>
                    <a:pt x="132" y="127"/>
                  </a:lnTo>
                  <a:lnTo>
                    <a:pt x="134" y="117"/>
                  </a:lnTo>
                  <a:lnTo>
                    <a:pt x="136" y="108"/>
                  </a:lnTo>
                  <a:lnTo>
                    <a:pt x="137" y="98"/>
                  </a:lnTo>
                  <a:lnTo>
                    <a:pt x="137" y="86"/>
                  </a:lnTo>
                  <a:lnTo>
                    <a:pt x="137" y="77"/>
                  </a:lnTo>
                  <a:lnTo>
                    <a:pt x="136" y="67"/>
                  </a:lnTo>
                  <a:lnTo>
                    <a:pt x="134" y="57"/>
                  </a:lnTo>
                  <a:lnTo>
                    <a:pt x="132" y="49"/>
                  </a:lnTo>
                  <a:lnTo>
                    <a:pt x="130" y="41"/>
                  </a:lnTo>
                  <a:lnTo>
                    <a:pt x="126" y="33"/>
                  </a:lnTo>
                  <a:lnTo>
                    <a:pt x="121" y="27"/>
                  </a:lnTo>
                  <a:lnTo>
                    <a:pt x="118" y="21"/>
                  </a:lnTo>
                  <a:lnTo>
                    <a:pt x="112" y="17"/>
                  </a:lnTo>
                  <a:lnTo>
                    <a:pt x="107" y="12"/>
                  </a:lnTo>
                  <a:lnTo>
                    <a:pt x="101" y="8"/>
                  </a:lnTo>
                  <a:lnTo>
                    <a:pt x="95" y="5"/>
                  </a:lnTo>
                  <a:lnTo>
                    <a:pt x="89" y="2"/>
                  </a:lnTo>
                  <a:lnTo>
                    <a:pt x="83" y="1"/>
                  </a:lnTo>
                  <a:lnTo>
                    <a:pt x="76" y="0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4" y="1"/>
                  </a:lnTo>
                  <a:lnTo>
                    <a:pt x="48" y="2"/>
                  </a:lnTo>
                  <a:lnTo>
                    <a:pt x="42" y="5"/>
                  </a:lnTo>
                  <a:lnTo>
                    <a:pt x="36" y="8"/>
                  </a:lnTo>
                  <a:lnTo>
                    <a:pt x="30" y="12"/>
                  </a:lnTo>
                  <a:lnTo>
                    <a:pt x="24" y="17"/>
                  </a:lnTo>
                  <a:lnTo>
                    <a:pt x="19" y="21"/>
                  </a:lnTo>
                  <a:lnTo>
                    <a:pt x="14" y="27"/>
                  </a:lnTo>
                  <a:lnTo>
                    <a:pt x="11" y="33"/>
                  </a:lnTo>
                  <a:lnTo>
                    <a:pt x="7" y="41"/>
                  </a:lnTo>
                  <a:lnTo>
                    <a:pt x="5" y="49"/>
                  </a:lnTo>
                  <a:lnTo>
                    <a:pt x="2" y="57"/>
                  </a:lnTo>
                  <a:lnTo>
                    <a:pt x="1" y="67"/>
                  </a:lnTo>
                  <a:lnTo>
                    <a:pt x="0" y="78"/>
                  </a:lnTo>
                  <a:lnTo>
                    <a:pt x="0" y="89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74"/>
            <p:cNvSpPr/>
            <p:nvPr/>
          </p:nvSpPr>
          <p:spPr>
            <a:xfrm>
              <a:off x="3391" y="1304"/>
              <a:ext cx="38" cy="48"/>
            </a:xfrm>
            <a:custGeom>
              <a:avLst/>
              <a:gdLst/>
              <a:ahLst/>
              <a:cxnLst/>
              <a:rect l="l" t="t" r="r" b="b"/>
              <a:pathLst>
                <a:path w="189" h="238" extrusionOk="0">
                  <a:moveTo>
                    <a:pt x="0" y="238"/>
                  </a:moveTo>
                  <a:lnTo>
                    <a:pt x="0" y="6"/>
                  </a:lnTo>
                  <a:lnTo>
                    <a:pt x="36" y="6"/>
                  </a:lnTo>
                  <a:lnTo>
                    <a:pt x="36" y="39"/>
                  </a:lnTo>
                  <a:lnTo>
                    <a:pt x="42" y="30"/>
                  </a:lnTo>
                  <a:lnTo>
                    <a:pt x="49" y="22"/>
                  </a:lnTo>
                  <a:lnTo>
                    <a:pt x="58" y="16"/>
                  </a:lnTo>
                  <a:lnTo>
                    <a:pt x="67" y="10"/>
                  </a:lnTo>
                  <a:lnTo>
                    <a:pt x="77" y="6"/>
                  </a:lnTo>
                  <a:lnTo>
                    <a:pt x="87" y="3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15" y="0"/>
                  </a:lnTo>
                  <a:lnTo>
                    <a:pt x="120" y="2"/>
                  </a:lnTo>
                  <a:lnTo>
                    <a:pt x="125" y="2"/>
                  </a:lnTo>
                  <a:lnTo>
                    <a:pt x="130" y="3"/>
                  </a:lnTo>
                  <a:lnTo>
                    <a:pt x="135" y="4"/>
                  </a:lnTo>
                  <a:lnTo>
                    <a:pt x="139" y="5"/>
                  </a:lnTo>
                  <a:lnTo>
                    <a:pt x="144" y="6"/>
                  </a:lnTo>
                  <a:lnTo>
                    <a:pt x="148" y="9"/>
                  </a:lnTo>
                  <a:lnTo>
                    <a:pt x="153" y="10"/>
                  </a:lnTo>
                  <a:lnTo>
                    <a:pt x="156" y="12"/>
                  </a:lnTo>
                  <a:lnTo>
                    <a:pt x="160" y="15"/>
                  </a:lnTo>
                  <a:lnTo>
                    <a:pt x="163" y="17"/>
                  </a:lnTo>
                  <a:lnTo>
                    <a:pt x="167" y="20"/>
                  </a:lnTo>
                  <a:lnTo>
                    <a:pt x="169" y="22"/>
                  </a:lnTo>
                  <a:lnTo>
                    <a:pt x="172" y="26"/>
                  </a:lnTo>
                  <a:lnTo>
                    <a:pt x="174" y="28"/>
                  </a:lnTo>
                  <a:lnTo>
                    <a:pt x="177" y="32"/>
                  </a:lnTo>
                  <a:lnTo>
                    <a:pt x="179" y="35"/>
                  </a:lnTo>
                  <a:lnTo>
                    <a:pt x="180" y="37"/>
                  </a:lnTo>
                  <a:lnTo>
                    <a:pt x="183" y="41"/>
                  </a:lnTo>
                  <a:lnTo>
                    <a:pt x="184" y="45"/>
                  </a:lnTo>
                  <a:lnTo>
                    <a:pt x="185" y="49"/>
                  </a:lnTo>
                  <a:lnTo>
                    <a:pt x="186" y="53"/>
                  </a:lnTo>
                  <a:lnTo>
                    <a:pt x="187" y="57"/>
                  </a:lnTo>
                  <a:lnTo>
                    <a:pt x="187" y="60"/>
                  </a:lnTo>
                  <a:lnTo>
                    <a:pt x="187" y="64"/>
                  </a:lnTo>
                  <a:lnTo>
                    <a:pt x="189" y="67"/>
                  </a:lnTo>
                  <a:lnTo>
                    <a:pt x="189" y="72"/>
                  </a:lnTo>
                  <a:lnTo>
                    <a:pt x="189" y="77"/>
                  </a:lnTo>
                  <a:lnTo>
                    <a:pt x="189" y="83"/>
                  </a:lnTo>
                  <a:lnTo>
                    <a:pt x="189" y="89"/>
                  </a:lnTo>
                  <a:lnTo>
                    <a:pt x="189" y="95"/>
                  </a:lnTo>
                  <a:lnTo>
                    <a:pt x="189" y="238"/>
                  </a:lnTo>
                  <a:lnTo>
                    <a:pt x="150" y="238"/>
                  </a:lnTo>
                  <a:lnTo>
                    <a:pt x="150" y="97"/>
                  </a:lnTo>
                  <a:lnTo>
                    <a:pt x="149" y="91"/>
                  </a:lnTo>
                  <a:lnTo>
                    <a:pt x="149" y="85"/>
                  </a:lnTo>
                  <a:lnTo>
                    <a:pt x="149" y="81"/>
                  </a:lnTo>
                  <a:lnTo>
                    <a:pt x="149" y="76"/>
                  </a:lnTo>
                  <a:lnTo>
                    <a:pt x="148" y="72"/>
                  </a:lnTo>
                  <a:lnTo>
                    <a:pt x="147" y="67"/>
                  </a:lnTo>
                  <a:lnTo>
                    <a:pt x="147" y="64"/>
                  </a:lnTo>
                  <a:lnTo>
                    <a:pt x="145" y="61"/>
                  </a:lnTo>
                  <a:lnTo>
                    <a:pt x="144" y="58"/>
                  </a:lnTo>
                  <a:lnTo>
                    <a:pt x="142" y="55"/>
                  </a:lnTo>
                  <a:lnTo>
                    <a:pt x="141" y="53"/>
                  </a:lnTo>
                  <a:lnTo>
                    <a:pt x="138" y="51"/>
                  </a:lnTo>
                  <a:lnTo>
                    <a:pt x="137" y="48"/>
                  </a:lnTo>
                  <a:lnTo>
                    <a:pt x="135" y="46"/>
                  </a:lnTo>
                  <a:lnTo>
                    <a:pt x="131" y="43"/>
                  </a:lnTo>
                  <a:lnTo>
                    <a:pt x="129" y="42"/>
                  </a:lnTo>
                  <a:lnTo>
                    <a:pt x="126" y="40"/>
                  </a:lnTo>
                  <a:lnTo>
                    <a:pt x="123" y="39"/>
                  </a:lnTo>
                  <a:lnTo>
                    <a:pt x="119" y="37"/>
                  </a:lnTo>
                  <a:lnTo>
                    <a:pt x="117" y="36"/>
                  </a:lnTo>
                  <a:lnTo>
                    <a:pt x="113" y="36"/>
                  </a:lnTo>
                  <a:lnTo>
                    <a:pt x="109" y="35"/>
                  </a:lnTo>
                  <a:lnTo>
                    <a:pt x="105" y="35"/>
                  </a:lnTo>
                  <a:lnTo>
                    <a:pt x="101" y="35"/>
                  </a:lnTo>
                  <a:lnTo>
                    <a:pt x="95" y="35"/>
                  </a:lnTo>
                  <a:lnTo>
                    <a:pt x="89" y="36"/>
                  </a:lnTo>
                  <a:lnTo>
                    <a:pt x="83" y="37"/>
                  </a:lnTo>
                  <a:lnTo>
                    <a:pt x="78" y="39"/>
                  </a:lnTo>
                  <a:lnTo>
                    <a:pt x="72" y="41"/>
                  </a:lnTo>
                  <a:lnTo>
                    <a:pt x="67" y="43"/>
                  </a:lnTo>
                  <a:lnTo>
                    <a:pt x="63" y="47"/>
                  </a:lnTo>
                  <a:lnTo>
                    <a:pt x="58" y="51"/>
                  </a:lnTo>
                  <a:lnTo>
                    <a:pt x="53" y="55"/>
                  </a:lnTo>
                  <a:lnTo>
                    <a:pt x="49" y="60"/>
                  </a:lnTo>
                  <a:lnTo>
                    <a:pt x="47" y="66"/>
                  </a:lnTo>
                  <a:lnTo>
                    <a:pt x="45" y="73"/>
                  </a:lnTo>
                  <a:lnTo>
                    <a:pt x="42" y="82"/>
                  </a:lnTo>
                  <a:lnTo>
                    <a:pt x="41" y="91"/>
                  </a:lnTo>
                  <a:lnTo>
                    <a:pt x="40" y="101"/>
                  </a:lnTo>
                  <a:lnTo>
                    <a:pt x="40" y="112"/>
                  </a:lnTo>
                  <a:lnTo>
                    <a:pt x="40" y="238"/>
                  </a:lnTo>
                  <a:lnTo>
                    <a:pt x="0" y="238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1004;p74"/>
            <p:cNvSpPr/>
            <p:nvPr/>
          </p:nvSpPr>
          <p:spPr>
            <a:xfrm>
              <a:off x="3463" y="1304"/>
              <a:ext cx="44" cy="49"/>
            </a:xfrm>
            <a:custGeom>
              <a:avLst/>
              <a:gdLst/>
              <a:ahLst/>
              <a:cxnLst/>
              <a:rect l="l" t="t" r="r" b="b"/>
              <a:pathLst>
                <a:path w="218" h="244" extrusionOk="0">
                  <a:moveTo>
                    <a:pt x="0" y="123"/>
                  </a:moveTo>
                  <a:lnTo>
                    <a:pt x="1" y="107"/>
                  </a:lnTo>
                  <a:lnTo>
                    <a:pt x="2" y="91"/>
                  </a:lnTo>
                  <a:lnTo>
                    <a:pt x="5" y="78"/>
                  </a:lnTo>
                  <a:lnTo>
                    <a:pt x="10" y="66"/>
                  </a:lnTo>
                  <a:lnTo>
                    <a:pt x="14" y="54"/>
                  </a:lnTo>
                  <a:lnTo>
                    <a:pt x="20" y="45"/>
                  </a:lnTo>
                  <a:lnTo>
                    <a:pt x="28" y="35"/>
                  </a:lnTo>
                  <a:lnTo>
                    <a:pt x="36" y="27"/>
                  </a:lnTo>
                  <a:lnTo>
                    <a:pt x="44" y="21"/>
                  </a:lnTo>
                  <a:lnTo>
                    <a:pt x="52" y="16"/>
                  </a:lnTo>
                  <a:lnTo>
                    <a:pt x="60" y="11"/>
                  </a:lnTo>
                  <a:lnTo>
                    <a:pt x="70" y="8"/>
                  </a:lnTo>
                  <a:lnTo>
                    <a:pt x="79" y="4"/>
                  </a:lnTo>
                  <a:lnTo>
                    <a:pt x="89" y="3"/>
                  </a:lnTo>
                  <a:lnTo>
                    <a:pt x="98" y="2"/>
                  </a:lnTo>
                  <a:lnTo>
                    <a:pt x="109" y="0"/>
                  </a:lnTo>
                  <a:lnTo>
                    <a:pt x="121" y="2"/>
                  </a:lnTo>
                  <a:lnTo>
                    <a:pt x="132" y="3"/>
                  </a:lnTo>
                  <a:lnTo>
                    <a:pt x="143" y="5"/>
                  </a:lnTo>
                  <a:lnTo>
                    <a:pt x="152" y="9"/>
                  </a:lnTo>
                  <a:lnTo>
                    <a:pt x="162" y="14"/>
                  </a:lnTo>
                  <a:lnTo>
                    <a:pt x="172" y="18"/>
                  </a:lnTo>
                  <a:lnTo>
                    <a:pt x="180" y="24"/>
                  </a:lnTo>
                  <a:lnTo>
                    <a:pt x="187" y="33"/>
                  </a:lnTo>
                  <a:lnTo>
                    <a:pt x="194" y="40"/>
                  </a:lnTo>
                  <a:lnTo>
                    <a:pt x="200" y="49"/>
                  </a:lnTo>
                  <a:lnTo>
                    <a:pt x="206" y="59"/>
                  </a:lnTo>
                  <a:lnTo>
                    <a:pt x="210" y="70"/>
                  </a:lnTo>
                  <a:lnTo>
                    <a:pt x="214" y="81"/>
                  </a:lnTo>
                  <a:lnTo>
                    <a:pt x="216" y="93"/>
                  </a:lnTo>
                  <a:lnTo>
                    <a:pt x="217" y="106"/>
                  </a:lnTo>
                  <a:lnTo>
                    <a:pt x="218" y="119"/>
                  </a:lnTo>
                  <a:lnTo>
                    <a:pt x="217" y="130"/>
                  </a:lnTo>
                  <a:lnTo>
                    <a:pt x="217" y="141"/>
                  </a:lnTo>
                  <a:lnTo>
                    <a:pt x="216" y="150"/>
                  </a:lnTo>
                  <a:lnTo>
                    <a:pt x="215" y="159"/>
                  </a:lnTo>
                  <a:lnTo>
                    <a:pt x="212" y="167"/>
                  </a:lnTo>
                  <a:lnTo>
                    <a:pt x="210" y="175"/>
                  </a:lnTo>
                  <a:lnTo>
                    <a:pt x="208" y="183"/>
                  </a:lnTo>
                  <a:lnTo>
                    <a:pt x="204" y="190"/>
                  </a:lnTo>
                  <a:lnTo>
                    <a:pt x="200" y="196"/>
                  </a:lnTo>
                  <a:lnTo>
                    <a:pt x="197" y="202"/>
                  </a:lnTo>
                  <a:lnTo>
                    <a:pt x="193" y="207"/>
                  </a:lnTo>
                  <a:lnTo>
                    <a:pt x="188" y="213"/>
                  </a:lnTo>
                  <a:lnTo>
                    <a:pt x="182" y="217"/>
                  </a:lnTo>
                  <a:lnTo>
                    <a:pt x="178" y="221"/>
                  </a:lnTo>
                  <a:lnTo>
                    <a:pt x="172" y="226"/>
                  </a:lnTo>
                  <a:lnTo>
                    <a:pt x="166" y="229"/>
                  </a:lnTo>
                  <a:lnTo>
                    <a:pt x="158" y="233"/>
                  </a:lnTo>
                  <a:lnTo>
                    <a:pt x="152" y="235"/>
                  </a:lnTo>
                  <a:lnTo>
                    <a:pt x="145" y="238"/>
                  </a:lnTo>
                  <a:lnTo>
                    <a:pt x="138" y="240"/>
                  </a:lnTo>
                  <a:lnTo>
                    <a:pt x="131" y="241"/>
                  </a:lnTo>
                  <a:lnTo>
                    <a:pt x="124" y="243"/>
                  </a:lnTo>
                  <a:lnTo>
                    <a:pt x="116" y="244"/>
                  </a:lnTo>
                  <a:lnTo>
                    <a:pt x="109" y="244"/>
                  </a:lnTo>
                  <a:lnTo>
                    <a:pt x="97" y="243"/>
                  </a:lnTo>
                  <a:lnTo>
                    <a:pt x="86" y="241"/>
                  </a:lnTo>
                  <a:lnTo>
                    <a:pt x="76" y="239"/>
                  </a:lnTo>
                  <a:lnTo>
                    <a:pt x="65" y="235"/>
                  </a:lnTo>
                  <a:lnTo>
                    <a:pt x="55" y="232"/>
                  </a:lnTo>
                  <a:lnTo>
                    <a:pt x="47" y="226"/>
                  </a:lnTo>
                  <a:lnTo>
                    <a:pt x="38" y="220"/>
                  </a:lnTo>
                  <a:lnTo>
                    <a:pt x="30" y="213"/>
                  </a:lnTo>
                  <a:lnTo>
                    <a:pt x="23" y="204"/>
                  </a:lnTo>
                  <a:lnTo>
                    <a:pt x="17" y="195"/>
                  </a:lnTo>
                  <a:lnTo>
                    <a:pt x="12" y="185"/>
                  </a:lnTo>
                  <a:lnTo>
                    <a:pt x="7" y="174"/>
                  </a:lnTo>
                  <a:lnTo>
                    <a:pt x="5" y="162"/>
                  </a:lnTo>
                  <a:lnTo>
                    <a:pt x="2" y="150"/>
                  </a:lnTo>
                  <a:lnTo>
                    <a:pt x="1" y="136"/>
                  </a:lnTo>
                  <a:lnTo>
                    <a:pt x="0" y="123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1005;p74"/>
            <p:cNvSpPr/>
            <p:nvPr/>
          </p:nvSpPr>
          <p:spPr>
            <a:xfrm>
              <a:off x="3471" y="1311"/>
              <a:ext cx="28" cy="35"/>
            </a:xfrm>
            <a:custGeom>
              <a:avLst/>
              <a:gdLst/>
              <a:ahLst/>
              <a:cxnLst/>
              <a:rect l="l" t="t" r="r" b="b"/>
              <a:pathLst>
                <a:path w="137" h="177" extrusionOk="0">
                  <a:moveTo>
                    <a:pt x="0" y="89"/>
                  </a:moveTo>
                  <a:lnTo>
                    <a:pt x="0" y="99"/>
                  </a:lnTo>
                  <a:lnTo>
                    <a:pt x="1" y="109"/>
                  </a:lnTo>
                  <a:lnTo>
                    <a:pt x="2" y="119"/>
                  </a:lnTo>
                  <a:lnTo>
                    <a:pt x="5" y="127"/>
                  </a:lnTo>
                  <a:lnTo>
                    <a:pt x="7" y="135"/>
                  </a:lnTo>
                  <a:lnTo>
                    <a:pt x="11" y="143"/>
                  </a:lnTo>
                  <a:lnTo>
                    <a:pt x="14" y="149"/>
                  </a:lnTo>
                  <a:lnTo>
                    <a:pt x="19" y="155"/>
                  </a:lnTo>
                  <a:lnTo>
                    <a:pt x="24" y="161"/>
                  </a:lnTo>
                  <a:lnTo>
                    <a:pt x="30" y="164"/>
                  </a:lnTo>
                  <a:lnTo>
                    <a:pt x="36" y="169"/>
                  </a:lnTo>
                  <a:lnTo>
                    <a:pt x="42" y="171"/>
                  </a:lnTo>
                  <a:lnTo>
                    <a:pt x="48" y="174"/>
                  </a:lnTo>
                  <a:lnTo>
                    <a:pt x="54" y="176"/>
                  </a:lnTo>
                  <a:lnTo>
                    <a:pt x="61" y="176"/>
                  </a:lnTo>
                  <a:lnTo>
                    <a:pt x="68" y="177"/>
                  </a:lnTo>
                  <a:lnTo>
                    <a:pt x="75" y="176"/>
                  </a:lnTo>
                  <a:lnTo>
                    <a:pt x="83" y="176"/>
                  </a:lnTo>
                  <a:lnTo>
                    <a:pt x="89" y="174"/>
                  </a:lnTo>
                  <a:lnTo>
                    <a:pt x="95" y="171"/>
                  </a:lnTo>
                  <a:lnTo>
                    <a:pt x="101" y="169"/>
                  </a:lnTo>
                  <a:lnTo>
                    <a:pt x="107" y="164"/>
                  </a:lnTo>
                  <a:lnTo>
                    <a:pt x="111" y="161"/>
                  </a:lnTo>
                  <a:lnTo>
                    <a:pt x="117" y="155"/>
                  </a:lnTo>
                  <a:lnTo>
                    <a:pt x="121" y="149"/>
                  </a:lnTo>
                  <a:lnTo>
                    <a:pt x="126" y="143"/>
                  </a:lnTo>
                  <a:lnTo>
                    <a:pt x="129" y="135"/>
                  </a:lnTo>
                  <a:lnTo>
                    <a:pt x="132" y="127"/>
                  </a:lnTo>
                  <a:lnTo>
                    <a:pt x="134" y="117"/>
                  </a:lnTo>
                  <a:lnTo>
                    <a:pt x="135" y="108"/>
                  </a:lnTo>
                  <a:lnTo>
                    <a:pt x="137" y="98"/>
                  </a:lnTo>
                  <a:lnTo>
                    <a:pt x="137" y="86"/>
                  </a:lnTo>
                  <a:lnTo>
                    <a:pt x="137" y="77"/>
                  </a:lnTo>
                  <a:lnTo>
                    <a:pt x="135" y="67"/>
                  </a:lnTo>
                  <a:lnTo>
                    <a:pt x="134" y="57"/>
                  </a:lnTo>
                  <a:lnTo>
                    <a:pt x="132" y="49"/>
                  </a:lnTo>
                  <a:lnTo>
                    <a:pt x="128" y="41"/>
                  </a:lnTo>
                  <a:lnTo>
                    <a:pt x="126" y="33"/>
                  </a:lnTo>
                  <a:lnTo>
                    <a:pt x="121" y="27"/>
                  </a:lnTo>
                  <a:lnTo>
                    <a:pt x="117" y="21"/>
                  </a:lnTo>
                  <a:lnTo>
                    <a:pt x="111" y="17"/>
                  </a:lnTo>
                  <a:lnTo>
                    <a:pt x="107" y="12"/>
                  </a:lnTo>
                  <a:lnTo>
                    <a:pt x="101" y="8"/>
                  </a:lnTo>
                  <a:lnTo>
                    <a:pt x="95" y="5"/>
                  </a:lnTo>
                  <a:lnTo>
                    <a:pt x="89" y="2"/>
                  </a:lnTo>
                  <a:lnTo>
                    <a:pt x="83" y="1"/>
                  </a:lnTo>
                  <a:lnTo>
                    <a:pt x="75" y="0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4" y="1"/>
                  </a:lnTo>
                  <a:lnTo>
                    <a:pt x="48" y="2"/>
                  </a:lnTo>
                  <a:lnTo>
                    <a:pt x="42" y="5"/>
                  </a:lnTo>
                  <a:lnTo>
                    <a:pt x="36" y="8"/>
                  </a:lnTo>
                  <a:lnTo>
                    <a:pt x="30" y="12"/>
                  </a:lnTo>
                  <a:lnTo>
                    <a:pt x="24" y="17"/>
                  </a:lnTo>
                  <a:lnTo>
                    <a:pt x="19" y="21"/>
                  </a:lnTo>
                  <a:lnTo>
                    <a:pt x="14" y="27"/>
                  </a:lnTo>
                  <a:lnTo>
                    <a:pt x="11" y="33"/>
                  </a:lnTo>
                  <a:lnTo>
                    <a:pt x="7" y="41"/>
                  </a:lnTo>
                  <a:lnTo>
                    <a:pt x="5" y="49"/>
                  </a:lnTo>
                  <a:lnTo>
                    <a:pt x="2" y="57"/>
                  </a:lnTo>
                  <a:lnTo>
                    <a:pt x="1" y="67"/>
                  </a:lnTo>
                  <a:lnTo>
                    <a:pt x="0" y="78"/>
                  </a:lnTo>
                  <a:lnTo>
                    <a:pt x="0" y="89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p74"/>
            <p:cNvSpPr/>
            <p:nvPr/>
          </p:nvSpPr>
          <p:spPr>
            <a:xfrm>
              <a:off x="3511" y="1287"/>
              <a:ext cx="27" cy="65"/>
            </a:xfrm>
            <a:custGeom>
              <a:avLst/>
              <a:gdLst/>
              <a:ahLst/>
              <a:cxnLst/>
              <a:rect l="l" t="t" r="r" b="b"/>
              <a:pathLst>
                <a:path w="135" h="325" extrusionOk="0">
                  <a:moveTo>
                    <a:pt x="35" y="325"/>
                  </a:moveTo>
                  <a:lnTo>
                    <a:pt x="35" y="123"/>
                  </a:lnTo>
                  <a:lnTo>
                    <a:pt x="0" y="123"/>
                  </a:lnTo>
                  <a:lnTo>
                    <a:pt x="0" y="93"/>
                  </a:lnTo>
                  <a:lnTo>
                    <a:pt x="35" y="93"/>
                  </a:lnTo>
                  <a:lnTo>
                    <a:pt x="35" y="68"/>
                  </a:lnTo>
                  <a:lnTo>
                    <a:pt x="35" y="62"/>
                  </a:lnTo>
                  <a:lnTo>
                    <a:pt x="35" y="57"/>
                  </a:lnTo>
                  <a:lnTo>
                    <a:pt x="35" y="53"/>
                  </a:lnTo>
                  <a:lnTo>
                    <a:pt x="36" y="48"/>
                  </a:lnTo>
                  <a:lnTo>
                    <a:pt x="36" y="44"/>
                  </a:lnTo>
                  <a:lnTo>
                    <a:pt x="37" y="41"/>
                  </a:lnTo>
                  <a:lnTo>
                    <a:pt x="37" y="37"/>
                  </a:lnTo>
                  <a:lnTo>
                    <a:pt x="38" y="33"/>
                  </a:lnTo>
                  <a:lnTo>
                    <a:pt x="41" y="30"/>
                  </a:lnTo>
                  <a:lnTo>
                    <a:pt x="42" y="26"/>
                  </a:lnTo>
                  <a:lnTo>
                    <a:pt x="44" y="23"/>
                  </a:lnTo>
                  <a:lnTo>
                    <a:pt x="47" y="20"/>
                  </a:lnTo>
                  <a:lnTo>
                    <a:pt x="49" y="17"/>
                  </a:lnTo>
                  <a:lnTo>
                    <a:pt x="51" y="14"/>
                  </a:lnTo>
                  <a:lnTo>
                    <a:pt x="55" y="12"/>
                  </a:lnTo>
                  <a:lnTo>
                    <a:pt x="59" y="8"/>
                  </a:lnTo>
                  <a:lnTo>
                    <a:pt x="62" y="7"/>
                  </a:lnTo>
                  <a:lnTo>
                    <a:pt x="67" y="5"/>
                  </a:lnTo>
                  <a:lnTo>
                    <a:pt x="71" y="3"/>
                  </a:lnTo>
                  <a:lnTo>
                    <a:pt x="75" y="2"/>
                  </a:lnTo>
                  <a:lnTo>
                    <a:pt x="81" y="1"/>
                  </a:lnTo>
                  <a:lnTo>
                    <a:pt x="86" y="0"/>
                  </a:lnTo>
                  <a:lnTo>
                    <a:pt x="92" y="0"/>
                  </a:lnTo>
                  <a:lnTo>
                    <a:pt x="98" y="0"/>
                  </a:lnTo>
                  <a:lnTo>
                    <a:pt x="103" y="0"/>
                  </a:lnTo>
                  <a:lnTo>
                    <a:pt x="108" y="0"/>
                  </a:lnTo>
                  <a:lnTo>
                    <a:pt x="111" y="0"/>
                  </a:lnTo>
                  <a:lnTo>
                    <a:pt x="116" y="0"/>
                  </a:lnTo>
                  <a:lnTo>
                    <a:pt x="121" y="1"/>
                  </a:lnTo>
                  <a:lnTo>
                    <a:pt x="126" y="1"/>
                  </a:lnTo>
                  <a:lnTo>
                    <a:pt x="131" y="2"/>
                  </a:lnTo>
                  <a:lnTo>
                    <a:pt x="135" y="3"/>
                  </a:lnTo>
                  <a:lnTo>
                    <a:pt x="129" y="37"/>
                  </a:lnTo>
                  <a:lnTo>
                    <a:pt x="127" y="37"/>
                  </a:lnTo>
                  <a:lnTo>
                    <a:pt x="123" y="37"/>
                  </a:lnTo>
                  <a:lnTo>
                    <a:pt x="121" y="36"/>
                  </a:lnTo>
                  <a:lnTo>
                    <a:pt x="117" y="36"/>
                  </a:lnTo>
                  <a:lnTo>
                    <a:pt x="115" y="36"/>
                  </a:lnTo>
                  <a:lnTo>
                    <a:pt x="111" y="36"/>
                  </a:lnTo>
                  <a:lnTo>
                    <a:pt x="109" y="36"/>
                  </a:lnTo>
                  <a:lnTo>
                    <a:pt x="107" y="36"/>
                  </a:lnTo>
                  <a:lnTo>
                    <a:pt x="102" y="36"/>
                  </a:lnTo>
                  <a:lnTo>
                    <a:pt x="98" y="36"/>
                  </a:lnTo>
                  <a:lnTo>
                    <a:pt x="95" y="37"/>
                  </a:lnTo>
                  <a:lnTo>
                    <a:pt x="91" y="37"/>
                  </a:lnTo>
                  <a:lnTo>
                    <a:pt x="89" y="38"/>
                  </a:lnTo>
                  <a:lnTo>
                    <a:pt x="85" y="39"/>
                  </a:lnTo>
                  <a:lnTo>
                    <a:pt x="83" y="42"/>
                  </a:lnTo>
                  <a:lnTo>
                    <a:pt x="81" y="43"/>
                  </a:lnTo>
                  <a:lnTo>
                    <a:pt x="79" y="45"/>
                  </a:lnTo>
                  <a:lnTo>
                    <a:pt x="78" y="48"/>
                  </a:lnTo>
                  <a:lnTo>
                    <a:pt x="77" y="50"/>
                  </a:lnTo>
                  <a:lnTo>
                    <a:pt x="75" y="54"/>
                  </a:lnTo>
                  <a:lnTo>
                    <a:pt x="74" y="57"/>
                  </a:lnTo>
                  <a:lnTo>
                    <a:pt x="74" y="62"/>
                  </a:lnTo>
                  <a:lnTo>
                    <a:pt x="74" y="67"/>
                  </a:lnTo>
                  <a:lnTo>
                    <a:pt x="74" y="72"/>
                  </a:lnTo>
                  <a:lnTo>
                    <a:pt x="74" y="93"/>
                  </a:lnTo>
                  <a:lnTo>
                    <a:pt x="119" y="93"/>
                  </a:lnTo>
                  <a:lnTo>
                    <a:pt x="119" y="123"/>
                  </a:lnTo>
                  <a:lnTo>
                    <a:pt x="74" y="123"/>
                  </a:lnTo>
                  <a:lnTo>
                    <a:pt x="74" y="325"/>
                  </a:lnTo>
                  <a:lnTo>
                    <a:pt x="35" y="325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p74"/>
            <p:cNvSpPr/>
            <p:nvPr/>
          </p:nvSpPr>
          <p:spPr>
            <a:xfrm>
              <a:off x="3564" y="1287"/>
              <a:ext cx="57" cy="66"/>
            </a:xfrm>
            <a:custGeom>
              <a:avLst/>
              <a:gdLst/>
              <a:ahLst/>
              <a:cxnLst/>
              <a:rect l="l" t="t" r="r" b="b"/>
              <a:pathLst>
                <a:path w="284" h="331" extrusionOk="0">
                  <a:moveTo>
                    <a:pt x="240" y="213"/>
                  </a:moveTo>
                  <a:lnTo>
                    <a:pt x="284" y="224"/>
                  </a:lnTo>
                  <a:lnTo>
                    <a:pt x="280" y="236"/>
                  </a:lnTo>
                  <a:lnTo>
                    <a:pt x="275" y="248"/>
                  </a:lnTo>
                  <a:lnTo>
                    <a:pt x="270" y="259"/>
                  </a:lnTo>
                  <a:lnTo>
                    <a:pt x="264" y="270"/>
                  </a:lnTo>
                  <a:lnTo>
                    <a:pt x="258" y="279"/>
                  </a:lnTo>
                  <a:lnTo>
                    <a:pt x="251" y="288"/>
                  </a:lnTo>
                  <a:lnTo>
                    <a:pt x="244" y="296"/>
                  </a:lnTo>
                  <a:lnTo>
                    <a:pt x="236" y="303"/>
                  </a:lnTo>
                  <a:lnTo>
                    <a:pt x="226" y="309"/>
                  </a:lnTo>
                  <a:lnTo>
                    <a:pt x="218" y="315"/>
                  </a:lnTo>
                  <a:lnTo>
                    <a:pt x="207" y="320"/>
                  </a:lnTo>
                  <a:lnTo>
                    <a:pt x="197" y="324"/>
                  </a:lnTo>
                  <a:lnTo>
                    <a:pt x="186" y="327"/>
                  </a:lnTo>
                  <a:lnTo>
                    <a:pt x="174" y="328"/>
                  </a:lnTo>
                  <a:lnTo>
                    <a:pt x="162" y="331"/>
                  </a:lnTo>
                  <a:lnTo>
                    <a:pt x="150" y="331"/>
                  </a:lnTo>
                  <a:lnTo>
                    <a:pt x="138" y="331"/>
                  </a:lnTo>
                  <a:lnTo>
                    <a:pt x="126" y="330"/>
                  </a:lnTo>
                  <a:lnTo>
                    <a:pt x="114" y="327"/>
                  </a:lnTo>
                  <a:lnTo>
                    <a:pt x="104" y="326"/>
                  </a:lnTo>
                  <a:lnTo>
                    <a:pt x="93" y="322"/>
                  </a:lnTo>
                  <a:lnTo>
                    <a:pt x="83" y="319"/>
                  </a:lnTo>
                  <a:lnTo>
                    <a:pt x="75" y="314"/>
                  </a:lnTo>
                  <a:lnTo>
                    <a:pt x="66" y="309"/>
                  </a:lnTo>
                  <a:lnTo>
                    <a:pt x="58" y="304"/>
                  </a:lnTo>
                  <a:lnTo>
                    <a:pt x="51" y="298"/>
                  </a:lnTo>
                  <a:lnTo>
                    <a:pt x="44" y="291"/>
                  </a:lnTo>
                  <a:lnTo>
                    <a:pt x="38" y="284"/>
                  </a:lnTo>
                  <a:lnTo>
                    <a:pt x="32" y="276"/>
                  </a:lnTo>
                  <a:lnTo>
                    <a:pt x="27" y="267"/>
                  </a:lnTo>
                  <a:lnTo>
                    <a:pt x="21" y="259"/>
                  </a:lnTo>
                  <a:lnTo>
                    <a:pt x="17" y="248"/>
                  </a:lnTo>
                  <a:lnTo>
                    <a:pt x="12" y="238"/>
                  </a:lnTo>
                  <a:lnTo>
                    <a:pt x="10" y="228"/>
                  </a:lnTo>
                  <a:lnTo>
                    <a:pt x="6" y="218"/>
                  </a:lnTo>
                  <a:lnTo>
                    <a:pt x="4" y="207"/>
                  </a:lnTo>
                  <a:lnTo>
                    <a:pt x="3" y="196"/>
                  </a:lnTo>
                  <a:lnTo>
                    <a:pt x="0" y="186"/>
                  </a:lnTo>
                  <a:lnTo>
                    <a:pt x="0" y="174"/>
                  </a:lnTo>
                  <a:lnTo>
                    <a:pt x="0" y="163"/>
                  </a:lnTo>
                  <a:lnTo>
                    <a:pt x="0" y="150"/>
                  </a:lnTo>
                  <a:lnTo>
                    <a:pt x="2" y="139"/>
                  </a:lnTo>
                  <a:lnTo>
                    <a:pt x="3" y="127"/>
                  </a:lnTo>
                  <a:lnTo>
                    <a:pt x="5" y="116"/>
                  </a:lnTo>
                  <a:lnTo>
                    <a:pt x="8" y="105"/>
                  </a:lnTo>
                  <a:lnTo>
                    <a:pt x="11" y="95"/>
                  </a:lnTo>
                  <a:lnTo>
                    <a:pt x="15" y="85"/>
                  </a:lnTo>
                  <a:lnTo>
                    <a:pt x="20" y="75"/>
                  </a:lnTo>
                  <a:lnTo>
                    <a:pt x="24" y="66"/>
                  </a:lnTo>
                  <a:lnTo>
                    <a:pt x="29" y="57"/>
                  </a:lnTo>
                  <a:lnTo>
                    <a:pt x="35" y="50"/>
                  </a:lnTo>
                  <a:lnTo>
                    <a:pt x="42" y="43"/>
                  </a:lnTo>
                  <a:lnTo>
                    <a:pt x="50" y="36"/>
                  </a:lnTo>
                  <a:lnTo>
                    <a:pt x="57" y="30"/>
                  </a:lnTo>
                  <a:lnTo>
                    <a:pt x="65" y="24"/>
                  </a:lnTo>
                  <a:lnTo>
                    <a:pt x="74" y="19"/>
                  </a:lnTo>
                  <a:lnTo>
                    <a:pt x="82" y="14"/>
                  </a:lnTo>
                  <a:lnTo>
                    <a:pt x="92" y="11"/>
                  </a:lnTo>
                  <a:lnTo>
                    <a:pt x="101" y="7"/>
                  </a:lnTo>
                  <a:lnTo>
                    <a:pt x="111" y="5"/>
                  </a:lnTo>
                  <a:lnTo>
                    <a:pt x="120" y="2"/>
                  </a:lnTo>
                  <a:lnTo>
                    <a:pt x="130" y="1"/>
                  </a:lnTo>
                  <a:lnTo>
                    <a:pt x="141" y="0"/>
                  </a:lnTo>
                  <a:lnTo>
                    <a:pt x="152" y="0"/>
                  </a:lnTo>
                  <a:lnTo>
                    <a:pt x="164" y="0"/>
                  </a:lnTo>
                  <a:lnTo>
                    <a:pt x="174" y="1"/>
                  </a:lnTo>
                  <a:lnTo>
                    <a:pt x="185" y="2"/>
                  </a:lnTo>
                  <a:lnTo>
                    <a:pt x="196" y="6"/>
                  </a:lnTo>
                  <a:lnTo>
                    <a:pt x="206" y="9"/>
                  </a:lnTo>
                  <a:lnTo>
                    <a:pt x="215" y="13"/>
                  </a:lnTo>
                  <a:lnTo>
                    <a:pt x="224" y="18"/>
                  </a:lnTo>
                  <a:lnTo>
                    <a:pt x="232" y="24"/>
                  </a:lnTo>
                  <a:lnTo>
                    <a:pt x="240" y="30"/>
                  </a:lnTo>
                  <a:lnTo>
                    <a:pt x="248" y="37"/>
                  </a:lnTo>
                  <a:lnTo>
                    <a:pt x="254" y="45"/>
                  </a:lnTo>
                  <a:lnTo>
                    <a:pt x="260" y="54"/>
                  </a:lnTo>
                  <a:lnTo>
                    <a:pt x="266" y="62"/>
                  </a:lnTo>
                  <a:lnTo>
                    <a:pt x="270" y="72"/>
                  </a:lnTo>
                  <a:lnTo>
                    <a:pt x="274" y="81"/>
                  </a:lnTo>
                  <a:lnTo>
                    <a:pt x="278" y="92"/>
                  </a:lnTo>
                  <a:lnTo>
                    <a:pt x="237" y="103"/>
                  </a:lnTo>
                  <a:lnTo>
                    <a:pt x="233" y="95"/>
                  </a:lnTo>
                  <a:lnTo>
                    <a:pt x="230" y="86"/>
                  </a:lnTo>
                  <a:lnTo>
                    <a:pt x="226" y="79"/>
                  </a:lnTo>
                  <a:lnTo>
                    <a:pt x="222" y="72"/>
                  </a:lnTo>
                  <a:lnTo>
                    <a:pt x="219" y="66"/>
                  </a:lnTo>
                  <a:lnTo>
                    <a:pt x="214" y="61"/>
                  </a:lnTo>
                  <a:lnTo>
                    <a:pt x="209" y="56"/>
                  </a:lnTo>
                  <a:lnTo>
                    <a:pt x="203" y="51"/>
                  </a:lnTo>
                  <a:lnTo>
                    <a:pt x="198" y="48"/>
                  </a:lnTo>
                  <a:lnTo>
                    <a:pt x="192" y="44"/>
                  </a:lnTo>
                  <a:lnTo>
                    <a:pt x="186" y="42"/>
                  </a:lnTo>
                  <a:lnTo>
                    <a:pt x="180" y="39"/>
                  </a:lnTo>
                  <a:lnTo>
                    <a:pt x="173" y="38"/>
                  </a:lnTo>
                  <a:lnTo>
                    <a:pt x="166" y="37"/>
                  </a:lnTo>
                  <a:lnTo>
                    <a:pt x="159" y="36"/>
                  </a:lnTo>
                  <a:lnTo>
                    <a:pt x="150" y="36"/>
                  </a:lnTo>
                  <a:lnTo>
                    <a:pt x="141" y="36"/>
                  </a:lnTo>
                  <a:lnTo>
                    <a:pt x="132" y="37"/>
                  </a:lnTo>
                  <a:lnTo>
                    <a:pt x="124" y="38"/>
                  </a:lnTo>
                  <a:lnTo>
                    <a:pt x="117" y="39"/>
                  </a:lnTo>
                  <a:lnTo>
                    <a:pt x="108" y="43"/>
                  </a:lnTo>
                  <a:lnTo>
                    <a:pt x="102" y="45"/>
                  </a:lnTo>
                  <a:lnTo>
                    <a:pt x="95" y="49"/>
                  </a:lnTo>
                  <a:lnTo>
                    <a:pt x="89" y="54"/>
                  </a:lnTo>
                  <a:lnTo>
                    <a:pt x="83" y="57"/>
                  </a:lnTo>
                  <a:lnTo>
                    <a:pt x="77" y="63"/>
                  </a:lnTo>
                  <a:lnTo>
                    <a:pt x="72" y="68"/>
                  </a:lnTo>
                  <a:lnTo>
                    <a:pt x="68" y="74"/>
                  </a:lnTo>
                  <a:lnTo>
                    <a:pt x="63" y="80"/>
                  </a:lnTo>
                  <a:lnTo>
                    <a:pt x="59" y="86"/>
                  </a:lnTo>
                  <a:lnTo>
                    <a:pt x="57" y="93"/>
                  </a:lnTo>
                  <a:lnTo>
                    <a:pt x="53" y="101"/>
                  </a:lnTo>
                  <a:lnTo>
                    <a:pt x="51" y="108"/>
                  </a:lnTo>
                  <a:lnTo>
                    <a:pt x="50" y="116"/>
                  </a:lnTo>
                  <a:lnTo>
                    <a:pt x="47" y="123"/>
                  </a:lnTo>
                  <a:lnTo>
                    <a:pt x="46" y="130"/>
                  </a:lnTo>
                  <a:lnTo>
                    <a:pt x="45" y="139"/>
                  </a:lnTo>
                  <a:lnTo>
                    <a:pt x="45" y="146"/>
                  </a:lnTo>
                  <a:lnTo>
                    <a:pt x="44" y="154"/>
                  </a:lnTo>
                  <a:lnTo>
                    <a:pt x="44" y="163"/>
                  </a:lnTo>
                  <a:lnTo>
                    <a:pt x="44" y="172"/>
                  </a:lnTo>
                  <a:lnTo>
                    <a:pt x="45" y="182"/>
                  </a:lnTo>
                  <a:lnTo>
                    <a:pt x="45" y="192"/>
                  </a:lnTo>
                  <a:lnTo>
                    <a:pt x="47" y="200"/>
                  </a:lnTo>
                  <a:lnTo>
                    <a:pt x="48" y="210"/>
                  </a:lnTo>
                  <a:lnTo>
                    <a:pt x="51" y="218"/>
                  </a:lnTo>
                  <a:lnTo>
                    <a:pt x="53" y="226"/>
                  </a:lnTo>
                  <a:lnTo>
                    <a:pt x="56" y="234"/>
                  </a:lnTo>
                  <a:lnTo>
                    <a:pt x="59" y="241"/>
                  </a:lnTo>
                  <a:lnTo>
                    <a:pt x="63" y="248"/>
                  </a:lnTo>
                  <a:lnTo>
                    <a:pt x="66" y="254"/>
                  </a:lnTo>
                  <a:lnTo>
                    <a:pt x="71" y="260"/>
                  </a:lnTo>
                  <a:lnTo>
                    <a:pt x="76" y="266"/>
                  </a:lnTo>
                  <a:lnTo>
                    <a:pt x="81" y="271"/>
                  </a:lnTo>
                  <a:lnTo>
                    <a:pt x="87" y="276"/>
                  </a:lnTo>
                  <a:lnTo>
                    <a:pt x="93" y="279"/>
                  </a:lnTo>
                  <a:lnTo>
                    <a:pt x="99" y="283"/>
                  </a:lnTo>
                  <a:lnTo>
                    <a:pt x="106" y="286"/>
                  </a:lnTo>
                  <a:lnTo>
                    <a:pt x="112" y="289"/>
                  </a:lnTo>
                  <a:lnTo>
                    <a:pt x="119" y="291"/>
                  </a:lnTo>
                  <a:lnTo>
                    <a:pt x="125" y="292"/>
                  </a:lnTo>
                  <a:lnTo>
                    <a:pt x="132" y="294"/>
                  </a:lnTo>
                  <a:lnTo>
                    <a:pt x="140" y="294"/>
                  </a:lnTo>
                  <a:lnTo>
                    <a:pt x="147" y="295"/>
                  </a:lnTo>
                  <a:lnTo>
                    <a:pt x="156" y="294"/>
                  </a:lnTo>
                  <a:lnTo>
                    <a:pt x="165" y="294"/>
                  </a:lnTo>
                  <a:lnTo>
                    <a:pt x="172" y="291"/>
                  </a:lnTo>
                  <a:lnTo>
                    <a:pt x="180" y="289"/>
                  </a:lnTo>
                  <a:lnTo>
                    <a:pt x="188" y="286"/>
                  </a:lnTo>
                  <a:lnTo>
                    <a:pt x="195" y="283"/>
                  </a:lnTo>
                  <a:lnTo>
                    <a:pt x="201" y="279"/>
                  </a:lnTo>
                  <a:lnTo>
                    <a:pt x="208" y="274"/>
                  </a:lnTo>
                  <a:lnTo>
                    <a:pt x="214" y="268"/>
                  </a:lnTo>
                  <a:lnTo>
                    <a:pt x="219" y="262"/>
                  </a:lnTo>
                  <a:lnTo>
                    <a:pt x="224" y="255"/>
                  </a:lnTo>
                  <a:lnTo>
                    <a:pt x="228" y="248"/>
                  </a:lnTo>
                  <a:lnTo>
                    <a:pt x="232" y="241"/>
                  </a:lnTo>
                  <a:lnTo>
                    <a:pt x="236" y="231"/>
                  </a:lnTo>
                  <a:lnTo>
                    <a:pt x="238" y="223"/>
                  </a:lnTo>
                  <a:lnTo>
                    <a:pt x="240" y="213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74"/>
            <p:cNvSpPr/>
            <p:nvPr/>
          </p:nvSpPr>
          <p:spPr>
            <a:xfrm>
              <a:off x="3628" y="1304"/>
              <a:ext cx="43" cy="49"/>
            </a:xfrm>
            <a:custGeom>
              <a:avLst/>
              <a:gdLst/>
              <a:ahLst/>
              <a:cxnLst/>
              <a:rect l="l" t="t" r="r" b="b"/>
              <a:pathLst>
                <a:path w="217" h="244" extrusionOk="0">
                  <a:moveTo>
                    <a:pt x="0" y="123"/>
                  </a:moveTo>
                  <a:lnTo>
                    <a:pt x="0" y="107"/>
                  </a:lnTo>
                  <a:lnTo>
                    <a:pt x="2" y="91"/>
                  </a:lnTo>
                  <a:lnTo>
                    <a:pt x="5" y="78"/>
                  </a:lnTo>
                  <a:lnTo>
                    <a:pt x="8" y="66"/>
                  </a:lnTo>
                  <a:lnTo>
                    <a:pt x="14" y="54"/>
                  </a:lnTo>
                  <a:lnTo>
                    <a:pt x="20" y="45"/>
                  </a:lnTo>
                  <a:lnTo>
                    <a:pt x="28" y="35"/>
                  </a:lnTo>
                  <a:lnTo>
                    <a:pt x="36" y="27"/>
                  </a:lnTo>
                  <a:lnTo>
                    <a:pt x="43" y="21"/>
                  </a:lnTo>
                  <a:lnTo>
                    <a:pt x="52" y="16"/>
                  </a:lnTo>
                  <a:lnTo>
                    <a:pt x="60" y="11"/>
                  </a:lnTo>
                  <a:lnTo>
                    <a:pt x="70" y="8"/>
                  </a:lnTo>
                  <a:lnTo>
                    <a:pt x="78" y="4"/>
                  </a:lnTo>
                  <a:lnTo>
                    <a:pt x="88" y="3"/>
                  </a:lnTo>
                  <a:lnTo>
                    <a:pt x="98" y="2"/>
                  </a:lnTo>
                  <a:lnTo>
                    <a:pt x="109" y="0"/>
                  </a:lnTo>
                  <a:lnTo>
                    <a:pt x="121" y="2"/>
                  </a:lnTo>
                  <a:lnTo>
                    <a:pt x="132" y="3"/>
                  </a:lnTo>
                  <a:lnTo>
                    <a:pt x="143" y="5"/>
                  </a:lnTo>
                  <a:lnTo>
                    <a:pt x="152" y="9"/>
                  </a:lnTo>
                  <a:lnTo>
                    <a:pt x="162" y="14"/>
                  </a:lnTo>
                  <a:lnTo>
                    <a:pt x="170" y="18"/>
                  </a:lnTo>
                  <a:lnTo>
                    <a:pt x="179" y="24"/>
                  </a:lnTo>
                  <a:lnTo>
                    <a:pt x="187" y="33"/>
                  </a:lnTo>
                  <a:lnTo>
                    <a:pt x="194" y="40"/>
                  </a:lnTo>
                  <a:lnTo>
                    <a:pt x="200" y="49"/>
                  </a:lnTo>
                  <a:lnTo>
                    <a:pt x="205" y="59"/>
                  </a:lnTo>
                  <a:lnTo>
                    <a:pt x="210" y="70"/>
                  </a:lnTo>
                  <a:lnTo>
                    <a:pt x="214" y="81"/>
                  </a:lnTo>
                  <a:lnTo>
                    <a:pt x="216" y="93"/>
                  </a:lnTo>
                  <a:lnTo>
                    <a:pt x="217" y="106"/>
                  </a:lnTo>
                  <a:lnTo>
                    <a:pt x="217" y="119"/>
                  </a:lnTo>
                  <a:lnTo>
                    <a:pt x="217" y="130"/>
                  </a:lnTo>
                  <a:lnTo>
                    <a:pt x="217" y="141"/>
                  </a:lnTo>
                  <a:lnTo>
                    <a:pt x="216" y="150"/>
                  </a:lnTo>
                  <a:lnTo>
                    <a:pt x="215" y="159"/>
                  </a:lnTo>
                  <a:lnTo>
                    <a:pt x="212" y="167"/>
                  </a:lnTo>
                  <a:lnTo>
                    <a:pt x="210" y="175"/>
                  </a:lnTo>
                  <a:lnTo>
                    <a:pt x="208" y="183"/>
                  </a:lnTo>
                  <a:lnTo>
                    <a:pt x="204" y="190"/>
                  </a:lnTo>
                  <a:lnTo>
                    <a:pt x="200" y="196"/>
                  </a:lnTo>
                  <a:lnTo>
                    <a:pt x="197" y="202"/>
                  </a:lnTo>
                  <a:lnTo>
                    <a:pt x="192" y="207"/>
                  </a:lnTo>
                  <a:lnTo>
                    <a:pt x="187" y="213"/>
                  </a:lnTo>
                  <a:lnTo>
                    <a:pt x="182" y="217"/>
                  </a:lnTo>
                  <a:lnTo>
                    <a:pt x="178" y="221"/>
                  </a:lnTo>
                  <a:lnTo>
                    <a:pt x="172" y="226"/>
                  </a:lnTo>
                  <a:lnTo>
                    <a:pt x="166" y="229"/>
                  </a:lnTo>
                  <a:lnTo>
                    <a:pt x="158" y="233"/>
                  </a:lnTo>
                  <a:lnTo>
                    <a:pt x="152" y="235"/>
                  </a:lnTo>
                  <a:lnTo>
                    <a:pt x="145" y="238"/>
                  </a:lnTo>
                  <a:lnTo>
                    <a:pt x="138" y="240"/>
                  </a:lnTo>
                  <a:lnTo>
                    <a:pt x="131" y="241"/>
                  </a:lnTo>
                  <a:lnTo>
                    <a:pt x="124" y="243"/>
                  </a:lnTo>
                  <a:lnTo>
                    <a:pt x="116" y="244"/>
                  </a:lnTo>
                  <a:lnTo>
                    <a:pt x="109" y="244"/>
                  </a:lnTo>
                  <a:lnTo>
                    <a:pt x="97" y="243"/>
                  </a:lnTo>
                  <a:lnTo>
                    <a:pt x="85" y="241"/>
                  </a:lnTo>
                  <a:lnTo>
                    <a:pt x="74" y="239"/>
                  </a:lnTo>
                  <a:lnTo>
                    <a:pt x="65" y="235"/>
                  </a:lnTo>
                  <a:lnTo>
                    <a:pt x="55" y="232"/>
                  </a:lnTo>
                  <a:lnTo>
                    <a:pt x="47" y="226"/>
                  </a:lnTo>
                  <a:lnTo>
                    <a:pt x="38" y="220"/>
                  </a:lnTo>
                  <a:lnTo>
                    <a:pt x="30" y="213"/>
                  </a:lnTo>
                  <a:lnTo>
                    <a:pt x="23" y="204"/>
                  </a:lnTo>
                  <a:lnTo>
                    <a:pt x="17" y="195"/>
                  </a:lnTo>
                  <a:lnTo>
                    <a:pt x="12" y="185"/>
                  </a:lnTo>
                  <a:lnTo>
                    <a:pt x="7" y="174"/>
                  </a:lnTo>
                  <a:lnTo>
                    <a:pt x="4" y="162"/>
                  </a:lnTo>
                  <a:lnTo>
                    <a:pt x="2" y="150"/>
                  </a:lnTo>
                  <a:lnTo>
                    <a:pt x="0" y="136"/>
                  </a:lnTo>
                  <a:lnTo>
                    <a:pt x="0" y="123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p74"/>
            <p:cNvSpPr/>
            <p:nvPr/>
          </p:nvSpPr>
          <p:spPr>
            <a:xfrm>
              <a:off x="3636" y="1311"/>
              <a:ext cx="27" cy="35"/>
            </a:xfrm>
            <a:custGeom>
              <a:avLst/>
              <a:gdLst/>
              <a:ahLst/>
              <a:cxnLst/>
              <a:rect l="l" t="t" r="r" b="b"/>
              <a:pathLst>
                <a:path w="137" h="177" extrusionOk="0">
                  <a:moveTo>
                    <a:pt x="0" y="89"/>
                  </a:moveTo>
                  <a:lnTo>
                    <a:pt x="0" y="99"/>
                  </a:lnTo>
                  <a:lnTo>
                    <a:pt x="1" y="109"/>
                  </a:lnTo>
                  <a:lnTo>
                    <a:pt x="2" y="119"/>
                  </a:lnTo>
                  <a:lnTo>
                    <a:pt x="5" y="127"/>
                  </a:lnTo>
                  <a:lnTo>
                    <a:pt x="7" y="135"/>
                  </a:lnTo>
                  <a:lnTo>
                    <a:pt x="11" y="143"/>
                  </a:lnTo>
                  <a:lnTo>
                    <a:pt x="14" y="149"/>
                  </a:lnTo>
                  <a:lnTo>
                    <a:pt x="19" y="155"/>
                  </a:lnTo>
                  <a:lnTo>
                    <a:pt x="24" y="161"/>
                  </a:lnTo>
                  <a:lnTo>
                    <a:pt x="30" y="164"/>
                  </a:lnTo>
                  <a:lnTo>
                    <a:pt x="35" y="169"/>
                  </a:lnTo>
                  <a:lnTo>
                    <a:pt x="41" y="171"/>
                  </a:lnTo>
                  <a:lnTo>
                    <a:pt x="47" y="174"/>
                  </a:lnTo>
                  <a:lnTo>
                    <a:pt x="54" y="176"/>
                  </a:lnTo>
                  <a:lnTo>
                    <a:pt x="61" y="176"/>
                  </a:lnTo>
                  <a:lnTo>
                    <a:pt x="68" y="177"/>
                  </a:lnTo>
                  <a:lnTo>
                    <a:pt x="75" y="176"/>
                  </a:lnTo>
                  <a:lnTo>
                    <a:pt x="81" y="176"/>
                  </a:lnTo>
                  <a:lnTo>
                    <a:pt x="89" y="174"/>
                  </a:lnTo>
                  <a:lnTo>
                    <a:pt x="95" y="171"/>
                  </a:lnTo>
                  <a:lnTo>
                    <a:pt x="101" y="169"/>
                  </a:lnTo>
                  <a:lnTo>
                    <a:pt x="107" y="164"/>
                  </a:lnTo>
                  <a:lnTo>
                    <a:pt x="111" y="161"/>
                  </a:lnTo>
                  <a:lnTo>
                    <a:pt x="116" y="155"/>
                  </a:lnTo>
                  <a:lnTo>
                    <a:pt x="121" y="149"/>
                  </a:lnTo>
                  <a:lnTo>
                    <a:pt x="126" y="143"/>
                  </a:lnTo>
                  <a:lnTo>
                    <a:pt x="128" y="135"/>
                  </a:lnTo>
                  <a:lnTo>
                    <a:pt x="132" y="127"/>
                  </a:lnTo>
                  <a:lnTo>
                    <a:pt x="133" y="117"/>
                  </a:lnTo>
                  <a:lnTo>
                    <a:pt x="135" y="108"/>
                  </a:lnTo>
                  <a:lnTo>
                    <a:pt x="135" y="98"/>
                  </a:lnTo>
                  <a:lnTo>
                    <a:pt x="137" y="86"/>
                  </a:lnTo>
                  <a:lnTo>
                    <a:pt x="135" y="77"/>
                  </a:lnTo>
                  <a:lnTo>
                    <a:pt x="135" y="67"/>
                  </a:lnTo>
                  <a:lnTo>
                    <a:pt x="133" y="57"/>
                  </a:lnTo>
                  <a:lnTo>
                    <a:pt x="132" y="49"/>
                  </a:lnTo>
                  <a:lnTo>
                    <a:pt x="128" y="41"/>
                  </a:lnTo>
                  <a:lnTo>
                    <a:pt x="125" y="33"/>
                  </a:lnTo>
                  <a:lnTo>
                    <a:pt x="121" y="27"/>
                  </a:lnTo>
                  <a:lnTo>
                    <a:pt x="116" y="21"/>
                  </a:lnTo>
                  <a:lnTo>
                    <a:pt x="111" y="17"/>
                  </a:lnTo>
                  <a:lnTo>
                    <a:pt x="107" y="12"/>
                  </a:lnTo>
                  <a:lnTo>
                    <a:pt x="101" y="8"/>
                  </a:lnTo>
                  <a:lnTo>
                    <a:pt x="95" y="5"/>
                  </a:lnTo>
                  <a:lnTo>
                    <a:pt x="89" y="2"/>
                  </a:lnTo>
                  <a:lnTo>
                    <a:pt x="81" y="1"/>
                  </a:lnTo>
                  <a:lnTo>
                    <a:pt x="75" y="0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4" y="1"/>
                  </a:lnTo>
                  <a:lnTo>
                    <a:pt x="47" y="2"/>
                  </a:lnTo>
                  <a:lnTo>
                    <a:pt x="41" y="5"/>
                  </a:lnTo>
                  <a:lnTo>
                    <a:pt x="35" y="8"/>
                  </a:lnTo>
                  <a:lnTo>
                    <a:pt x="30" y="12"/>
                  </a:lnTo>
                  <a:lnTo>
                    <a:pt x="24" y="17"/>
                  </a:lnTo>
                  <a:lnTo>
                    <a:pt x="19" y="21"/>
                  </a:lnTo>
                  <a:lnTo>
                    <a:pt x="14" y="27"/>
                  </a:lnTo>
                  <a:lnTo>
                    <a:pt x="11" y="33"/>
                  </a:lnTo>
                  <a:lnTo>
                    <a:pt x="7" y="41"/>
                  </a:lnTo>
                  <a:lnTo>
                    <a:pt x="5" y="49"/>
                  </a:lnTo>
                  <a:lnTo>
                    <a:pt x="2" y="57"/>
                  </a:lnTo>
                  <a:lnTo>
                    <a:pt x="1" y="67"/>
                  </a:lnTo>
                  <a:lnTo>
                    <a:pt x="0" y="78"/>
                  </a:lnTo>
                  <a:lnTo>
                    <a:pt x="0" y="89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p74"/>
            <p:cNvSpPr/>
            <p:nvPr/>
          </p:nvSpPr>
          <p:spPr>
            <a:xfrm>
              <a:off x="3680" y="1304"/>
              <a:ext cx="38" cy="48"/>
            </a:xfrm>
            <a:custGeom>
              <a:avLst/>
              <a:gdLst/>
              <a:ahLst/>
              <a:cxnLst/>
              <a:rect l="l" t="t" r="r" b="b"/>
              <a:pathLst>
                <a:path w="188" h="238" extrusionOk="0">
                  <a:moveTo>
                    <a:pt x="0" y="238"/>
                  </a:moveTo>
                  <a:lnTo>
                    <a:pt x="0" y="6"/>
                  </a:lnTo>
                  <a:lnTo>
                    <a:pt x="35" y="6"/>
                  </a:lnTo>
                  <a:lnTo>
                    <a:pt x="35" y="39"/>
                  </a:lnTo>
                  <a:lnTo>
                    <a:pt x="42" y="30"/>
                  </a:lnTo>
                  <a:lnTo>
                    <a:pt x="49" y="22"/>
                  </a:lnTo>
                  <a:lnTo>
                    <a:pt x="58" y="16"/>
                  </a:lnTo>
                  <a:lnTo>
                    <a:pt x="66" y="10"/>
                  </a:lnTo>
                  <a:lnTo>
                    <a:pt x="76" y="6"/>
                  </a:lnTo>
                  <a:lnTo>
                    <a:pt x="86" y="3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14" y="0"/>
                  </a:lnTo>
                  <a:lnTo>
                    <a:pt x="119" y="2"/>
                  </a:lnTo>
                  <a:lnTo>
                    <a:pt x="125" y="2"/>
                  </a:lnTo>
                  <a:lnTo>
                    <a:pt x="130" y="3"/>
                  </a:lnTo>
                  <a:lnTo>
                    <a:pt x="134" y="4"/>
                  </a:lnTo>
                  <a:lnTo>
                    <a:pt x="139" y="5"/>
                  </a:lnTo>
                  <a:lnTo>
                    <a:pt x="143" y="6"/>
                  </a:lnTo>
                  <a:lnTo>
                    <a:pt x="148" y="9"/>
                  </a:lnTo>
                  <a:lnTo>
                    <a:pt x="152" y="10"/>
                  </a:lnTo>
                  <a:lnTo>
                    <a:pt x="156" y="12"/>
                  </a:lnTo>
                  <a:lnTo>
                    <a:pt x="160" y="15"/>
                  </a:lnTo>
                  <a:lnTo>
                    <a:pt x="163" y="17"/>
                  </a:lnTo>
                  <a:lnTo>
                    <a:pt x="167" y="20"/>
                  </a:lnTo>
                  <a:lnTo>
                    <a:pt x="169" y="22"/>
                  </a:lnTo>
                  <a:lnTo>
                    <a:pt x="172" y="26"/>
                  </a:lnTo>
                  <a:lnTo>
                    <a:pt x="174" y="28"/>
                  </a:lnTo>
                  <a:lnTo>
                    <a:pt x="176" y="32"/>
                  </a:lnTo>
                  <a:lnTo>
                    <a:pt x="178" y="35"/>
                  </a:lnTo>
                  <a:lnTo>
                    <a:pt x="180" y="37"/>
                  </a:lnTo>
                  <a:lnTo>
                    <a:pt x="181" y="41"/>
                  </a:lnTo>
                  <a:lnTo>
                    <a:pt x="182" y="45"/>
                  </a:lnTo>
                  <a:lnTo>
                    <a:pt x="185" y="49"/>
                  </a:lnTo>
                  <a:lnTo>
                    <a:pt x="185" y="53"/>
                  </a:lnTo>
                  <a:lnTo>
                    <a:pt x="186" y="57"/>
                  </a:lnTo>
                  <a:lnTo>
                    <a:pt x="187" y="60"/>
                  </a:lnTo>
                  <a:lnTo>
                    <a:pt x="187" y="64"/>
                  </a:lnTo>
                  <a:lnTo>
                    <a:pt x="187" y="67"/>
                  </a:lnTo>
                  <a:lnTo>
                    <a:pt x="188" y="72"/>
                  </a:lnTo>
                  <a:lnTo>
                    <a:pt x="188" y="77"/>
                  </a:lnTo>
                  <a:lnTo>
                    <a:pt x="188" y="83"/>
                  </a:lnTo>
                  <a:lnTo>
                    <a:pt x="188" y="89"/>
                  </a:lnTo>
                  <a:lnTo>
                    <a:pt x="188" y="95"/>
                  </a:lnTo>
                  <a:lnTo>
                    <a:pt x="188" y="238"/>
                  </a:lnTo>
                  <a:lnTo>
                    <a:pt x="149" y="238"/>
                  </a:lnTo>
                  <a:lnTo>
                    <a:pt x="149" y="97"/>
                  </a:lnTo>
                  <a:lnTo>
                    <a:pt x="149" y="91"/>
                  </a:lnTo>
                  <a:lnTo>
                    <a:pt x="149" y="85"/>
                  </a:lnTo>
                  <a:lnTo>
                    <a:pt x="149" y="81"/>
                  </a:lnTo>
                  <a:lnTo>
                    <a:pt x="148" y="76"/>
                  </a:lnTo>
                  <a:lnTo>
                    <a:pt x="148" y="72"/>
                  </a:lnTo>
                  <a:lnTo>
                    <a:pt x="146" y="67"/>
                  </a:lnTo>
                  <a:lnTo>
                    <a:pt x="145" y="64"/>
                  </a:lnTo>
                  <a:lnTo>
                    <a:pt x="144" y="61"/>
                  </a:lnTo>
                  <a:lnTo>
                    <a:pt x="143" y="58"/>
                  </a:lnTo>
                  <a:lnTo>
                    <a:pt x="142" y="55"/>
                  </a:lnTo>
                  <a:lnTo>
                    <a:pt x="140" y="53"/>
                  </a:lnTo>
                  <a:lnTo>
                    <a:pt x="138" y="51"/>
                  </a:lnTo>
                  <a:lnTo>
                    <a:pt x="136" y="48"/>
                  </a:lnTo>
                  <a:lnTo>
                    <a:pt x="133" y="46"/>
                  </a:lnTo>
                  <a:lnTo>
                    <a:pt x="131" y="43"/>
                  </a:lnTo>
                  <a:lnTo>
                    <a:pt x="128" y="42"/>
                  </a:lnTo>
                  <a:lnTo>
                    <a:pt x="125" y="40"/>
                  </a:lnTo>
                  <a:lnTo>
                    <a:pt x="122" y="39"/>
                  </a:lnTo>
                  <a:lnTo>
                    <a:pt x="119" y="37"/>
                  </a:lnTo>
                  <a:lnTo>
                    <a:pt x="115" y="36"/>
                  </a:lnTo>
                  <a:lnTo>
                    <a:pt x="112" y="36"/>
                  </a:lnTo>
                  <a:lnTo>
                    <a:pt x="108" y="35"/>
                  </a:lnTo>
                  <a:lnTo>
                    <a:pt x="104" y="35"/>
                  </a:lnTo>
                  <a:lnTo>
                    <a:pt x="101" y="35"/>
                  </a:lnTo>
                  <a:lnTo>
                    <a:pt x="95" y="35"/>
                  </a:lnTo>
                  <a:lnTo>
                    <a:pt x="89" y="36"/>
                  </a:lnTo>
                  <a:lnTo>
                    <a:pt x="83" y="37"/>
                  </a:lnTo>
                  <a:lnTo>
                    <a:pt x="77" y="39"/>
                  </a:lnTo>
                  <a:lnTo>
                    <a:pt x="72" y="41"/>
                  </a:lnTo>
                  <a:lnTo>
                    <a:pt x="67" y="43"/>
                  </a:lnTo>
                  <a:lnTo>
                    <a:pt x="62" y="47"/>
                  </a:lnTo>
                  <a:lnTo>
                    <a:pt x="58" y="51"/>
                  </a:lnTo>
                  <a:lnTo>
                    <a:pt x="53" y="55"/>
                  </a:lnTo>
                  <a:lnTo>
                    <a:pt x="49" y="60"/>
                  </a:lnTo>
                  <a:lnTo>
                    <a:pt x="47" y="66"/>
                  </a:lnTo>
                  <a:lnTo>
                    <a:pt x="43" y="73"/>
                  </a:lnTo>
                  <a:lnTo>
                    <a:pt x="42" y="82"/>
                  </a:lnTo>
                  <a:lnTo>
                    <a:pt x="41" y="91"/>
                  </a:lnTo>
                  <a:lnTo>
                    <a:pt x="40" y="101"/>
                  </a:lnTo>
                  <a:lnTo>
                    <a:pt x="40" y="112"/>
                  </a:lnTo>
                  <a:lnTo>
                    <a:pt x="40" y="238"/>
                  </a:lnTo>
                  <a:lnTo>
                    <a:pt x="0" y="238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1011;p74"/>
            <p:cNvSpPr/>
            <p:nvPr/>
          </p:nvSpPr>
          <p:spPr>
            <a:xfrm>
              <a:off x="3727" y="1288"/>
              <a:ext cx="41" cy="65"/>
            </a:xfrm>
            <a:custGeom>
              <a:avLst/>
              <a:gdLst/>
              <a:ahLst/>
              <a:cxnLst/>
              <a:rect l="l" t="t" r="r" b="b"/>
              <a:pathLst>
                <a:path w="201" h="326" extrusionOk="0">
                  <a:moveTo>
                    <a:pt x="165" y="320"/>
                  </a:moveTo>
                  <a:lnTo>
                    <a:pt x="165" y="291"/>
                  </a:lnTo>
                  <a:lnTo>
                    <a:pt x="159" y="299"/>
                  </a:lnTo>
                  <a:lnTo>
                    <a:pt x="153" y="307"/>
                  </a:lnTo>
                  <a:lnTo>
                    <a:pt x="145" y="313"/>
                  </a:lnTo>
                  <a:lnTo>
                    <a:pt x="137" y="317"/>
                  </a:lnTo>
                  <a:lnTo>
                    <a:pt x="129" y="321"/>
                  </a:lnTo>
                  <a:lnTo>
                    <a:pt x="120" y="323"/>
                  </a:lnTo>
                  <a:lnTo>
                    <a:pt x="109" y="325"/>
                  </a:lnTo>
                  <a:lnTo>
                    <a:pt x="100" y="326"/>
                  </a:lnTo>
                  <a:lnTo>
                    <a:pt x="93" y="326"/>
                  </a:lnTo>
                  <a:lnTo>
                    <a:pt x="85" y="325"/>
                  </a:lnTo>
                  <a:lnTo>
                    <a:pt x="79" y="323"/>
                  </a:lnTo>
                  <a:lnTo>
                    <a:pt x="73" y="322"/>
                  </a:lnTo>
                  <a:lnTo>
                    <a:pt x="66" y="320"/>
                  </a:lnTo>
                  <a:lnTo>
                    <a:pt x="60" y="317"/>
                  </a:lnTo>
                  <a:lnTo>
                    <a:pt x="54" y="314"/>
                  </a:lnTo>
                  <a:lnTo>
                    <a:pt x="48" y="310"/>
                  </a:lnTo>
                  <a:lnTo>
                    <a:pt x="43" y="307"/>
                  </a:lnTo>
                  <a:lnTo>
                    <a:pt x="37" y="302"/>
                  </a:lnTo>
                  <a:lnTo>
                    <a:pt x="33" y="297"/>
                  </a:lnTo>
                  <a:lnTo>
                    <a:pt x="28" y="292"/>
                  </a:lnTo>
                  <a:lnTo>
                    <a:pt x="23" y="286"/>
                  </a:lnTo>
                  <a:lnTo>
                    <a:pt x="19" y="280"/>
                  </a:lnTo>
                  <a:lnTo>
                    <a:pt x="16" y="274"/>
                  </a:lnTo>
                  <a:lnTo>
                    <a:pt x="12" y="267"/>
                  </a:lnTo>
                  <a:lnTo>
                    <a:pt x="10" y="260"/>
                  </a:lnTo>
                  <a:lnTo>
                    <a:pt x="6" y="253"/>
                  </a:lnTo>
                  <a:lnTo>
                    <a:pt x="5" y="245"/>
                  </a:lnTo>
                  <a:lnTo>
                    <a:pt x="3" y="238"/>
                  </a:lnTo>
                  <a:lnTo>
                    <a:pt x="1" y="230"/>
                  </a:lnTo>
                  <a:lnTo>
                    <a:pt x="0" y="221"/>
                  </a:lnTo>
                  <a:lnTo>
                    <a:pt x="0" y="213"/>
                  </a:lnTo>
                  <a:lnTo>
                    <a:pt x="0" y="205"/>
                  </a:lnTo>
                  <a:lnTo>
                    <a:pt x="0" y="196"/>
                  </a:lnTo>
                  <a:lnTo>
                    <a:pt x="0" y="188"/>
                  </a:lnTo>
                  <a:lnTo>
                    <a:pt x="1" y="179"/>
                  </a:lnTo>
                  <a:lnTo>
                    <a:pt x="3" y="171"/>
                  </a:lnTo>
                  <a:lnTo>
                    <a:pt x="4" y="164"/>
                  </a:lnTo>
                  <a:lnTo>
                    <a:pt x="6" y="155"/>
                  </a:lnTo>
                  <a:lnTo>
                    <a:pt x="9" y="148"/>
                  </a:lnTo>
                  <a:lnTo>
                    <a:pt x="11" y="141"/>
                  </a:lnTo>
                  <a:lnTo>
                    <a:pt x="15" y="134"/>
                  </a:lnTo>
                  <a:lnTo>
                    <a:pt x="18" y="128"/>
                  </a:lnTo>
                  <a:lnTo>
                    <a:pt x="22" y="122"/>
                  </a:lnTo>
                  <a:lnTo>
                    <a:pt x="25" y="116"/>
                  </a:lnTo>
                  <a:lnTo>
                    <a:pt x="30" y="111"/>
                  </a:lnTo>
                  <a:lnTo>
                    <a:pt x="35" y="106"/>
                  </a:lnTo>
                  <a:lnTo>
                    <a:pt x="40" y="102"/>
                  </a:lnTo>
                  <a:lnTo>
                    <a:pt x="46" y="98"/>
                  </a:lnTo>
                  <a:lnTo>
                    <a:pt x="52" y="94"/>
                  </a:lnTo>
                  <a:lnTo>
                    <a:pt x="58" y="91"/>
                  </a:lnTo>
                  <a:lnTo>
                    <a:pt x="64" y="88"/>
                  </a:lnTo>
                  <a:lnTo>
                    <a:pt x="71" y="87"/>
                  </a:lnTo>
                  <a:lnTo>
                    <a:pt x="77" y="85"/>
                  </a:lnTo>
                  <a:lnTo>
                    <a:pt x="84" y="84"/>
                  </a:lnTo>
                  <a:lnTo>
                    <a:pt x="90" y="84"/>
                  </a:lnTo>
                  <a:lnTo>
                    <a:pt x="97" y="82"/>
                  </a:lnTo>
                  <a:lnTo>
                    <a:pt x="103" y="82"/>
                  </a:lnTo>
                  <a:lnTo>
                    <a:pt x="108" y="84"/>
                  </a:lnTo>
                  <a:lnTo>
                    <a:pt x="113" y="84"/>
                  </a:lnTo>
                  <a:lnTo>
                    <a:pt x="118" y="85"/>
                  </a:lnTo>
                  <a:lnTo>
                    <a:pt x="123" y="86"/>
                  </a:lnTo>
                  <a:lnTo>
                    <a:pt x="126" y="88"/>
                  </a:lnTo>
                  <a:lnTo>
                    <a:pt x="131" y="90"/>
                  </a:lnTo>
                  <a:lnTo>
                    <a:pt x="136" y="92"/>
                  </a:lnTo>
                  <a:lnTo>
                    <a:pt x="139" y="94"/>
                  </a:lnTo>
                  <a:lnTo>
                    <a:pt x="143" y="97"/>
                  </a:lnTo>
                  <a:lnTo>
                    <a:pt x="147" y="99"/>
                  </a:lnTo>
                  <a:lnTo>
                    <a:pt x="150" y="102"/>
                  </a:lnTo>
                  <a:lnTo>
                    <a:pt x="154" y="105"/>
                  </a:lnTo>
                  <a:lnTo>
                    <a:pt x="156" y="108"/>
                  </a:lnTo>
                  <a:lnTo>
                    <a:pt x="160" y="111"/>
                  </a:lnTo>
                  <a:lnTo>
                    <a:pt x="162" y="115"/>
                  </a:lnTo>
                  <a:lnTo>
                    <a:pt x="162" y="0"/>
                  </a:lnTo>
                  <a:lnTo>
                    <a:pt x="201" y="0"/>
                  </a:lnTo>
                  <a:lnTo>
                    <a:pt x="201" y="320"/>
                  </a:lnTo>
                  <a:lnTo>
                    <a:pt x="165" y="320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1012;p74"/>
            <p:cNvSpPr/>
            <p:nvPr/>
          </p:nvSpPr>
          <p:spPr>
            <a:xfrm>
              <a:off x="3735" y="1311"/>
              <a:ext cx="26" cy="35"/>
            </a:xfrm>
            <a:custGeom>
              <a:avLst/>
              <a:gdLst/>
              <a:ahLst/>
              <a:cxnLst/>
              <a:rect l="l" t="t" r="r" b="b"/>
              <a:pathLst>
                <a:path w="126" h="177" extrusionOk="0">
                  <a:moveTo>
                    <a:pt x="0" y="89"/>
                  </a:moveTo>
                  <a:lnTo>
                    <a:pt x="0" y="99"/>
                  </a:lnTo>
                  <a:lnTo>
                    <a:pt x="1" y="109"/>
                  </a:lnTo>
                  <a:lnTo>
                    <a:pt x="2" y="119"/>
                  </a:lnTo>
                  <a:lnTo>
                    <a:pt x="5" y="127"/>
                  </a:lnTo>
                  <a:lnTo>
                    <a:pt x="7" y="135"/>
                  </a:lnTo>
                  <a:lnTo>
                    <a:pt x="11" y="143"/>
                  </a:lnTo>
                  <a:lnTo>
                    <a:pt x="14" y="149"/>
                  </a:lnTo>
                  <a:lnTo>
                    <a:pt x="19" y="155"/>
                  </a:lnTo>
                  <a:lnTo>
                    <a:pt x="24" y="161"/>
                  </a:lnTo>
                  <a:lnTo>
                    <a:pt x="29" y="164"/>
                  </a:lnTo>
                  <a:lnTo>
                    <a:pt x="33" y="169"/>
                  </a:lnTo>
                  <a:lnTo>
                    <a:pt x="39" y="171"/>
                  </a:lnTo>
                  <a:lnTo>
                    <a:pt x="45" y="174"/>
                  </a:lnTo>
                  <a:lnTo>
                    <a:pt x="51" y="176"/>
                  </a:lnTo>
                  <a:lnTo>
                    <a:pt x="57" y="176"/>
                  </a:lnTo>
                  <a:lnTo>
                    <a:pt x="63" y="177"/>
                  </a:lnTo>
                  <a:lnTo>
                    <a:pt x="69" y="177"/>
                  </a:lnTo>
                  <a:lnTo>
                    <a:pt x="75" y="176"/>
                  </a:lnTo>
                  <a:lnTo>
                    <a:pt x="81" y="174"/>
                  </a:lnTo>
                  <a:lnTo>
                    <a:pt x="87" y="171"/>
                  </a:lnTo>
                  <a:lnTo>
                    <a:pt x="92" y="169"/>
                  </a:lnTo>
                  <a:lnTo>
                    <a:pt x="98" y="165"/>
                  </a:lnTo>
                  <a:lnTo>
                    <a:pt x="103" y="161"/>
                  </a:lnTo>
                  <a:lnTo>
                    <a:pt x="107" y="156"/>
                  </a:lnTo>
                  <a:lnTo>
                    <a:pt x="111" y="151"/>
                  </a:lnTo>
                  <a:lnTo>
                    <a:pt x="115" y="144"/>
                  </a:lnTo>
                  <a:lnTo>
                    <a:pt x="119" y="137"/>
                  </a:lnTo>
                  <a:lnTo>
                    <a:pt x="121" y="129"/>
                  </a:lnTo>
                  <a:lnTo>
                    <a:pt x="122" y="121"/>
                  </a:lnTo>
                  <a:lnTo>
                    <a:pt x="125" y="111"/>
                  </a:lnTo>
                  <a:lnTo>
                    <a:pt x="125" y="102"/>
                  </a:lnTo>
                  <a:lnTo>
                    <a:pt x="126" y="91"/>
                  </a:lnTo>
                  <a:lnTo>
                    <a:pt x="125" y="80"/>
                  </a:lnTo>
                  <a:lnTo>
                    <a:pt x="125" y="69"/>
                  </a:lnTo>
                  <a:lnTo>
                    <a:pt x="122" y="60"/>
                  </a:lnTo>
                  <a:lnTo>
                    <a:pt x="121" y="50"/>
                  </a:lnTo>
                  <a:lnTo>
                    <a:pt x="119" y="42"/>
                  </a:lnTo>
                  <a:lnTo>
                    <a:pt x="115" y="35"/>
                  </a:lnTo>
                  <a:lnTo>
                    <a:pt x="111" y="27"/>
                  </a:lnTo>
                  <a:lnTo>
                    <a:pt x="107" y="21"/>
                  </a:lnTo>
                  <a:lnTo>
                    <a:pt x="102" y="17"/>
                  </a:lnTo>
                  <a:lnTo>
                    <a:pt x="97" y="12"/>
                  </a:lnTo>
                  <a:lnTo>
                    <a:pt x="92" y="8"/>
                  </a:lnTo>
                  <a:lnTo>
                    <a:pt x="86" y="5"/>
                  </a:lnTo>
                  <a:lnTo>
                    <a:pt x="80" y="2"/>
                  </a:lnTo>
                  <a:lnTo>
                    <a:pt x="74" y="1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49" y="1"/>
                  </a:lnTo>
                  <a:lnTo>
                    <a:pt x="43" y="2"/>
                  </a:lnTo>
                  <a:lnTo>
                    <a:pt x="37" y="5"/>
                  </a:lnTo>
                  <a:lnTo>
                    <a:pt x="32" y="8"/>
                  </a:lnTo>
                  <a:lnTo>
                    <a:pt x="27" y="12"/>
                  </a:lnTo>
                  <a:lnTo>
                    <a:pt x="23" y="15"/>
                  </a:lnTo>
                  <a:lnTo>
                    <a:pt x="18" y="20"/>
                  </a:lnTo>
                  <a:lnTo>
                    <a:pt x="13" y="26"/>
                  </a:lnTo>
                  <a:lnTo>
                    <a:pt x="9" y="33"/>
                  </a:lnTo>
                  <a:lnTo>
                    <a:pt x="7" y="41"/>
                  </a:lnTo>
                  <a:lnTo>
                    <a:pt x="5" y="48"/>
                  </a:lnTo>
                  <a:lnTo>
                    <a:pt x="2" y="57"/>
                  </a:lnTo>
                  <a:lnTo>
                    <a:pt x="1" y="67"/>
                  </a:lnTo>
                  <a:lnTo>
                    <a:pt x="0" y="77"/>
                  </a:lnTo>
                  <a:lnTo>
                    <a:pt x="0" y="89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1013;p74"/>
            <p:cNvSpPr/>
            <p:nvPr/>
          </p:nvSpPr>
          <p:spPr>
            <a:xfrm>
              <a:off x="3780" y="1288"/>
              <a:ext cx="8" cy="9"/>
            </a:xfrm>
            <a:prstGeom prst="rect">
              <a:avLst/>
            </a:prstGeom>
            <a:noFill/>
            <a:ln w="9525" cap="flat" cmpd="sng">
              <a:solidFill>
                <a:srgbClr val="1F1A1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14" name="Google Shape;1014;p74"/>
            <p:cNvSpPr/>
            <p:nvPr/>
          </p:nvSpPr>
          <p:spPr>
            <a:xfrm>
              <a:off x="3780" y="1305"/>
              <a:ext cx="8" cy="47"/>
            </a:xfrm>
            <a:prstGeom prst="rect">
              <a:avLst/>
            </a:prstGeom>
            <a:noFill/>
            <a:ln w="9525" cap="flat" cmpd="sng">
              <a:solidFill>
                <a:srgbClr val="1F1A1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15" name="Google Shape;1015;p74"/>
            <p:cNvSpPr/>
            <p:nvPr/>
          </p:nvSpPr>
          <p:spPr>
            <a:xfrm>
              <a:off x="3796" y="1289"/>
              <a:ext cx="22" cy="63"/>
            </a:xfrm>
            <a:custGeom>
              <a:avLst/>
              <a:gdLst/>
              <a:ahLst/>
              <a:cxnLst/>
              <a:rect l="l" t="t" r="r" b="b"/>
              <a:pathLst>
                <a:path w="113" h="316" extrusionOk="0">
                  <a:moveTo>
                    <a:pt x="107" y="278"/>
                  </a:moveTo>
                  <a:lnTo>
                    <a:pt x="113" y="313"/>
                  </a:lnTo>
                  <a:lnTo>
                    <a:pt x="109" y="314"/>
                  </a:lnTo>
                  <a:lnTo>
                    <a:pt x="104" y="314"/>
                  </a:lnTo>
                  <a:lnTo>
                    <a:pt x="101" y="315"/>
                  </a:lnTo>
                  <a:lnTo>
                    <a:pt x="97" y="315"/>
                  </a:lnTo>
                  <a:lnTo>
                    <a:pt x="94" y="316"/>
                  </a:lnTo>
                  <a:lnTo>
                    <a:pt x="90" y="316"/>
                  </a:lnTo>
                  <a:lnTo>
                    <a:pt x="86" y="316"/>
                  </a:lnTo>
                  <a:lnTo>
                    <a:pt x="83" y="316"/>
                  </a:lnTo>
                  <a:lnTo>
                    <a:pt x="78" y="316"/>
                  </a:lnTo>
                  <a:lnTo>
                    <a:pt x="73" y="316"/>
                  </a:lnTo>
                  <a:lnTo>
                    <a:pt x="68" y="315"/>
                  </a:lnTo>
                  <a:lnTo>
                    <a:pt x="65" y="315"/>
                  </a:lnTo>
                  <a:lnTo>
                    <a:pt x="60" y="314"/>
                  </a:lnTo>
                  <a:lnTo>
                    <a:pt x="56" y="313"/>
                  </a:lnTo>
                  <a:lnTo>
                    <a:pt x="53" y="312"/>
                  </a:lnTo>
                  <a:lnTo>
                    <a:pt x="50" y="309"/>
                  </a:lnTo>
                  <a:lnTo>
                    <a:pt x="47" y="308"/>
                  </a:lnTo>
                  <a:lnTo>
                    <a:pt x="44" y="306"/>
                  </a:lnTo>
                  <a:lnTo>
                    <a:pt x="42" y="304"/>
                  </a:lnTo>
                  <a:lnTo>
                    <a:pt x="40" y="302"/>
                  </a:lnTo>
                  <a:lnTo>
                    <a:pt x="38" y="300"/>
                  </a:lnTo>
                  <a:lnTo>
                    <a:pt x="36" y="297"/>
                  </a:lnTo>
                  <a:lnTo>
                    <a:pt x="35" y="295"/>
                  </a:lnTo>
                  <a:lnTo>
                    <a:pt x="34" y="291"/>
                  </a:lnTo>
                  <a:lnTo>
                    <a:pt x="32" y="289"/>
                  </a:lnTo>
                  <a:lnTo>
                    <a:pt x="31" y="285"/>
                  </a:lnTo>
                  <a:lnTo>
                    <a:pt x="30" y="280"/>
                  </a:lnTo>
                  <a:lnTo>
                    <a:pt x="30" y="274"/>
                  </a:lnTo>
                  <a:lnTo>
                    <a:pt x="29" y="268"/>
                  </a:lnTo>
                  <a:lnTo>
                    <a:pt x="29" y="261"/>
                  </a:lnTo>
                  <a:lnTo>
                    <a:pt x="29" y="254"/>
                  </a:lnTo>
                  <a:lnTo>
                    <a:pt x="29" y="246"/>
                  </a:lnTo>
                  <a:lnTo>
                    <a:pt x="29" y="111"/>
                  </a:lnTo>
                  <a:lnTo>
                    <a:pt x="0" y="111"/>
                  </a:lnTo>
                  <a:lnTo>
                    <a:pt x="0" y="81"/>
                  </a:lnTo>
                  <a:lnTo>
                    <a:pt x="29" y="81"/>
                  </a:lnTo>
                  <a:lnTo>
                    <a:pt x="29" y="24"/>
                  </a:lnTo>
                  <a:lnTo>
                    <a:pt x="68" y="0"/>
                  </a:lnTo>
                  <a:lnTo>
                    <a:pt x="68" y="81"/>
                  </a:lnTo>
                  <a:lnTo>
                    <a:pt x="107" y="81"/>
                  </a:lnTo>
                  <a:lnTo>
                    <a:pt x="107" y="111"/>
                  </a:lnTo>
                  <a:lnTo>
                    <a:pt x="68" y="111"/>
                  </a:lnTo>
                  <a:lnTo>
                    <a:pt x="68" y="247"/>
                  </a:lnTo>
                  <a:lnTo>
                    <a:pt x="68" y="252"/>
                  </a:lnTo>
                  <a:lnTo>
                    <a:pt x="68" y="255"/>
                  </a:lnTo>
                  <a:lnTo>
                    <a:pt x="68" y="259"/>
                  </a:lnTo>
                  <a:lnTo>
                    <a:pt x="68" y="261"/>
                  </a:lnTo>
                  <a:lnTo>
                    <a:pt x="68" y="264"/>
                  </a:lnTo>
                  <a:lnTo>
                    <a:pt x="68" y="266"/>
                  </a:lnTo>
                  <a:lnTo>
                    <a:pt x="70" y="267"/>
                  </a:lnTo>
                  <a:lnTo>
                    <a:pt x="70" y="270"/>
                  </a:lnTo>
                  <a:lnTo>
                    <a:pt x="71" y="271"/>
                  </a:lnTo>
                  <a:lnTo>
                    <a:pt x="72" y="272"/>
                  </a:lnTo>
                  <a:lnTo>
                    <a:pt x="72" y="273"/>
                  </a:lnTo>
                  <a:lnTo>
                    <a:pt x="73" y="274"/>
                  </a:lnTo>
                  <a:lnTo>
                    <a:pt x="74" y="276"/>
                  </a:lnTo>
                  <a:lnTo>
                    <a:pt x="76" y="276"/>
                  </a:lnTo>
                  <a:lnTo>
                    <a:pt x="77" y="277"/>
                  </a:lnTo>
                  <a:lnTo>
                    <a:pt x="78" y="278"/>
                  </a:lnTo>
                  <a:lnTo>
                    <a:pt x="79" y="278"/>
                  </a:lnTo>
                  <a:lnTo>
                    <a:pt x="80" y="278"/>
                  </a:lnTo>
                  <a:lnTo>
                    <a:pt x="83" y="279"/>
                  </a:lnTo>
                  <a:lnTo>
                    <a:pt x="84" y="279"/>
                  </a:lnTo>
                  <a:lnTo>
                    <a:pt x="86" y="279"/>
                  </a:lnTo>
                  <a:lnTo>
                    <a:pt x="88" y="279"/>
                  </a:lnTo>
                  <a:lnTo>
                    <a:pt x="90" y="279"/>
                  </a:lnTo>
                  <a:lnTo>
                    <a:pt x="91" y="279"/>
                  </a:lnTo>
                  <a:lnTo>
                    <a:pt x="94" y="279"/>
                  </a:lnTo>
                  <a:lnTo>
                    <a:pt x="96" y="279"/>
                  </a:lnTo>
                  <a:lnTo>
                    <a:pt x="97" y="279"/>
                  </a:lnTo>
                  <a:lnTo>
                    <a:pt x="100" y="279"/>
                  </a:lnTo>
                  <a:lnTo>
                    <a:pt x="102" y="279"/>
                  </a:lnTo>
                  <a:lnTo>
                    <a:pt x="104" y="278"/>
                  </a:lnTo>
                  <a:lnTo>
                    <a:pt x="107" y="278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p74"/>
            <p:cNvSpPr/>
            <p:nvPr/>
          </p:nvSpPr>
          <p:spPr>
            <a:xfrm>
              <a:off x="3825" y="1288"/>
              <a:ext cx="8" cy="9"/>
            </a:xfrm>
            <a:prstGeom prst="rect">
              <a:avLst/>
            </a:prstGeom>
            <a:noFill/>
            <a:ln w="9525" cap="flat" cmpd="sng">
              <a:solidFill>
                <a:srgbClr val="1F1A1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17" name="Google Shape;1017;p74"/>
            <p:cNvSpPr/>
            <p:nvPr/>
          </p:nvSpPr>
          <p:spPr>
            <a:xfrm>
              <a:off x="3825" y="1305"/>
              <a:ext cx="8" cy="47"/>
            </a:xfrm>
            <a:prstGeom prst="rect">
              <a:avLst/>
            </a:prstGeom>
            <a:noFill/>
            <a:ln w="9525" cap="flat" cmpd="sng">
              <a:solidFill>
                <a:srgbClr val="1F1A1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18" name="Google Shape;1018;p74"/>
            <p:cNvSpPr/>
            <p:nvPr/>
          </p:nvSpPr>
          <p:spPr>
            <a:xfrm>
              <a:off x="3842" y="1304"/>
              <a:ext cx="43" cy="49"/>
            </a:xfrm>
            <a:custGeom>
              <a:avLst/>
              <a:gdLst/>
              <a:ahLst/>
              <a:cxnLst/>
              <a:rect l="l" t="t" r="r" b="b"/>
              <a:pathLst>
                <a:path w="219" h="244" extrusionOk="0">
                  <a:moveTo>
                    <a:pt x="0" y="123"/>
                  </a:moveTo>
                  <a:lnTo>
                    <a:pt x="2" y="107"/>
                  </a:lnTo>
                  <a:lnTo>
                    <a:pt x="3" y="91"/>
                  </a:lnTo>
                  <a:lnTo>
                    <a:pt x="5" y="78"/>
                  </a:lnTo>
                  <a:lnTo>
                    <a:pt x="10" y="66"/>
                  </a:lnTo>
                  <a:lnTo>
                    <a:pt x="15" y="54"/>
                  </a:lnTo>
                  <a:lnTo>
                    <a:pt x="21" y="45"/>
                  </a:lnTo>
                  <a:lnTo>
                    <a:pt x="28" y="35"/>
                  </a:lnTo>
                  <a:lnTo>
                    <a:pt x="36" y="27"/>
                  </a:lnTo>
                  <a:lnTo>
                    <a:pt x="45" y="21"/>
                  </a:lnTo>
                  <a:lnTo>
                    <a:pt x="52" y="16"/>
                  </a:lnTo>
                  <a:lnTo>
                    <a:pt x="60" y="11"/>
                  </a:lnTo>
                  <a:lnTo>
                    <a:pt x="70" y="8"/>
                  </a:lnTo>
                  <a:lnTo>
                    <a:pt x="80" y="4"/>
                  </a:lnTo>
                  <a:lnTo>
                    <a:pt x="89" y="3"/>
                  </a:lnTo>
                  <a:lnTo>
                    <a:pt x="99" y="2"/>
                  </a:lnTo>
                  <a:lnTo>
                    <a:pt x="110" y="0"/>
                  </a:lnTo>
                  <a:lnTo>
                    <a:pt x="122" y="2"/>
                  </a:lnTo>
                  <a:lnTo>
                    <a:pt x="132" y="3"/>
                  </a:lnTo>
                  <a:lnTo>
                    <a:pt x="143" y="5"/>
                  </a:lnTo>
                  <a:lnTo>
                    <a:pt x="153" y="9"/>
                  </a:lnTo>
                  <a:lnTo>
                    <a:pt x="162" y="14"/>
                  </a:lnTo>
                  <a:lnTo>
                    <a:pt x="172" y="18"/>
                  </a:lnTo>
                  <a:lnTo>
                    <a:pt x="180" y="24"/>
                  </a:lnTo>
                  <a:lnTo>
                    <a:pt x="188" y="33"/>
                  </a:lnTo>
                  <a:lnTo>
                    <a:pt x="195" y="40"/>
                  </a:lnTo>
                  <a:lnTo>
                    <a:pt x="201" y="49"/>
                  </a:lnTo>
                  <a:lnTo>
                    <a:pt x="207" y="59"/>
                  </a:lnTo>
                  <a:lnTo>
                    <a:pt x="210" y="70"/>
                  </a:lnTo>
                  <a:lnTo>
                    <a:pt x="214" y="81"/>
                  </a:lnTo>
                  <a:lnTo>
                    <a:pt x="216" y="93"/>
                  </a:lnTo>
                  <a:lnTo>
                    <a:pt x="218" y="106"/>
                  </a:lnTo>
                  <a:lnTo>
                    <a:pt x="219" y="119"/>
                  </a:lnTo>
                  <a:lnTo>
                    <a:pt x="219" y="130"/>
                  </a:lnTo>
                  <a:lnTo>
                    <a:pt x="218" y="141"/>
                  </a:lnTo>
                  <a:lnTo>
                    <a:pt x="216" y="150"/>
                  </a:lnTo>
                  <a:lnTo>
                    <a:pt x="215" y="159"/>
                  </a:lnTo>
                  <a:lnTo>
                    <a:pt x="213" y="167"/>
                  </a:lnTo>
                  <a:lnTo>
                    <a:pt x="210" y="175"/>
                  </a:lnTo>
                  <a:lnTo>
                    <a:pt x="208" y="183"/>
                  </a:lnTo>
                  <a:lnTo>
                    <a:pt x="204" y="190"/>
                  </a:lnTo>
                  <a:lnTo>
                    <a:pt x="202" y="196"/>
                  </a:lnTo>
                  <a:lnTo>
                    <a:pt x="197" y="202"/>
                  </a:lnTo>
                  <a:lnTo>
                    <a:pt x="194" y="207"/>
                  </a:lnTo>
                  <a:lnTo>
                    <a:pt x="189" y="213"/>
                  </a:lnTo>
                  <a:lnTo>
                    <a:pt x="183" y="217"/>
                  </a:lnTo>
                  <a:lnTo>
                    <a:pt x="178" y="221"/>
                  </a:lnTo>
                  <a:lnTo>
                    <a:pt x="172" y="226"/>
                  </a:lnTo>
                  <a:lnTo>
                    <a:pt x="166" y="229"/>
                  </a:lnTo>
                  <a:lnTo>
                    <a:pt x="159" y="233"/>
                  </a:lnTo>
                  <a:lnTo>
                    <a:pt x="153" y="235"/>
                  </a:lnTo>
                  <a:lnTo>
                    <a:pt x="146" y="238"/>
                  </a:lnTo>
                  <a:lnTo>
                    <a:pt x="138" y="240"/>
                  </a:lnTo>
                  <a:lnTo>
                    <a:pt x="132" y="241"/>
                  </a:lnTo>
                  <a:lnTo>
                    <a:pt x="125" y="243"/>
                  </a:lnTo>
                  <a:lnTo>
                    <a:pt x="117" y="244"/>
                  </a:lnTo>
                  <a:lnTo>
                    <a:pt x="110" y="244"/>
                  </a:lnTo>
                  <a:lnTo>
                    <a:pt x="98" y="243"/>
                  </a:lnTo>
                  <a:lnTo>
                    <a:pt x="87" y="241"/>
                  </a:lnTo>
                  <a:lnTo>
                    <a:pt x="76" y="239"/>
                  </a:lnTo>
                  <a:lnTo>
                    <a:pt x="65" y="235"/>
                  </a:lnTo>
                  <a:lnTo>
                    <a:pt x="56" y="232"/>
                  </a:lnTo>
                  <a:lnTo>
                    <a:pt x="47" y="226"/>
                  </a:lnTo>
                  <a:lnTo>
                    <a:pt x="39" y="220"/>
                  </a:lnTo>
                  <a:lnTo>
                    <a:pt x="30" y="213"/>
                  </a:lnTo>
                  <a:lnTo>
                    <a:pt x="23" y="204"/>
                  </a:lnTo>
                  <a:lnTo>
                    <a:pt x="17" y="195"/>
                  </a:lnTo>
                  <a:lnTo>
                    <a:pt x="12" y="185"/>
                  </a:lnTo>
                  <a:lnTo>
                    <a:pt x="9" y="174"/>
                  </a:lnTo>
                  <a:lnTo>
                    <a:pt x="5" y="162"/>
                  </a:lnTo>
                  <a:lnTo>
                    <a:pt x="3" y="150"/>
                  </a:lnTo>
                  <a:lnTo>
                    <a:pt x="2" y="136"/>
                  </a:lnTo>
                  <a:lnTo>
                    <a:pt x="0" y="123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1019;p74"/>
            <p:cNvSpPr/>
            <p:nvPr/>
          </p:nvSpPr>
          <p:spPr>
            <a:xfrm>
              <a:off x="3850" y="1311"/>
              <a:ext cx="27" cy="35"/>
            </a:xfrm>
            <a:custGeom>
              <a:avLst/>
              <a:gdLst/>
              <a:ahLst/>
              <a:cxnLst/>
              <a:rect l="l" t="t" r="r" b="b"/>
              <a:pathLst>
                <a:path w="137" h="177" extrusionOk="0">
                  <a:moveTo>
                    <a:pt x="0" y="89"/>
                  </a:moveTo>
                  <a:lnTo>
                    <a:pt x="0" y="99"/>
                  </a:lnTo>
                  <a:lnTo>
                    <a:pt x="1" y="109"/>
                  </a:lnTo>
                  <a:lnTo>
                    <a:pt x="3" y="119"/>
                  </a:lnTo>
                  <a:lnTo>
                    <a:pt x="5" y="127"/>
                  </a:lnTo>
                  <a:lnTo>
                    <a:pt x="7" y="135"/>
                  </a:lnTo>
                  <a:lnTo>
                    <a:pt x="11" y="143"/>
                  </a:lnTo>
                  <a:lnTo>
                    <a:pt x="15" y="149"/>
                  </a:lnTo>
                  <a:lnTo>
                    <a:pt x="19" y="155"/>
                  </a:lnTo>
                  <a:lnTo>
                    <a:pt x="24" y="161"/>
                  </a:lnTo>
                  <a:lnTo>
                    <a:pt x="30" y="164"/>
                  </a:lnTo>
                  <a:lnTo>
                    <a:pt x="36" y="169"/>
                  </a:lnTo>
                  <a:lnTo>
                    <a:pt x="42" y="171"/>
                  </a:lnTo>
                  <a:lnTo>
                    <a:pt x="48" y="174"/>
                  </a:lnTo>
                  <a:lnTo>
                    <a:pt x="54" y="176"/>
                  </a:lnTo>
                  <a:lnTo>
                    <a:pt x="61" y="176"/>
                  </a:lnTo>
                  <a:lnTo>
                    <a:pt x="69" y="177"/>
                  </a:lnTo>
                  <a:lnTo>
                    <a:pt x="76" y="176"/>
                  </a:lnTo>
                  <a:lnTo>
                    <a:pt x="83" y="176"/>
                  </a:lnTo>
                  <a:lnTo>
                    <a:pt x="89" y="174"/>
                  </a:lnTo>
                  <a:lnTo>
                    <a:pt x="95" y="171"/>
                  </a:lnTo>
                  <a:lnTo>
                    <a:pt x="101" y="169"/>
                  </a:lnTo>
                  <a:lnTo>
                    <a:pt x="107" y="164"/>
                  </a:lnTo>
                  <a:lnTo>
                    <a:pt x="113" y="161"/>
                  </a:lnTo>
                  <a:lnTo>
                    <a:pt x="118" y="155"/>
                  </a:lnTo>
                  <a:lnTo>
                    <a:pt x="123" y="149"/>
                  </a:lnTo>
                  <a:lnTo>
                    <a:pt x="126" y="143"/>
                  </a:lnTo>
                  <a:lnTo>
                    <a:pt x="130" y="135"/>
                  </a:lnTo>
                  <a:lnTo>
                    <a:pt x="132" y="127"/>
                  </a:lnTo>
                  <a:lnTo>
                    <a:pt x="135" y="117"/>
                  </a:lnTo>
                  <a:lnTo>
                    <a:pt x="136" y="108"/>
                  </a:lnTo>
                  <a:lnTo>
                    <a:pt x="137" y="98"/>
                  </a:lnTo>
                  <a:lnTo>
                    <a:pt x="137" y="86"/>
                  </a:lnTo>
                  <a:lnTo>
                    <a:pt x="137" y="77"/>
                  </a:lnTo>
                  <a:lnTo>
                    <a:pt x="136" y="67"/>
                  </a:lnTo>
                  <a:lnTo>
                    <a:pt x="135" y="57"/>
                  </a:lnTo>
                  <a:lnTo>
                    <a:pt x="132" y="49"/>
                  </a:lnTo>
                  <a:lnTo>
                    <a:pt x="130" y="41"/>
                  </a:lnTo>
                  <a:lnTo>
                    <a:pt x="126" y="33"/>
                  </a:lnTo>
                  <a:lnTo>
                    <a:pt x="121" y="27"/>
                  </a:lnTo>
                  <a:lnTo>
                    <a:pt x="118" y="21"/>
                  </a:lnTo>
                  <a:lnTo>
                    <a:pt x="112" y="17"/>
                  </a:lnTo>
                  <a:lnTo>
                    <a:pt x="107" y="12"/>
                  </a:lnTo>
                  <a:lnTo>
                    <a:pt x="101" y="8"/>
                  </a:lnTo>
                  <a:lnTo>
                    <a:pt x="95" y="5"/>
                  </a:lnTo>
                  <a:lnTo>
                    <a:pt x="89" y="2"/>
                  </a:lnTo>
                  <a:lnTo>
                    <a:pt x="83" y="1"/>
                  </a:lnTo>
                  <a:lnTo>
                    <a:pt x="76" y="0"/>
                  </a:lnTo>
                  <a:lnTo>
                    <a:pt x="69" y="0"/>
                  </a:lnTo>
                  <a:lnTo>
                    <a:pt x="61" y="0"/>
                  </a:lnTo>
                  <a:lnTo>
                    <a:pt x="54" y="1"/>
                  </a:lnTo>
                  <a:lnTo>
                    <a:pt x="48" y="2"/>
                  </a:lnTo>
                  <a:lnTo>
                    <a:pt x="42" y="5"/>
                  </a:lnTo>
                  <a:lnTo>
                    <a:pt x="36" y="8"/>
                  </a:lnTo>
                  <a:lnTo>
                    <a:pt x="30" y="12"/>
                  </a:lnTo>
                  <a:lnTo>
                    <a:pt x="24" y="17"/>
                  </a:lnTo>
                  <a:lnTo>
                    <a:pt x="19" y="21"/>
                  </a:lnTo>
                  <a:lnTo>
                    <a:pt x="15" y="27"/>
                  </a:lnTo>
                  <a:lnTo>
                    <a:pt x="11" y="33"/>
                  </a:lnTo>
                  <a:lnTo>
                    <a:pt x="7" y="41"/>
                  </a:lnTo>
                  <a:lnTo>
                    <a:pt x="5" y="49"/>
                  </a:lnTo>
                  <a:lnTo>
                    <a:pt x="3" y="57"/>
                  </a:lnTo>
                  <a:lnTo>
                    <a:pt x="1" y="67"/>
                  </a:lnTo>
                  <a:lnTo>
                    <a:pt x="0" y="78"/>
                  </a:lnTo>
                  <a:lnTo>
                    <a:pt x="0" y="89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74"/>
            <p:cNvSpPr/>
            <p:nvPr/>
          </p:nvSpPr>
          <p:spPr>
            <a:xfrm>
              <a:off x="3894" y="1304"/>
              <a:ext cx="38" cy="48"/>
            </a:xfrm>
            <a:custGeom>
              <a:avLst/>
              <a:gdLst/>
              <a:ahLst/>
              <a:cxnLst/>
              <a:rect l="l" t="t" r="r" b="b"/>
              <a:pathLst>
                <a:path w="189" h="238" extrusionOk="0">
                  <a:moveTo>
                    <a:pt x="0" y="238"/>
                  </a:moveTo>
                  <a:lnTo>
                    <a:pt x="0" y="6"/>
                  </a:lnTo>
                  <a:lnTo>
                    <a:pt x="36" y="6"/>
                  </a:lnTo>
                  <a:lnTo>
                    <a:pt x="36" y="39"/>
                  </a:lnTo>
                  <a:lnTo>
                    <a:pt x="42" y="30"/>
                  </a:lnTo>
                  <a:lnTo>
                    <a:pt x="51" y="22"/>
                  </a:lnTo>
                  <a:lnTo>
                    <a:pt x="58" y="16"/>
                  </a:lnTo>
                  <a:lnTo>
                    <a:pt x="68" y="10"/>
                  </a:lnTo>
                  <a:lnTo>
                    <a:pt x="77" y="6"/>
                  </a:lnTo>
                  <a:lnTo>
                    <a:pt x="87" y="3"/>
                  </a:lnTo>
                  <a:lnTo>
                    <a:pt x="98" y="2"/>
                  </a:lnTo>
                  <a:lnTo>
                    <a:pt x="110" y="0"/>
                  </a:lnTo>
                  <a:lnTo>
                    <a:pt x="116" y="0"/>
                  </a:lnTo>
                  <a:lnTo>
                    <a:pt x="120" y="2"/>
                  </a:lnTo>
                  <a:lnTo>
                    <a:pt x="125" y="2"/>
                  </a:lnTo>
                  <a:lnTo>
                    <a:pt x="130" y="3"/>
                  </a:lnTo>
                  <a:lnTo>
                    <a:pt x="135" y="4"/>
                  </a:lnTo>
                  <a:lnTo>
                    <a:pt x="140" y="5"/>
                  </a:lnTo>
                  <a:lnTo>
                    <a:pt x="144" y="6"/>
                  </a:lnTo>
                  <a:lnTo>
                    <a:pt x="148" y="9"/>
                  </a:lnTo>
                  <a:lnTo>
                    <a:pt x="153" y="10"/>
                  </a:lnTo>
                  <a:lnTo>
                    <a:pt x="156" y="12"/>
                  </a:lnTo>
                  <a:lnTo>
                    <a:pt x="160" y="15"/>
                  </a:lnTo>
                  <a:lnTo>
                    <a:pt x="164" y="17"/>
                  </a:lnTo>
                  <a:lnTo>
                    <a:pt x="167" y="20"/>
                  </a:lnTo>
                  <a:lnTo>
                    <a:pt x="170" y="22"/>
                  </a:lnTo>
                  <a:lnTo>
                    <a:pt x="172" y="26"/>
                  </a:lnTo>
                  <a:lnTo>
                    <a:pt x="174" y="28"/>
                  </a:lnTo>
                  <a:lnTo>
                    <a:pt x="177" y="32"/>
                  </a:lnTo>
                  <a:lnTo>
                    <a:pt x="179" y="35"/>
                  </a:lnTo>
                  <a:lnTo>
                    <a:pt x="180" y="37"/>
                  </a:lnTo>
                  <a:lnTo>
                    <a:pt x="183" y="41"/>
                  </a:lnTo>
                  <a:lnTo>
                    <a:pt x="184" y="45"/>
                  </a:lnTo>
                  <a:lnTo>
                    <a:pt x="185" y="49"/>
                  </a:lnTo>
                  <a:lnTo>
                    <a:pt x="186" y="53"/>
                  </a:lnTo>
                  <a:lnTo>
                    <a:pt x="188" y="57"/>
                  </a:lnTo>
                  <a:lnTo>
                    <a:pt x="188" y="60"/>
                  </a:lnTo>
                  <a:lnTo>
                    <a:pt x="188" y="64"/>
                  </a:lnTo>
                  <a:lnTo>
                    <a:pt x="189" y="67"/>
                  </a:lnTo>
                  <a:lnTo>
                    <a:pt x="189" y="72"/>
                  </a:lnTo>
                  <a:lnTo>
                    <a:pt x="189" y="77"/>
                  </a:lnTo>
                  <a:lnTo>
                    <a:pt x="189" y="83"/>
                  </a:lnTo>
                  <a:lnTo>
                    <a:pt x="189" y="89"/>
                  </a:lnTo>
                  <a:lnTo>
                    <a:pt x="189" y="95"/>
                  </a:lnTo>
                  <a:lnTo>
                    <a:pt x="189" y="238"/>
                  </a:lnTo>
                  <a:lnTo>
                    <a:pt x="150" y="238"/>
                  </a:lnTo>
                  <a:lnTo>
                    <a:pt x="150" y="97"/>
                  </a:lnTo>
                  <a:lnTo>
                    <a:pt x="150" y="91"/>
                  </a:lnTo>
                  <a:lnTo>
                    <a:pt x="149" y="85"/>
                  </a:lnTo>
                  <a:lnTo>
                    <a:pt x="149" y="81"/>
                  </a:lnTo>
                  <a:lnTo>
                    <a:pt x="149" y="76"/>
                  </a:lnTo>
                  <a:lnTo>
                    <a:pt x="148" y="72"/>
                  </a:lnTo>
                  <a:lnTo>
                    <a:pt x="147" y="67"/>
                  </a:lnTo>
                  <a:lnTo>
                    <a:pt x="147" y="64"/>
                  </a:lnTo>
                  <a:lnTo>
                    <a:pt x="146" y="61"/>
                  </a:lnTo>
                  <a:lnTo>
                    <a:pt x="144" y="58"/>
                  </a:lnTo>
                  <a:lnTo>
                    <a:pt x="143" y="55"/>
                  </a:lnTo>
                  <a:lnTo>
                    <a:pt x="141" y="53"/>
                  </a:lnTo>
                  <a:lnTo>
                    <a:pt x="138" y="51"/>
                  </a:lnTo>
                  <a:lnTo>
                    <a:pt x="137" y="48"/>
                  </a:lnTo>
                  <a:lnTo>
                    <a:pt x="135" y="46"/>
                  </a:lnTo>
                  <a:lnTo>
                    <a:pt x="132" y="43"/>
                  </a:lnTo>
                  <a:lnTo>
                    <a:pt x="129" y="42"/>
                  </a:lnTo>
                  <a:lnTo>
                    <a:pt x="126" y="40"/>
                  </a:lnTo>
                  <a:lnTo>
                    <a:pt x="123" y="39"/>
                  </a:lnTo>
                  <a:lnTo>
                    <a:pt x="119" y="37"/>
                  </a:lnTo>
                  <a:lnTo>
                    <a:pt x="117" y="36"/>
                  </a:lnTo>
                  <a:lnTo>
                    <a:pt x="113" y="36"/>
                  </a:lnTo>
                  <a:lnTo>
                    <a:pt x="110" y="35"/>
                  </a:lnTo>
                  <a:lnTo>
                    <a:pt x="106" y="35"/>
                  </a:lnTo>
                  <a:lnTo>
                    <a:pt x="101" y="35"/>
                  </a:lnTo>
                  <a:lnTo>
                    <a:pt x="95" y="35"/>
                  </a:lnTo>
                  <a:lnTo>
                    <a:pt x="89" y="36"/>
                  </a:lnTo>
                  <a:lnTo>
                    <a:pt x="83" y="37"/>
                  </a:lnTo>
                  <a:lnTo>
                    <a:pt x="78" y="39"/>
                  </a:lnTo>
                  <a:lnTo>
                    <a:pt x="72" y="41"/>
                  </a:lnTo>
                  <a:lnTo>
                    <a:pt x="68" y="43"/>
                  </a:lnTo>
                  <a:lnTo>
                    <a:pt x="63" y="47"/>
                  </a:lnTo>
                  <a:lnTo>
                    <a:pt x="58" y="51"/>
                  </a:lnTo>
                  <a:lnTo>
                    <a:pt x="54" y="55"/>
                  </a:lnTo>
                  <a:lnTo>
                    <a:pt x="50" y="60"/>
                  </a:lnTo>
                  <a:lnTo>
                    <a:pt x="47" y="66"/>
                  </a:lnTo>
                  <a:lnTo>
                    <a:pt x="45" y="73"/>
                  </a:lnTo>
                  <a:lnTo>
                    <a:pt x="42" y="82"/>
                  </a:lnTo>
                  <a:lnTo>
                    <a:pt x="41" y="91"/>
                  </a:lnTo>
                  <a:lnTo>
                    <a:pt x="40" y="101"/>
                  </a:lnTo>
                  <a:lnTo>
                    <a:pt x="40" y="112"/>
                  </a:lnTo>
                  <a:lnTo>
                    <a:pt x="40" y="238"/>
                  </a:lnTo>
                  <a:lnTo>
                    <a:pt x="0" y="238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74"/>
            <p:cNvSpPr/>
            <p:nvPr/>
          </p:nvSpPr>
          <p:spPr>
            <a:xfrm>
              <a:off x="288" y="1288"/>
              <a:ext cx="48" cy="64"/>
            </a:xfrm>
            <a:custGeom>
              <a:avLst/>
              <a:gdLst/>
              <a:ahLst/>
              <a:cxnLst/>
              <a:rect l="l" t="t" r="r" b="b"/>
              <a:pathLst>
                <a:path w="241" h="320" extrusionOk="0">
                  <a:moveTo>
                    <a:pt x="0" y="320"/>
                  </a:moveTo>
                  <a:lnTo>
                    <a:pt x="0" y="0"/>
                  </a:lnTo>
                  <a:lnTo>
                    <a:pt x="120" y="0"/>
                  </a:lnTo>
                  <a:lnTo>
                    <a:pt x="128" y="0"/>
                  </a:lnTo>
                  <a:lnTo>
                    <a:pt x="136" y="1"/>
                  </a:lnTo>
                  <a:lnTo>
                    <a:pt x="145" y="1"/>
                  </a:lnTo>
                  <a:lnTo>
                    <a:pt x="152" y="2"/>
                  </a:lnTo>
                  <a:lnTo>
                    <a:pt x="159" y="3"/>
                  </a:lnTo>
                  <a:lnTo>
                    <a:pt x="166" y="6"/>
                  </a:lnTo>
                  <a:lnTo>
                    <a:pt x="172" y="7"/>
                  </a:lnTo>
                  <a:lnTo>
                    <a:pt x="178" y="9"/>
                  </a:lnTo>
                  <a:lnTo>
                    <a:pt x="183" y="12"/>
                  </a:lnTo>
                  <a:lnTo>
                    <a:pt x="189" y="15"/>
                  </a:lnTo>
                  <a:lnTo>
                    <a:pt x="194" y="19"/>
                  </a:lnTo>
                  <a:lnTo>
                    <a:pt x="198" y="22"/>
                  </a:lnTo>
                  <a:lnTo>
                    <a:pt x="202" y="26"/>
                  </a:lnTo>
                  <a:lnTo>
                    <a:pt x="206" y="30"/>
                  </a:lnTo>
                  <a:lnTo>
                    <a:pt x="210" y="34"/>
                  </a:lnTo>
                  <a:lnTo>
                    <a:pt x="213" y="39"/>
                  </a:lnTo>
                  <a:lnTo>
                    <a:pt x="216" y="44"/>
                  </a:lnTo>
                  <a:lnTo>
                    <a:pt x="219" y="50"/>
                  </a:lnTo>
                  <a:lnTo>
                    <a:pt x="220" y="55"/>
                  </a:lnTo>
                  <a:lnTo>
                    <a:pt x="223" y="60"/>
                  </a:lnTo>
                  <a:lnTo>
                    <a:pt x="224" y="66"/>
                  </a:lnTo>
                  <a:lnTo>
                    <a:pt x="225" y="70"/>
                  </a:lnTo>
                  <a:lnTo>
                    <a:pt x="225" y="76"/>
                  </a:lnTo>
                  <a:lnTo>
                    <a:pt x="225" y="81"/>
                  </a:lnTo>
                  <a:lnTo>
                    <a:pt x="225" y="87"/>
                  </a:lnTo>
                  <a:lnTo>
                    <a:pt x="225" y="92"/>
                  </a:lnTo>
                  <a:lnTo>
                    <a:pt x="224" y="97"/>
                  </a:lnTo>
                  <a:lnTo>
                    <a:pt x="223" y="102"/>
                  </a:lnTo>
                  <a:lnTo>
                    <a:pt x="222" y="106"/>
                  </a:lnTo>
                  <a:lnTo>
                    <a:pt x="219" y="111"/>
                  </a:lnTo>
                  <a:lnTo>
                    <a:pt x="217" y="116"/>
                  </a:lnTo>
                  <a:lnTo>
                    <a:pt x="214" y="121"/>
                  </a:lnTo>
                  <a:lnTo>
                    <a:pt x="212" y="124"/>
                  </a:lnTo>
                  <a:lnTo>
                    <a:pt x="208" y="129"/>
                  </a:lnTo>
                  <a:lnTo>
                    <a:pt x="205" y="133"/>
                  </a:lnTo>
                  <a:lnTo>
                    <a:pt x="200" y="136"/>
                  </a:lnTo>
                  <a:lnTo>
                    <a:pt x="196" y="140"/>
                  </a:lnTo>
                  <a:lnTo>
                    <a:pt x="192" y="143"/>
                  </a:lnTo>
                  <a:lnTo>
                    <a:pt x="187" y="147"/>
                  </a:lnTo>
                  <a:lnTo>
                    <a:pt x="181" y="149"/>
                  </a:lnTo>
                  <a:lnTo>
                    <a:pt x="188" y="152"/>
                  </a:lnTo>
                  <a:lnTo>
                    <a:pt x="194" y="154"/>
                  </a:lnTo>
                  <a:lnTo>
                    <a:pt x="201" y="158"/>
                  </a:lnTo>
                  <a:lnTo>
                    <a:pt x="206" y="161"/>
                  </a:lnTo>
                  <a:lnTo>
                    <a:pt x="212" y="165"/>
                  </a:lnTo>
                  <a:lnTo>
                    <a:pt x="217" y="169"/>
                  </a:lnTo>
                  <a:lnTo>
                    <a:pt x="222" y="173"/>
                  </a:lnTo>
                  <a:lnTo>
                    <a:pt x="225" y="178"/>
                  </a:lnTo>
                  <a:lnTo>
                    <a:pt x="229" y="184"/>
                  </a:lnTo>
                  <a:lnTo>
                    <a:pt x="232" y="189"/>
                  </a:lnTo>
                  <a:lnTo>
                    <a:pt x="235" y="195"/>
                  </a:lnTo>
                  <a:lnTo>
                    <a:pt x="237" y="201"/>
                  </a:lnTo>
                  <a:lnTo>
                    <a:pt x="240" y="207"/>
                  </a:lnTo>
                  <a:lnTo>
                    <a:pt x="241" y="214"/>
                  </a:lnTo>
                  <a:lnTo>
                    <a:pt x="241" y="220"/>
                  </a:lnTo>
                  <a:lnTo>
                    <a:pt x="241" y="227"/>
                  </a:lnTo>
                  <a:lnTo>
                    <a:pt x="241" y="233"/>
                  </a:lnTo>
                  <a:lnTo>
                    <a:pt x="241" y="238"/>
                  </a:lnTo>
                  <a:lnTo>
                    <a:pt x="240" y="244"/>
                  </a:lnTo>
                  <a:lnTo>
                    <a:pt x="238" y="249"/>
                  </a:lnTo>
                  <a:lnTo>
                    <a:pt x="237" y="254"/>
                  </a:lnTo>
                  <a:lnTo>
                    <a:pt x="236" y="260"/>
                  </a:lnTo>
                  <a:lnTo>
                    <a:pt x="234" y="265"/>
                  </a:lnTo>
                  <a:lnTo>
                    <a:pt x="231" y="269"/>
                  </a:lnTo>
                  <a:lnTo>
                    <a:pt x="229" y="274"/>
                  </a:lnTo>
                  <a:lnTo>
                    <a:pt x="226" y="278"/>
                  </a:lnTo>
                  <a:lnTo>
                    <a:pt x="224" y="283"/>
                  </a:lnTo>
                  <a:lnTo>
                    <a:pt x="222" y="286"/>
                  </a:lnTo>
                  <a:lnTo>
                    <a:pt x="218" y="290"/>
                  </a:lnTo>
                  <a:lnTo>
                    <a:pt x="214" y="293"/>
                  </a:lnTo>
                  <a:lnTo>
                    <a:pt x="212" y="296"/>
                  </a:lnTo>
                  <a:lnTo>
                    <a:pt x="208" y="299"/>
                  </a:lnTo>
                  <a:lnTo>
                    <a:pt x="205" y="302"/>
                  </a:lnTo>
                  <a:lnTo>
                    <a:pt x="201" y="304"/>
                  </a:lnTo>
                  <a:lnTo>
                    <a:pt x="196" y="307"/>
                  </a:lnTo>
                  <a:lnTo>
                    <a:pt x="193" y="308"/>
                  </a:lnTo>
                  <a:lnTo>
                    <a:pt x="188" y="310"/>
                  </a:lnTo>
                  <a:lnTo>
                    <a:pt x="183" y="311"/>
                  </a:lnTo>
                  <a:lnTo>
                    <a:pt x="178" y="314"/>
                  </a:lnTo>
                  <a:lnTo>
                    <a:pt x="174" y="315"/>
                  </a:lnTo>
                  <a:lnTo>
                    <a:pt x="168" y="316"/>
                  </a:lnTo>
                  <a:lnTo>
                    <a:pt x="162" y="317"/>
                  </a:lnTo>
                  <a:lnTo>
                    <a:pt x="156" y="319"/>
                  </a:lnTo>
                  <a:lnTo>
                    <a:pt x="150" y="319"/>
                  </a:lnTo>
                  <a:lnTo>
                    <a:pt x="144" y="320"/>
                  </a:lnTo>
                  <a:lnTo>
                    <a:pt x="136" y="320"/>
                  </a:lnTo>
                  <a:lnTo>
                    <a:pt x="129" y="320"/>
                  </a:lnTo>
                  <a:lnTo>
                    <a:pt x="121" y="320"/>
                  </a:lnTo>
                  <a:lnTo>
                    <a:pt x="0" y="320"/>
                  </a:lnTo>
                  <a:close/>
                  <a:moveTo>
                    <a:pt x="42" y="134"/>
                  </a:moveTo>
                  <a:lnTo>
                    <a:pt x="111" y="134"/>
                  </a:lnTo>
                  <a:lnTo>
                    <a:pt x="117" y="134"/>
                  </a:lnTo>
                  <a:lnTo>
                    <a:pt x="124" y="134"/>
                  </a:lnTo>
                  <a:lnTo>
                    <a:pt x="129" y="134"/>
                  </a:lnTo>
                  <a:lnTo>
                    <a:pt x="135" y="134"/>
                  </a:lnTo>
                  <a:lnTo>
                    <a:pt x="140" y="133"/>
                  </a:lnTo>
                  <a:lnTo>
                    <a:pt x="144" y="133"/>
                  </a:lnTo>
                  <a:lnTo>
                    <a:pt x="148" y="131"/>
                  </a:lnTo>
                  <a:lnTo>
                    <a:pt x="151" y="130"/>
                  </a:lnTo>
                  <a:lnTo>
                    <a:pt x="156" y="129"/>
                  </a:lnTo>
                  <a:lnTo>
                    <a:pt x="159" y="128"/>
                  </a:lnTo>
                  <a:lnTo>
                    <a:pt x="163" y="127"/>
                  </a:lnTo>
                  <a:lnTo>
                    <a:pt x="165" y="124"/>
                  </a:lnTo>
                  <a:lnTo>
                    <a:pt x="169" y="122"/>
                  </a:lnTo>
                  <a:lnTo>
                    <a:pt x="171" y="119"/>
                  </a:lnTo>
                  <a:lnTo>
                    <a:pt x="174" y="117"/>
                  </a:lnTo>
                  <a:lnTo>
                    <a:pt x="176" y="115"/>
                  </a:lnTo>
                  <a:lnTo>
                    <a:pt x="177" y="112"/>
                  </a:lnTo>
                  <a:lnTo>
                    <a:pt x="180" y="109"/>
                  </a:lnTo>
                  <a:lnTo>
                    <a:pt x="181" y="105"/>
                  </a:lnTo>
                  <a:lnTo>
                    <a:pt x="182" y="102"/>
                  </a:lnTo>
                  <a:lnTo>
                    <a:pt x="183" y="99"/>
                  </a:lnTo>
                  <a:lnTo>
                    <a:pt x="183" y="94"/>
                  </a:lnTo>
                  <a:lnTo>
                    <a:pt x="183" y="91"/>
                  </a:lnTo>
                  <a:lnTo>
                    <a:pt x="184" y="87"/>
                  </a:lnTo>
                  <a:lnTo>
                    <a:pt x="183" y="82"/>
                  </a:lnTo>
                  <a:lnTo>
                    <a:pt x="183" y="79"/>
                  </a:lnTo>
                  <a:lnTo>
                    <a:pt x="183" y="75"/>
                  </a:lnTo>
                  <a:lnTo>
                    <a:pt x="182" y="72"/>
                  </a:lnTo>
                  <a:lnTo>
                    <a:pt x="181" y="68"/>
                  </a:lnTo>
                  <a:lnTo>
                    <a:pt x="180" y="66"/>
                  </a:lnTo>
                  <a:lnTo>
                    <a:pt x="178" y="62"/>
                  </a:lnTo>
                  <a:lnTo>
                    <a:pt x="176" y="58"/>
                  </a:lnTo>
                  <a:lnTo>
                    <a:pt x="175" y="56"/>
                  </a:lnTo>
                  <a:lnTo>
                    <a:pt x="172" y="54"/>
                  </a:lnTo>
                  <a:lnTo>
                    <a:pt x="170" y="51"/>
                  </a:lnTo>
                  <a:lnTo>
                    <a:pt x="166" y="49"/>
                  </a:lnTo>
                  <a:lnTo>
                    <a:pt x="164" y="46"/>
                  </a:lnTo>
                  <a:lnTo>
                    <a:pt x="162" y="45"/>
                  </a:lnTo>
                  <a:lnTo>
                    <a:pt x="158" y="43"/>
                  </a:lnTo>
                  <a:lnTo>
                    <a:pt x="154" y="42"/>
                  </a:lnTo>
                  <a:lnTo>
                    <a:pt x="151" y="42"/>
                  </a:lnTo>
                  <a:lnTo>
                    <a:pt x="146" y="40"/>
                  </a:lnTo>
                  <a:lnTo>
                    <a:pt x="141" y="39"/>
                  </a:lnTo>
                  <a:lnTo>
                    <a:pt x="135" y="39"/>
                  </a:lnTo>
                  <a:lnTo>
                    <a:pt x="129" y="38"/>
                  </a:lnTo>
                  <a:lnTo>
                    <a:pt x="122" y="38"/>
                  </a:lnTo>
                  <a:lnTo>
                    <a:pt x="114" y="38"/>
                  </a:lnTo>
                  <a:lnTo>
                    <a:pt x="105" y="38"/>
                  </a:lnTo>
                  <a:lnTo>
                    <a:pt x="42" y="38"/>
                  </a:lnTo>
                  <a:lnTo>
                    <a:pt x="42" y="134"/>
                  </a:lnTo>
                  <a:close/>
                  <a:moveTo>
                    <a:pt x="42" y="283"/>
                  </a:moveTo>
                  <a:lnTo>
                    <a:pt x="121" y="283"/>
                  </a:lnTo>
                  <a:lnTo>
                    <a:pt x="127" y="283"/>
                  </a:lnTo>
                  <a:lnTo>
                    <a:pt x="130" y="283"/>
                  </a:lnTo>
                  <a:lnTo>
                    <a:pt x="135" y="283"/>
                  </a:lnTo>
                  <a:lnTo>
                    <a:pt x="139" y="283"/>
                  </a:lnTo>
                  <a:lnTo>
                    <a:pt x="142" y="281"/>
                  </a:lnTo>
                  <a:lnTo>
                    <a:pt x="145" y="281"/>
                  </a:lnTo>
                  <a:lnTo>
                    <a:pt x="148" y="281"/>
                  </a:lnTo>
                  <a:lnTo>
                    <a:pt x="151" y="281"/>
                  </a:lnTo>
                  <a:lnTo>
                    <a:pt x="154" y="280"/>
                  </a:lnTo>
                  <a:lnTo>
                    <a:pt x="157" y="279"/>
                  </a:lnTo>
                  <a:lnTo>
                    <a:pt x="160" y="279"/>
                  </a:lnTo>
                  <a:lnTo>
                    <a:pt x="164" y="278"/>
                  </a:lnTo>
                  <a:lnTo>
                    <a:pt x="166" y="277"/>
                  </a:lnTo>
                  <a:lnTo>
                    <a:pt x="170" y="275"/>
                  </a:lnTo>
                  <a:lnTo>
                    <a:pt x="172" y="273"/>
                  </a:lnTo>
                  <a:lnTo>
                    <a:pt x="175" y="272"/>
                  </a:lnTo>
                  <a:lnTo>
                    <a:pt x="177" y="271"/>
                  </a:lnTo>
                  <a:lnTo>
                    <a:pt x="180" y="268"/>
                  </a:lnTo>
                  <a:lnTo>
                    <a:pt x="182" y="267"/>
                  </a:lnTo>
                  <a:lnTo>
                    <a:pt x="183" y="265"/>
                  </a:lnTo>
                  <a:lnTo>
                    <a:pt x="186" y="262"/>
                  </a:lnTo>
                  <a:lnTo>
                    <a:pt x="188" y="260"/>
                  </a:lnTo>
                  <a:lnTo>
                    <a:pt x="189" y="257"/>
                  </a:lnTo>
                  <a:lnTo>
                    <a:pt x="190" y="254"/>
                  </a:lnTo>
                  <a:lnTo>
                    <a:pt x="193" y="251"/>
                  </a:lnTo>
                  <a:lnTo>
                    <a:pt x="194" y="248"/>
                  </a:lnTo>
                  <a:lnTo>
                    <a:pt x="195" y="245"/>
                  </a:lnTo>
                  <a:lnTo>
                    <a:pt x="195" y="242"/>
                  </a:lnTo>
                  <a:lnTo>
                    <a:pt x="196" y="238"/>
                  </a:lnTo>
                  <a:lnTo>
                    <a:pt x="196" y="235"/>
                  </a:lnTo>
                  <a:lnTo>
                    <a:pt x="198" y="231"/>
                  </a:lnTo>
                  <a:lnTo>
                    <a:pt x="198" y="227"/>
                  </a:lnTo>
                  <a:lnTo>
                    <a:pt x="198" y="223"/>
                  </a:lnTo>
                  <a:lnTo>
                    <a:pt x="196" y="219"/>
                  </a:lnTo>
                  <a:lnTo>
                    <a:pt x="196" y="214"/>
                  </a:lnTo>
                  <a:lnTo>
                    <a:pt x="195" y="211"/>
                  </a:lnTo>
                  <a:lnTo>
                    <a:pt x="194" y="207"/>
                  </a:lnTo>
                  <a:lnTo>
                    <a:pt x="192" y="203"/>
                  </a:lnTo>
                  <a:lnTo>
                    <a:pt x="190" y="200"/>
                  </a:lnTo>
                  <a:lnTo>
                    <a:pt x="188" y="196"/>
                  </a:lnTo>
                  <a:lnTo>
                    <a:pt x="186" y="193"/>
                  </a:lnTo>
                  <a:lnTo>
                    <a:pt x="183" y="190"/>
                  </a:lnTo>
                  <a:lnTo>
                    <a:pt x="180" y="188"/>
                  </a:lnTo>
                  <a:lnTo>
                    <a:pt x="177" y="185"/>
                  </a:lnTo>
                  <a:lnTo>
                    <a:pt x="174" y="183"/>
                  </a:lnTo>
                  <a:lnTo>
                    <a:pt x="170" y="181"/>
                  </a:lnTo>
                  <a:lnTo>
                    <a:pt x="166" y="179"/>
                  </a:lnTo>
                  <a:lnTo>
                    <a:pt x="163" y="177"/>
                  </a:lnTo>
                  <a:lnTo>
                    <a:pt x="158" y="176"/>
                  </a:lnTo>
                  <a:lnTo>
                    <a:pt x="153" y="175"/>
                  </a:lnTo>
                  <a:lnTo>
                    <a:pt x="148" y="175"/>
                  </a:lnTo>
                  <a:lnTo>
                    <a:pt x="142" y="173"/>
                  </a:lnTo>
                  <a:lnTo>
                    <a:pt x="136" y="173"/>
                  </a:lnTo>
                  <a:lnTo>
                    <a:pt x="130" y="172"/>
                  </a:lnTo>
                  <a:lnTo>
                    <a:pt x="123" y="172"/>
                  </a:lnTo>
                  <a:lnTo>
                    <a:pt x="116" y="172"/>
                  </a:lnTo>
                  <a:lnTo>
                    <a:pt x="42" y="172"/>
                  </a:lnTo>
                  <a:lnTo>
                    <a:pt x="42" y="28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74"/>
            <p:cNvSpPr/>
            <p:nvPr/>
          </p:nvSpPr>
          <p:spPr>
            <a:xfrm>
              <a:off x="347" y="1304"/>
              <a:ext cx="25" cy="48"/>
            </a:xfrm>
            <a:custGeom>
              <a:avLst/>
              <a:gdLst/>
              <a:ahLst/>
              <a:cxnLst/>
              <a:rect l="l" t="t" r="r" b="b"/>
              <a:pathLst>
                <a:path w="126" h="238" extrusionOk="0">
                  <a:moveTo>
                    <a:pt x="0" y="238"/>
                  </a:moveTo>
                  <a:lnTo>
                    <a:pt x="0" y="6"/>
                  </a:lnTo>
                  <a:lnTo>
                    <a:pt x="35" y="6"/>
                  </a:lnTo>
                  <a:lnTo>
                    <a:pt x="35" y="41"/>
                  </a:lnTo>
                  <a:lnTo>
                    <a:pt x="38" y="35"/>
                  </a:lnTo>
                  <a:lnTo>
                    <a:pt x="42" y="30"/>
                  </a:lnTo>
                  <a:lnTo>
                    <a:pt x="44" y="26"/>
                  </a:lnTo>
                  <a:lnTo>
                    <a:pt x="48" y="21"/>
                  </a:lnTo>
                  <a:lnTo>
                    <a:pt x="50" y="17"/>
                  </a:lnTo>
                  <a:lnTo>
                    <a:pt x="54" y="14"/>
                  </a:lnTo>
                  <a:lnTo>
                    <a:pt x="56" y="11"/>
                  </a:lnTo>
                  <a:lnTo>
                    <a:pt x="60" y="9"/>
                  </a:lnTo>
                  <a:lnTo>
                    <a:pt x="62" y="6"/>
                  </a:lnTo>
                  <a:lnTo>
                    <a:pt x="66" y="5"/>
                  </a:lnTo>
                  <a:lnTo>
                    <a:pt x="68" y="4"/>
                  </a:lnTo>
                  <a:lnTo>
                    <a:pt x="72" y="3"/>
                  </a:lnTo>
                  <a:lnTo>
                    <a:pt x="75" y="2"/>
                  </a:lnTo>
                  <a:lnTo>
                    <a:pt x="78" y="2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90" y="2"/>
                  </a:lnTo>
                  <a:lnTo>
                    <a:pt x="95" y="2"/>
                  </a:lnTo>
                  <a:lnTo>
                    <a:pt x="99" y="3"/>
                  </a:lnTo>
                  <a:lnTo>
                    <a:pt x="105" y="4"/>
                  </a:lnTo>
                  <a:lnTo>
                    <a:pt x="110" y="6"/>
                  </a:lnTo>
                  <a:lnTo>
                    <a:pt x="115" y="8"/>
                  </a:lnTo>
                  <a:lnTo>
                    <a:pt x="120" y="10"/>
                  </a:lnTo>
                  <a:lnTo>
                    <a:pt x="126" y="14"/>
                  </a:lnTo>
                  <a:lnTo>
                    <a:pt x="111" y="49"/>
                  </a:lnTo>
                  <a:lnTo>
                    <a:pt x="108" y="48"/>
                  </a:lnTo>
                  <a:lnTo>
                    <a:pt x="104" y="46"/>
                  </a:lnTo>
                  <a:lnTo>
                    <a:pt x="101" y="45"/>
                  </a:lnTo>
                  <a:lnTo>
                    <a:pt x="97" y="43"/>
                  </a:lnTo>
                  <a:lnTo>
                    <a:pt x="93" y="42"/>
                  </a:lnTo>
                  <a:lnTo>
                    <a:pt x="90" y="42"/>
                  </a:lnTo>
                  <a:lnTo>
                    <a:pt x="86" y="41"/>
                  </a:lnTo>
                  <a:lnTo>
                    <a:pt x="83" y="41"/>
                  </a:lnTo>
                  <a:lnTo>
                    <a:pt x="80" y="41"/>
                  </a:lnTo>
                  <a:lnTo>
                    <a:pt x="77" y="42"/>
                  </a:lnTo>
                  <a:lnTo>
                    <a:pt x="74" y="42"/>
                  </a:lnTo>
                  <a:lnTo>
                    <a:pt x="71" y="43"/>
                  </a:lnTo>
                  <a:lnTo>
                    <a:pt x="68" y="45"/>
                  </a:lnTo>
                  <a:lnTo>
                    <a:pt x="65" y="46"/>
                  </a:lnTo>
                  <a:lnTo>
                    <a:pt x="62" y="47"/>
                  </a:lnTo>
                  <a:lnTo>
                    <a:pt x="60" y="49"/>
                  </a:lnTo>
                  <a:lnTo>
                    <a:pt x="57" y="51"/>
                  </a:lnTo>
                  <a:lnTo>
                    <a:pt x="55" y="53"/>
                  </a:lnTo>
                  <a:lnTo>
                    <a:pt x="53" y="55"/>
                  </a:lnTo>
                  <a:lnTo>
                    <a:pt x="51" y="59"/>
                  </a:lnTo>
                  <a:lnTo>
                    <a:pt x="49" y="61"/>
                  </a:lnTo>
                  <a:lnTo>
                    <a:pt x="48" y="64"/>
                  </a:lnTo>
                  <a:lnTo>
                    <a:pt x="47" y="67"/>
                  </a:lnTo>
                  <a:lnTo>
                    <a:pt x="45" y="71"/>
                  </a:lnTo>
                  <a:lnTo>
                    <a:pt x="43" y="76"/>
                  </a:lnTo>
                  <a:lnTo>
                    <a:pt x="42" y="82"/>
                  </a:lnTo>
                  <a:lnTo>
                    <a:pt x="41" y="87"/>
                  </a:lnTo>
                  <a:lnTo>
                    <a:pt x="41" y="93"/>
                  </a:lnTo>
                  <a:lnTo>
                    <a:pt x="39" y="99"/>
                  </a:lnTo>
                  <a:lnTo>
                    <a:pt x="39" y="105"/>
                  </a:lnTo>
                  <a:lnTo>
                    <a:pt x="38" y="111"/>
                  </a:lnTo>
                  <a:lnTo>
                    <a:pt x="38" y="117"/>
                  </a:lnTo>
                  <a:lnTo>
                    <a:pt x="38" y="238"/>
                  </a:lnTo>
                  <a:lnTo>
                    <a:pt x="0" y="23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74"/>
            <p:cNvSpPr/>
            <p:nvPr/>
          </p:nvSpPr>
          <p:spPr>
            <a:xfrm>
              <a:off x="376" y="1288"/>
              <a:ext cx="8" cy="64"/>
            </a:xfrm>
            <a:custGeom>
              <a:avLst/>
              <a:gdLst/>
              <a:ahLst/>
              <a:cxnLst/>
              <a:rect l="l" t="t" r="r" b="b"/>
              <a:pathLst>
                <a:path w="39" h="320" extrusionOk="0">
                  <a:moveTo>
                    <a:pt x="0" y="45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39" y="45"/>
                  </a:lnTo>
                  <a:lnTo>
                    <a:pt x="0" y="45"/>
                  </a:lnTo>
                  <a:close/>
                  <a:moveTo>
                    <a:pt x="0" y="320"/>
                  </a:moveTo>
                  <a:lnTo>
                    <a:pt x="0" y="88"/>
                  </a:lnTo>
                  <a:lnTo>
                    <a:pt x="39" y="88"/>
                  </a:lnTo>
                  <a:lnTo>
                    <a:pt x="39" y="320"/>
                  </a:lnTo>
                  <a:lnTo>
                    <a:pt x="0" y="32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74"/>
            <p:cNvSpPr/>
            <p:nvPr/>
          </p:nvSpPr>
          <p:spPr>
            <a:xfrm>
              <a:off x="393" y="1288"/>
              <a:ext cx="41" cy="65"/>
            </a:xfrm>
            <a:custGeom>
              <a:avLst/>
              <a:gdLst/>
              <a:ahLst/>
              <a:cxnLst/>
              <a:rect l="l" t="t" r="r" b="b"/>
              <a:pathLst>
                <a:path w="201" h="326" extrusionOk="0">
                  <a:moveTo>
                    <a:pt x="165" y="320"/>
                  </a:moveTo>
                  <a:lnTo>
                    <a:pt x="165" y="291"/>
                  </a:lnTo>
                  <a:lnTo>
                    <a:pt x="159" y="299"/>
                  </a:lnTo>
                  <a:lnTo>
                    <a:pt x="152" y="307"/>
                  </a:lnTo>
                  <a:lnTo>
                    <a:pt x="145" y="313"/>
                  </a:lnTo>
                  <a:lnTo>
                    <a:pt x="138" y="317"/>
                  </a:lnTo>
                  <a:lnTo>
                    <a:pt x="129" y="321"/>
                  </a:lnTo>
                  <a:lnTo>
                    <a:pt x="120" y="323"/>
                  </a:lnTo>
                  <a:lnTo>
                    <a:pt x="110" y="325"/>
                  </a:lnTo>
                  <a:lnTo>
                    <a:pt x="101" y="326"/>
                  </a:lnTo>
                  <a:lnTo>
                    <a:pt x="93" y="326"/>
                  </a:lnTo>
                  <a:lnTo>
                    <a:pt x="86" y="325"/>
                  </a:lnTo>
                  <a:lnTo>
                    <a:pt x="80" y="323"/>
                  </a:lnTo>
                  <a:lnTo>
                    <a:pt x="73" y="322"/>
                  </a:lnTo>
                  <a:lnTo>
                    <a:pt x="67" y="320"/>
                  </a:lnTo>
                  <a:lnTo>
                    <a:pt x="61" y="317"/>
                  </a:lnTo>
                  <a:lnTo>
                    <a:pt x="55" y="314"/>
                  </a:lnTo>
                  <a:lnTo>
                    <a:pt x="49" y="310"/>
                  </a:lnTo>
                  <a:lnTo>
                    <a:pt x="43" y="307"/>
                  </a:lnTo>
                  <a:lnTo>
                    <a:pt x="38" y="302"/>
                  </a:lnTo>
                  <a:lnTo>
                    <a:pt x="33" y="297"/>
                  </a:lnTo>
                  <a:lnTo>
                    <a:pt x="29" y="292"/>
                  </a:lnTo>
                  <a:lnTo>
                    <a:pt x="24" y="286"/>
                  </a:lnTo>
                  <a:lnTo>
                    <a:pt x="20" y="280"/>
                  </a:lnTo>
                  <a:lnTo>
                    <a:pt x="17" y="274"/>
                  </a:lnTo>
                  <a:lnTo>
                    <a:pt x="13" y="267"/>
                  </a:lnTo>
                  <a:lnTo>
                    <a:pt x="9" y="260"/>
                  </a:lnTo>
                  <a:lnTo>
                    <a:pt x="7" y="253"/>
                  </a:lnTo>
                  <a:lnTo>
                    <a:pt x="5" y="245"/>
                  </a:lnTo>
                  <a:lnTo>
                    <a:pt x="3" y="238"/>
                  </a:lnTo>
                  <a:lnTo>
                    <a:pt x="2" y="230"/>
                  </a:lnTo>
                  <a:lnTo>
                    <a:pt x="1" y="221"/>
                  </a:lnTo>
                  <a:lnTo>
                    <a:pt x="0" y="213"/>
                  </a:lnTo>
                  <a:lnTo>
                    <a:pt x="0" y="205"/>
                  </a:lnTo>
                  <a:lnTo>
                    <a:pt x="0" y="196"/>
                  </a:lnTo>
                  <a:lnTo>
                    <a:pt x="1" y="188"/>
                  </a:lnTo>
                  <a:lnTo>
                    <a:pt x="2" y="179"/>
                  </a:lnTo>
                  <a:lnTo>
                    <a:pt x="3" y="171"/>
                  </a:lnTo>
                  <a:lnTo>
                    <a:pt x="5" y="164"/>
                  </a:lnTo>
                  <a:lnTo>
                    <a:pt x="7" y="155"/>
                  </a:lnTo>
                  <a:lnTo>
                    <a:pt x="9" y="148"/>
                  </a:lnTo>
                  <a:lnTo>
                    <a:pt x="12" y="141"/>
                  </a:lnTo>
                  <a:lnTo>
                    <a:pt x="14" y="134"/>
                  </a:lnTo>
                  <a:lnTo>
                    <a:pt x="18" y="128"/>
                  </a:lnTo>
                  <a:lnTo>
                    <a:pt x="21" y="122"/>
                  </a:lnTo>
                  <a:lnTo>
                    <a:pt x="26" y="116"/>
                  </a:lnTo>
                  <a:lnTo>
                    <a:pt x="31" y="111"/>
                  </a:lnTo>
                  <a:lnTo>
                    <a:pt x="36" y="106"/>
                  </a:lnTo>
                  <a:lnTo>
                    <a:pt x="41" y="102"/>
                  </a:lnTo>
                  <a:lnTo>
                    <a:pt x="47" y="98"/>
                  </a:lnTo>
                  <a:lnTo>
                    <a:pt x="53" y="94"/>
                  </a:lnTo>
                  <a:lnTo>
                    <a:pt x="59" y="91"/>
                  </a:lnTo>
                  <a:lnTo>
                    <a:pt x="65" y="88"/>
                  </a:lnTo>
                  <a:lnTo>
                    <a:pt x="71" y="87"/>
                  </a:lnTo>
                  <a:lnTo>
                    <a:pt x="78" y="85"/>
                  </a:lnTo>
                  <a:lnTo>
                    <a:pt x="84" y="84"/>
                  </a:lnTo>
                  <a:lnTo>
                    <a:pt x="91" y="84"/>
                  </a:lnTo>
                  <a:lnTo>
                    <a:pt x="98" y="82"/>
                  </a:lnTo>
                  <a:lnTo>
                    <a:pt x="103" y="82"/>
                  </a:lnTo>
                  <a:lnTo>
                    <a:pt x="109" y="84"/>
                  </a:lnTo>
                  <a:lnTo>
                    <a:pt x="114" y="84"/>
                  </a:lnTo>
                  <a:lnTo>
                    <a:pt x="119" y="85"/>
                  </a:lnTo>
                  <a:lnTo>
                    <a:pt x="122" y="86"/>
                  </a:lnTo>
                  <a:lnTo>
                    <a:pt x="127" y="88"/>
                  </a:lnTo>
                  <a:lnTo>
                    <a:pt x="132" y="90"/>
                  </a:lnTo>
                  <a:lnTo>
                    <a:pt x="135" y="92"/>
                  </a:lnTo>
                  <a:lnTo>
                    <a:pt x="140" y="94"/>
                  </a:lnTo>
                  <a:lnTo>
                    <a:pt x="144" y="97"/>
                  </a:lnTo>
                  <a:lnTo>
                    <a:pt x="147" y="99"/>
                  </a:lnTo>
                  <a:lnTo>
                    <a:pt x="151" y="102"/>
                  </a:lnTo>
                  <a:lnTo>
                    <a:pt x="153" y="105"/>
                  </a:lnTo>
                  <a:lnTo>
                    <a:pt x="157" y="108"/>
                  </a:lnTo>
                  <a:lnTo>
                    <a:pt x="159" y="111"/>
                  </a:lnTo>
                  <a:lnTo>
                    <a:pt x="163" y="115"/>
                  </a:lnTo>
                  <a:lnTo>
                    <a:pt x="163" y="0"/>
                  </a:lnTo>
                  <a:lnTo>
                    <a:pt x="201" y="0"/>
                  </a:lnTo>
                  <a:lnTo>
                    <a:pt x="201" y="320"/>
                  </a:lnTo>
                  <a:lnTo>
                    <a:pt x="165" y="320"/>
                  </a:lnTo>
                  <a:close/>
                  <a:moveTo>
                    <a:pt x="41" y="205"/>
                  </a:moveTo>
                  <a:lnTo>
                    <a:pt x="41" y="215"/>
                  </a:lnTo>
                  <a:lnTo>
                    <a:pt x="42" y="225"/>
                  </a:lnTo>
                  <a:lnTo>
                    <a:pt x="43" y="235"/>
                  </a:lnTo>
                  <a:lnTo>
                    <a:pt x="45" y="243"/>
                  </a:lnTo>
                  <a:lnTo>
                    <a:pt x="48" y="251"/>
                  </a:lnTo>
                  <a:lnTo>
                    <a:pt x="51" y="259"/>
                  </a:lnTo>
                  <a:lnTo>
                    <a:pt x="55" y="265"/>
                  </a:lnTo>
                  <a:lnTo>
                    <a:pt x="60" y="271"/>
                  </a:lnTo>
                  <a:lnTo>
                    <a:pt x="65" y="277"/>
                  </a:lnTo>
                  <a:lnTo>
                    <a:pt x="69" y="280"/>
                  </a:lnTo>
                  <a:lnTo>
                    <a:pt x="74" y="285"/>
                  </a:lnTo>
                  <a:lnTo>
                    <a:pt x="80" y="287"/>
                  </a:lnTo>
                  <a:lnTo>
                    <a:pt x="85" y="290"/>
                  </a:lnTo>
                  <a:lnTo>
                    <a:pt x="91" y="292"/>
                  </a:lnTo>
                  <a:lnTo>
                    <a:pt x="97" y="292"/>
                  </a:lnTo>
                  <a:lnTo>
                    <a:pt x="104" y="293"/>
                  </a:lnTo>
                  <a:lnTo>
                    <a:pt x="110" y="293"/>
                  </a:lnTo>
                  <a:lnTo>
                    <a:pt x="116" y="292"/>
                  </a:lnTo>
                  <a:lnTo>
                    <a:pt x="122" y="290"/>
                  </a:lnTo>
                  <a:lnTo>
                    <a:pt x="128" y="287"/>
                  </a:lnTo>
                  <a:lnTo>
                    <a:pt x="133" y="285"/>
                  </a:lnTo>
                  <a:lnTo>
                    <a:pt x="138" y="281"/>
                  </a:lnTo>
                  <a:lnTo>
                    <a:pt x="143" y="277"/>
                  </a:lnTo>
                  <a:lnTo>
                    <a:pt x="147" y="272"/>
                  </a:lnTo>
                  <a:lnTo>
                    <a:pt x="152" y="267"/>
                  </a:lnTo>
                  <a:lnTo>
                    <a:pt x="156" y="260"/>
                  </a:lnTo>
                  <a:lnTo>
                    <a:pt x="158" y="253"/>
                  </a:lnTo>
                  <a:lnTo>
                    <a:pt x="161" y="245"/>
                  </a:lnTo>
                  <a:lnTo>
                    <a:pt x="163" y="237"/>
                  </a:lnTo>
                  <a:lnTo>
                    <a:pt x="164" y="227"/>
                  </a:lnTo>
                  <a:lnTo>
                    <a:pt x="165" y="218"/>
                  </a:lnTo>
                  <a:lnTo>
                    <a:pt x="165" y="207"/>
                  </a:lnTo>
                  <a:lnTo>
                    <a:pt x="165" y="196"/>
                  </a:lnTo>
                  <a:lnTo>
                    <a:pt x="164" y="185"/>
                  </a:lnTo>
                  <a:lnTo>
                    <a:pt x="163" y="176"/>
                  </a:lnTo>
                  <a:lnTo>
                    <a:pt x="161" y="166"/>
                  </a:lnTo>
                  <a:lnTo>
                    <a:pt x="158" y="158"/>
                  </a:lnTo>
                  <a:lnTo>
                    <a:pt x="156" y="151"/>
                  </a:lnTo>
                  <a:lnTo>
                    <a:pt x="152" y="143"/>
                  </a:lnTo>
                  <a:lnTo>
                    <a:pt x="147" y="137"/>
                  </a:lnTo>
                  <a:lnTo>
                    <a:pt x="143" y="133"/>
                  </a:lnTo>
                  <a:lnTo>
                    <a:pt x="138" y="128"/>
                  </a:lnTo>
                  <a:lnTo>
                    <a:pt x="132" y="124"/>
                  </a:lnTo>
                  <a:lnTo>
                    <a:pt x="127" y="121"/>
                  </a:lnTo>
                  <a:lnTo>
                    <a:pt x="121" y="118"/>
                  </a:lnTo>
                  <a:lnTo>
                    <a:pt x="115" y="117"/>
                  </a:lnTo>
                  <a:lnTo>
                    <a:pt x="109" y="116"/>
                  </a:lnTo>
                  <a:lnTo>
                    <a:pt x="102" y="116"/>
                  </a:lnTo>
                  <a:lnTo>
                    <a:pt x="96" y="116"/>
                  </a:lnTo>
                  <a:lnTo>
                    <a:pt x="90" y="117"/>
                  </a:lnTo>
                  <a:lnTo>
                    <a:pt x="84" y="118"/>
                  </a:lnTo>
                  <a:lnTo>
                    <a:pt x="78" y="121"/>
                  </a:lnTo>
                  <a:lnTo>
                    <a:pt x="73" y="124"/>
                  </a:lnTo>
                  <a:lnTo>
                    <a:pt x="67" y="128"/>
                  </a:lnTo>
                  <a:lnTo>
                    <a:pt x="62" y="131"/>
                  </a:lnTo>
                  <a:lnTo>
                    <a:pt x="59" y="136"/>
                  </a:lnTo>
                  <a:lnTo>
                    <a:pt x="54" y="142"/>
                  </a:lnTo>
                  <a:lnTo>
                    <a:pt x="50" y="149"/>
                  </a:lnTo>
                  <a:lnTo>
                    <a:pt x="48" y="157"/>
                  </a:lnTo>
                  <a:lnTo>
                    <a:pt x="45" y="164"/>
                  </a:lnTo>
                  <a:lnTo>
                    <a:pt x="43" y="173"/>
                  </a:lnTo>
                  <a:lnTo>
                    <a:pt x="42" y="183"/>
                  </a:lnTo>
                  <a:lnTo>
                    <a:pt x="41" y="193"/>
                  </a:lnTo>
                  <a:lnTo>
                    <a:pt x="41" y="20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74"/>
            <p:cNvSpPr/>
            <p:nvPr/>
          </p:nvSpPr>
          <p:spPr>
            <a:xfrm>
              <a:off x="443" y="1304"/>
              <a:ext cx="41" cy="66"/>
            </a:xfrm>
            <a:custGeom>
              <a:avLst/>
              <a:gdLst/>
              <a:ahLst/>
              <a:cxnLst/>
              <a:rect l="l" t="t" r="r" b="b"/>
              <a:pathLst>
                <a:path w="205" h="332" extrusionOk="0">
                  <a:moveTo>
                    <a:pt x="9" y="257"/>
                  </a:moveTo>
                  <a:lnTo>
                    <a:pt x="47" y="263"/>
                  </a:lnTo>
                  <a:lnTo>
                    <a:pt x="47" y="268"/>
                  </a:lnTo>
                  <a:lnTo>
                    <a:pt x="48" y="271"/>
                  </a:lnTo>
                  <a:lnTo>
                    <a:pt x="49" y="275"/>
                  </a:lnTo>
                  <a:lnTo>
                    <a:pt x="51" y="279"/>
                  </a:lnTo>
                  <a:lnTo>
                    <a:pt x="53" y="281"/>
                  </a:lnTo>
                  <a:lnTo>
                    <a:pt x="55" y="285"/>
                  </a:lnTo>
                  <a:lnTo>
                    <a:pt x="57" y="287"/>
                  </a:lnTo>
                  <a:lnTo>
                    <a:pt x="60" y="289"/>
                  </a:lnTo>
                  <a:lnTo>
                    <a:pt x="64" y="292"/>
                  </a:lnTo>
                  <a:lnTo>
                    <a:pt x="67" y="294"/>
                  </a:lnTo>
                  <a:lnTo>
                    <a:pt x="72" y="295"/>
                  </a:lnTo>
                  <a:lnTo>
                    <a:pt x="77" y="298"/>
                  </a:lnTo>
                  <a:lnTo>
                    <a:pt x="82" y="299"/>
                  </a:lnTo>
                  <a:lnTo>
                    <a:pt x="88" y="299"/>
                  </a:lnTo>
                  <a:lnTo>
                    <a:pt x="94" y="300"/>
                  </a:lnTo>
                  <a:lnTo>
                    <a:pt x="100" y="300"/>
                  </a:lnTo>
                  <a:lnTo>
                    <a:pt x="107" y="300"/>
                  </a:lnTo>
                  <a:lnTo>
                    <a:pt x="113" y="299"/>
                  </a:lnTo>
                  <a:lnTo>
                    <a:pt x="119" y="299"/>
                  </a:lnTo>
                  <a:lnTo>
                    <a:pt x="124" y="298"/>
                  </a:lnTo>
                  <a:lnTo>
                    <a:pt x="129" y="295"/>
                  </a:lnTo>
                  <a:lnTo>
                    <a:pt x="133" y="294"/>
                  </a:lnTo>
                  <a:lnTo>
                    <a:pt x="138" y="292"/>
                  </a:lnTo>
                  <a:lnTo>
                    <a:pt x="142" y="289"/>
                  </a:lnTo>
                  <a:lnTo>
                    <a:pt x="145" y="286"/>
                  </a:lnTo>
                  <a:lnTo>
                    <a:pt x="149" y="283"/>
                  </a:lnTo>
                  <a:lnTo>
                    <a:pt x="151" y="280"/>
                  </a:lnTo>
                  <a:lnTo>
                    <a:pt x="155" y="276"/>
                  </a:lnTo>
                  <a:lnTo>
                    <a:pt x="157" y="271"/>
                  </a:lnTo>
                  <a:lnTo>
                    <a:pt x="159" y="268"/>
                  </a:lnTo>
                  <a:lnTo>
                    <a:pt x="161" y="263"/>
                  </a:lnTo>
                  <a:lnTo>
                    <a:pt x="162" y="258"/>
                  </a:lnTo>
                  <a:lnTo>
                    <a:pt x="163" y="255"/>
                  </a:lnTo>
                  <a:lnTo>
                    <a:pt x="163" y="251"/>
                  </a:lnTo>
                  <a:lnTo>
                    <a:pt x="163" y="246"/>
                  </a:lnTo>
                  <a:lnTo>
                    <a:pt x="165" y="240"/>
                  </a:lnTo>
                  <a:lnTo>
                    <a:pt x="165" y="233"/>
                  </a:lnTo>
                  <a:lnTo>
                    <a:pt x="165" y="226"/>
                  </a:lnTo>
                  <a:lnTo>
                    <a:pt x="165" y="217"/>
                  </a:lnTo>
                  <a:lnTo>
                    <a:pt x="165" y="208"/>
                  </a:lnTo>
                  <a:lnTo>
                    <a:pt x="159" y="215"/>
                  </a:lnTo>
                  <a:lnTo>
                    <a:pt x="151" y="221"/>
                  </a:lnTo>
                  <a:lnTo>
                    <a:pt x="144" y="226"/>
                  </a:lnTo>
                  <a:lnTo>
                    <a:pt x="136" y="231"/>
                  </a:lnTo>
                  <a:lnTo>
                    <a:pt x="127" y="234"/>
                  </a:lnTo>
                  <a:lnTo>
                    <a:pt x="119" y="237"/>
                  </a:lnTo>
                  <a:lnTo>
                    <a:pt x="111" y="238"/>
                  </a:lnTo>
                  <a:lnTo>
                    <a:pt x="101" y="238"/>
                  </a:lnTo>
                  <a:lnTo>
                    <a:pt x="89" y="238"/>
                  </a:lnTo>
                  <a:lnTo>
                    <a:pt x="78" y="237"/>
                  </a:lnTo>
                  <a:lnTo>
                    <a:pt x="67" y="233"/>
                  </a:lnTo>
                  <a:lnTo>
                    <a:pt x="58" y="229"/>
                  </a:lnTo>
                  <a:lnTo>
                    <a:pt x="49" y="225"/>
                  </a:lnTo>
                  <a:lnTo>
                    <a:pt x="41" y="219"/>
                  </a:lnTo>
                  <a:lnTo>
                    <a:pt x="34" y="211"/>
                  </a:lnTo>
                  <a:lnTo>
                    <a:pt x="27" y="204"/>
                  </a:lnTo>
                  <a:lnTo>
                    <a:pt x="21" y="195"/>
                  </a:lnTo>
                  <a:lnTo>
                    <a:pt x="15" y="185"/>
                  </a:lnTo>
                  <a:lnTo>
                    <a:pt x="11" y="175"/>
                  </a:lnTo>
                  <a:lnTo>
                    <a:pt x="7" y="166"/>
                  </a:lnTo>
                  <a:lnTo>
                    <a:pt x="4" y="155"/>
                  </a:lnTo>
                  <a:lnTo>
                    <a:pt x="1" y="144"/>
                  </a:lnTo>
                  <a:lnTo>
                    <a:pt x="0" y="132"/>
                  </a:lnTo>
                  <a:lnTo>
                    <a:pt x="0" y="120"/>
                  </a:lnTo>
                  <a:lnTo>
                    <a:pt x="0" y="113"/>
                  </a:lnTo>
                  <a:lnTo>
                    <a:pt x="1" y="105"/>
                  </a:lnTo>
                  <a:lnTo>
                    <a:pt x="1" y="96"/>
                  </a:lnTo>
                  <a:lnTo>
                    <a:pt x="4" y="89"/>
                  </a:lnTo>
                  <a:lnTo>
                    <a:pt x="5" y="82"/>
                  </a:lnTo>
                  <a:lnTo>
                    <a:pt x="7" y="73"/>
                  </a:lnTo>
                  <a:lnTo>
                    <a:pt x="10" y="66"/>
                  </a:lnTo>
                  <a:lnTo>
                    <a:pt x="12" y="59"/>
                  </a:lnTo>
                  <a:lnTo>
                    <a:pt x="16" y="53"/>
                  </a:lnTo>
                  <a:lnTo>
                    <a:pt x="19" y="46"/>
                  </a:lnTo>
                  <a:lnTo>
                    <a:pt x="23" y="40"/>
                  </a:lnTo>
                  <a:lnTo>
                    <a:pt x="27" y="35"/>
                  </a:lnTo>
                  <a:lnTo>
                    <a:pt x="31" y="29"/>
                  </a:lnTo>
                  <a:lnTo>
                    <a:pt x="36" y="24"/>
                  </a:lnTo>
                  <a:lnTo>
                    <a:pt x="42" y="20"/>
                  </a:lnTo>
                  <a:lnTo>
                    <a:pt x="47" y="16"/>
                  </a:lnTo>
                  <a:lnTo>
                    <a:pt x="53" y="12"/>
                  </a:lnTo>
                  <a:lnTo>
                    <a:pt x="59" y="10"/>
                  </a:lnTo>
                  <a:lnTo>
                    <a:pt x="65" y="6"/>
                  </a:lnTo>
                  <a:lnTo>
                    <a:pt x="72" y="5"/>
                  </a:lnTo>
                  <a:lnTo>
                    <a:pt x="79" y="3"/>
                  </a:lnTo>
                  <a:lnTo>
                    <a:pt x="85" y="2"/>
                  </a:lnTo>
                  <a:lnTo>
                    <a:pt x="94" y="2"/>
                  </a:lnTo>
                  <a:lnTo>
                    <a:pt x="101" y="0"/>
                  </a:lnTo>
                  <a:lnTo>
                    <a:pt x="111" y="2"/>
                  </a:lnTo>
                  <a:lnTo>
                    <a:pt x="120" y="3"/>
                  </a:lnTo>
                  <a:lnTo>
                    <a:pt x="130" y="5"/>
                  </a:lnTo>
                  <a:lnTo>
                    <a:pt x="138" y="9"/>
                  </a:lnTo>
                  <a:lnTo>
                    <a:pt x="147" y="14"/>
                  </a:lnTo>
                  <a:lnTo>
                    <a:pt x="155" y="20"/>
                  </a:lnTo>
                  <a:lnTo>
                    <a:pt x="162" y="27"/>
                  </a:lnTo>
                  <a:lnTo>
                    <a:pt x="168" y="34"/>
                  </a:lnTo>
                  <a:lnTo>
                    <a:pt x="168" y="6"/>
                  </a:lnTo>
                  <a:lnTo>
                    <a:pt x="205" y="6"/>
                  </a:lnTo>
                  <a:lnTo>
                    <a:pt x="205" y="207"/>
                  </a:lnTo>
                  <a:lnTo>
                    <a:pt x="205" y="220"/>
                  </a:lnTo>
                  <a:lnTo>
                    <a:pt x="204" y="232"/>
                  </a:lnTo>
                  <a:lnTo>
                    <a:pt x="203" y="243"/>
                  </a:lnTo>
                  <a:lnTo>
                    <a:pt x="202" y="253"/>
                  </a:lnTo>
                  <a:lnTo>
                    <a:pt x="201" y="262"/>
                  </a:lnTo>
                  <a:lnTo>
                    <a:pt x="199" y="270"/>
                  </a:lnTo>
                  <a:lnTo>
                    <a:pt x="197" y="277"/>
                  </a:lnTo>
                  <a:lnTo>
                    <a:pt x="195" y="283"/>
                  </a:lnTo>
                  <a:lnTo>
                    <a:pt x="191" y="289"/>
                  </a:lnTo>
                  <a:lnTo>
                    <a:pt x="187" y="294"/>
                  </a:lnTo>
                  <a:lnTo>
                    <a:pt x="184" y="299"/>
                  </a:lnTo>
                  <a:lnTo>
                    <a:pt x="180" y="304"/>
                  </a:lnTo>
                  <a:lnTo>
                    <a:pt x="175" y="309"/>
                  </a:lnTo>
                  <a:lnTo>
                    <a:pt x="171" y="312"/>
                  </a:lnTo>
                  <a:lnTo>
                    <a:pt x="165" y="316"/>
                  </a:lnTo>
                  <a:lnTo>
                    <a:pt x="159" y="319"/>
                  </a:lnTo>
                  <a:lnTo>
                    <a:pt x="153" y="323"/>
                  </a:lnTo>
                  <a:lnTo>
                    <a:pt x="147" y="325"/>
                  </a:lnTo>
                  <a:lnTo>
                    <a:pt x="139" y="328"/>
                  </a:lnTo>
                  <a:lnTo>
                    <a:pt x="132" y="329"/>
                  </a:lnTo>
                  <a:lnTo>
                    <a:pt x="125" y="330"/>
                  </a:lnTo>
                  <a:lnTo>
                    <a:pt x="117" y="331"/>
                  </a:lnTo>
                  <a:lnTo>
                    <a:pt x="108" y="332"/>
                  </a:lnTo>
                  <a:lnTo>
                    <a:pt x="100" y="332"/>
                  </a:lnTo>
                  <a:lnTo>
                    <a:pt x="90" y="332"/>
                  </a:lnTo>
                  <a:lnTo>
                    <a:pt x="81" y="331"/>
                  </a:lnTo>
                  <a:lnTo>
                    <a:pt x="71" y="330"/>
                  </a:lnTo>
                  <a:lnTo>
                    <a:pt x="63" y="328"/>
                  </a:lnTo>
                  <a:lnTo>
                    <a:pt x="54" y="325"/>
                  </a:lnTo>
                  <a:lnTo>
                    <a:pt x="47" y="322"/>
                  </a:lnTo>
                  <a:lnTo>
                    <a:pt x="40" y="318"/>
                  </a:lnTo>
                  <a:lnTo>
                    <a:pt x="33" y="313"/>
                  </a:lnTo>
                  <a:lnTo>
                    <a:pt x="27" y="309"/>
                  </a:lnTo>
                  <a:lnTo>
                    <a:pt x="22" y="304"/>
                  </a:lnTo>
                  <a:lnTo>
                    <a:pt x="17" y="297"/>
                  </a:lnTo>
                  <a:lnTo>
                    <a:pt x="13" y="291"/>
                  </a:lnTo>
                  <a:lnTo>
                    <a:pt x="11" y="283"/>
                  </a:lnTo>
                  <a:lnTo>
                    <a:pt x="10" y="275"/>
                  </a:lnTo>
                  <a:lnTo>
                    <a:pt x="9" y="267"/>
                  </a:lnTo>
                  <a:lnTo>
                    <a:pt x="9" y="257"/>
                  </a:lnTo>
                  <a:close/>
                  <a:moveTo>
                    <a:pt x="41" y="118"/>
                  </a:moveTo>
                  <a:lnTo>
                    <a:pt x="41" y="129"/>
                  </a:lnTo>
                  <a:lnTo>
                    <a:pt x="42" y="139"/>
                  </a:lnTo>
                  <a:lnTo>
                    <a:pt x="43" y="149"/>
                  </a:lnTo>
                  <a:lnTo>
                    <a:pt x="46" y="157"/>
                  </a:lnTo>
                  <a:lnTo>
                    <a:pt x="48" y="166"/>
                  </a:lnTo>
                  <a:lnTo>
                    <a:pt x="51" y="173"/>
                  </a:lnTo>
                  <a:lnTo>
                    <a:pt x="54" y="179"/>
                  </a:lnTo>
                  <a:lnTo>
                    <a:pt x="59" y="185"/>
                  </a:lnTo>
                  <a:lnTo>
                    <a:pt x="64" y="190"/>
                  </a:lnTo>
                  <a:lnTo>
                    <a:pt x="69" y="193"/>
                  </a:lnTo>
                  <a:lnTo>
                    <a:pt x="73" y="197"/>
                  </a:lnTo>
                  <a:lnTo>
                    <a:pt x="79" y="201"/>
                  </a:lnTo>
                  <a:lnTo>
                    <a:pt x="85" y="203"/>
                  </a:lnTo>
                  <a:lnTo>
                    <a:pt x="91" y="204"/>
                  </a:lnTo>
                  <a:lnTo>
                    <a:pt x="97" y="205"/>
                  </a:lnTo>
                  <a:lnTo>
                    <a:pt x="105" y="205"/>
                  </a:lnTo>
                  <a:lnTo>
                    <a:pt x="111" y="205"/>
                  </a:lnTo>
                  <a:lnTo>
                    <a:pt x="118" y="204"/>
                  </a:lnTo>
                  <a:lnTo>
                    <a:pt x="124" y="203"/>
                  </a:lnTo>
                  <a:lnTo>
                    <a:pt x="130" y="201"/>
                  </a:lnTo>
                  <a:lnTo>
                    <a:pt x="135" y="197"/>
                  </a:lnTo>
                  <a:lnTo>
                    <a:pt x="141" y="193"/>
                  </a:lnTo>
                  <a:lnTo>
                    <a:pt x="145" y="190"/>
                  </a:lnTo>
                  <a:lnTo>
                    <a:pt x="150" y="185"/>
                  </a:lnTo>
                  <a:lnTo>
                    <a:pt x="154" y="179"/>
                  </a:lnTo>
                  <a:lnTo>
                    <a:pt x="157" y="173"/>
                  </a:lnTo>
                  <a:lnTo>
                    <a:pt x="161" y="166"/>
                  </a:lnTo>
                  <a:lnTo>
                    <a:pt x="163" y="157"/>
                  </a:lnTo>
                  <a:lnTo>
                    <a:pt x="166" y="149"/>
                  </a:lnTo>
                  <a:lnTo>
                    <a:pt x="167" y="141"/>
                  </a:lnTo>
                  <a:lnTo>
                    <a:pt x="168" y="130"/>
                  </a:lnTo>
                  <a:lnTo>
                    <a:pt x="168" y="119"/>
                  </a:lnTo>
                  <a:lnTo>
                    <a:pt x="168" y="109"/>
                  </a:lnTo>
                  <a:lnTo>
                    <a:pt x="167" y="100"/>
                  </a:lnTo>
                  <a:lnTo>
                    <a:pt x="166" y="90"/>
                  </a:lnTo>
                  <a:lnTo>
                    <a:pt x="163" y="82"/>
                  </a:lnTo>
                  <a:lnTo>
                    <a:pt x="161" y="75"/>
                  </a:lnTo>
                  <a:lnTo>
                    <a:pt x="157" y="67"/>
                  </a:lnTo>
                  <a:lnTo>
                    <a:pt x="154" y="60"/>
                  </a:lnTo>
                  <a:lnTo>
                    <a:pt x="149" y="55"/>
                  </a:lnTo>
                  <a:lnTo>
                    <a:pt x="144" y="49"/>
                  </a:lnTo>
                  <a:lnTo>
                    <a:pt x="139" y="46"/>
                  </a:lnTo>
                  <a:lnTo>
                    <a:pt x="135" y="42"/>
                  </a:lnTo>
                  <a:lnTo>
                    <a:pt x="129" y="39"/>
                  </a:lnTo>
                  <a:lnTo>
                    <a:pt x="123" y="36"/>
                  </a:lnTo>
                  <a:lnTo>
                    <a:pt x="117" y="35"/>
                  </a:lnTo>
                  <a:lnTo>
                    <a:pt x="111" y="34"/>
                  </a:lnTo>
                  <a:lnTo>
                    <a:pt x="103" y="34"/>
                  </a:lnTo>
                  <a:lnTo>
                    <a:pt x="97" y="34"/>
                  </a:lnTo>
                  <a:lnTo>
                    <a:pt x="91" y="35"/>
                  </a:lnTo>
                  <a:lnTo>
                    <a:pt x="85" y="36"/>
                  </a:lnTo>
                  <a:lnTo>
                    <a:pt x="79" y="39"/>
                  </a:lnTo>
                  <a:lnTo>
                    <a:pt x="75" y="42"/>
                  </a:lnTo>
                  <a:lnTo>
                    <a:pt x="69" y="46"/>
                  </a:lnTo>
                  <a:lnTo>
                    <a:pt x="64" y="49"/>
                  </a:lnTo>
                  <a:lnTo>
                    <a:pt x="59" y="54"/>
                  </a:lnTo>
                  <a:lnTo>
                    <a:pt x="54" y="60"/>
                  </a:lnTo>
                  <a:lnTo>
                    <a:pt x="51" y="66"/>
                  </a:lnTo>
                  <a:lnTo>
                    <a:pt x="48" y="73"/>
                  </a:lnTo>
                  <a:lnTo>
                    <a:pt x="46" y="81"/>
                  </a:lnTo>
                  <a:lnTo>
                    <a:pt x="43" y="89"/>
                  </a:lnTo>
                  <a:lnTo>
                    <a:pt x="42" y="99"/>
                  </a:lnTo>
                  <a:lnTo>
                    <a:pt x="41" y="108"/>
                  </a:lnTo>
                  <a:lnTo>
                    <a:pt x="41" y="11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74"/>
            <p:cNvSpPr/>
            <p:nvPr/>
          </p:nvSpPr>
          <p:spPr>
            <a:xfrm>
              <a:off x="493" y="1304"/>
              <a:ext cx="43" cy="49"/>
            </a:xfrm>
            <a:custGeom>
              <a:avLst/>
              <a:gdLst/>
              <a:ahLst/>
              <a:cxnLst/>
              <a:rect l="l" t="t" r="r" b="b"/>
              <a:pathLst>
                <a:path w="215" h="244" extrusionOk="0">
                  <a:moveTo>
                    <a:pt x="173" y="163"/>
                  </a:moveTo>
                  <a:lnTo>
                    <a:pt x="214" y="168"/>
                  </a:lnTo>
                  <a:lnTo>
                    <a:pt x="210" y="177"/>
                  </a:lnTo>
                  <a:lnTo>
                    <a:pt x="208" y="185"/>
                  </a:lnTo>
                  <a:lnTo>
                    <a:pt x="204" y="193"/>
                  </a:lnTo>
                  <a:lnTo>
                    <a:pt x="199" y="201"/>
                  </a:lnTo>
                  <a:lnTo>
                    <a:pt x="194" y="207"/>
                  </a:lnTo>
                  <a:lnTo>
                    <a:pt x="190" y="213"/>
                  </a:lnTo>
                  <a:lnTo>
                    <a:pt x="184" y="219"/>
                  </a:lnTo>
                  <a:lnTo>
                    <a:pt x="178" y="223"/>
                  </a:lnTo>
                  <a:lnTo>
                    <a:pt x="170" y="228"/>
                  </a:lnTo>
                  <a:lnTo>
                    <a:pt x="163" y="233"/>
                  </a:lnTo>
                  <a:lnTo>
                    <a:pt x="156" y="235"/>
                  </a:lnTo>
                  <a:lnTo>
                    <a:pt x="148" y="239"/>
                  </a:lnTo>
                  <a:lnTo>
                    <a:pt x="139" y="240"/>
                  </a:lnTo>
                  <a:lnTo>
                    <a:pt x="131" y="243"/>
                  </a:lnTo>
                  <a:lnTo>
                    <a:pt x="121" y="243"/>
                  </a:lnTo>
                  <a:lnTo>
                    <a:pt x="112" y="244"/>
                  </a:lnTo>
                  <a:lnTo>
                    <a:pt x="98" y="243"/>
                  </a:lnTo>
                  <a:lnTo>
                    <a:pt x="86" y="241"/>
                  </a:lnTo>
                  <a:lnTo>
                    <a:pt x="76" y="239"/>
                  </a:lnTo>
                  <a:lnTo>
                    <a:pt x="65" y="235"/>
                  </a:lnTo>
                  <a:lnTo>
                    <a:pt x="55" y="232"/>
                  </a:lnTo>
                  <a:lnTo>
                    <a:pt x="47" y="226"/>
                  </a:lnTo>
                  <a:lnTo>
                    <a:pt x="38" y="220"/>
                  </a:lnTo>
                  <a:lnTo>
                    <a:pt x="30" y="213"/>
                  </a:lnTo>
                  <a:lnTo>
                    <a:pt x="23" y="204"/>
                  </a:lnTo>
                  <a:lnTo>
                    <a:pt x="17" y="195"/>
                  </a:lnTo>
                  <a:lnTo>
                    <a:pt x="12" y="185"/>
                  </a:lnTo>
                  <a:lnTo>
                    <a:pt x="8" y="174"/>
                  </a:lnTo>
                  <a:lnTo>
                    <a:pt x="5" y="163"/>
                  </a:lnTo>
                  <a:lnTo>
                    <a:pt x="2" y="151"/>
                  </a:lnTo>
                  <a:lnTo>
                    <a:pt x="1" y="138"/>
                  </a:lnTo>
                  <a:lnTo>
                    <a:pt x="0" y="124"/>
                  </a:lnTo>
                  <a:lnTo>
                    <a:pt x="1" y="109"/>
                  </a:lnTo>
                  <a:lnTo>
                    <a:pt x="2" y="96"/>
                  </a:lnTo>
                  <a:lnTo>
                    <a:pt x="5" y="84"/>
                  </a:lnTo>
                  <a:lnTo>
                    <a:pt x="8" y="72"/>
                  </a:lnTo>
                  <a:lnTo>
                    <a:pt x="12" y="61"/>
                  </a:lnTo>
                  <a:lnTo>
                    <a:pt x="17" y="51"/>
                  </a:lnTo>
                  <a:lnTo>
                    <a:pt x="24" y="41"/>
                  </a:lnTo>
                  <a:lnTo>
                    <a:pt x="30" y="33"/>
                  </a:lnTo>
                  <a:lnTo>
                    <a:pt x="38" y="26"/>
                  </a:lnTo>
                  <a:lnTo>
                    <a:pt x="47" y="20"/>
                  </a:lnTo>
                  <a:lnTo>
                    <a:pt x="55" y="14"/>
                  </a:lnTo>
                  <a:lnTo>
                    <a:pt x="65" y="9"/>
                  </a:lnTo>
                  <a:lnTo>
                    <a:pt x="76" y="5"/>
                  </a:lnTo>
                  <a:lnTo>
                    <a:pt x="86" y="3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0" y="2"/>
                  </a:lnTo>
                  <a:lnTo>
                    <a:pt x="131" y="3"/>
                  </a:lnTo>
                  <a:lnTo>
                    <a:pt x="142" y="5"/>
                  </a:lnTo>
                  <a:lnTo>
                    <a:pt x="151" y="9"/>
                  </a:lnTo>
                  <a:lnTo>
                    <a:pt x="161" y="14"/>
                  </a:lnTo>
                  <a:lnTo>
                    <a:pt x="169" y="18"/>
                  </a:lnTo>
                  <a:lnTo>
                    <a:pt x="178" y="26"/>
                  </a:lnTo>
                  <a:lnTo>
                    <a:pt x="185" y="33"/>
                  </a:lnTo>
                  <a:lnTo>
                    <a:pt x="192" y="41"/>
                  </a:lnTo>
                  <a:lnTo>
                    <a:pt x="198" y="49"/>
                  </a:lnTo>
                  <a:lnTo>
                    <a:pt x="203" y="60"/>
                  </a:lnTo>
                  <a:lnTo>
                    <a:pt x="208" y="71"/>
                  </a:lnTo>
                  <a:lnTo>
                    <a:pt x="210" y="82"/>
                  </a:lnTo>
                  <a:lnTo>
                    <a:pt x="212" y="95"/>
                  </a:lnTo>
                  <a:lnTo>
                    <a:pt x="214" y="108"/>
                  </a:lnTo>
                  <a:lnTo>
                    <a:pt x="215" y="121"/>
                  </a:lnTo>
                  <a:lnTo>
                    <a:pt x="215" y="123"/>
                  </a:lnTo>
                  <a:lnTo>
                    <a:pt x="215" y="124"/>
                  </a:lnTo>
                  <a:lnTo>
                    <a:pt x="215" y="125"/>
                  </a:lnTo>
                  <a:lnTo>
                    <a:pt x="215" y="126"/>
                  </a:lnTo>
                  <a:lnTo>
                    <a:pt x="215" y="127"/>
                  </a:lnTo>
                  <a:lnTo>
                    <a:pt x="215" y="129"/>
                  </a:lnTo>
                  <a:lnTo>
                    <a:pt x="215" y="131"/>
                  </a:lnTo>
                  <a:lnTo>
                    <a:pt x="215" y="132"/>
                  </a:lnTo>
                  <a:lnTo>
                    <a:pt x="41" y="132"/>
                  </a:lnTo>
                  <a:lnTo>
                    <a:pt x="42" y="142"/>
                  </a:lnTo>
                  <a:lnTo>
                    <a:pt x="43" y="150"/>
                  </a:lnTo>
                  <a:lnTo>
                    <a:pt x="46" y="159"/>
                  </a:lnTo>
                  <a:lnTo>
                    <a:pt x="48" y="166"/>
                  </a:lnTo>
                  <a:lnTo>
                    <a:pt x="50" y="173"/>
                  </a:lnTo>
                  <a:lnTo>
                    <a:pt x="54" y="179"/>
                  </a:lnTo>
                  <a:lnTo>
                    <a:pt x="58" y="185"/>
                  </a:lnTo>
                  <a:lnTo>
                    <a:pt x="62" y="191"/>
                  </a:lnTo>
                  <a:lnTo>
                    <a:pt x="67" y="196"/>
                  </a:lnTo>
                  <a:lnTo>
                    <a:pt x="73" y="199"/>
                  </a:lnTo>
                  <a:lnTo>
                    <a:pt x="79" y="203"/>
                  </a:lnTo>
                  <a:lnTo>
                    <a:pt x="84" y="207"/>
                  </a:lnTo>
                  <a:lnTo>
                    <a:pt x="91" y="208"/>
                  </a:lnTo>
                  <a:lnTo>
                    <a:pt x="97" y="210"/>
                  </a:lnTo>
                  <a:lnTo>
                    <a:pt x="104" y="211"/>
                  </a:lnTo>
                  <a:lnTo>
                    <a:pt x="112" y="211"/>
                  </a:lnTo>
                  <a:lnTo>
                    <a:pt x="116" y="211"/>
                  </a:lnTo>
                  <a:lnTo>
                    <a:pt x="121" y="210"/>
                  </a:lnTo>
                  <a:lnTo>
                    <a:pt x="126" y="209"/>
                  </a:lnTo>
                  <a:lnTo>
                    <a:pt x="131" y="208"/>
                  </a:lnTo>
                  <a:lnTo>
                    <a:pt x="136" y="207"/>
                  </a:lnTo>
                  <a:lnTo>
                    <a:pt x="140" y="204"/>
                  </a:lnTo>
                  <a:lnTo>
                    <a:pt x="144" y="203"/>
                  </a:lnTo>
                  <a:lnTo>
                    <a:pt x="149" y="199"/>
                  </a:lnTo>
                  <a:lnTo>
                    <a:pt x="152" y="197"/>
                  </a:lnTo>
                  <a:lnTo>
                    <a:pt x="156" y="193"/>
                  </a:lnTo>
                  <a:lnTo>
                    <a:pt x="158" y="190"/>
                  </a:lnTo>
                  <a:lnTo>
                    <a:pt x="162" y="185"/>
                  </a:lnTo>
                  <a:lnTo>
                    <a:pt x="164" y="180"/>
                  </a:lnTo>
                  <a:lnTo>
                    <a:pt x="168" y="175"/>
                  </a:lnTo>
                  <a:lnTo>
                    <a:pt x="170" y="169"/>
                  </a:lnTo>
                  <a:lnTo>
                    <a:pt x="173" y="163"/>
                  </a:lnTo>
                  <a:close/>
                  <a:moveTo>
                    <a:pt x="43" y="100"/>
                  </a:moveTo>
                  <a:lnTo>
                    <a:pt x="173" y="100"/>
                  </a:lnTo>
                  <a:lnTo>
                    <a:pt x="172" y="93"/>
                  </a:lnTo>
                  <a:lnTo>
                    <a:pt x="172" y="87"/>
                  </a:lnTo>
                  <a:lnTo>
                    <a:pt x="169" y="79"/>
                  </a:lnTo>
                  <a:lnTo>
                    <a:pt x="168" y="75"/>
                  </a:lnTo>
                  <a:lnTo>
                    <a:pt x="166" y="69"/>
                  </a:lnTo>
                  <a:lnTo>
                    <a:pt x="163" y="64"/>
                  </a:lnTo>
                  <a:lnTo>
                    <a:pt x="161" y="60"/>
                  </a:lnTo>
                  <a:lnTo>
                    <a:pt x="158" y="55"/>
                  </a:lnTo>
                  <a:lnTo>
                    <a:pt x="154" y="51"/>
                  </a:lnTo>
                  <a:lnTo>
                    <a:pt x="148" y="46"/>
                  </a:lnTo>
                  <a:lnTo>
                    <a:pt x="143" y="42"/>
                  </a:lnTo>
                  <a:lnTo>
                    <a:pt x="137" y="39"/>
                  </a:lnTo>
                  <a:lnTo>
                    <a:pt x="130" y="36"/>
                  </a:lnTo>
                  <a:lnTo>
                    <a:pt x="124" y="35"/>
                  </a:lnTo>
                  <a:lnTo>
                    <a:pt x="116" y="34"/>
                  </a:lnTo>
                  <a:lnTo>
                    <a:pt x="109" y="33"/>
                  </a:lnTo>
                  <a:lnTo>
                    <a:pt x="103" y="34"/>
                  </a:lnTo>
                  <a:lnTo>
                    <a:pt x="96" y="34"/>
                  </a:lnTo>
                  <a:lnTo>
                    <a:pt x="90" y="36"/>
                  </a:lnTo>
                  <a:lnTo>
                    <a:pt x="84" y="37"/>
                  </a:lnTo>
                  <a:lnTo>
                    <a:pt x="79" y="40"/>
                  </a:lnTo>
                  <a:lnTo>
                    <a:pt x="73" y="43"/>
                  </a:lnTo>
                  <a:lnTo>
                    <a:pt x="68" y="47"/>
                  </a:lnTo>
                  <a:lnTo>
                    <a:pt x="64" y="51"/>
                  </a:lnTo>
                  <a:lnTo>
                    <a:pt x="59" y="55"/>
                  </a:lnTo>
                  <a:lnTo>
                    <a:pt x="55" y="61"/>
                  </a:lnTo>
                  <a:lnTo>
                    <a:pt x="52" y="66"/>
                  </a:lnTo>
                  <a:lnTo>
                    <a:pt x="49" y="72"/>
                  </a:lnTo>
                  <a:lnTo>
                    <a:pt x="47" y="78"/>
                  </a:lnTo>
                  <a:lnTo>
                    <a:pt x="46" y="85"/>
                  </a:lnTo>
                  <a:lnTo>
                    <a:pt x="44" y="93"/>
                  </a:lnTo>
                  <a:lnTo>
                    <a:pt x="43" y="10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74"/>
            <p:cNvSpPr/>
            <p:nvPr/>
          </p:nvSpPr>
          <p:spPr>
            <a:xfrm>
              <a:off x="569" y="1287"/>
              <a:ext cx="57" cy="66"/>
            </a:xfrm>
            <a:custGeom>
              <a:avLst/>
              <a:gdLst/>
              <a:ahLst/>
              <a:cxnLst/>
              <a:rect l="l" t="t" r="r" b="b"/>
              <a:pathLst>
                <a:path w="284" h="331" extrusionOk="0">
                  <a:moveTo>
                    <a:pt x="240" y="213"/>
                  </a:moveTo>
                  <a:lnTo>
                    <a:pt x="284" y="224"/>
                  </a:lnTo>
                  <a:lnTo>
                    <a:pt x="280" y="236"/>
                  </a:lnTo>
                  <a:lnTo>
                    <a:pt x="275" y="248"/>
                  </a:lnTo>
                  <a:lnTo>
                    <a:pt x="270" y="259"/>
                  </a:lnTo>
                  <a:lnTo>
                    <a:pt x="264" y="270"/>
                  </a:lnTo>
                  <a:lnTo>
                    <a:pt x="258" y="279"/>
                  </a:lnTo>
                  <a:lnTo>
                    <a:pt x="251" y="288"/>
                  </a:lnTo>
                  <a:lnTo>
                    <a:pt x="244" y="296"/>
                  </a:lnTo>
                  <a:lnTo>
                    <a:pt x="236" y="303"/>
                  </a:lnTo>
                  <a:lnTo>
                    <a:pt x="226" y="309"/>
                  </a:lnTo>
                  <a:lnTo>
                    <a:pt x="218" y="315"/>
                  </a:lnTo>
                  <a:lnTo>
                    <a:pt x="207" y="320"/>
                  </a:lnTo>
                  <a:lnTo>
                    <a:pt x="197" y="324"/>
                  </a:lnTo>
                  <a:lnTo>
                    <a:pt x="186" y="327"/>
                  </a:lnTo>
                  <a:lnTo>
                    <a:pt x="174" y="328"/>
                  </a:lnTo>
                  <a:lnTo>
                    <a:pt x="162" y="331"/>
                  </a:lnTo>
                  <a:lnTo>
                    <a:pt x="150" y="331"/>
                  </a:lnTo>
                  <a:lnTo>
                    <a:pt x="138" y="331"/>
                  </a:lnTo>
                  <a:lnTo>
                    <a:pt x="126" y="330"/>
                  </a:lnTo>
                  <a:lnTo>
                    <a:pt x="114" y="327"/>
                  </a:lnTo>
                  <a:lnTo>
                    <a:pt x="104" y="326"/>
                  </a:lnTo>
                  <a:lnTo>
                    <a:pt x="93" y="322"/>
                  </a:lnTo>
                  <a:lnTo>
                    <a:pt x="83" y="319"/>
                  </a:lnTo>
                  <a:lnTo>
                    <a:pt x="75" y="314"/>
                  </a:lnTo>
                  <a:lnTo>
                    <a:pt x="66" y="309"/>
                  </a:lnTo>
                  <a:lnTo>
                    <a:pt x="58" y="304"/>
                  </a:lnTo>
                  <a:lnTo>
                    <a:pt x="51" y="298"/>
                  </a:lnTo>
                  <a:lnTo>
                    <a:pt x="44" y="291"/>
                  </a:lnTo>
                  <a:lnTo>
                    <a:pt x="38" y="284"/>
                  </a:lnTo>
                  <a:lnTo>
                    <a:pt x="32" y="276"/>
                  </a:lnTo>
                  <a:lnTo>
                    <a:pt x="27" y="267"/>
                  </a:lnTo>
                  <a:lnTo>
                    <a:pt x="21" y="259"/>
                  </a:lnTo>
                  <a:lnTo>
                    <a:pt x="17" y="248"/>
                  </a:lnTo>
                  <a:lnTo>
                    <a:pt x="12" y="238"/>
                  </a:lnTo>
                  <a:lnTo>
                    <a:pt x="10" y="228"/>
                  </a:lnTo>
                  <a:lnTo>
                    <a:pt x="6" y="218"/>
                  </a:lnTo>
                  <a:lnTo>
                    <a:pt x="4" y="207"/>
                  </a:lnTo>
                  <a:lnTo>
                    <a:pt x="3" y="196"/>
                  </a:lnTo>
                  <a:lnTo>
                    <a:pt x="2" y="186"/>
                  </a:lnTo>
                  <a:lnTo>
                    <a:pt x="0" y="174"/>
                  </a:lnTo>
                  <a:lnTo>
                    <a:pt x="0" y="163"/>
                  </a:lnTo>
                  <a:lnTo>
                    <a:pt x="0" y="150"/>
                  </a:lnTo>
                  <a:lnTo>
                    <a:pt x="2" y="139"/>
                  </a:lnTo>
                  <a:lnTo>
                    <a:pt x="3" y="127"/>
                  </a:lnTo>
                  <a:lnTo>
                    <a:pt x="5" y="116"/>
                  </a:lnTo>
                  <a:lnTo>
                    <a:pt x="8" y="105"/>
                  </a:lnTo>
                  <a:lnTo>
                    <a:pt x="11" y="95"/>
                  </a:lnTo>
                  <a:lnTo>
                    <a:pt x="15" y="85"/>
                  </a:lnTo>
                  <a:lnTo>
                    <a:pt x="20" y="75"/>
                  </a:lnTo>
                  <a:lnTo>
                    <a:pt x="24" y="66"/>
                  </a:lnTo>
                  <a:lnTo>
                    <a:pt x="29" y="57"/>
                  </a:lnTo>
                  <a:lnTo>
                    <a:pt x="35" y="50"/>
                  </a:lnTo>
                  <a:lnTo>
                    <a:pt x="42" y="43"/>
                  </a:lnTo>
                  <a:lnTo>
                    <a:pt x="50" y="36"/>
                  </a:lnTo>
                  <a:lnTo>
                    <a:pt x="57" y="30"/>
                  </a:lnTo>
                  <a:lnTo>
                    <a:pt x="65" y="24"/>
                  </a:lnTo>
                  <a:lnTo>
                    <a:pt x="74" y="19"/>
                  </a:lnTo>
                  <a:lnTo>
                    <a:pt x="82" y="14"/>
                  </a:lnTo>
                  <a:lnTo>
                    <a:pt x="92" y="11"/>
                  </a:lnTo>
                  <a:lnTo>
                    <a:pt x="101" y="7"/>
                  </a:lnTo>
                  <a:lnTo>
                    <a:pt x="111" y="5"/>
                  </a:lnTo>
                  <a:lnTo>
                    <a:pt x="120" y="2"/>
                  </a:lnTo>
                  <a:lnTo>
                    <a:pt x="130" y="1"/>
                  </a:lnTo>
                  <a:lnTo>
                    <a:pt x="141" y="0"/>
                  </a:lnTo>
                  <a:lnTo>
                    <a:pt x="152" y="0"/>
                  </a:lnTo>
                  <a:lnTo>
                    <a:pt x="164" y="0"/>
                  </a:lnTo>
                  <a:lnTo>
                    <a:pt x="174" y="1"/>
                  </a:lnTo>
                  <a:lnTo>
                    <a:pt x="185" y="2"/>
                  </a:lnTo>
                  <a:lnTo>
                    <a:pt x="196" y="6"/>
                  </a:lnTo>
                  <a:lnTo>
                    <a:pt x="206" y="9"/>
                  </a:lnTo>
                  <a:lnTo>
                    <a:pt x="215" y="13"/>
                  </a:lnTo>
                  <a:lnTo>
                    <a:pt x="224" y="18"/>
                  </a:lnTo>
                  <a:lnTo>
                    <a:pt x="232" y="24"/>
                  </a:lnTo>
                  <a:lnTo>
                    <a:pt x="240" y="30"/>
                  </a:lnTo>
                  <a:lnTo>
                    <a:pt x="248" y="37"/>
                  </a:lnTo>
                  <a:lnTo>
                    <a:pt x="254" y="45"/>
                  </a:lnTo>
                  <a:lnTo>
                    <a:pt x="260" y="54"/>
                  </a:lnTo>
                  <a:lnTo>
                    <a:pt x="266" y="62"/>
                  </a:lnTo>
                  <a:lnTo>
                    <a:pt x="270" y="72"/>
                  </a:lnTo>
                  <a:lnTo>
                    <a:pt x="274" y="81"/>
                  </a:lnTo>
                  <a:lnTo>
                    <a:pt x="278" y="92"/>
                  </a:lnTo>
                  <a:lnTo>
                    <a:pt x="237" y="103"/>
                  </a:lnTo>
                  <a:lnTo>
                    <a:pt x="233" y="95"/>
                  </a:lnTo>
                  <a:lnTo>
                    <a:pt x="230" y="86"/>
                  </a:lnTo>
                  <a:lnTo>
                    <a:pt x="226" y="79"/>
                  </a:lnTo>
                  <a:lnTo>
                    <a:pt x="222" y="72"/>
                  </a:lnTo>
                  <a:lnTo>
                    <a:pt x="219" y="66"/>
                  </a:lnTo>
                  <a:lnTo>
                    <a:pt x="214" y="61"/>
                  </a:lnTo>
                  <a:lnTo>
                    <a:pt x="209" y="56"/>
                  </a:lnTo>
                  <a:lnTo>
                    <a:pt x="203" y="51"/>
                  </a:lnTo>
                  <a:lnTo>
                    <a:pt x="198" y="48"/>
                  </a:lnTo>
                  <a:lnTo>
                    <a:pt x="192" y="44"/>
                  </a:lnTo>
                  <a:lnTo>
                    <a:pt x="186" y="42"/>
                  </a:lnTo>
                  <a:lnTo>
                    <a:pt x="180" y="39"/>
                  </a:lnTo>
                  <a:lnTo>
                    <a:pt x="173" y="38"/>
                  </a:lnTo>
                  <a:lnTo>
                    <a:pt x="166" y="37"/>
                  </a:lnTo>
                  <a:lnTo>
                    <a:pt x="159" y="36"/>
                  </a:lnTo>
                  <a:lnTo>
                    <a:pt x="150" y="36"/>
                  </a:lnTo>
                  <a:lnTo>
                    <a:pt x="141" y="36"/>
                  </a:lnTo>
                  <a:lnTo>
                    <a:pt x="132" y="37"/>
                  </a:lnTo>
                  <a:lnTo>
                    <a:pt x="124" y="38"/>
                  </a:lnTo>
                  <a:lnTo>
                    <a:pt x="117" y="39"/>
                  </a:lnTo>
                  <a:lnTo>
                    <a:pt x="108" y="43"/>
                  </a:lnTo>
                  <a:lnTo>
                    <a:pt x="102" y="45"/>
                  </a:lnTo>
                  <a:lnTo>
                    <a:pt x="95" y="49"/>
                  </a:lnTo>
                  <a:lnTo>
                    <a:pt x="89" y="54"/>
                  </a:lnTo>
                  <a:lnTo>
                    <a:pt x="83" y="57"/>
                  </a:lnTo>
                  <a:lnTo>
                    <a:pt x="77" y="63"/>
                  </a:lnTo>
                  <a:lnTo>
                    <a:pt x="72" y="68"/>
                  </a:lnTo>
                  <a:lnTo>
                    <a:pt x="68" y="74"/>
                  </a:lnTo>
                  <a:lnTo>
                    <a:pt x="63" y="80"/>
                  </a:lnTo>
                  <a:lnTo>
                    <a:pt x="59" y="86"/>
                  </a:lnTo>
                  <a:lnTo>
                    <a:pt x="57" y="93"/>
                  </a:lnTo>
                  <a:lnTo>
                    <a:pt x="53" y="101"/>
                  </a:lnTo>
                  <a:lnTo>
                    <a:pt x="51" y="108"/>
                  </a:lnTo>
                  <a:lnTo>
                    <a:pt x="50" y="116"/>
                  </a:lnTo>
                  <a:lnTo>
                    <a:pt x="47" y="123"/>
                  </a:lnTo>
                  <a:lnTo>
                    <a:pt x="46" y="130"/>
                  </a:lnTo>
                  <a:lnTo>
                    <a:pt x="45" y="139"/>
                  </a:lnTo>
                  <a:lnTo>
                    <a:pt x="45" y="146"/>
                  </a:lnTo>
                  <a:lnTo>
                    <a:pt x="44" y="154"/>
                  </a:lnTo>
                  <a:lnTo>
                    <a:pt x="44" y="163"/>
                  </a:lnTo>
                  <a:lnTo>
                    <a:pt x="44" y="172"/>
                  </a:lnTo>
                  <a:lnTo>
                    <a:pt x="45" y="182"/>
                  </a:lnTo>
                  <a:lnTo>
                    <a:pt x="45" y="192"/>
                  </a:lnTo>
                  <a:lnTo>
                    <a:pt x="47" y="200"/>
                  </a:lnTo>
                  <a:lnTo>
                    <a:pt x="48" y="210"/>
                  </a:lnTo>
                  <a:lnTo>
                    <a:pt x="51" y="218"/>
                  </a:lnTo>
                  <a:lnTo>
                    <a:pt x="53" y="226"/>
                  </a:lnTo>
                  <a:lnTo>
                    <a:pt x="56" y="234"/>
                  </a:lnTo>
                  <a:lnTo>
                    <a:pt x="59" y="241"/>
                  </a:lnTo>
                  <a:lnTo>
                    <a:pt x="63" y="248"/>
                  </a:lnTo>
                  <a:lnTo>
                    <a:pt x="66" y="254"/>
                  </a:lnTo>
                  <a:lnTo>
                    <a:pt x="71" y="260"/>
                  </a:lnTo>
                  <a:lnTo>
                    <a:pt x="76" y="266"/>
                  </a:lnTo>
                  <a:lnTo>
                    <a:pt x="81" y="271"/>
                  </a:lnTo>
                  <a:lnTo>
                    <a:pt x="87" y="276"/>
                  </a:lnTo>
                  <a:lnTo>
                    <a:pt x="93" y="279"/>
                  </a:lnTo>
                  <a:lnTo>
                    <a:pt x="99" y="283"/>
                  </a:lnTo>
                  <a:lnTo>
                    <a:pt x="106" y="286"/>
                  </a:lnTo>
                  <a:lnTo>
                    <a:pt x="112" y="289"/>
                  </a:lnTo>
                  <a:lnTo>
                    <a:pt x="119" y="291"/>
                  </a:lnTo>
                  <a:lnTo>
                    <a:pt x="125" y="292"/>
                  </a:lnTo>
                  <a:lnTo>
                    <a:pt x="132" y="294"/>
                  </a:lnTo>
                  <a:lnTo>
                    <a:pt x="140" y="294"/>
                  </a:lnTo>
                  <a:lnTo>
                    <a:pt x="147" y="295"/>
                  </a:lnTo>
                  <a:lnTo>
                    <a:pt x="156" y="294"/>
                  </a:lnTo>
                  <a:lnTo>
                    <a:pt x="165" y="294"/>
                  </a:lnTo>
                  <a:lnTo>
                    <a:pt x="172" y="291"/>
                  </a:lnTo>
                  <a:lnTo>
                    <a:pt x="180" y="289"/>
                  </a:lnTo>
                  <a:lnTo>
                    <a:pt x="188" y="286"/>
                  </a:lnTo>
                  <a:lnTo>
                    <a:pt x="195" y="283"/>
                  </a:lnTo>
                  <a:lnTo>
                    <a:pt x="201" y="279"/>
                  </a:lnTo>
                  <a:lnTo>
                    <a:pt x="208" y="274"/>
                  </a:lnTo>
                  <a:lnTo>
                    <a:pt x="214" y="268"/>
                  </a:lnTo>
                  <a:lnTo>
                    <a:pt x="219" y="262"/>
                  </a:lnTo>
                  <a:lnTo>
                    <a:pt x="224" y="255"/>
                  </a:lnTo>
                  <a:lnTo>
                    <a:pt x="228" y="248"/>
                  </a:lnTo>
                  <a:lnTo>
                    <a:pt x="232" y="241"/>
                  </a:lnTo>
                  <a:lnTo>
                    <a:pt x="236" y="231"/>
                  </a:lnTo>
                  <a:lnTo>
                    <a:pt x="238" y="223"/>
                  </a:lnTo>
                  <a:lnTo>
                    <a:pt x="240" y="21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74"/>
            <p:cNvSpPr/>
            <p:nvPr/>
          </p:nvSpPr>
          <p:spPr>
            <a:xfrm>
              <a:off x="632" y="1304"/>
              <a:ext cx="44" cy="49"/>
            </a:xfrm>
            <a:custGeom>
              <a:avLst/>
              <a:gdLst/>
              <a:ahLst/>
              <a:cxnLst/>
              <a:rect l="l" t="t" r="r" b="b"/>
              <a:pathLst>
                <a:path w="217" h="244" extrusionOk="0">
                  <a:moveTo>
                    <a:pt x="0" y="123"/>
                  </a:moveTo>
                  <a:lnTo>
                    <a:pt x="0" y="107"/>
                  </a:lnTo>
                  <a:lnTo>
                    <a:pt x="2" y="91"/>
                  </a:lnTo>
                  <a:lnTo>
                    <a:pt x="5" y="78"/>
                  </a:lnTo>
                  <a:lnTo>
                    <a:pt x="8" y="66"/>
                  </a:lnTo>
                  <a:lnTo>
                    <a:pt x="14" y="54"/>
                  </a:lnTo>
                  <a:lnTo>
                    <a:pt x="20" y="45"/>
                  </a:lnTo>
                  <a:lnTo>
                    <a:pt x="28" y="35"/>
                  </a:lnTo>
                  <a:lnTo>
                    <a:pt x="36" y="27"/>
                  </a:lnTo>
                  <a:lnTo>
                    <a:pt x="43" y="21"/>
                  </a:lnTo>
                  <a:lnTo>
                    <a:pt x="52" y="16"/>
                  </a:lnTo>
                  <a:lnTo>
                    <a:pt x="60" y="11"/>
                  </a:lnTo>
                  <a:lnTo>
                    <a:pt x="70" y="8"/>
                  </a:lnTo>
                  <a:lnTo>
                    <a:pt x="78" y="4"/>
                  </a:lnTo>
                  <a:lnTo>
                    <a:pt x="88" y="3"/>
                  </a:lnTo>
                  <a:lnTo>
                    <a:pt x="98" y="2"/>
                  </a:lnTo>
                  <a:lnTo>
                    <a:pt x="109" y="0"/>
                  </a:lnTo>
                  <a:lnTo>
                    <a:pt x="121" y="2"/>
                  </a:lnTo>
                  <a:lnTo>
                    <a:pt x="132" y="3"/>
                  </a:lnTo>
                  <a:lnTo>
                    <a:pt x="143" y="5"/>
                  </a:lnTo>
                  <a:lnTo>
                    <a:pt x="152" y="9"/>
                  </a:lnTo>
                  <a:lnTo>
                    <a:pt x="162" y="14"/>
                  </a:lnTo>
                  <a:lnTo>
                    <a:pt x="170" y="18"/>
                  </a:lnTo>
                  <a:lnTo>
                    <a:pt x="179" y="24"/>
                  </a:lnTo>
                  <a:lnTo>
                    <a:pt x="187" y="33"/>
                  </a:lnTo>
                  <a:lnTo>
                    <a:pt x="194" y="40"/>
                  </a:lnTo>
                  <a:lnTo>
                    <a:pt x="200" y="49"/>
                  </a:lnTo>
                  <a:lnTo>
                    <a:pt x="205" y="59"/>
                  </a:lnTo>
                  <a:lnTo>
                    <a:pt x="210" y="70"/>
                  </a:lnTo>
                  <a:lnTo>
                    <a:pt x="214" y="81"/>
                  </a:lnTo>
                  <a:lnTo>
                    <a:pt x="216" y="93"/>
                  </a:lnTo>
                  <a:lnTo>
                    <a:pt x="217" y="106"/>
                  </a:lnTo>
                  <a:lnTo>
                    <a:pt x="217" y="119"/>
                  </a:lnTo>
                  <a:lnTo>
                    <a:pt x="217" y="130"/>
                  </a:lnTo>
                  <a:lnTo>
                    <a:pt x="217" y="141"/>
                  </a:lnTo>
                  <a:lnTo>
                    <a:pt x="216" y="150"/>
                  </a:lnTo>
                  <a:lnTo>
                    <a:pt x="215" y="159"/>
                  </a:lnTo>
                  <a:lnTo>
                    <a:pt x="212" y="167"/>
                  </a:lnTo>
                  <a:lnTo>
                    <a:pt x="210" y="175"/>
                  </a:lnTo>
                  <a:lnTo>
                    <a:pt x="208" y="183"/>
                  </a:lnTo>
                  <a:lnTo>
                    <a:pt x="204" y="190"/>
                  </a:lnTo>
                  <a:lnTo>
                    <a:pt x="200" y="196"/>
                  </a:lnTo>
                  <a:lnTo>
                    <a:pt x="197" y="202"/>
                  </a:lnTo>
                  <a:lnTo>
                    <a:pt x="192" y="207"/>
                  </a:lnTo>
                  <a:lnTo>
                    <a:pt x="187" y="213"/>
                  </a:lnTo>
                  <a:lnTo>
                    <a:pt x="182" y="217"/>
                  </a:lnTo>
                  <a:lnTo>
                    <a:pt x="178" y="221"/>
                  </a:lnTo>
                  <a:lnTo>
                    <a:pt x="172" y="226"/>
                  </a:lnTo>
                  <a:lnTo>
                    <a:pt x="166" y="229"/>
                  </a:lnTo>
                  <a:lnTo>
                    <a:pt x="158" y="233"/>
                  </a:lnTo>
                  <a:lnTo>
                    <a:pt x="152" y="235"/>
                  </a:lnTo>
                  <a:lnTo>
                    <a:pt x="145" y="238"/>
                  </a:lnTo>
                  <a:lnTo>
                    <a:pt x="138" y="240"/>
                  </a:lnTo>
                  <a:lnTo>
                    <a:pt x="131" y="241"/>
                  </a:lnTo>
                  <a:lnTo>
                    <a:pt x="124" y="243"/>
                  </a:lnTo>
                  <a:lnTo>
                    <a:pt x="116" y="244"/>
                  </a:lnTo>
                  <a:lnTo>
                    <a:pt x="109" y="244"/>
                  </a:lnTo>
                  <a:lnTo>
                    <a:pt x="97" y="243"/>
                  </a:lnTo>
                  <a:lnTo>
                    <a:pt x="85" y="241"/>
                  </a:lnTo>
                  <a:lnTo>
                    <a:pt x="74" y="239"/>
                  </a:lnTo>
                  <a:lnTo>
                    <a:pt x="65" y="235"/>
                  </a:lnTo>
                  <a:lnTo>
                    <a:pt x="55" y="232"/>
                  </a:lnTo>
                  <a:lnTo>
                    <a:pt x="47" y="226"/>
                  </a:lnTo>
                  <a:lnTo>
                    <a:pt x="38" y="220"/>
                  </a:lnTo>
                  <a:lnTo>
                    <a:pt x="30" y="213"/>
                  </a:lnTo>
                  <a:lnTo>
                    <a:pt x="23" y="204"/>
                  </a:lnTo>
                  <a:lnTo>
                    <a:pt x="17" y="195"/>
                  </a:lnTo>
                  <a:lnTo>
                    <a:pt x="12" y="185"/>
                  </a:lnTo>
                  <a:lnTo>
                    <a:pt x="7" y="174"/>
                  </a:lnTo>
                  <a:lnTo>
                    <a:pt x="4" y="162"/>
                  </a:lnTo>
                  <a:lnTo>
                    <a:pt x="2" y="150"/>
                  </a:lnTo>
                  <a:lnTo>
                    <a:pt x="0" y="136"/>
                  </a:lnTo>
                  <a:lnTo>
                    <a:pt x="0" y="123"/>
                  </a:lnTo>
                  <a:close/>
                  <a:moveTo>
                    <a:pt x="41" y="123"/>
                  </a:moveTo>
                  <a:lnTo>
                    <a:pt x="41" y="133"/>
                  </a:lnTo>
                  <a:lnTo>
                    <a:pt x="42" y="143"/>
                  </a:lnTo>
                  <a:lnTo>
                    <a:pt x="43" y="153"/>
                  </a:lnTo>
                  <a:lnTo>
                    <a:pt x="46" y="161"/>
                  </a:lnTo>
                  <a:lnTo>
                    <a:pt x="48" y="169"/>
                  </a:lnTo>
                  <a:lnTo>
                    <a:pt x="52" y="177"/>
                  </a:lnTo>
                  <a:lnTo>
                    <a:pt x="55" y="183"/>
                  </a:lnTo>
                  <a:lnTo>
                    <a:pt x="60" y="189"/>
                  </a:lnTo>
                  <a:lnTo>
                    <a:pt x="65" y="195"/>
                  </a:lnTo>
                  <a:lnTo>
                    <a:pt x="71" y="198"/>
                  </a:lnTo>
                  <a:lnTo>
                    <a:pt x="76" y="203"/>
                  </a:lnTo>
                  <a:lnTo>
                    <a:pt x="82" y="205"/>
                  </a:lnTo>
                  <a:lnTo>
                    <a:pt x="88" y="208"/>
                  </a:lnTo>
                  <a:lnTo>
                    <a:pt x="95" y="210"/>
                  </a:lnTo>
                  <a:lnTo>
                    <a:pt x="102" y="210"/>
                  </a:lnTo>
                  <a:lnTo>
                    <a:pt x="109" y="211"/>
                  </a:lnTo>
                  <a:lnTo>
                    <a:pt x="116" y="210"/>
                  </a:lnTo>
                  <a:lnTo>
                    <a:pt x="122" y="210"/>
                  </a:lnTo>
                  <a:lnTo>
                    <a:pt x="130" y="208"/>
                  </a:lnTo>
                  <a:lnTo>
                    <a:pt x="136" y="205"/>
                  </a:lnTo>
                  <a:lnTo>
                    <a:pt x="142" y="203"/>
                  </a:lnTo>
                  <a:lnTo>
                    <a:pt x="148" y="198"/>
                  </a:lnTo>
                  <a:lnTo>
                    <a:pt x="152" y="195"/>
                  </a:lnTo>
                  <a:lnTo>
                    <a:pt x="157" y="189"/>
                  </a:lnTo>
                  <a:lnTo>
                    <a:pt x="162" y="183"/>
                  </a:lnTo>
                  <a:lnTo>
                    <a:pt x="167" y="177"/>
                  </a:lnTo>
                  <a:lnTo>
                    <a:pt x="169" y="169"/>
                  </a:lnTo>
                  <a:lnTo>
                    <a:pt x="173" y="161"/>
                  </a:lnTo>
                  <a:lnTo>
                    <a:pt x="174" y="151"/>
                  </a:lnTo>
                  <a:lnTo>
                    <a:pt x="176" y="142"/>
                  </a:lnTo>
                  <a:lnTo>
                    <a:pt x="176" y="132"/>
                  </a:lnTo>
                  <a:lnTo>
                    <a:pt x="178" y="120"/>
                  </a:lnTo>
                  <a:lnTo>
                    <a:pt x="176" y="111"/>
                  </a:lnTo>
                  <a:lnTo>
                    <a:pt x="176" y="101"/>
                  </a:lnTo>
                  <a:lnTo>
                    <a:pt x="174" y="91"/>
                  </a:lnTo>
                  <a:lnTo>
                    <a:pt x="173" y="83"/>
                  </a:lnTo>
                  <a:lnTo>
                    <a:pt x="169" y="75"/>
                  </a:lnTo>
                  <a:lnTo>
                    <a:pt x="166" y="67"/>
                  </a:lnTo>
                  <a:lnTo>
                    <a:pt x="162" y="61"/>
                  </a:lnTo>
                  <a:lnTo>
                    <a:pt x="157" y="55"/>
                  </a:lnTo>
                  <a:lnTo>
                    <a:pt x="152" y="51"/>
                  </a:lnTo>
                  <a:lnTo>
                    <a:pt x="148" y="46"/>
                  </a:lnTo>
                  <a:lnTo>
                    <a:pt x="142" y="42"/>
                  </a:lnTo>
                  <a:lnTo>
                    <a:pt x="136" y="39"/>
                  </a:lnTo>
                  <a:lnTo>
                    <a:pt x="130" y="36"/>
                  </a:lnTo>
                  <a:lnTo>
                    <a:pt x="122" y="35"/>
                  </a:lnTo>
                  <a:lnTo>
                    <a:pt x="116" y="34"/>
                  </a:lnTo>
                  <a:lnTo>
                    <a:pt x="109" y="34"/>
                  </a:lnTo>
                  <a:lnTo>
                    <a:pt x="102" y="34"/>
                  </a:lnTo>
                  <a:lnTo>
                    <a:pt x="95" y="35"/>
                  </a:lnTo>
                  <a:lnTo>
                    <a:pt x="88" y="36"/>
                  </a:lnTo>
                  <a:lnTo>
                    <a:pt x="82" y="39"/>
                  </a:lnTo>
                  <a:lnTo>
                    <a:pt x="76" y="42"/>
                  </a:lnTo>
                  <a:lnTo>
                    <a:pt x="71" y="46"/>
                  </a:lnTo>
                  <a:lnTo>
                    <a:pt x="65" y="51"/>
                  </a:lnTo>
                  <a:lnTo>
                    <a:pt x="60" y="55"/>
                  </a:lnTo>
                  <a:lnTo>
                    <a:pt x="55" y="61"/>
                  </a:lnTo>
                  <a:lnTo>
                    <a:pt x="52" y="67"/>
                  </a:lnTo>
                  <a:lnTo>
                    <a:pt x="48" y="75"/>
                  </a:lnTo>
                  <a:lnTo>
                    <a:pt x="46" y="83"/>
                  </a:lnTo>
                  <a:lnTo>
                    <a:pt x="43" y="91"/>
                  </a:lnTo>
                  <a:lnTo>
                    <a:pt x="42" y="101"/>
                  </a:lnTo>
                  <a:lnTo>
                    <a:pt x="41" y="112"/>
                  </a:lnTo>
                  <a:lnTo>
                    <a:pt x="41" y="12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74"/>
            <p:cNvSpPr/>
            <p:nvPr/>
          </p:nvSpPr>
          <p:spPr>
            <a:xfrm>
              <a:off x="685" y="1304"/>
              <a:ext cx="63" cy="48"/>
            </a:xfrm>
            <a:custGeom>
              <a:avLst/>
              <a:gdLst/>
              <a:ahLst/>
              <a:cxnLst/>
              <a:rect l="l" t="t" r="r" b="b"/>
              <a:pathLst>
                <a:path w="314" h="238" extrusionOk="0">
                  <a:moveTo>
                    <a:pt x="0" y="238"/>
                  </a:moveTo>
                  <a:lnTo>
                    <a:pt x="0" y="6"/>
                  </a:lnTo>
                  <a:lnTo>
                    <a:pt x="35" y="6"/>
                  </a:lnTo>
                  <a:lnTo>
                    <a:pt x="35" y="39"/>
                  </a:lnTo>
                  <a:lnTo>
                    <a:pt x="37" y="34"/>
                  </a:lnTo>
                  <a:lnTo>
                    <a:pt x="41" y="30"/>
                  </a:lnTo>
                  <a:lnTo>
                    <a:pt x="44" y="27"/>
                  </a:lnTo>
                  <a:lnTo>
                    <a:pt x="48" y="23"/>
                  </a:lnTo>
                  <a:lnTo>
                    <a:pt x="52" y="20"/>
                  </a:lnTo>
                  <a:lnTo>
                    <a:pt x="55" y="17"/>
                  </a:lnTo>
                  <a:lnTo>
                    <a:pt x="60" y="14"/>
                  </a:lnTo>
                  <a:lnTo>
                    <a:pt x="64" y="11"/>
                  </a:lnTo>
                  <a:lnTo>
                    <a:pt x="68" y="9"/>
                  </a:lnTo>
                  <a:lnTo>
                    <a:pt x="73" y="6"/>
                  </a:lnTo>
                  <a:lnTo>
                    <a:pt x="78" y="5"/>
                  </a:lnTo>
                  <a:lnTo>
                    <a:pt x="84" y="4"/>
                  </a:lnTo>
                  <a:lnTo>
                    <a:pt x="89" y="3"/>
                  </a:lnTo>
                  <a:lnTo>
                    <a:pt x="94" y="2"/>
                  </a:lnTo>
                  <a:lnTo>
                    <a:pt x="100" y="2"/>
                  </a:lnTo>
                  <a:lnTo>
                    <a:pt x="106" y="0"/>
                  </a:lnTo>
                  <a:lnTo>
                    <a:pt x="112" y="2"/>
                  </a:lnTo>
                  <a:lnTo>
                    <a:pt x="118" y="2"/>
                  </a:lnTo>
                  <a:lnTo>
                    <a:pt x="124" y="3"/>
                  </a:lnTo>
                  <a:lnTo>
                    <a:pt x="128" y="4"/>
                  </a:lnTo>
                  <a:lnTo>
                    <a:pt x="134" y="5"/>
                  </a:lnTo>
                  <a:lnTo>
                    <a:pt x="139" y="6"/>
                  </a:lnTo>
                  <a:lnTo>
                    <a:pt x="144" y="9"/>
                  </a:lnTo>
                  <a:lnTo>
                    <a:pt x="148" y="11"/>
                  </a:lnTo>
                  <a:lnTo>
                    <a:pt x="151" y="15"/>
                  </a:lnTo>
                  <a:lnTo>
                    <a:pt x="155" y="17"/>
                  </a:lnTo>
                  <a:lnTo>
                    <a:pt x="158" y="21"/>
                  </a:lnTo>
                  <a:lnTo>
                    <a:pt x="162" y="24"/>
                  </a:lnTo>
                  <a:lnTo>
                    <a:pt x="164" y="28"/>
                  </a:lnTo>
                  <a:lnTo>
                    <a:pt x="167" y="33"/>
                  </a:lnTo>
                  <a:lnTo>
                    <a:pt x="169" y="36"/>
                  </a:lnTo>
                  <a:lnTo>
                    <a:pt x="170" y="41"/>
                  </a:lnTo>
                  <a:lnTo>
                    <a:pt x="178" y="32"/>
                  </a:lnTo>
                  <a:lnTo>
                    <a:pt x="186" y="23"/>
                  </a:lnTo>
                  <a:lnTo>
                    <a:pt x="194" y="17"/>
                  </a:lnTo>
                  <a:lnTo>
                    <a:pt x="203" y="11"/>
                  </a:lnTo>
                  <a:lnTo>
                    <a:pt x="212" y="6"/>
                  </a:lnTo>
                  <a:lnTo>
                    <a:pt x="222" y="4"/>
                  </a:lnTo>
                  <a:lnTo>
                    <a:pt x="232" y="2"/>
                  </a:lnTo>
                  <a:lnTo>
                    <a:pt x="242" y="0"/>
                  </a:lnTo>
                  <a:lnTo>
                    <a:pt x="251" y="2"/>
                  </a:lnTo>
                  <a:lnTo>
                    <a:pt x="259" y="2"/>
                  </a:lnTo>
                  <a:lnTo>
                    <a:pt x="266" y="4"/>
                  </a:lnTo>
                  <a:lnTo>
                    <a:pt x="274" y="5"/>
                  </a:lnTo>
                  <a:lnTo>
                    <a:pt x="280" y="9"/>
                  </a:lnTo>
                  <a:lnTo>
                    <a:pt x="286" y="11"/>
                  </a:lnTo>
                  <a:lnTo>
                    <a:pt x="292" y="16"/>
                  </a:lnTo>
                  <a:lnTo>
                    <a:pt x="296" y="20"/>
                  </a:lnTo>
                  <a:lnTo>
                    <a:pt x="300" y="26"/>
                  </a:lnTo>
                  <a:lnTo>
                    <a:pt x="304" y="30"/>
                  </a:lnTo>
                  <a:lnTo>
                    <a:pt x="307" y="37"/>
                  </a:lnTo>
                  <a:lnTo>
                    <a:pt x="310" y="45"/>
                  </a:lnTo>
                  <a:lnTo>
                    <a:pt x="312" y="52"/>
                  </a:lnTo>
                  <a:lnTo>
                    <a:pt x="313" y="60"/>
                  </a:lnTo>
                  <a:lnTo>
                    <a:pt x="314" y="69"/>
                  </a:lnTo>
                  <a:lnTo>
                    <a:pt x="314" y="78"/>
                  </a:lnTo>
                  <a:lnTo>
                    <a:pt x="314" y="238"/>
                  </a:lnTo>
                  <a:lnTo>
                    <a:pt x="275" y="238"/>
                  </a:lnTo>
                  <a:lnTo>
                    <a:pt x="275" y="91"/>
                  </a:lnTo>
                  <a:lnTo>
                    <a:pt x="275" y="87"/>
                  </a:lnTo>
                  <a:lnTo>
                    <a:pt x="275" y="81"/>
                  </a:lnTo>
                  <a:lnTo>
                    <a:pt x="275" y="76"/>
                  </a:lnTo>
                  <a:lnTo>
                    <a:pt x="275" y="71"/>
                  </a:lnTo>
                  <a:lnTo>
                    <a:pt x="274" y="67"/>
                  </a:lnTo>
                  <a:lnTo>
                    <a:pt x="274" y="64"/>
                  </a:lnTo>
                  <a:lnTo>
                    <a:pt x="272" y="60"/>
                  </a:lnTo>
                  <a:lnTo>
                    <a:pt x="271" y="58"/>
                  </a:lnTo>
                  <a:lnTo>
                    <a:pt x="270" y="55"/>
                  </a:lnTo>
                  <a:lnTo>
                    <a:pt x="269" y="53"/>
                  </a:lnTo>
                  <a:lnTo>
                    <a:pt x="268" y="51"/>
                  </a:lnTo>
                  <a:lnTo>
                    <a:pt x="266" y="48"/>
                  </a:lnTo>
                  <a:lnTo>
                    <a:pt x="264" y="47"/>
                  </a:lnTo>
                  <a:lnTo>
                    <a:pt x="263" y="45"/>
                  </a:lnTo>
                  <a:lnTo>
                    <a:pt x="260" y="42"/>
                  </a:lnTo>
                  <a:lnTo>
                    <a:pt x="258" y="41"/>
                  </a:lnTo>
                  <a:lnTo>
                    <a:pt x="256" y="40"/>
                  </a:lnTo>
                  <a:lnTo>
                    <a:pt x="252" y="39"/>
                  </a:lnTo>
                  <a:lnTo>
                    <a:pt x="250" y="37"/>
                  </a:lnTo>
                  <a:lnTo>
                    <a:pt x="247" y="36"/>
                  </a:lnTo>
                  <a:lnTo>
                    <a:pt x="244" y="36"/>
                  </a:lnTo>
                  <a:lnTo>
                    <a:pt x="240" y="35"/>
                  </a:lnTo>
                  <a:lnTo>
                    <a:pt x="238" y="35"/>
                  </a:lnTo>
                  <a:lnTo>
                    <a:pt x="234" y="35"/>
                  </a:lnTo>
                  <a:lnTo>
                    <a:pt x="228" y="35"/>
                  </a:lnTo>
                  <a:lnTo>
                    <a:pt x="222" y="36"/>
                  </a:lnTo>
                  <a:lnTo>
                    <a:pt x="217" y="37"/>
                  </a:lnTo>
                  <a:lnTo>
                    <a:pt x="211" y="39"/>
                  </a:lnTo>
                  <a:lnTo>
                    <a:pt x="206" y="41"/>
                  </a:lnTo>
                  <a:lnTo>
                    <a:pt x="202" y="43"/>
                  </a:lnTo>
                  <a:lnTo>
                    <a:pt x="198" y="47"/>
                  </a:lnTo>
                  <a:lnTo>
                    <a:pt x="193" y="51"/>
                  </a:lnTo>
                  <a:lnTo>
                    <a:pt x="190" y="55"/>
                  </a:lnTo>
                  <a:lnTo>
                    <a:pt x="186" y="60"/>
                  </a:lnTo>
                  <a:lnTo>
                    <a:pt x="184" y="66"/>
                  </a:lnTo>
                  <a:lnTo>
                    <a:pt x="181" y="72"/>
                  </a:lnTo>
                  <a:lnTo>
                    <a:pt x="180" y="79"/>
                  </a:lnTo>
                  <a:lnTo>
                    <a:pt x="178" y="87"/>
                  </a:lnTo>
                  <a:lnTo>
                    <a:pt x="178" y="95"/>
                  </a:lnTo>
                  <a:lnTo>
                    <a:pt x="178" y="103"/>
                  </a:lnTo>
                  <a:lnTo>
                    <a:pt x="178" y="238"/>
                  </a:lnTo>
                  <a:lnTo>
                    <a:pt x="138" y="238"/>
                  </a:lnTo>
                  <a:lnTo>
                    <a:pt x="138" y="88"/>
                  </a:lnTo>
                  <a:lnTo>
                    <a:pt x="138" y="81"/>
                  </a:lnTo>
                  <a:lnTo>
                    <a:pt x="137" y="75"/>
                  </a:lnTo>
                  <a:lnTo>
                    <a:pt x="137" y="70"/>
                  </a:lnTo>
                  <a:lnTo>
                    <a:pt x="136" y="64"/>
                  </a:lnTo>
                  <a:lnTo>
                    <a:pt x="134" y="60"/>
                  </a:lnTo>
                  <a:lnTo>
                    <a:pt x="132" y="55"/>
                  </a:lnTo>
                  <a:lnTo>
                    <a:pt x="131" y="52"/>
                  </a:lnTo>
                  <a:lnTo>
                    <a:pt x="128" y="48"/>
                  </a:lnTo>
                  <a:lnTo>
                    <a:pt x="126" y="45"/>
                  </a:lnTo>
                  <a:lnTo>
                    <a:pt x="122" y="42"/>
                  </a:lnTo>
                  <a:lnTo>
                    <a:pt x="119" y="40"/>
                  </a:lnTo>
                  <a:lnTo>
                    <a:pt x="115" y="39"/>
                  </a:lnTo>
                  <a:lnTo>
                    <a:pt x="112" y="36"/>
                  </a:lnTo>
                  <a:lnTo>
                    <a:pt x="107" y="35"/>
                  </a:lnTo>
                  <a:lnTo>
                    <a:pt x="102" y="35"/>
                  </a:lnTo>
                  <a:lnTo>
                    <a:pt x="97" y="35"/>
                  </a:lnTo>
                  <a:lnTo>
                    <a:pt x="92" y="35"/>
                  </a:lnTo>
                  <a:lnTo>
                    <a:pt x="89" y="35"/>
                  </a:lnTo>
                  <a:lnTo>
                    <a:pt x="84" y="36"/>
                  </a:lnTo>
                  <a:lnTo>
                    <a:pt x="80" y="37"/>
                  </a:lnTo>
                  <a:lnTo>
                    <a:pt x="77" y="39"/>
                  </a:lnTo>
                  <a:lnTo>
                    <a:pt x="73" y="40"/>
                  </a:lnTo>
                  <a:lnTo>
                    <a:pt x="70" y="41"/>
                  </a:lnTo>
                  <a:lnTo>
                    <a:pt x="66" y="43"/>
                  </a:lnTo>
                  <a:lnTo>
                    <a:pt x="62" y="46"/>
                  </a:lnTo>
                  <a:lnTo>
                    <a:pt x="59" y="48"/>
                  </a:lnTo>
                  <a:lnTo>
                    <a:pt x="56" y="52"/>
                  </a:lnTo>
                  <a:lnTo>
                    <a:pt x="54" y="54"/>
                  </a:lnTo>
                  <a:lnTo>
                    <a:pt x="52" y="58"/>
                  </a:lnTo>
                  <a:lnTo>
                    <a:pt x="49" y="61"/>
                  </a:lnTo>
                  <a:lnTo>
                    <a:pt x="47" y="65"/>
                  </a:lnTo>
                  <a:lnTo>
                    <a:pt x="46" y="69"/>
                  </a:lnTo>
                  <a:lnTo>
                    <a:pt x="44" y="73"/>
                  </a:lnTo>
                  <a:lnTo>
                    <a:pt x="43" y="78"/>
                  </a:lnTo>
                  <a:lnTo>
                    <a:pt x="42" y="84"/>
                  </a:lnTo>
                  <a:lnTo>
                    <a:pt x="41" y="90"/>
                  </a:lnTo>
                  <a:lnTo>
                    <a:pt x="40" y="96"/>
                  </a:lnTo>
                  <a:lnTo>
                    <a:pt x="40" y="103"/>
                  </a:lnTo>
                  <a:lnTo>
                    <a:pt x="40" y="111"/>
                  </a:lnTo>
                  <a:lnTo>
                    <a:pt x="40" y="118"/>
                  </a:lnTo>
                  <a:lnTo>
                    <a:pt x="40" y="238"/>
                  </a:lnTo>
                  <a:lnTo>
                    <a:pt x="0" y="23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74"/>
            <p:cNvSpPr/>
            <p:nvPr/>
          </p:nvSpPr>
          <p:spPr>
            <a:xfrm>
              <a:off x="760" y="1304"/>
              <a:ext cx="40" cy="66"/>
            </a:xfrm>
            <a:custGeom>
              <a:avLst/>
              <a:gdLst/>
              <a:ahLst/>
              <a:cxnLst/>
              <a:rect l="l" t="t" r="r" b="b"/>
              <a:pathLst>
                <a:path w="202" h="328" extrusionOk="0">
                  <a:moveTo>
                    <a:pt x="0" y="328"/>
                  </a:moveTo>
                  <a:lnTo>
                    <a:pt x="0" y="6"/>
                  </a:lnTo>
                  <a:lnTo>
                    <a:pt x="36" y="6"/>
                  </a:lnTo>
                  <a:lnTo>
                    <a:pt x="36" y="36"/>
                  </a:lnTo>
                  <a:lnTo>
                    <a:pt x="39" y="32"/>
                  </a:lnTo>
                  <a:lnTo>
                    <a:pt x="42" y="28"/>
                  </a:lnTo>
                  <a:lnTo>
                    <a:pt x="46" y="24"/>
                  </a:lnTo>
                  <a:lnTo>
                    <a:pt x="49" y="21"/>
                  </a:lnTo>
                  <a:lnTo>
                    <a:pt x="53" y="17"/>
                  </a:lnTo>
                  <a:lnTo>
                    <a:pt x="57" y="15"/>
                  </a:lnTo>
                  <a:lnTo>
                    <a:pt x="60" y="12"/>
                  </a:lnTo>
                  <a:lnTo>
                    <a:pt x="65" y="10"/>
                  </a:lnTo>
                  <a:lnTo>
                    <a:pt x="69" y="8"/>
                  </a:lnTo>
                  <a:lnTo>
                    <a:pt x="73" y="6"/>
                  </a:lnTo>
                  <a:lnTo>
                    <a:pt x="77" y="4"/>
                  </a:lnTo>
                  <a:lnTo>
                    <a:pt x="82" y="3"/>
                  </a:lnTo>
                  <a:lnTo>
                    <a:pt x="87" y="2"/>
                  </a:lnTo>
                  <a:lnTo>
                    <a:pt x="93" y="2"/>
                  </a:lnTo>
                  <a:lnTo>
                    <a:pt x="97" y="0"/>
                  </a:lnTo>
                  <a:lnTo>
                    <a:pt x="103" y="0"/>
                  </a:lnTo>
                  <a:lnTo>
                    <a:pt x="111" y="2"/>
                  </a:lnTo>
                  <a:lnTo>
                    <a:pt x="118" y="2"/>
                  </a:lnTo>
                  <a:lnTo>
                    <a:pt x="125" y="3"/>
                  </a:lnTo>
                  <a:lnTo>
                    <a:pt x="131" y="5"/>
                  </a:lnTo>
                  <a:lnTo>
                    <a:pt x="138" y="6"/>
                  </a:lnTo>
                  <a:lnTo>
                    <a:pt x="144" y="10"/>
                  </a:lnTo>
                  <a:lnTo>
                    <a:pt x="150" y="12"/>
                  </a:lnTo>
                  <a:lnTo>
                    <a:pt x="156" y="16"/>
                  </a:lnTo>
                  <a:lnTo>
                    <a:pt x="161" y="20"/>
                  </a:lnTo>
                  <a:lnTo>
                    <a:pt x="166" y="24"/>
                  </a:lnTo>
                  <a:lnTo>
                    <a:pt x="171" y="29"/>
                  </a:lnTo>
                  <a:lnTo>
                    <a:pt x="175" y="35"/>
                  </a:lnTo>
                  <a:lnTo>
                    <a:pt x="180" y="40"/>
                  </a:lnTo>
                  <a:lnTo>
                    <a:pt x="184" y="46"/>
                  </a:lnTo>
                  <a:lnTo>
                    <a:pt x="187" y="53"/>
                  </a:lnTo>
                  <a:lnTo>
                    <a:pt x="190" y="59"/>
                  </a:lnTo>
                  <a:lnTo>
                    <a:pt x="192" y="66"/>
                  </a:lnTo>
                  <a:lnTo>
                    <a:pt x="195" y="73"/>
                  </a:lnTo>
                  <a:lnTo>
                    <a:pt x="197" y="81"/>
                  </a:lnTo>
                  <a:lnTo>
                    <a:pt x="198" y="89"/>
                  </a:lnTo>
                  <a:lnTo>
                    <a:pt x="201" y="96"/>
                  </a:lnTo>
                  <a:lnTo>
                    <a:pt x="201" y="105"/>
                  </a:lnTo>
                  <a:lnTo>
                    <a:pt x="202" y="112"/>
                  </a:lnTo>
                  <a:lnTo>
                    <a:pt x="202" y="120"/>
                  </a:lnTo>
                  <a:lnTo>
                    <a:pt x="202" y="129"/>
                  </a:lnTo>
                  <a:lnTo>
                    <a:pt x="201" y="138"/>
                  </a:lnTo>
                  <a:lnTo>
                    <a:pt x="199" y="147"/>
                  </a:lnTo>
                  <a:lnTo>
                    <a:pt x="198" y="154"/>
                  </a:lnTo>
                  <a:lnTo>
                    <a:pt x="197" y="162"/>
                  </a:lnTo>
                  <a:lnTo>
                    <a:pt x="195" y="169"/>
                  </a:lnTo>
                  <a:lnTo>
                    <a:pt x="192" y="178"/>
                  </a:lnTo>
                  <a:lnTo>
                    <a:pt x="189" y="185"/>
                  </a:lnTo>
                  <a:lnTo>
                    <a:pt x="185" y="191"/>
                  </a:lnTo>
                  <a:lnTo>
                    <a:pt x="181" y="198"/>
                  </a:lnTo>
                  <a:lnTo>
                    <a:pt x="178" y="204"/>
                  </a:lnTo>
                  <a:lnTo>
                    <a:pt x="173" y="210"/>
                  </a:lnTo>
                  <a:lnTo>
                    <a:pt x="168" y="215"/>
                  </a:lnTo>
                  <a:lnTo>
                    <a:pt x="163" y="220"/>
                  </a:lnTo>
                  <a:lnTo>
                    <a:pt x="157" y="225"/>
                  </a:lnTo>
                  <a:lnTo>
                    <a:pt x="151" y="228"/>
                  </a:lnTo>
                  <a:lnTo>
                    <a:pt x="145" y="232"/>
                  </a:lnTo>
                  <a:lnTo>
                    <a:pt x="139" y="235"/>
                  </a:lnTo>
                  <a:lnTo>
                    <a:pt x="133" y="238"/>
                  </a:lnTo>
                  <a:lnTo>
                    <a:pt x="126" y="240"/>
                  </a:lnTo>
                  <a:lnTo>
                    <a:pt x="120" y="241"/>
                  </a:lnTo>
                  <a:lnTo>
                    <a:pt x="114" y="243"/>
                  </a:lnTo>
                  <a:lnTo>
                    <a:pt x="107" y="244"/>
                  </a:lnTo>
                  <a:lnTo>
                    <a:pt x="100" y="244"/>
                  </a:lnTo>
                  <a:lnTo>
                    <a:pt x="95" y="244"/>
                  </a:lnTo>
                  <a:lnTo>
                    <a:pt x="90" y="243"/>
                  </a:lnTo>
                  <a:lnTo>
                    <a:pt x="87" y="243"/>
                  </a:lnTo>
                  <a:lnTo>
                    <a:pt x="82" y="241"/>
                  </a:lnTo>
                  <a:lnTo>
                    <a:pt x="77" y="240"/>
                  </a:lnTo>
                  <a:lnTo>
                    <a:pt x="73" y="239"/>
                  </a:lnTo>
                  <a:lnTo>
                    <a:pt x="69" y="237"/>
                  </a:lnTo>
                  <a:lnTo>
                    <a:pt x="65" y="235"/>
                  </a:lnTo>
                  <a:lnTo>
                    <a:pt x="61" y="233"/>
                  </a:lnTo>
                  <a:lnTo>
                    <a:pt x="58" y="231"/>
                  </a:lnTo>
                  <a:lnTo>
                    <a:pt x="54" y="228"/>
                  </a:lnTo>
                  <a:lnTo>
                    <a:pt x="51" y="226"/>
                  </a:lnTo>
                  <a:lnTo>
                    <a:pt x="48" y="223"/>
                  </a:lnTo>
                  <a:lnTo>
                    <a:pt x="45" y="220"/>
                  </a:lnTo>
                  <a:lnTo>
                    <a:pt x="42" y="217"/>
                  </a:lnTo>
                  <a:lnTo>
                    <a:pt x="40" y="214"/>
                  </a:lnTo>
                  <a:lnTo>
                    <a:pt x="40" y="328"/>
                  </a:lnTo>
                  <a:lnTo>
                    <a:pt x="0" y="328"/>
                  </a:lnTo>
                  <a:close/>
                  <a:moveTo>
                    <a:pt x="36" y="124"/>
                  </a:moveTo>
                  <a:lnTo>
                    <a:pt x="36" y="135"/>
                  </a:lnTo>
                  <a:lnTo>
                    <a:pt x="36" y="144"/>
                  </a:lnTo>
                  <a:lnTo>
                    <a:pt x="39" y="154"/>
                  </a:lnTo>
                  <a:lnTo>
                    <a:pt x="40" y="162"/>
                  </a:lnTo>
                  <a:lnTo>
                    <a:pt x="42" y="171"/>
                  </a:lnTo>
                  <a:lnTo>
                    <a:pt x="46" y="178"/>
                  </a:lnTo>
                  <a:lnTo>
                    <a:pt x="49" y="184"/>
                  </a:lnTo>
                  <a:lnTo>
                    <a:pt x="54" y="190"/>
                  </a:lnTo>
                  <a:lnTo>
                    <a:pt x="58" y="195"/>
                  </a:lnTo>
                  <a:lnTo>
                    <a:pt x="64" y="199"/>
                  </a:lnTo>
                  <a:lnTo>
                    <a:pt x="69" y="203"/>
                  </a:lnTo>
                  <a:lnTo>
                    <a:pt x="73" y="205"/>
                  </a:lnTo>
                  <a:lnTo>
                    <a:pt x="79" y="208"/>
                  </a:lnTo>
                  <a:lnTo>
                    <a:pt x="85" y="210"/>
                  </a:lnTo>
                  <a:lnTo>
                    <a:pt x="91" y="211"/>
                  </a:lnTo>
                  <a:lnTo>
                    <a:pt x="97" y="211"/>
                  </a:lnTo>
                  <a:lnTo>
                    <a:pt x="105" y="210"/>
                  </a:lnTo>
                  <a:lnTo>
                    <a:pt x="111" y="210"/>
                  </a:lnTo>
                  <a:lnTo>
                    <a:pt x="117" y="208"/>
                  </a:lnTo>
                  <a:lnTo>
                    <a:pt x="123" y="205"/>
                  </a:lnTo>
                  <a:lnTo>
                    <a:pt x="127" y="203"/>
                  </a:lnTo>
                  <a:lnTo>
                    <a:pt x="133" y="198"/>
                  </a:lnTo>
                  <a:lnTo>
                    <a:pt x="138" y="195"/>
                  </a:lnTo>
                  <a:lnTo>
                    <a:pt x="143" y="189"/>
                  </a:lnTo>
                  <a:lnTo>
                    <a:pt x="147" y="183"/>
                  </a:lnTo>
                  <a:lnTo>
                    <a:pt x="151" y="177"/>
                  </a:lnTo>
                  <a:lnTo>
                    <a:pt x="154" y="169"/>
                  </a:lnTo>
                  <a:lnTo>
                    <a:pt x="156" y="161"/>
                  </a:lnTo>
                  <a:lnTo>
                    <a:pt x="159" y="151"/>
                  </a:lnTo>
                  <a:lnTo>
                    <a:pt x="160" y="142"/>
                  </a:lnTo>
                  <a:lnTo>
                    <a:pt x="161" y="131"/>
                  </a:lnTo>
                  <a:lnTo>
                    <a:pt x="161" y="120"/>
                  </a:lnTo>
                  <a:lnTo>
                    <a:pt x="161" y="109"/>
                  </a:lnTo>
                  <a:lnTo>
                    <a:pt x="160" y="100"/>
                  </a:lnTo>
                  <a:lnTo>
                    <a:pt x="159" y="90"/>
                  </a:lnTo>
                  <a:lnTo>
                    <a:pt x="157" y="82"/>
                  </a:lnTo>
                  <a:lnTo>
                    <a:pt x="154" y="73"/>
                  </a:lnTo>
                  <a:lnTo>
                    <a:pt x="151" y="66"/>
                  </a:lnTo>
                  <a:lnTo>
                    <a:pt x="148" y="59"/>
                  </a:lnTo>
                  <a:lnTo>
                    <a:pt x="143" y="53"/>
                  </a:lnTo>
                  <a:lnTo>
                    <a:pt x="138" y="48"/>
                  </a:lnTo>
                  <a:lnTo>
                    <a:pt x="133" y="43"/>
                  </a:lnTo>
                  <a:lnTo>
                    <a:pt x="129" y="40"/>
                  </a:lnTo>
                  <a:lnTo>
                    <a:pt x="123" y="37"/>
                  </a:lnTo>
                  <a:lnTo>
                    <a:pt x="118" y="35"/>
                  </a:lnTo>
                  <a:lnTo>
                    <a:pt x="112" y="33"/>
                  </a:lnTo>
                  <a:lnTo>
                    <a:pt x="106" y="32"/>
                  </a:lnTo>
                  <a:lnTo>
                    <a:pt x="100" y="32"/>
                  </a:lnTo>
                  <a:lnTo>
                    <a:pt x="94" y="32"/>
                  </a:lnTo>
                  <a:lnTo>
                    <a:pt x="88" y="33"/>
                  </a:lnTo>
                  <a:lnTo>
                    <a:pt x="82" y="35"/>
                  </a:lnTo>
                  <a:lnTo>
                    <a:pt x="76" y="37"/>
                  </a:lnTo>
                  <a:lnTo>
                    <a:pt x="70" y="41"/>
                  </a:lnTo>
                  <a:lnTo>
                    <a:pt x="65" y="45"/>
                  </a:lnTo>
                  <a:lnTo>
                    <a:pt x="60" y="49"/>
                  </a:lnTo>
                  <a:lnTo>
                    <a:pt x="55" y="55"/>
                  </a:lnTo>
                  <a:lnTo>
                    <a:pt x="51" y="61"/>
                  </a:lnTo>
                  <a:lnTo>
                    <a:pt x="47" y="69"/>
                  </a:lnTo>
                  <a:lnTo>
                    <a:pt x="43" y="76"/>
                  </a:lnTo>
                  <a:lnTo>
                    <a:pt x="41" y="84"/>
                  </a:lnTo>
                  <a:lnTo>
                    <a:pt x="39" y="93"/>
                  </a:lnTo>
                  <a:lnTo>
                    <a:pt x="37" y="102"/>
                  </a:lnTo>
                  <a:lnTo>
                    <a:pt x="36" y="113"/>
                  </a:lnTo>
                  <a:lnTo>
                    <a:pt x="36" y="1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74"/>
            <p:cNvSpPr/>
            <p:nvPr/>
          </p:nvSpPr>
          <p:spPr>
            <a:xfrm>
              <a:off x="807" y="1304"/>
              <a:ext cx="43" cy="49"/>
            </a:xfrm>
            <a:custGeom>
              <a:avLst/>
              <a:gdLst/>
              <a:ahLst/>
              <a:cxnLst/>
              <a:rect l="l" t="t" r="r" b="b"/>
              <a:pathLst>
                <a:path w="219" h="244" extrusionOk="0">
                  <a:moveTo>
                    <a:pt x="0" y="123"/>
                  </a:moveTo>
                  <a:lnTo>
                    <a:pt x="1" y="107"/>
                  </a:lnTo>
                  <a:lnTo>
                    <a:pt x="3" y="91"/>
                  </a:lnTo>
                  <a:lnTo>
                    <a:pt x="5" y="78"/>
                  </a:lnTo>
                  <a:lnTo>
                    <a:pt x="10" y="66"/>
                  </a:lnTo>
                  <a:lnTo>
                    <a:pt x="15" y="54"/>
                  </a:lnTo>
                  <a:lnTo>
                    <a:pt x="21" y="45"/>
                  </a:lnTo>
                  <a:lnTo>
                    <a:pt x="28" y="35"/>
                  </a:lnTo>
                  <a:lnTo>
                    <a:pt x="36" y="27"/>
                  </a:lnTo>
                  <a:lnTo>
                    <a:pt x="43" y="21"/>
                  </a:lnTo>
                  <a:lnTo>
                    <a:pt x="52" y="16"/>
                  </a:lnTo>
                  <a:lnTo>
                    <a:pt x="60" y="11"/>
                  </a:lnTo>
                  <a:lnTo>
                    <a:pt x="70" y="8"/>
                  </a:lnTo>
                  <a:lnTo>
                    <a:pt x="79" y="4"/>
                  </a:lnTo>
                  <a:lnTo>
                    <a:pt x="89" y="3"/>
                  </a:lnTo>
                  <a:lnTo>
                    <a:pt x="99" y="2"/>
                  </a:lnTo>
                  <a:lnTo>
                    <a:pt x="109" y="0"/>
                  </a:lnTo>
                  <a:lnTo>
                    <a:pt x="121" y="2"/>
                  </a:lnTo>
                  <a:lnTo>
                    <a:pt x="132" y="3"/>
                  </a:lnTo>
                  <a:lnTo>
                    <a:pt x="143" y="5"/>
                  </a:lnTo>
                  <a:lnTo>
                    <a:pt x="153" y="9"/>
                  </a:lnTo>
                  <a:lnTo>
                    <a:pt x="162" y="14"/>
                  </a:lnTo>
                  <a:lnTo>
                    <a:pt x="172" y="18"/>
                  </a:lnTo>
                  <a:lnTo>
                    <a:pt x="180" y="24"/>
                  </a:lnTo>
                  <a:lnTo>
                    <a:pt x="187" y="33"/>
                  </a:lnTo>
                  <a:lnTo>
                    <a:pt x="195" y="40"/>
                  </a:lnTo>
                  <a:lnTo>
                    <a:pt x="201" y="49"/>
                  </a:lnTo>
                  <a:lnTo>
                    <a:pt x="207" y="59"/>
                  </a:lnTo>
                  <a:lnTo>
                    <a:pt x="210" y="70"/>
                  </a:lnTo>
                  <a:lnTo>
                    <a:pt x="214" y="81"/>
                  </a:lnTo>
                  <a:lnTo>
                    <a:pt x="216" y="93"/>
                  </a:lnTo>
                  <a:lnTo>
                    <a:pt x="217" y="106"/>
                  </a:lnTo>
                  <a:lnTo>
                    <a:pt x="219" y="119"/>
                  </a:lnTo>
                  <a:lnTo>
                    <a:pt x="217" y="130"/>
                  </a:lnTo>
                  <a:lnTo>
                    <a:pt x="217" y="141"/>
                  </a:lnTo>
                  <a:lnTo>
                    <a:pt x="216" y="150"/>
                  </a:lnTo>
                  <a:lnTo>
                    <a:pt x="215" y="159"/>
                  </a:lnTo>
                  <a:lnTo>
                    <a:pt x="213" y="167"/>
                  </a:lnTo>
                  <a:lnTo>
                    <a:pt x="210" y="175"/>
                  </a:lnTo>
                  <a:lnTo>
                    <a:pt x="208" y="183"/>
                  </a:lnTo>
                  <a:lnTo>
                    <a:pt x="204" y="190"/>
                  </a:lnTo>
                  <a:lnTo>
                    <a:pt x="201" y="196"/>
                  </a:lnTo>
                  <a:lnTo>
                    <a:pt x="197" y="202"/>
                  </a:lnTo>
                  <a:lnTo>
                    <a:pt x="192" y="207"/>
                  </a:lnTo>
                  <a:lnTo>
                    <a:pt x="189" y="213"/>
                  </a:lnTo>
                  <a:lnTo>
                    <a:pt x="183" y="217"/>
                  </a:lnTo>
                  <a:lnTo>
                    <a:pt x="178" y="221"/>
                  </a:lnTo>
                  <a:lnTo>
                    <a:pt x="172" y="226"/>
                  </a:lnTo>
                  <a:lnTo>
                    <a:pt x="166" y="229"/>
                  </a:lnTo>
                  <a:lnTo>
                    <a:pt x="159" y="233"/>
                  </a:lnTo>
                  <a:lnTo>
                    <a:pt x="153" y="235"/>
                  </a:lnTo>
                  <a:lnTo>
                    <a:pt x="145" y="238"/>
                  </a:lnTo>
                  <a:lnTo>
                    <a:pt x="138" y="240"/>
                  </a:lnTo>
                  <a:lnTo>
                    <a:pt x="131" y="241"/>
                  </a:lnTo>
                  <a:lnTo>
                    <a:pt x="124" y="243"/>
                  </a:lnTo>
                  <a:lnTo>
                    <a:pt x="117" y="244"/>
                  </a:lnTo>
                  <a:lnTo>
                    <a:pt x="109" y="244"/>
                  </a:lnTo>
                  <a:lnTo>
                    <a:pt x="97" y="243"/>
                  </a:lnTo>
                  <a:lnTo>
                    <a:pt x="87" y="241"/>
                  </a:lnTo>
                  <a:lnTo>
                    <a:pt x="76" y="239"/>
                  </a:lnTo>
                  <a:lnTo>
                    <a:pt x="65" y="235"/>
                  </a:lnTo>
                  <a:lnTo>
                    <a:pt x="55" y="232"/>
                  </a:lnTo>
                  <a:lnTo>
                    <a:pt x="47" y="226"/>
                  </a:lnTo>
                  <a:lnTo>
                    <a:pt x="39" y="220"/>
                  </a:lnTo>
                  <a:lnTo>
                    <a:pt x="30" y="213"/>
                  </a:lnTo>
                  <a:lnTo>
                    <a:pt x="23" y="204"/>
                  </a:lnTo>
                  <a:lnTo>
                    <a:pt x="17" y="195"/>
                  </a:lnTo>
                  <a:lnTo>
                    <a:pt x="12" y="185"/>
                  </a:lnTo>
                  <a:lnTo>
                    <a:pt x="7" y="174"/>
                  </a:lnTo>
                  <a:lnTo>
                    <a:pt x="5" y="162"/>
                  </a:lnTo>
                  <a:lnTo>
                    <a:pt x="3" y="150"/>
                  </a:lnTo>
                  <a:lnTo>
                    <a:pt x="1" y="136"/>
                  </a:lnTo>
                  <a:lnTo>
                    <a:pt x="0" y="123"/>
                  </a:lnTo>
                  <a:close/>
                  <a:moveTo>
                    <a:pt x="41" y="123"/>
                  </a:moveTo>
                  <a:lnTo>
                    <a:pt x="41" y="133"/>
                  </a:lnTo>
                  <a:lnTo>
                    <a:pt x="42" y="143"/>
                  </a:lnTo>
                  <a:lnTo>
                    <a:pt x="43" y="153"/>
                  </a:lnTo>
                  <a:lnTo>
                    <a:pt x="46" y="161"/>
                  </a:lnTo>
                  <a:lnTo>
                    <a:pt x="48" y="169"/>
                  </a:lnTo>
                  <a:lnTo>
                    <a:pt x="52" y="177"/>
                  </a:lnTo>
                  <a:lnTo>
                    <a:pt x="55" y="183"/>
                  </a:lnTo>
                  <a:lnTo>
                    <a:pt x="60" y="189"/>
                  </a:lnTo>
                  <a:lnTo>
                    <a:pt x="65" y="195"/>
                  </a:lnTo>
                  <a:lnTo>
                    <a:pt x="71" y="198"/>
                  </a:lnTo>
                  <a:lnTo>
                    <a:pt x="76" y="203"/>
                  </a:lnTo>
                  <a:lnTo>
                    <a:pt x="82" y="205"/>
                  </a:lnTo>
                  <a:lnTo>
                    <a:pt x="89" y="208"/>
                  </a:lnTo>
                  <a:lnTo>
                    <a:pt x="95" y="210"/>
                  </a:lnTo>
                  <a:lnTo>
                    <a:pt x="102" y="210"/>
                  </a:lnTo>
                  <a:lnTo>
                    <a:pt x="109" y="211"/>
                  </a:lnTo>
                  <a:lnTo>
                    <a:pt x="117" y="210"/>
                  </a:lnTo>
                  <a:lnTo>
                    <a:pt x="124" y="210"/>
                  </a:lnTo>
                  <a:lnTo>
                    <a:pt x="130" y="208"/>
                  </a:lnTo>
                  <a:lnTo>
                    <a:pt x="136" y="205"/>
                  </a:lnTo>
                  <a:lnTo>
                    <a:pt x="142" y="203"/>
                  </a:lnTo>
                  <a:lnTo>
                    <a:pt x="148" y="198"/>
                  </a:lnTo>
                  <a:lnTo>
                    <a:pt x="153" y="195"/>
                  </a:lnTo>
                  <a:lnTo>
                    <a:pt x="159" y="189"/>
                  </a:lnTo>
                  <a:lnTo>
                    <a:pt x="162" y="183"/>
                  </a:lnTo>
                  <a:lnTo>
                    <a:pt x="167" y="177"/>
                  </a:lnTo>
                  <a:lnTo>
                    <a:pt x="169" y="169"/>
                  </a:lnTo>
                  <a:lnTo>
                    <a:pt x="173" y="161"/>
                  </a:lnTo>
                  <a:lnTo>
                    <a:pt x="175" y="151"/>
                  </a:lnTo>
                  <a:lnTo>
                    <a:pt x="177" y="142"/>
                  </a:lnTo>
                  <a:lnTo>
                    <a:pt x="178" y="132"/>
                  </a:lnTo>
                  <a:lnTo>
                    <a:pt x="178" y="120"/>
                  </a:lnTo>
                  <a:lnTo>
                    <a:pt x="178" y="111"/>
                  </a:lnTo>
                  <a:lnTo>
                    <a:pt x="177" y="101"/>
                  </a:lnTo>
                  <a:lnTo>
                    <a:pt x="175" y="91"/>
                  </a:lnTo>
                  <a:lnTo>
                    <a:pt x="173" y="83"/>
                  </a:lnTo>
                  <a:lnTo>
                    <a:pt x="169" y="75"/>
                  </a:lnTo>
                  <a:lnTo>
                    <a:pt x="167" y="67"/>
                  </a:lnTo>
                  <a:lnTo>
                    <a:pt x="162" y="61"/>
                  </a:lnTo>
                  <a:lnTo>
                    <a:pt x="159" y="55"/>
                  </a:lnTo>
                  <a:lnTo>
                    <a:pt x="153" y="51"/>
                  </a:lnTo>
                  <a:lnTo>
                    <a:pt x="148" y="46"/>
                  </a:lnTo>
                  <a:lnTo>
                    <a:pt x="142" y="42"/>
                  </a:lnTo>
                  <a:lnTo>
                    <a:pt x="136" y="39"/>
                  </a:lnTo>
                  <a:lnTo>
                    <a:pt x="130" y="36"/>
                  </a:lnTo>
                  <a:lnTo>
                    <a:pt x="124" y="35"/>
                  </a:lnTo>
                  <a:lnTo>
                    <a:pt x="117" y="34"/>
                  </a:lnTo>
                  <a:lnTo>
                    <a:pt x="109" y="34"/>
                  </a:lnTo>
                  <a:lnTo>
                    <a:pt x="102" y="34"/>
                  </a:lnTo>
                  <a:lnTo>
                    <a:pt x="95" y="35"/>
                  </a:lnTo>
                  <a:lnTo>
                    <a:pt x="89" y="36"/>
                  </a:lnTo>
                  <a:lnTo>
                    <a:pt x="82" y="39"/>
                  </a:lnTo>
                  <a:lnTo>
                    <a:pt x="76" y="42"/>
                  </a:lnTo>
                  <a:lnTo>
                    <a:pt x="71" y="46"/>
                  </a:lnTo>
                  <a:lnTo>
                    <a:pt x="65" y="51"/>
                  </a:lnTo>
                  <a:lnTo>
                    <a:pt x="60" y="55"/>
                  </a:lnTo>
                  <a:lnTo>
                    <a:pt x="55" y="61"/>
                  </a:lnTo>
                  <a:lnTo>
                    <a:pt x="52" y="67"/>
                  </a:lnTo>
                  <a:lnTo>
                    <a:pt x="48" y="75"/>
                  </a:lnTo>
                  <a:lnTo>
                    <a:pt x="46" y="83"/>
                  </a:lnTo>
                  <a:lnTo>
                    <a:pt x="43" y="91"/>
                  </a:lnTo>
                  <a:lnTo>
                    <a:pt x="42" y="101"/>
                  </a:lnTo>
                  <a:lnTo>
                    <a:pt x="41" y="112"/>
                  </a:lnTo>
                  <a:lnTo>
                    <a:pt x="41" y="12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74"/>
            <p:cNvSpPr/>
            <p:nvPr/>
          </p:nvSpPr>
          <p:spPr>
            <a:xfrm>
              <a:off x="859" y="1304"/>
              <a:ext cx="38" cy="48"/>
            </a:xfrm>
            <a:custGeom>
              <a:avLst/>
              <a:gdLst/>
              <a:ahLst/>
              <a:cxnLst/>
              <a:rect l="l" t="t" r="r" b="b"/>
              <a:pathLst>
                <a:path w="189" h="238" extrusionOk="0">
                  <a:moveTo>
                    <a:pt x="0" y="238"/>
                  </a:moveTo>
                  <a:lnTo>
                    <a:pt x="0" y="6"/>
                  </a:lnTo>
                  <a:lnTo>
                    <a:pt x="35" y="6"/>
                  </a:lnTo>
                  <a:lnTo>
                    <a:pt x="35" y="39"/>
                  </a:lnTo>
                  <a:lnTo>
                    <a:pt x="42" y="30"/>
                  </a:lnTo>
                  <a:lnTo>
                    <a:pt x="49" y="22"/>
                  </a:lnTo>
                  <a:lnTo>
                    <a:pt x="58" y="16"/>
                  </a:lnTo>
                  <a:lnTo>
                    <a:pt x="67" y="10"/>
                  </a:lnTo>
                  <a:lnTo>
                    <a:pt x="77" y="6"/>
                  </a:lnTo>
                  <a:lnTo>
                    <a:pt x="87" y="3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14" y="0"/>
                  </a:lnTo>
                  <a:lnTo>
                    <a:pt x="120" y="2"/>
                  </a:lnTo>
                  <a:lnTo>
                    <a:pt x="125" y="2"/>
                  </a:lnTo>
                  <a:lnTo>
                    <a:pt x="130" y="3"/>
                  </a:lnTo>
                  <a:lnTo>
                    <a:pt x="135" y="4"/>
                  </a:lnTo>
                  <a:lnTo>
                    <a:pt x="139" y="5"/>
                  </a:lnTo>
                  <a:lnTo>
                    <a:pt x="144" y="6"/>
                  </a:lnTo>
                  <a:lnTo>
                    <a:pt x="148" y="9"/>
                  </a:lnTo>
                  <a:lnTo>
                    <a:pt x="153" y="10"/>
                  </a:lnTo>
                  <a:lnTo>
                    <a:pt x="156" y="12"/>
                  </a:lnTo>
                  <a:lnTo>
                    <a:pt x="160" y="15"/>
                  </a:lnTo>
                  <a:lnTo>
                    <a:pt x="163" y="17"/>
                  </a:lnTo>
                  <a:lnTo>
                    <a:pt x="167" y="20"/>
                  </a:lnTo>
                  <a:lnTo>
                    <a:pt x="169" y="22"/>
                  </a:lnTo>
                  <a:lnTo>
                    <a:pt x="172" y="26"/>
                  </a:lnTo>
                  <a:lnTo>
                    <a:pt x="174" y="28"/>
                  </a:lnTo>
                  <a:lnTo>
                    <a:pt x="177" y="32"/>
                  </a:lnTo>
                  <a:lnTo>
                    <a:pt x="179" y="35"/>
                  </a:lnTo>
                  <a:lnTo>
                    <a:pt x="180" y="37"/>
                  </a:lnTo>
                  <a:lnTo>
                    <a:pt x="181" y="41"/>
                  </a:lnTo>
                  <a:lnTo>
                    <a:pt x="184" y="45"/>
                  </a:lnTo>
                  <a:lnTo>
                    <a:pt x="185" y="49"/>
                  </a:lnTo>
                  <a:lnTo>
                    <a:pt x="186" y="53"/>
                  </a:lnTo>
                  <a:lnTo>
                    <a:pt x="186" y="57"/>
                  </a:lnTo>
                  <a:lnTo>
                    <a:pt x="187" y="60"/>
                  </a:lnTo>
                  <a:lnTo>
                    <a:pt x="187" y="64"/>
                  </a:lnTo>
                  <a:lnTo>
                    <a:pt x="189" y="67"/>
                  </a:lnTo>
                  <a:lnTo>
                    <a:pt x="189" y="72"/>
                  </a:lnTo>
                  <a:lnTo>
                    <a:pt x="189" y="77"/>
                  </a:lnTo>
                  <a:lnTo>
                    <a:pt x="189" y="83"/>
                  </a:lnTo>
                  <a:lnTo>
                    <a:pt x="189" y="89"/>
                  </a:lnTo>
                  <a:lnTo>
                    <a:pt x="189" y="95"/>
                  </a:lnTo>
                  <a:lnTo>
                    <a:pt x="189" y="238"/>
                  </a:lnTo>
                  <a:lnTo>
                    <a:pt x="149" y="238"/>
                  </a:lnTo>
                  <a:lnTo>
                    <a:pt x="149" y="97"/>
                  </a:lnTo>
                  <a:lnTo>
                    <a:pt x="149" y="91"/>
                  </a:lnTo>
                  <a:lnTo>
                    <a:pt x="149" y="85"/>
                  </a:lnTo>
                  <a:lnTo>
                    <a:pt x="149" y="81"/>
                  </a:lnTo>
                  <a:lnTo>
                    <a:pt x="149" y="76"/>
                  </a:lnTo>
                  <a:lnTo>
                    <a:pt x="148" y="72"/>
                  </a:lnTo>
                  <a:lnTo>
                    <a:pt x="147" y="67"/>
                  </a:lnTo>
                  <a:lnTo>
                    <a:pt x="147" y="64"/>
                  </a:lnTo>
                  <a:lnTo>
                    <a:pt x="145" y="61"/>
                  </a:lnTo>
                  <a:lnTo>
                    <a:pt x="144" y="58"/>
                  </a:lnTo>
                  <a:lnTo>
                    <a:pt x="142" y="55"/>
                  </a:lnTo>
                  <a:lnTo>
                    <a:pt x="141" y="53"/>
                  </a:lnTo>
                  <a:lnTo>
                    <a:pt x="138" y="51"/>
                  </a:lnTo>
                  <a:lnTo>
                    <a:pt x="137" y="48"/>
                  </a:lnTo>
                  <a:lnTo>
                    <a:pt x="135" y="46"/>
                  </a:lnTo>
                  <a:lnTo>
                    <a:pt x="131" y="43"/>
                  </a:lnTo>
                  <a:lnTo>
                    <a:pt x="129" y="42"/>
                  </a:lnTo>
                  <a:lnTo>
                    <a:pt x="126" y="40"/>
                  </a:lnTo>
                  <a:lnTo>
                    <a:pt x="123" y="39"/>
                  </a:lnTo>
                  <a:lnTo>
                    <a:pt x="119" y="37"/>
                  </a:lnTo>
                  <a:lnTo>
                    <a:pt x="115" y="36"/>
                  </a:lnTo>
                  <a:lnTo>
                    <a:pt x="113" y="36"/>
                  </a:lnTo>
                  <a:lnTo>
                    <a:pt x="109" y="35"/>
                  </a:lnTo>
                  <a:lnTo>
                    <a:pt x="105" y="35"/>
                  </a:lnTo>
                  <a:lnTo>
                    <a:pt x="101" y="35"/>
                  </a:lnTo>
                  <a:lnTo>
                    <a:pt x="95" y="35"/>
                  </a:lnTo>
                  <a:lnTo>
                    <a:pt x="89" y="36"/>
                  </a:lnTo>
                  <a:lnTo>
                    <a:pt x="83" y="37"/>
                  </a:lnTo>
                  <a:lnTo>
                    <a:pt x="78" y="39"/>
                  </a:lnTo>
                  <a:lnTo>
                    <a:pt x="72" y="41"/>
                  </a:lnTo>
                  <a:lnTo>
                    <a:pt x="67" y="43"/>
                  </a:lnTo>
                  <a:lnTo>
                    <a:pt x="63" y="47"/>
                  </a:lnTo>
                  <a:lnTo>
                    <a:pt x="58" y="51"/>
                  </a:lnTo>
                  <a:lnTo>
                    <a:pt x="53" y="55"/>
                  </a:lnTo>
                  <a:lnTo>
                    <a:pt x="49" y="60"/>
                  </a:lnTo>
                  <a:lnTo>
                    <a:pt x="47" y="66"/>
                  </a:lnTo>
                  <a:lnTo>
                    <a:pt x="45" y="73"/>
                  </a:lnTo>
                  <a:lnTo>
                    <a:pt x="42" y="82"/>
                  </a:lnTo>
                  <a:lnTo>
                    <a:pt x="41" y="91"/>
                  </a:lnTo>
                  <a:lnTo>
                    <a:pt x="40" y="101"/>
                  </a:lnTo>
                  <a:lnTo>
                    <a:pt x="40" y="112"/>
                  </a:lnTo>
                  <a:lnTo>
                    <a:pt x="40" y="238"/>
                  </a:lnTo>
                  <a:lnTo>
                    <a:pt x="0" y="23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74"/>
            <p:cNvSpPr/>
            <p:nvPr/>
          </p:nvSpPr>
          <p:spPr>
            <a:xfrm>
              <a:off x="907" y="1304"/>
              <a:ext cx="42" cy="49"/>
            </a:xfrm>
            <a:custGeom>
              <a:avLst/>
              <a:gdLst/>
              <a:ahLst/>
              <a:cxnLst/>
              <a:rect l="l" t="t" r="r" b="b"/>
              <a:pathLst>
                <a:path w="213" h="244" extrusionOk="0">
                  <a:moveTo>
                    <a:pt x="171" y="163"/>
                  </a:moveTo>
                  <a:lnTo>
                    <a:pt x="212" y="168"/>
                  </a:lnTo>
                  <a:lnTo>
                    <a:pt x="210" y="177"/>
                  </a:lnTo>
                  <a:lnTo>
                    <a:pt x="206" y="185"/>
                  </a:lnTo>
                  <a:lnTo>
                    <a:pt x="202" y="193"/>
                  </a:lnTo>
                  <a:lnTo>
                    <a:pt x="199" y="201"/>
                  </a:lnTo>
                  <a:lnTo>
                    <a:pt x="194" y="207"/>
                  </a:lnTo>
                  <a:lnTo>
                    <a:pt x="188" y="213"/>
                  </a:lnTo>
                  <a:lnTo>
                    <a:pt x="182" y="219"/>
                  </a:lnTo>
                  <a:lnTo>
                    <a:pt x="176" y="223"/>
                  </a:lnTo>
                  <a:lnTo>
                    <a:pt x="170" y="228"/>
                  </a:lnTo>
                  <a:lnTo>
                    <a:pt x="163" y="233"/>
                  </a:lnTo>
                  <a:lnTo>
                    <a:pt x="154" y="235"/>
                  </a:lnTo>
                  <a:lnTo>
                    <a:pt x="147" y="239"/>
                  </a:lnTo>
                  <a:lnTo>
                    <a:pt x="138" y="240"/>
                  </a:lnTo>
                  <a:lnTo>
                    <a:pt x="129" y="243"/>
                  </a:lnTo>
                  <a:lnTo>
                    <a:pt x="120" y="243"/>
                  </a:lnTo>
                  <a:lnTo>
                    <a:pt x="110" y="244"/>
                  </a:lnTo>
                  <a:lnTo>
                    <a:pt x="97" y="243"/>
                  </a:lnTo>
                  <a:lnTo>
                    <a:pt x="86" y="241"/>
                  </a:lnTo>
                  <a:lnTo>
                    <a:pt x="74" y="239"/>
                  </a:lnTo>
                  <a:lnTo>
                    <a:pt x="64" y="235"/>
                  </a:lnTo>
                  <a:lnTo>
                    <a:pt x="55" y="232"/>
                  </a:lnTo>
                  <a:lnTo>
                    <a:pt x="45" y="226"/>
                  </a:lnTo>
                  <a:lnTo>
                    <a:pt x="37" y="220"/>
                  </a:lnTo>
                  <a:lnTo>
                    <a:pt x="30" y="213"/>
                  </a:lnTo>
                  <a:lnTo>
                    <a:pt x="22" y="204"/>
                  </a:lnTo>
                  <a:lnTo>
                    <a:pt x="16" y="195"/>
                  </a:lnTo>
                  <a:lnTo>
                    <a:pt x="10" y="185"/>
                  </a:lnTo>
                  <a:lnTo>
                    <a:pt x="7" y="174"/>
                  </a:lnTo>
                  <a:lnTo>
                    <a:pt x="3" y="163"/>
                  </a:lnTo>
                  <a:lnTo>
                    <a:pt x="1" y="151"/>
                  </a:lnTo>
                  <a:lnTo>
                    <a:pt x="0" y="138"/>
                  </a:lnTo>
                  <a:lnTo>
                    <a:pt x="0" y="124"/>
                  </a:lnTo>
                  <a:lnTo>
                    <a:pt x="0" y="109"/>
                  </a:lnTo>
                  <a:lnTo>
                    <a:pt x="1" y="96"/>
                  </a:lnTo>
                  <a:lnTo>
                    <a:pt x="3" y="84"/>
                  </a:lnTo>
                  <a:lnTo>
                    <a:pt x="7" y="72"/>
                  </a:lnTo>
                  <a:lnTo>
                    <a:pt x="10" y="61"/>
                  </a:lnTo>
                  <a:lnTo>
                    <a:pt x="16" y="51"/>
                  </a:lnTo>
                  <a:lnTo>
                    <a:pt x="22" y="41"/>
                  </a:lnTo>
                  <a:lnTo>
                    <a:pt x="30" y="33"/>
                  </a:lnTo>
                  <a:lnTo>
                    <a:pt x="37" y="26"/>
                  </a:lnTo>
                  <a:lnTo>
                    <a:pt x="45" y="20"/>
                  </a:lnTo>
                  <a:lnTo>
                    <a:pt x="55" y="14"/>
                  </a:lnTo>
                  <a:lnTo>
                    <a:pt x="64" y="9"/>
                  </a:lnTo>
                  <a:lnTo>
                    <a:pt x="74" y="5"/>
                  </a:lnTo>
                  <a:lnTo>
                    <a:pt x="85" y="3"/>
                  </a:lnTo>
                  <a:lnTo>
                    <a:pt x="96" y="2"/>
                  </a:lnTo>
                  <a:lnTo>
                    <a:pt x="108" y="0"/>
                  </a:lnTo>
                  <a:lnTo>
                    <a:pt x="120" y="2"/>
                  </a:lnTo>
                  <a:lnTo>
                    <a:pt x="130" y="3"/>
                  </a:lnTo>
                  <a:lnTo>
                    <a:pt x="140" y="5"/>
                  </a:lnTo>
                  <a:lnTo>
                    <a:pt x="150" y="9"/>
                  </a:lnTo>
                  <a:lnTo>
                    <a:pt x="159" y="14"/>
                  </a:lnTo>
                  <a:lnTo>
                    <a:pt x="168" y="18"/>
                  </a:lnTo>
                  <a:lnTo>
                    <a:pt x="176" y="26"/>
                  </a:lnTo>
                  <a:lnTo>
                    <a:pt x="183" y="33"/>
                  </a:lnTo>
                  <a:lnTo>
                    <a:pt x="190" y="41"/>
                  </a:lnTo>
                  <a:lnTo>
                    <a:pt x="196" y="49"/>
                  </a:lnTo>
                  <a:lnTo>
                    <a:pt x="201" y="60"/>
                  </a:lnTo>
                  <a:lnTo>
                    <a:pt x="206" y="71"/>
                  </a:lnTo>
                  <a:lnTo>
                    <a:pt x="210" y="82"/>
                  </a:lnTo>
                  <a:lnTo>
                    <a:pt x="212" y="95"/>
                  </a:lnTo>
                  <a:lnTo>
                    <a:pt x="213" y="108"/>
                  </a:lnTo>
                  <a:lnTo>
                    <a:pt x="213" y="121"/>
                  </a:lnTo>
                  <a:lnTo>
                    <a:pt x="213" y="123"/>
                  </a:lnTo>
                  <a:lnTo>
                    <a:pt x="213" y="124"/>
                  </a:lnTo>
                  <a:lnTo>
                    <a:pt x="213" y="125"/>
                  </a:lnTo>
                  <a:lnTo>
                    <a:pt x="213" y="126"/>
                  </a:lnTo>
                  <a:lnTo>
                    <a:pt x="213" y="127"/>
                  </a:lnTo>
                  <a:lnTo>
                    <a:pt x="213" y="129"/>
                  </a:lnTo>
                  <a:lnTo>
                    <a:pt x="213" y="131"/>
                  </a:lnTo>
                  <a:lnTo>
                    <a:pt x="213" y="132"/>
                  </a:lnTo>
                  <a:lnTo>
                    <a:pt x="40" y="132"/>
                  </a:lnTo>
                  <a:lnTo>
                    <a:pt x="40" y="142"/>
                  </a:lnTo>
                  <a:lnTo>
                    <a:pt x="42" y="150"/>
                  </a:lnTo>
                  <a:lnTo>
                    <a:pt x="44" y="159"/>
                  </a:lnTo>
                  <a:lnTo>
                    <a:pt x="46" y="166"/>
                  </a:lnTo>
                  <a:lnTo>
                    <a:pt x="49" y="173"/>
                  </a:lnTo>
                  <a:lnTo>
                    <a:pt x="52" y="179"/>
                  </a:lnTo>
                  <a:lnTo>
                    <a:pt x="57" y="185"/>
                  </a:lnTo>
                  <a:lnTo>
                    <a:pt x="62" y="191"/>
                  </a:lnTo>
                  <a:lnTo>
                    <a:pt x="67" y="196"/>
                  </a:lnTo>
                  <a:lnTo>
                    <a:pt x="72" y="199"/>
                  </a:lnTo>
                  <a:lnTo>
                    <a:pt x="78" y="203"/>
                  </a:lnTo>
                  <a:lnTo>
                    <a:pt x="84" y="207"/>
                  </a:lnTo>
                  <a:lnTo>
                    <a:pt x="90" y="208"/>
                  </a:lnTo>
                  <a:lnTo>
                    <a:pt x="96" y="210"/>
                  </a:lnTo>
                  <a:lnTo>
                    <a:pt x="103" y="211"/>
                  </a:lnTo>
                  <a:lnTo>
                    <a:pt x="110" y="211"/>
                  </a:lnTo>
                  <a:lnTo>
                    <a:pt x="115" y="211"/>
                  </a:lnTo>
                  <a:lnTo>
                    <a:pt x="121" y="210"/>
                  </a:lnTo>
                  <a:lnTo>
                    <a:pt x="126" y="209"/>
                  </a:lnTo>
                  <a:lnTo>
                    <a:pt x="130" y="208"/>
                  </a:lnTo>
                  <a:lnTo>
                    <a:pt x="134" y="207"/>
                  </a:lnTo>
                  <a:lnTo>
                    <a:pt x="139" y="204"/>
                  </a:lnTo>
                  <a:lnTo>
                    <a:pt x="144" y="203"/>
                  </a:lnTo>
                  <a:lnTo>
                    <a:pt x="147" y="199"/>
                  </a:lnTo>
                  <a:lnTo>
                    <a:pt x="151" y="197"/>
                  </a:lnTo>
                  <a:lnTo>
                    <a:pt x="154" y="193"/>
                  </a:lnTo>
                  <a:lnTo>
                    <a:pt x="158" y="190"/>
                  </a:lnTo>
                  <a:lnTo>
                    <a:pt x="160" y="185"/>
                  </a:lnTo>
                  <a:lnTo>
                    <a:pt x="164" y="180"/>
                  </a:lnTo>
                  <a:lnTo>
                    <a:pt x="166" y="175"/>
                  </a:lnTo>
                  <a:lnTo>
                    <a:pt x="169" y="169"/>
                  </a:lnTo>
                  <a:lnTo>
                    <a:pt x="171" y="163"/>
                  </a:lnTo>
                  <a:close/>
                  <a:moveTo>
                    <a:pt x="42" y="100"/>
                  </a:moveTo>
                  <a:lnTo>
                    <a:pt x="171" y="100"/>
                  </a:lnTo>
                  <a:lnTo>
                    <a:pt x="171" y="93"/>
                  </a:lnTo>
                  <a:lnTo>
                    <a:pt x="170" y="87"/>
                  </a:lnTo>
                  <a:lnTo>
                    <a:pt x="169" y="79"/>
                  </a:lnTo>
                  <a:lnTo>
                    <a:pt x="166" y="75"/>
                  </a:lnTo>
                  <a:lnTo>
                    <a:pt x="165" y="69"/>
                  </a:lnTo>
                  <a:lnTo>
                    <a:pt x="163" y="64"/>
                  </a:lnTo>
                  <a:lnTo>
                    <a:pt x="159" y="60"/>
                  </a:lnTo>
                  <a:lnTo>
                    <a:pt x="157" y="55"/>
                  </a:lnTo>
                  <a:lnTo>
                    <a:pt x="152" y="51"/>
                  </a:lnTo>
                  <a:lnTo>
                    <a:pt x="147" y="46"/>
                  </a:lnTo>
                  <a:lnTo>
                    <a:pt x="141" y="42"/>
                  </a:lnTo>
                  <a:lnTo>
                    <a:pt x="135" y="39"/>
                  </a:lnTo>
                  <a:lnTo>
                    <a:pt x="129" y="36"/>
                  </a:lnTo>
                  <a:lnTo>
                    <a:pt x="122" y="35"/>
                  </a:lnTo>
                  <a:lnTo>
                    <a:pt x="115" y="34"/>
                  </a:lnTo>
                  <a:lnTo>
                    <a:pt x="108" y="33"/>
                  </a:lnTo>
                  <a:lnTo>
                    <a:pt x="102" y="34"/>
                  </a:lnTo>
                  <a:lnTo>
                    <a:pt x="96" y="34"/>
                  </a:lnTo>
                  <a:lnTo>
                    <a:pt x="88" y="36"/>
                  </a:lnTo>
                  <a:lnTo>
                    <a:pt x="84" y="37"/>
                  </a:lnTo>
                  <a:lnTo>
                    <a:pt x="78" y="40"/>
                  </a:lnTo>
                  <a:lnTo>
                    <a:pt x="73" y="43"/>
                  </a:lnTo>
                  <a:lnTo>
                    <a:pt x="67" y="47"/>
                  </a:lnTo>
                  <a:lnTo>
                    <a:pt x="62" y="51"/>
                  </a:lnTo>
                  <a:lnTo>
                    <a:pt x="58" y="55"/>
                  </a:lnTo>
                  <a:lnTo>
                    <a:pt x="55" y="61"/>
                  </a:lnTo>
                  <a:lnTo>
                    <a:pt x="51" y="66"/>
                  </a:lnTo>
                  <a:lnTo>
                    <a:pt x="48" y="72"/>
                  </a:lnTo>
                  <a:lnTo>
                    <a:pt x="46" y="78"/>
                  </a:lnTo>
                  <a:lnTo>
                    <a:pt x="44" y="85"/>
                  </a:lnTo>
                  <a:lnTo>
                    <a:pt x="43" y="93"/>
                  </a:lnTo>
                  <a:lnTo>
                    <a:pt x="42" y="10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74"/>
            <p:cNvSpPr/>
            <p:nvPr/>
          </p:nvSpPr>
          <p:spPr>
            <a:xfrm>
              <a:off x="959" y="1304"/>
              <a:ext cx="38" cy="48"/>
            </a:xfrm>
            <a:custGeom>
              <a:avLst/>
              <a:gdLst/>
              <a:ahLst/>
              <a:cxnLst/>
              <a:rect l="l" t="t" r="r" b="b"/>
              <a:pathLst>
                <a:path w="189" h="238" extrusionOk="0">
                  <a:moveTo>
                    <a:pt x="0" y="238"/>
                  </a:moveTo>
                  <a:lnTo>
                    <a:pt x="0" y="6"/>
                  </a:lnTo>
                  <a:lnTo>
                    <a:pt x="36" y="6"/>
                  </a:lnTo>
                  <a:lnTo>
                    <a:pt x="36" y="39"/>
                  </a:lnTo>
                  <a:lnTo>
                    <a:pt x="42" y="30"/>
                  </a:lnTo>
                  <a:lnTo>
                    <a:pt x="51" y="22"/>
                  </a:lnTo>
                  <a:lnTo>
                    <a:pt x="58" y="16"/>
                  </a:lnTo>
                  <a:lnTo>
                    <a:pt x="67" y="10"/>
                  </a:lnTo>
                  <a:lnTo>
                    <a:pt x="77" y="6"/>
                  </a:lnTo>
                  <a:lnTo>
                    <a:pt x="87" y="3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15" y="0"/>
                  </a:lnTo>
                  <a:lnTo>
                    <a:pt x="120" y="2"/>
                  </a:lnTo>
                  <a:lnTo>
                    <a:pt x="125" y="2"/>
                  </a:lnTo>
                  <a:lnTo>
                    <a:pt x="130" y="3"/>
                  </a:lnTo>
                  <a:lnTo>
                    <a:pt x="135" y="4"/>
                  </a:lnTo>
                  <a:lnTo>
                    <a:pt x="139" y="5"/>
                  </a:lnTo>
                  <a:lnTo>
                    <a:pt x="144" y="6"/>
                  </a:lnTo>
                  <a:lnTo>
                    <a:pt x="148" y="9"/>
                  </a:lnTo>
                  <a:lnTo>
                    <a:pt x="153" y="10"/>
                  </a:lnTo>
                  <a:lnTo>
                    <a:pt x="156" y="12"/>
                  </a:lnTo>
                  <a:lnTo>
                    <a:pt x="160" y="15"/>
                  </a:lnTo>
                  <a:lnTo>
                    <a:pt x="163" y="17"/>
                  </a:lnTo>
                  <a:lnTo>
                    <a:pt x="167" y="20"/>
                  </a:lnTo>
                  <a:lnTo>
                    <a:pt x="169" y="22"/>
                  </a:lnTo>
                  <a:lnTo>
                    <a:pt x="172" y="26"/>
                  </a:lnTo>
                  <a:lnTo>
                    <a:pt x="174" y="28"/>
                  </a:lnTo>
                  <a:lnTo>
                    <a:pt x="177" y="32"/>
                  </a:lnTo>
                  <a:lnTo>
                    <a:pt x="179" y="35"/>
                  </a:lnTo>
                  <a:lnTo>
                    <a:pt x="180" y="37"/>
                  </a:lnTo>
                  <a:lnTo>
                    <a:pt x="183" y="41"/>
                  </a:lnTo>
                  <a:lnTo>
                    <a:pt x="184" y="45"/>
                  </a:lnTo>
                  <a:lnTo>
                    <a:pt x="185" y="49"/>
                  </a:lnTo>
                  <a:lnTo>
                    <a:pt x="186" y="53"/>
                  </a:lnTo>
                  <a:lnTo>
                    <a:pt x="187" y="57"/>
                  </a:lnTo>
                  <a:lnTo>
                    <a:pt x="187" y="60"/>
                  </a:lnTo>
                  <a:lnTo>
                    <a:pt x="187" y="64"/>
                  </a:lnTo>
                  <a:lnTo>
                    <a:pt x="189" y="67"/>
                  </a:lnTo>
                  <a:lnTo>
                    <a:pt x="189" y="72"/>
                  </a:lnTo>
                  <a:lnTo>
                    <a:pt x="189" y="77"/>
                  </a:lnTo>
                  <a:lnTo>
                    <a:pt x="189" y="83"/>
                  </a:lnTo>
                  <a:lnTo>
                    <a:pt x="189" y="89"/>
                  </a:lnTo>
                  <a:lnTo>
                    <a:pt x="189" y="95"/>
                  </a:lnTo>
                  <a:lnTo>
                    <a:pt x="189" y="238"/>
                  </a:lnTo>
                  <a:lnTo>
                    <a:pt x="150" y="238"/>
                  </a:lnTo>
                  <a:lnTo>
                    <a:pt x="150" y="97"/>
                  </a:lnTo>
                  <a:lnTo>
                    <a:pt x="150" y="91"/>
                  </a:lnTo>
                  <a:lnTo>
                    <a:pt x="149" y="85"/>
                  </a:lnTo>
                  <a:lnTo>
                    <a:pt x="149" y="81"/>
                  </a:lnTo>
                  <a:lnTo>
                    <a:pt x="149" y="76"/>
                  </a:lnTo>
                  <a:lnTo>
                    <a:pt x="148" y="72"/>
                  </a:lnTo>
                  <a:lnTo>
                    <a:pt x="147" y="67"/>
                  </a:lnTo>
                  <a:lnTo>
                    <a:pt x="147" y="64"/>
                  </a:lnTo>
                  <a:lnTo>
                    <a:pt x="145" y="61"/>
                  </a:lnTo>
                  <a:lnTo>
                    <a:pt x="144" y="58"/>
                  </a:lnTo>
                  <a:lnTo>
                    <a:pt x="143" y="55"/>
                  </a:lnTo>
                  <a:lnTo>
                    <a:pt x="141" y="53"/>
                  </a:lnTo>
                  <a:lnTo>
                    <a:pt x="139" y="51"/>
                  </a:lnTo>
                  <a:lnTo>
                    <a:pt x="137" y="48"/>
                  </a:lnTo>
                  <a:lnTo>
                    <a:pt x="135" y="46"/>
                  </a:lnTo>
                  <a:lnTo>
                    <a:pt x="132" y="43"/>
                  </a:lnTo>
                  <a:lnTo>
                    <a:pt x="129" y="42"/>
                  </a:lnTo>
                  <a:lnTo>
                    <a:pt x="126" y="40"/>
                  </a:lnTo>
                  <a:lnTo>
                    <a:pt x="123" y="39"/>
                  </a:lnTo>
                  <a:lnTo>
                    <a:pt x="119" y="37"/>
                  </a:lnTo>
                  <a:lnTo>
                    <a:pt x="117" y="36"/>
                  </a:lnTo>
                  <a:lnTo>
                    <a:pt x="113" y="36"/>
                  </a:lnTo>
                  <a:lnTo>
                    <a:pt x="109" y="35"/>
                  </a:lnTo>
                  <a:lnTo>
                    <a:pt x="106" y="35"/>
                  </a:lnTo>
                  <a:lnTo>
                    <a:pt x="101" y="35"/>
                  </a:lnTo>
                  <a:lnTo>
                    <a:pt x="95" y="35"/>
                  </a:lnTo>
                  <a:lnTo>
                    <a:pt x="89" y="36"/>
                  </a:lnTo>
                  <a:lnTo>
                    <a:pt x="83" y="37"/>
                  </a:lnTo>
                  <a:lnTo>
                    <a:pt x="78" y="39"/>
                  </a:lnTo>
                  <a:lnTo>
                    <a:pt x="72" y="41"/>
                  </a:lnTo>
                  <a:lnTo>
                    <a:pt x="67" y="43"/>
                  </a:lnTo>
                  <a:lnTo>
                    <a:pt x="63" y="47"/>
                  </a:lnTo>
                  <a:lnTo>
                    <a:pt x="58" y="51"/>
                  </a:lnTo>
                  <a:lnTo>
                    <a:pt x="54" y="55"/>
                  </a:lnTo>
                  <a:lnTo>
                    <a:pt x="49" y="60"/>
                  </a:lnTo>
                  <a:lnTo>
                    <a:pt x="47" y="66"/>
                  </a:lnTo>
                  <a:lnTo>
                    <a:pt x="45" y="73"/>
                  </a:lnTo>
                  <a:lnTo>
                    <a:pt x="42" y="82"/>
                  </a:lnTo>
                  <a:lnTo>
                    <a:pt x="41" y="91"/>
                  </a:lnTo>
                  <a:lnTo>
                    <a:pt x="40" y="101"/>
                  </a:lnTo>
                  <a:lnTo>
                    <a:pt x="40" y="112"/>
                  </a:lnTo>
                  <a:lnTo>
                    <a:pt x="40" y="238"/>
                  </a:lnTo>
                  <a:lnTo>
                    <a:pt x="0" y="23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74"/>
            <p:cNvSpPr/>
            <p:nvPr/>
          </p:nvSpPr>
          <p:spPr>
            <a:xfrm>
              <a:off x="1005" y="1289"/>
              <a:ext cx="22" cy="63"/>
            </a:xfrm>
            <a:custGeom>
              <a:avLst/>
              <a:gdLst/>
              <a:ahLst/>
              <a:cxnLst/>
              <a:rect l="l" t="t" r="r" b="b"/>
              <a:pathLst>
                <a:path w="113" h="316" extrusionOk="0">
                  <a:moveTo>
                    <a:pt x="107" y="278"/>
                  </a:moveTo>
                  <a:lnTo>
                    <a:pt x="113" y="313"/>
                  </a:lnTo>
                  <a:lnTo>
                    <a:pt x="109" y="314"/>
                  </a:lnTo>
                  <a:lnTo>
                    <a:pt x="105" y="314"/>
                  </a:lnTo>
                  <a:lnTo>
                    <a:pt x="101" y="315"/>
                  </a:lnTo>
                  <a:lnTo>
                    <a:pt x="97" y="315"/>
                  </a:lnTo>
                  <a:lnTo>
                    <a:pt x="94" y="316"/>
                  </a:lnTo>
                  <a:lnTo>
                    <a:pt x="90" y="316"/>
                  </a:lnTo>
                  <a:lnTo>
                    <a:pt x="87" y="316"/>
                  </a:lnTo>
                  <a:lnTo>
                    <a:pt x="83" y="316"/>
                  </a:lnTo>
                  <a:lnTo>
                    <a:pt x="78" y="316"/>
                  </a:lnTo>
                  <a:lnTo>
                    <a:pt x="73" y="316"/>
                  </a:lnTo>
                  <a:lnTo>
                    <a:pt x="69" y="315"/>
                  </a:lnTo>
                  <a:lnTo>
                    <a:pt x="64" y="315"/>
                  </a:lnTo>
                  <a:lnTo>
                    <a:pt x="60" y="314"/>
                  </a:lnTo>
                  <a:lnTo>
                    <a:pt x="57" y="313"/>
                  </a:lnTo>
                  <a:lnTo>
                    <a:pt x="53" y="312"/>
                  </a:lnTo>
                  <a:lnTo>
                    <a:pt x="51" y="309"/>
                  </a:lnTo>
                  <a:lnTo>
                    <a:pt x="47" y="308"/>
                  </a:lnTo>
                  <a:lnTo>
                    <a:pt x="45" y="306"/>
                  </a:lnTo>
                  <a:lnTo>
                    <a:pt x="42" y="304"/>
                  </a:lnTo>
                  <a:lnTo>
                    <a:pt x="40" y="302"/>
                  </a:lnTo>
                  <a:lnTo>
                    <a:pt x="39" y="300"/>
                  </a:lnTo>
                  <a:lnTo>
                    <a:pt x="36" y="297"/>
                  </a:lnTo>
                  <a:lnTo>
                    <a:pt x="35" y="295"/>
                  </a:lnTo>
                  <a:lnTo>
                    <a:pt x="34" y="291"/>
                  </a:lnTo>
                  <a:lnTo>
                    <a:pt x="33" y="289"/>
                  </a:lnTo>
                  <a:lnTo>
                    <a:pt x="31" y="285"/>
                  </a:lnTo>
                  <a:lnTo>
                    <a:pt x="30" y="280"/>
                  </a:lnTo>
                  <a:lnTo>
                    <a:pt x="30" y="274"/>
                  </a:lnTo>
                  <a:lnTo>
                    <a:pt x="29" y="268"/>
                  </a:lnTo>
                  <a:lnTo>
                    <a:pt x="29" y="261"/>
                  </a:lnTo>
                  <a:lnTo>
                    <a:pt x="29" y="254"/>
                  </a:lnTo>
                  <a:lnTo>
                    <a:pt x="29" y="246"/>
                  </a:lnTo>
                  <a:lnTo>
                    <a:pt x="29" y="111"/>
                  </a:lnTo>
                  <a:lnTo>
                    <a:pt x="0" y="111"/>
                  </a:lnTo>
                  <a:lnTo>
                    <a:pt x="0" y="81"/>
                  </a:lnTo>
                  <a:lnTo>
                    <a:pt x="29" y="81"/>
                  </a:lnTo>
                  <a:lnTo>
                    <a:pt x="29" y="24"/>
                  </a:lnTo>
                  <a:lnTo>
                    <a:pt x="67" y="0"/>
                  </a:lnTo>
                  <a:lnTo>
                    <a:pt x="67" y="81"/>
                  </a:lnTo>
                  <a:lnTo>
                    <a:pt x="107" y="81"/>
                  </a:lnTo>
                  <a:lnTo>
                    <a:pt x="107" y="111"/>
                  </a:lnTo>
                  <a:lnTo>
                    <a:pt x="67" y="111"/>
                  </a:lnTo>
                  <a:lnTo>
                    <a:pt x="67" y="247"/>
                  </a:lnTo>
                  <a:lnTo>
                    <a:pt x="67" y="252"/>
                  </a:lnTo>
                  <a:lnTo>
                    <a:pt x="69" y="255"/>
                  </a:lnTo>
                  <a:lnTo>
                    <a:pt x="69" y="259"/>
                  </a:lnTo>
                  <a:lnTo>
                    <a:pt x="69" y="261"/>
                  </a:lnTo>
                  <a:lnTo>
                    <a:pt x="69" y="264"/>
                  </a:lnTo>
                  <a:lnTo>
                    <a:pt x="69" y="266"/>
                  </a:lnTo>
                  <a:lnTo>
                    <a:pt x="70" y="267"/>
                  </a:lnTo>
                  <a:lnTo>
                    <a:pt x="70" y="270"/>
                  </a:lnTo>
                  <a:lnTo>
                    <a:pt x="71" y="271"/>
                  </a:lnTo>
                  <a:lnTo>
                    <a:pt x="72" y="272"/>
                  </a:lnTo>
                  <a:lnTo>
                    <a:pt x="72" y="273"/>
                  </a:lnTo>
                  <a:lnTo>
                    <a:pt x="73" y="274"/>
                  </a:lnTo>
                  <a:lnTo>
                    <a:pt x="75" y="276"/>
                  </a:lnTo>
                  <a:lnTo>
                    <a:pt x="76" y="276"/>
                  </a:lnTo>
                  <a:lnTo>
                    <a:pt x="77" y="277"/>
                  </a:lnTo>
                  <a:lnTo>
                    <a:pt x="78" y="278"/>
                  </a:lnTo>
                  <a:lnTo>
                    <a:pt x="79" y="278"/>
                  </a:lnTo>
                  <a:lnTo>
                    <a:pt x="81" y="278"/>
                  </a:lnTo>
                  <a:lnTo>
                    <a:pt x="82" y="279"/>
                  </a:lnTo>
                  <a:lnTo>
                    <a:pt x="84" y="279"/>
                  </a:lnTo>
                  <a:lnTo>
                    <a:pt x="85" y="279"/>
                  </a:lnTo>
                  <a:lnTo>
                    <a:pt x="88" y="279"/>
                  </a:lnTo>
                  <a:lnTo>
                    <a:pt x="90" y="279"/>
                  </a:lnTo>
                  <a:lnTo>
                    <a:pt x="91" y="279"/>
                  </a:lnTo>
                  <a:lnTo>
                    <a:pt x="94" y="279"/>
                  </a:lnTo>
                  <a:lnTo>
                    <a:pt x="96" y="279"/>
                  </a:lnTo>
                  <a:lnTo>
                    <a:pt x="97" y="279"/>
                  </a:lnTo>
                  <a:lnTo>
                    <a:pt x="100" y="279"/>
                  </a:lnTo>
                  <a:lnTo>
                    <a:pt x="102" y="279"/>
                  </a:lnTo>
                  <a:lnTo>
                    <a:pt x="105" y="278"/>
                  </a:lnTo>
                  <a:lnTo>
                    <a:pt x="107" y="27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74"/>
            <p:cNvSpPr/>
            <p:nvPr/>
          </p:nvSpPr>
          <p:spPr>
            <a:xfrm>
              <a:off x="288" y="1288"/>
              <a:ext cx="48" cy="64"/>
            </a:xfrm>
            <a:custGeom>
              <a:avLst/>
              <a:gdLst/>
              <a:ahLst/>
              <a:cxnLst/>
              <a:rect l="l" t="t" r="r" b="b"/>
              <a:pathLst>
                <a:path w="241" h="320" extrusionOk="0">
                  <a:moveTo>
                    <a:pt x="0" y="320"/>
                  </a:moveTo>
                  <a:lnTo>
                    <a:pt x="0" y="0"/>
                  </a:lnTo>
                  <a:lnTo>
                    <a:pt x="120" y="0"/>
                  </a:lnTo>
                  <a:lnTo>
                    <a:pt x="128" y="0"/>
                  </a:lnTo>
                  <a:lnTo>
                    <a:pt x="136" y="1"/>
                  </a:lnTo>
                  <a:lnTo>
                    <a:pt x="145" y="1"/>
                  </a:lnTo>
                  <a:lnTo>
                    <a:pt x="152" y="2"/>
                  </a:lnTo>
                  <a:lnTo>
                    <a:pt x="159" y="3"/>
                  </a:lnTo>
                  <a:lnTo>
                    <a:pt x="166" y="6"/>
                  </a:lnTo>
                  <a:lnTo>
                    <a:pt x="172" y="7"/>
                  </a:lnTo>
                  <a:lnTo>
                    <a:pt x="178" y="9"/>
                  </a:lnTo>
                  <a:lnTo>
                    <a:pt x="183" y="12"/>
                  </a:lnTo>
                  <a:lnTo>
                    <a:pt x="189" y="15"/>
                  </a:lnTo>
                  <a:lnTo>
                    <a:pt x="194" y="19"/>
                  </a:lnTo>
                  <a:lnTo>
                    <a:pt x="198" y="22"/>
                  </a:lnTo>
                  <a:lnTo>
                    <a:pt x="202" y="26"/>
                  </a:lnTo>
                  <a:lnTo>
                    <a:pt x="206" y="30"/>
                  </a:lnTo>
                  <a:lnTo>
                    <a:pt x="210" y="34"/>
                  </a:lnTo>
                  <a:lnTo>
                    <a:pt x="213" y="39"/>
                  </a:lnTo>
                  <a:lnTo>
                    <a:pt x="216" y="44"/>
                  </a:lnTo>
                  <a:lnTo>
                    <a:pt x="219" y="50"/>
                  </a:lnTo>
                  <a:lnTo>
                    <a:pt x="220" y="55"/>
                  </a:lnTo>
                  <a:lnTo>
                    <a:pt x="223" y="60"/>
                  </a:lnTo>
                  <a:lnTo>
                    <a:pt x="224" y="66"/>
                  </a:lnTo>
                  <a:lnTo>
                    <a:pt x="225" y="70"/>
                  </a:lnTo>
                  <a:lnTo>
                    <a:pt x="225" y="76"/>
                  </a:lnTo>
                  <a:lnTo>
                    <a:pt x="225" y="81"/>
                  </a:lnTo>
                  <a:lnTo>
                    <a:pt x="225" y="87"/>
                  </a:lnTo>
                  <a:lnTo>
                    <a:pt x="225" y="92"/>
                  </a:lnTo>
                  <a:lnTo>
                    <a:pt x="224" y="97"/>
                  </a:lnTo>
                  <a:lnTo>
                    <a:pt x="223" y="102"/>
                  </a:lnTo>
                  <a:lnTo>
                    <a:pt x="222" y="106"/>
                  </a:lnTo>
                  <a:lnTo>
                    <a:pt x="219" y="111"/>
                  </a:lnTo>
                  <a:lnTo>
                    <a:pt x="217" y="116"/>
                  </a:lnTo>
                  <a:lnTo>
                    <a:pt x="214" y="121"/>
                  </a:lnTo>
                  <a:lnTo>
                    <a:pt x="212" y="124"/>
                  </a:lnTo>
                  <a:lnTo>
                    <a:pt x="208" y="129"/>
                  </a:lnTo>
                  <a:lnTo>
                    <a:pt x="205" y="133"/>
                  </a:lnTo>
                  <a:lnTo>
                    <a:pt x="200" y="136"/>
                  </a:lnTo>
                  <a:lnTo>
                    <a:pt x="196" y="140"/>
                  </a:lnTo>
                  <a:lnTo>
                    <a:pt x="192" y="143"/>
                  </a:lnTo>
                  <a:lnTo>
                    <a:pt x="187" y="147"/>
                  </a:lnTo>
                  <a:lnTo>
                    <a:pt x="181" y="149"/>
                  </a:lnTo>
                  <a:lnTo>
                    <a:pt x="188" y="152"/>
                  </a:lnTo>
                  <a:lnTo>
                    <a:pt x="194" y="154"/>
                  </a:lnTo>
                  <a:lnTo>
                    <a:pt x="201" y="158"/>
                  </a:lnTo>
                  <a:lnTo>
                    <a:pt x="206" y="161"/>
                  </a:lnTo>
                  <a:lnTo>
                    <a:pt x="212" y="165"/>
                  </a:lnTo>
                  <a:lnTo>
                    <a:pt x="217" y="169"/>
                  </a:lnTo>
                  <a:lnTo>
                    <a:pt x="222" y="173"/>
                  </a:lnTo>
                  <a:lnTo>
                    <a:pt x="225" y="178"/>
                  </a:lnTo>
                  <a:lnTo>
                    <a:pt x="229" y="184"/>
                  </a:lnTo>
                  <a:lnTo>
                    <a:pt x="232" y="189"/>
                  </a:lnTo>
                  <a:lnTo>
                    <a:pt x="235" y="195"/>
                  </a:lnTo>
                  <a:lnTo>
                    <a:pt x="237" y="201"/>
                  </a:lnTo>
                  <a:lnTo>
                    <a:pt x="240" y="207"/>
                  </a:lnTo>
                  <a:lnTo>
                    <a:pt x="241" y="214"/>
                  </a:lnTo>
                  <a:lnTo>
                    <a:pt x="241" y="220"/>
                  </a:lnTo>
                  <a:lnTo>
                    <a:pt x="241" y="227"/>
                  </a:lnTo>
                  <a:lnTo>
                    <a:pt x="241" y="233"/>
                  </a:lnTo>
                  <a:lnTo>
                    <a:pt x="241" y="238"/>
                  </a:lnTo>
                  <a:lnTo>
                    <a:pt x="240" y="244"/>
                  </a:lnTo>
                  <a:lnTo>
                    <a:pt x="238" y="249"/>
                  </a:lnTo>
                  <a:lnTo>
                    <a:pt x="237" y="254"/>
                  </a:lnTo>
                  <a:lnTo>
                    <a:pt x="236" y="260"/>
                  </a:lnTo>
                  <a:lnTo>
                    <a:pt x="234" y="265"/>
                  </a:lnTo>
                  <a:lnTo>
                    <a:pt x="231" y="269"/>
                  </a:lnTo>
                  <a:lnTo>
                    <a:pt x="229" y="274"/>
                  </a:lnTo>
                  <a:lnTo>
                    <a:pt x="226" y="278"/>
                  </a:lnTo>
                  <a:lnTo>
                    <a:pt x="224" y="283"/>
                  </a:lnTo>
                  <a:lnTo>
                    <a:pt x="222" y="286"/>
                  </a:lnTo>
                  <a:lnTo>
                    <a:pt x="218" y="290"/>
                  </a:lnTo>
                  <a:lnTo>
                    <a:pt x="214" y="293"/>
                  </a:lnTo>
                  <a:lnTo>
                    <a:pt x="212" y="296"/>
                  </a:lnTo>
                  <a:lnTo>
                    <a:pt x="208" y="299"/>
                  </a:lnTo>
                  <a:lnTo>
                    <a:pt x="205" y="302"/>
                  </a:lnTo>
                  <a:lnTo>
                    <a:pt x="201" y="304"/>
                  </a:lnTo>
                  <a:lnTo>
                    <a:pt x="196" y="307"/>
                  </a:lnTo>
                  <a:lnTo>
                    <a:pt x="193" y="308"/>
                  </a:lnTo>
                  <a:lnTo>
                    <a:pt x="188" y="310"/>
                  </a:lnTo>
                  <a:lnTo>
                    <a:pt x="183" y="311"/>
                  </a:lnTo>
                  <a:lnTo>
                    <a:pt x="178" y="314"/>
                  </a:lnTo>
                  <a:lnTo>
                    <a:pt x="174" y="315"/>
                  </a:lnTo>
                  <a:lnTo>
                    <a:pt x="168" y="316"/>
                  </a:lnTo>
                  <a:lnTo>
                    <a:pt x="162" y="317"/>
                  </a:lnTo>
                  <a:lnTo>
                    <a:pt x="156" y="319"/>
                  </a:lnTo>
                  <a:lnTo>
                    <a:pt x="150" y="319"/>
                  </a:lnTo>
                  <a:lnTo>
                    <a:pt x="144" y="320"/>
                  </a:lnTo>
                  <a:lnTo>
                    <a:pt x="136" y="320"/>
                  </a:lnTo>
                  <a:lnTo>
                    <a:pt x="129" y="320"/>
                  </a:lnTo>
                  <a:lnTo>
                    <a:pt x="121" y="320"/>
                  </a:lnTo>
                  <a:lnTo>
                    <a:pt x="0" y="320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74"/>
            <p:cNvSpPr/>
            <p:nvPr/>
          </p:nvSpPr>
          <p:spPr>
            <a:xfrm>
              <a:off x="296" y="1295"/>
              <a:ext cx="28" cy="19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0" y="96"/>
                  </a:moveTo>
                  <a:lnTo>
                    <a:pt x="69" y="96"/>
                  </a:lnTo>
                  <a:lnTo>
                    <a:pt x="75" y="96"/>
                  </a:lnTo>
                  <a:lnTo>
                    <a:pt x="82" y="96"/>
                  </a:lnTo>
                  <a:lnTo>
                    <a:pt x="87" y="96"/>
                  </a:lnTo>
                  <a:lnTo>
                    <a:pt x="93" y="96"/>
                  </a:lnTo>
                  <a:lnTo>
                    <a:pt x="98" y="95"/>
                  </a:lnTo>
                  <a:lnTo>
                    <a:pt x="102" y="95"/>
                  </a:lnTo>
                  <a:lnTo>
                    <a:pt x="106" y="93"/>
                  </a:lnTo>
                  <a:lnTo>
                    <a:pt x="109" y="92"/>
                  </a:lnTo>
                  <a:lnTo>
                    <a:pt x="114" y="91"/>
                  </a:lnTo>
                  <a:lnTo>
                    <a:pt x="117" y="90"/>
                  </a:lnTo>
                  <a:lnTo>
                    <a:pt x="121" y="89"/>
                  </a:lnTo>
                  <a:lnTo>
                    <a:pt x="123" y="86"/>
                  </a:lnTo>
                  <a:lnTo>
                    <a:pt x="127" y="84"/>
                  </a:lnTo>
                  <a:lnTo>
                    <a:pt x="129" y="81"/>
                  </a:lnTo>
                  <a:lnTo>
                    <a:pt x="132" y="79"/>
                  </a:lnTo>
                  <a:lnTo>
                    <a:pt x="134" y="77"/>
                  </a:lnTo>
                  <a:lnTo>
                    <a:pt x="135" y="74"/>
                  </a:lnTo>
                  <a:lnTo>
                    <a:pt x="138" y="71"/>
                  </a:lnTo>
                  <a:lnTo>
                    <a:pt x="139" y="67"/>
                  </a:lnTo>
                  <a:lnTo>
                    <a:pt x="140" y="64"/>
                  </a:lnTo>
                  <a:lnTo>
                    <a:pt x="141" y="61"/>
                  </a:lnTo>
                  <a:lnTo>
                    <a:pt x="141" y="56"/>
                  </a:lnTo>
                  <a:lnTo>
                    <a:pt x="141" y="53"/>
                  </a:lnTo>
                  <a:lnTo>
                    <a:pt x="142" y="49"/>
                  </a:lnTo>
                  <a:lnTo>
                    <a:pt x="141" y="44"/>
                  </a:lnTo>
                  <a:lnTo>
                    <a:pt x="141" y="41"/>
                  </a:lnTo>
                  <a:lnTo>
                    <a:pt x="141" y="37"/>
                  </a:lnTo>
                  <a:lnTo>
                    <a:pt x="140" y="34"/>
                  </a:lnTo>
                  <a:lnTo>
                    <a:pt x="139" y="30"/>
                  </a:lnTo>
                  <a:lnTo>
                    <a:pt x="138" y="28"/>
                  </a:lnTo>
                  <a:lnTo>
                    <a:pt x="136" y="24"/>
                  </a:lnTo>
                  <a:lnTo>
                    <a:pt x="134" y="20"/>
                  </a:lnTo>
                  <a:lnTo>
                    <a:pt x="133" y="18"/>
                  </a:lnTo>
                  <a:lnTo>
                    <a:pt x="130" y="16"/>
                  </a:lnTo>
                  <a:lnTo>
                    <a:pt x="128" y="13"/>
                  </a:lnTo>
                  <a:lnTo>
                    <a:pt x="124" y="11"/>
                  </a:lnTo>
                  <a:lnTo>
                    <a:pt x="122" y="8"/>
                  </a:lnTo>
                  <a:lnTo>
                    <a:pt x="120" y="7"/>
                  </a:lnTo>
                  <a:lnTo>
                    <a:pt x="116" y="5"/>
                  </a:lnTo>
                  <a:lnTo>
                    <a:pt x="112" y="4"/>
                  </a:lnTo>
                  <a:lnTo>
                    <a:pt x="109" y="4"/>
                  </a:lnTo>
                  <a:lnTo>
                    <a:pt x="104" y="2"/>
                  </a:lnTo>
                  <a:lnTo>
                    <a:pt x="99" y="1"/>
                  </a:lnTo>
                  <a:lnTo>
                    <a:pt x="93" y="1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96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74"/>
            <p:cNvSpPr/>
            <p:nvPr/>
          </p:nvSpPr>
          <p:spPr>
            <a:xfrm>
              <a:off x="296" y="1322"/>
              <a:ext cx="31" cy="22"/>
            </a:xfrm>
            <a:custGeom>
              <a:avLst/>
              <a:gdLst/>
              <a:ahLst/>
              <a:cxnLst/>
              <a:rect l="l" t="t" r="r" b="b"/>
              <a:pathLst>
                <a:path w="156" h="111" extrusionOk="0">
                  <a:moveTo>
                    <a:pt x="0" y="111"/>
                  </a:moveTo>
                  <a:lnTo>
                    <a:pt x="79" y="111"/>
                  </a:lnTo>
                  <a:lnTo>
                    <a:pt x="85" y="111"/>
                  </a:lnTo>
                  <a:lnTo>
                    <a:pt x="88" y="111"/>
                  </a:lnTo>
                  <a:lnTo>
                    <a:pt x="93" y="111"/>
                  </a:lnTo>
                  <a:lnTo>
                    <a:pt x="97" y="111"/>
                  </a:lnTo>
                  <a:lnTo>
                    <a:pt x="100" y="109"/>
                  </a:lnTo>
                  <a:lnTo>
                    <a:pt x="103" y="109"/>
                  </a:lnTo>
                  <a:lnTo>
                    <a:pt x="106" y="109"/>
                  </a:lnTo>
                  <a:lnTo>
                    <a:pt x="109" y="109"/>
                  </a:lnTo>
                  <a:lnTo>
                    <a:pt x="112" y="108"/>
                  </a:lnTo>
                  <a:lnTo>
                    <a:pt x="115" y="107"/>
                  </a:lnTo>
                  <a:lnTo>
                    <a:pt x="118" y="107"/>
                  </a:lnTo>
                  <a:lnTo>
                    <a:pt x="122" y="106"/>
                  </a:lnTo>
                  <a:lnTo>
                    <a:pt x="124" y="105"/>
                  </a:lnTo>
                  <a:lnTo>
                    <a:pt x="128" y="103"/>
                  </a:lnTo>
                  <a:lnTo>
                    <a:pt x="130" y="101"/>
                  </a:lnTo>
                  <a:lnTo>
                    <a:pt x="133" y="100"/>
                  </a:lnTo>
                  <a:lnTo>
                    <a:pt x="135" y="99"/>
                  </a:lnTo>
                  <a:lnTo>
                    <a:pt x="138" y="96"/>
                  </a:lnTo>
                  <a:lnTo>
                    <a:pt x="140" y="95"/>
                  </a:lnTo>
                  <a:lnTo>
                    <a:pt x="141" y="93"/>
                  </a:lnTo>
                  <a:lnTo>
                    <a:pt x="144" y="90"/>
                  </a:lnTo>
                  <a:lnTo>
                    <a:pt x="146" y="88"/>
                  </a:lnTo>
                  <a:lnTo>
                    <a:pt x="147" y="85"/>
                  </a:lnTo>
                  <a:lnTo>
                    <a:pt x="148" y="82"/>
                  </a:lnTo>
                  <a:lnTo>
                    <a:pt x="151" y="79"/>
                  </a:lnTo>
                  <a:lnTo>
                    <a:pt x="152" y="76"/>
                  </a:lnTo>
                  <a:lnTo>
                    <a:pt x="153" y="73"/>
                  </a:lnTo>
                  <a:lnTo>
                    <a:pt x="153" y="70"/>
                  </a:lnTo>
                  <a:lnTo>
                    <a:pt x="154" y="66"/>
                  </a:lnTo>
                  <a:lnTo>
                    <a:pt x="154" y="63"/>
                  </a:lnTo>
                  <a:lnTo>
                    <a:pt x="156" y="59"/>
                  </a:lnTo>
                  <a:lnTo>
                    <a:pt x="156" y="55"/>
                  </a:lnTo>
                  <a:lnTo>
                    <a:pt x="156" y="51"/>
                  </a:lnTo>
                  <a:lnTo>
                    <a:pt x="154" y="47"/>
                  </a:lnTo>
                  <a:lnTo>
                    <a:pt x="154" y="42"/>
                  </a:lnTo>
                  <a:lnTo>
                    <a:pt x="153" y="39"/>
                  </a:lnTo>
                  <a:lnTo>
                    <a:pt x="152" y="35"/>
                  </a:lnTo>
                  <a:lnTo>
                    <a:pt x="150" y="31"/>
                  </a:lnTo>
                  <a:lnTo>
                    <a:pt x="148" y="28"/>
                  </a:lnTo>
                  <a:lnTo>
                    <a:pt x="146" y="24"/>
                  </a:lnTo>
                  <a:lnTo>
                    <a:pt x="144" y="21"/>
                  </a:lnTo>
                  <a:lnTo>
                    <a:pt x="141" y="18"/>
                  </a:lnTo>
                  <a:lnTo>
                    <a:pt x="138" y="16"/>
                  </a:lnTo>
                  <a:lnTo>
                    <a:pt x="135" y="13"/>
                  </a:lnTo>
                  <a:lnTo>
                    <a:pt x="132" y="11"/>
                  </a:lnTo>
                  <a:lnTo>
                    <a:pt x="128" y="9"/>
                  </a:lnTo>
                  <a:lnTo>
                    <a:pt x="124" y="7"/>
                  </a:lnTo>
                  <a:lnTo>
                    <a:pt x="121" y="5"/>
                  </a:lnTo>
                  <a:lnTo>
                    <a:pt x="116" y="4"/>
                  </a:lnTo>
                  <a:lnTo>
                    <a:pt x="111" y="3"/>
                  </a:lnTo>
                  <a:lnTo>
                    <a:pt x="106" y="3"/>
                  </a:lnTo>
                  <a:lnTo>
                    <a:pt x="100" y="1"/>
                  </a:lnTo>
                  <a:lnTo>
                    <a:pt x="94" y="1"/>
                  </a:lnTo>
                  <a:lnTo>
                    <a:pt x="88" y="0"/>
                  </a:lnTo>
                  <a:lnTo>
                    <a:pt x="81" y="0"/>
                  </a:lnTo>
                  <a:lnTo>
                    <a:pt x="74" y="0"/>
                  </a:lnTo>
                  <a:lnTo>
                    <a:pt x="0" y="0"/>
                  </a:lnTo>
                  <a:lnTo>
                    <a:pt x="0" y="111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1039;p74"/>
            <p:cNvSpPr/>
            <p:nvPr/>
          </p:nvSpPr>
          <p:spPr>
            <a:xfrm>
              <a:off x="347" y="1304"/>
              <a:ext cx="25" cy="48"/>
            </a:xfrm>
            <a:custGeom>
              <a:avLst/>
              <a:gdLst/>
              <a:ahLst/>
              <a:cxnLst/>
              <a:rect l="l" t="t" r="r" b="b"/>
              <a:pathLst>
                <a:path w="126" h="238" extrusionOk="0">
                  <a:moveTo>
                    <a:pt x="0" y="238"/>
                  </a:moveTo>
                  <a:lnTo>
                    <a:pt x="0" y="6"/>
                  </a:lnTo>
                  <a:lnTo>
                    <a:pt x="35" y="6"/>
                  </a:lnTo>
                  <a:lnTo>
                    <a:pt x="35" y="41"/>
                  </a:lnTo>
                  <a:lnTo>
                    <a:pt x="38" y="35"/>
                  </a:lnTo>
                  <a:lnTo>
                    <a:pt x="42" y="30"/>
                  </a:lnTo>
                  <a:lnTo>
                    <a:pt x="44" y="26"/>
                  </a:lnTo>
                  <a:lnTo>
                    <a:pt x="48" y="21"/>
                  </a:lnTo>
                  <a:lnTo>
                    <a:pt x="50" y="17"/>
                  </a:lnTo>
                  <a:lnTo>
                    <a:pt x="54" y="14"/>
                  </a:lnTo>
                  <a:lnTo>
                    <a:pt x="56" y="11"/>
                  </a:lnTo>
                  <a:lnTo>
                    <a:pt x="60" y="9"/>
                  </a:lnTo>
                  <a:lnTo>
                    <a:pt x="62" y="6"/>
                  </a:lnTo>
                  <a:lnTo>
                    <a:pt x="66" y="5"/>
                  </a:lnTo>
                  <a:lnTo>
                    <a:pt x="68" y="4"/>
                  </a:lnTo>
                  <a:lnTo>
                    <a:pt x="72" y="3"/>
                  </a:lnTo>
                  <a:lnTo>
                    <a:pt x="75" y="2"/>
                  </a:lnTo>
                  <a:lnTo>
                    <a:pt x="78" y="2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90" y="2"/>
                  </a:lnTo>
                  <a:lnTo>
                    <a:pt x="95" y="2"/>
                  </a:lnTo>
                  <a:lnTo>
                    <a:pt x="99" y="3"/>
                  </a:lnTo>
                  <a:lnTo>
                    <a:pt x="105" y="4"/>
                  </a:lnTo>
                  <a:lnTo>
                    <a:pt x="110" y="6"/>
                  </a:lnTo>
                  <a:lnTo>
                    <a:pt x="115" y="8"/>
                  </a:lnTo>
                  <a:lnTo>
                    <a:pt x="120" y="10"/>
                  </a:lnTo>
                  <a:lnTo>
                    <a:pt x="126" y="14"/>
                  </a:lnTo>
                  <a:lnTo>
                    <a:pt x="111" y="49"/>
                  </a:lnTo>
                  <a:lnTo>
                    <a:pt x="108" y="48"/>
                  </a:lnTo>
                  <a:lnTo>
                    <a:pt x="104" y="46"/>
                  </a:lnTo>
                  <a:lnTo>
                    <a:pt x="101" y="45"/>
                  </a:lnTo>
                  <a:lnTo>
                    <a:pt x="97" y="43"/>
                  </a:lnTo>
                  <a:lnTo>
                    <a:pt x="93" y="42"/>
                  </a:lnTo>
                  <a:lnTo>
                    <a:pt x="90" y="42"/>
                  </a:lnTo>
                  <a:lnTo>
                    <a:pt x="86" y="41"/>
                  </a:lnTo>
                  <a:lnTo>
                    <a:pt x="83" y="41"/>
                  </a:lnTo>
                  <a:lnTo>
                    <a:pt x="80" y="41"/>
                  </a:lnTo>
                  <a:lnTo>
                    <a:pt x="77" y="42"/>
                  </a:lnTo>
                  <a:lnTo>
                    <a:pt x="74" y="42"/>
                  </a:lnTo>
                  <a:lnTo>
                    <a:pt x="71" y="43"/>
                  </a:lnTo>
                  <a:lnTo>
                    <a:pt x="68" y="45"/>
                  </a:lnTo>
                  <a:lnTo>
                    <a:pt x="65" y="46"/>
                  </a:lnTo>
                  <a:lnTo>
                    <a:pt x="62" y="47"/>
                  </a:lnTo>
                  <a:lnTo>
                    <a:pt x="60" y="49"/>
                  </a:lnTo>
                  <a:lnTo>
                    <a:pt x="57" y="51"/>
                  </a:lnTo>
                  <a:lnTo>
                    <a:pt x="55" y="53"/>
                  </a:lnTo>
                  <a:lnTo>
                    <a:pt x="53" y="55"/>
                  </a:lnTo>
                  <a:lnTo>
                    <a:pt x="51" y="59"/>
                  </a:lnTo>
                  <a:lnTo>
                    <a:pt x="49" y="61"/>
                  </a:lnTo>
                  <a:lnTo>
                    <a:pt x="48" y="64"/>
                  </a:lnTo>
                  <a:lnTo>
                    <a:pt x="47" y="67"/>
                  </a:lnTo>
                  <a:lnTo>
                    <a:pt x="45" y="71"/>
                  </a:lnTo>
                  <a:lnTo>
                    <a:pt x="43" y="76"/>
                  </a:lnTo>
                  <a:lnTo>
                    <a:pt x="42" y="82"/>
                  </a:lnTo>
                  <a:lnTo>
                    <a:pt x="41" y="87"/>
                  </a:lnTo>
                  <a:lnTo>
                    <a:pt x="41" y="93"/>
                  </a:lnTo>
                  <a:lnTo>
                    <a:pt x="39" y="99"/>
                  </a:lnTo>
                  <a:lnTo>
                    <a:pt x="39" y="105"/>
                  </a:lnTo>
                  <a:lnTo>
                    <a:pt x="38" y="111"/>
                  </a:lnTo>
                  <a:lnTo>
                    <a:pt x="38" y="117"/>
                  </a:lnTo>
                  <a:lnTo>
                    <a:pt x="38" y="238"/>
                  </a:lnTo>
                  <a:lnTo>
                    <a:pt x="0" y="238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74"/>
            <p:cNvSpPr/>
            <p:nvPr/>
          </p:nvSpPr>
          <p:spPr>
            <a:xfrm>
              <a:off x="376" y="1288"/>
              <a:ext cx="8" cy="9"/>
            </a:xfrm>
            <a:prstGeom prst="rect">
              <a:avLst/>
            </a:prstGeom>
            <a:noFill/>
            <a:ln w="9525" cap="flat" cmpd="sng">
              <a:solidFill>
                <a:srgbClr val="1F1A1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41" name="Google Shape;1041;p74"/>
            <p:cNvSpPr/>
            <p:nvPr/>
          </p:nvSpPr>
          <p:spPr>
            <a:xfrm>
              <a:off x="376" y="1305"/>
              <a:ext cx="8" cy="47"/>
            </a:xfrm>
            <a:prstGeom prst="rect">
              <a:avLst/>
            </a:prstGeom>
            <a:noFill/>
            <a:ln w="9525" cap="flat" cmpd="sng">
              <a:solidFill>
                <a:srgbClr val="1F1A1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42" name="Google Shape;1042;p74"/>
            <p:cNvSpPr/>
            <p:nvPr/>
          </p:nvSpPr>
          <p:spPr>
            <a:xfrm>
              <a:off x="393" y="1288"/>
              <a:ext cx="41" cy="65"/>
            </a:xfrm>
            <a:custGeom>
              <a:avLst/>
              <a:gdLst/>
              <a:ahLst/>
              <a:cxnLst/>
              <a:rect l="l" t="t" r="r" b="b"/>
              <a:pathLst>
                <a:path w="201" h="326" extrusionOk="0">
                  <a:moveTo>
                    <a:pt x="165" y="320"/>
                  </a:moveTo>
                  <a:lnTo>
                    <a:pt x="165" y="291"/>
                  </a:lnTo>
                  <a:lnTo>
                    <a:pt x="159" y="299"/>
                  </a:lnTo>
                  <a:lnTo>
                    <a:pt x="152" y="307"/>
                  </a:lnTo>
                  <a:lnTo>
                    <a:pt x="145" y="313"/>
                  </a:lnTo>
                  <a:lnTo>
                    <a:pt x="138" y="317"/>
                  </a:lnTo>
                  <a:lnTo>
                    <a:pt x="129" y="321"/>
                  </a:lnTo>
                  <a:lnTo>
                    <a:pt x="120" y="323"/>
                  </a:lnTo>
                  <a:lnTo>
                    <a:pt x="110" y="325"/>
                  </a:lnTo>
                  <a:lnTo>
                    <a:pt x="101" y="326"/>
                  </a:lnTo>
                  <a:lnTo>
                    <a:pt x="93" y="326"/>
                  </a:lnTo>
                  <a:lnTo>
                    <a:pt x="86" y="325"/>
                  </a:lnTo>
                  <a:lnTo>
                    <a:pt x="80" y="323"/>
                  </a:lnTo>
                  <a:lnTo>
                    <a:pt x="73" y="322"/>
                  </a:lnTo>
                  <a:lnTo>
                    <a:pt x="67" y="320"/>
                  </a:lnTo>
                  <a:lnTo>
                    <a:pt x="61" y="317"/>
                  </a:lnTo>
                  <a:lnTo>
                    <a:pt x="55" y="314"/>
                  </a:lnTo>
                  <a:lnTo>
                    <a:pt x="49" y="310"/>
                  </a:lnTo>
                  <a:lnTo>
                    <a:pt x="43" y="307"/>
                  </a:lnTo>
                  <a:lnTo>
                    <a:pt x="38" y="302"/>
                  </a:lnTo>
                  <a:lnTo>
                    <a:pt x="33" y="297"/>
                  </a:lnTo>
                  <a:lnTo>
                    <a:pt x="29" y="292"/>
                  </a:lnTo>
                  <a:lnTo>
                    <a:pt x="24" y="286"/>
                  </a:lnTo>
                  <a:lnTo>
                    <a:pt x="20" y="280"/>
                  </a:lnTo>
                  <a:lnTo>
                    <a:pt x="17" y="274"/>
                  </a:lnTo>
                  <a:lnTo>
                    <a:pt x="13" y="267"/>
                  </a:lnTo>
                  <a:lnTo>
                    <a:pt x="9" y="260"/>
                  </a:lnTo>
                  <a:lnTo>
                    <a:pt x="7" y="253"/>
                  </a:lnTo>
                  <a:lnTo>
                    <a:pt x="5" y="245"/>
                  </a:lnTo>
                  <a:lnTo>
                    <a:pt x="3" y="238"/>
                  </a:lnTo>
                  <a:lnTo>
                    <a:pt x="2" y="230"/>
                  </a:lnTo>
                  <a:lnTo>
                    <a:pt x="1" y="221"/>
                  </a:lnTo>
                  <a:lnTo>
                    <a:pt x="0" y="213"/>
                  </a:lnTo>
                  <a:lnTo>
                    <a:pt x="0" y="205"/>
                  </a:lnTo>
                  <a:lnTo>
                    <a:pt x="0" y="196"/>
                  </a:lnTo>
                  <a:lnTo>
                    <a:pt x="1" y="188"/>
                  </a:lnTo>
                  <a:lnTo>
                    <a:pt x="2" y="179"/>
                  </a:lnTo>
                  <a:lnTo>
                    <a:pt x="3" y="171"/>
                  </a:lnTo>
                  <a:lnTo>
                    <a:pt x="5" y="164"/>
                  </a:lnTo>
                  <a:lnTo>
                    <a:pt x="7" y="155"/>
                  </a:lnTo>
                  <a:lnTo>
                    <a:pt x="9" y="148"/>
                  </a:lnTo>
                  <a:lnTo>
                    <a:pt x="12" y="141"/>
                  </a:lnTo>
                  <a:lnTo>
                    <a:pt x="14" y="134"/>
                  </a:lnTo>
                  <a:lnTo>
                    <a:pt x="18" y="128"/>
                  </a:lnTo>
                  <a:lnTo>
                    <a:pt x="21" y="122"/>
                  </a:lnTo>
                  <a:lnTo>
                    <a:pt x="26" y="116"/>
                  </a:lnTo>
                  <a:lnTo>
                    <a:pt x="31" y="111"/>
                  </a:lnTo>
                  <a:lnTo>
                    <a:pt x="36" y="106"/>
                  </a:lnTo>
                  <a:lnTo>
                    <a:pt x="41" y="102"/>
                  </a:lnTo>
                  <a:lnTo>
                    <a:pt x="47" y="98"/>
                  </a:lnTo>
                  <a:lnTo>
                    <a:pt x="53" y="94"/>
                  </a:lnTo>
                  <a:lnTo>
                    <a:pt x="59" y="91"/>
                  </a:lnTo>
                  <a:lnTo>
                    <a:pt x="65" y="88"/>
                  </a:lnTo>
                  <a:lnTo>
                    <a:pt x="71" y="87"/>
                  </a:lnTo>
                  <a:lnTo>
                    <a:pt x="78" y="85"/>
                  </a:lnTo>
                  <a:lnTo>
                    <a:pt x="84" y="84"/>
                  </a:lnTo>
                  <a:lnTo>
                    <a:pt x="91" y="84"/>
                  </a:lnTo>
                  <a:lnTo>
                    <a:pt x="98" y="82"/>
                  </a:lnTo>
                  <a:lnTo>
                    <a:pt x="103" y="82"/>
                  </a:lnTo>
                  <a:lnTo>
                    <a:pt x="109" y="84"/>
                  </a:lnTo>
                  <a:lnTo>
                    <a:pt x="114" y="84"/>
                  </a:lnTo>
                  <a:lnTo>
                    <a:pt x="119" y="85"/>
                  </a:lnTo>
                  <a:lnTo>
                    <a:pt x="122" y="86"/>
                  </a:lnTo>
                  <a:lnTo>
                    <a:pt x="127" y="88"/>
                  </a:lnTo>
                  <a:lnTo>
                    <a:pt x="132" y="90"/>
                  </a:lnTo>
                  <a:lnTo>
                    <a:pt x="135" y="92"/>
                  </a:lnTo>
                  <a:lnTo>
                    <a:pt x="140" y="94"/>
                  </a:lnTo>
                  <a:lnTo>
                    <a:pt x="144" y="97"/>
                  </a:lnTo>
                  <a:lnTo>
                    <a:pt x="147" y="99"/>
                  </a:lnTo>
                  <a:lnTo>
                    <a:pt x="151" y="102"/>
                  </a:lnTo>
                  <a:lnTo>
                    <a:pt x="153" y="105"/>
                  </a:lnTo>
                  <a:lnTo>
                    <a:pt x="157" y="108"/>
                  </a:lnTo>
                  <a:lnTo>
                    <a:pt x="159" y="111"/>
                  </a:lnTo>
                  <a:lnTo>
                    <a:pt x="163" y="115"/>
                  </a:lnTo>
                  <a:lnTo>
                    <a:pt x="163" y="0"/>
                  </a:lnTo>
                  <a:lnTo>
                    <a:pt x="201" y="0"/>
                  </a:lnTo>
                  <a:lnTo>
                    <a:pt x="201" y="320"/>
                  </a:lnTo>
                  <a:lnTo>
                    <a:pt x="165" y="320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74"/>
            <p:cNvSpPr/>
            <p:nvPr/>
          </p:nvSpPr>
          <p:spPr>
            <a:xfrm>
              <a:off x="402" y="1311"/>
              <a:ext cx="24" cy="35"/>
            </a:xfrm>
            <a:custGeom>
              <a:avLst/>
              <a:gdLst/>
              <a:ahLst/>
              <a:cxnLst/>
              <a:rect l="l" t="t" r="r" b="b"/>
              <a:pathLst>
                <a:path w="124" h="177" extrusionOk="0">
                  <a:moveTo>
                    <a:pt x="0" y="89"/>
                  </a:moveTo>
                  <a:lnTo>
                    <a:pt x="0" y="99"/>
                  </a:lnTo>
                  <a:lnTo>
                    <a:pt x="1" y="109"/>
                  </a:lnTo>
                  <a:lnTo>
                    <a:pt x="2" y="119"/>
                  </a:lnTo>
                  <a:lnTo>
                    <a:pt x="4" y="127"/>
                  </a:lnTo>
                  <a:lnTo>
                    <a:pt x="7" y="135"/>
                  </a:lnTo>
                  <a:lnTo>
                    <a:pt x="10" y="143"/>
                  </a:lnTo>
                  <a:lnTo>
                    <a:pt x="14" y="149"/>
                  </a:lnTo>
                  <a:lnTo>
                    <a:pt x="19" y="155"/>
                  </a:lnTo>
                  <a:lnTo>
                    <a:pt x="24" y="161"/>
                  </a:lnTo>
                  <a:lnTo>
                    <a:pt x="28" y="164"/>
                  </a:lnTo>
                  <a:lnTo>
                    <a:pt x="33" y="169"/>
                  </a:lnTo>
                  <a:lnTo>
                    <a:pt x="39" y="171"/>
                  </a:lnTo>
                  <a:lnTo>
                    <a:pt x="44" y="174"/>
                  </a:lnTo>
                  <a:lnTo>
                    <a:pt x="50" y="176"/>
                  </a:lnTo>
                  <a:lnTo>
                    <a:pt x="56" y="176"/>
                  </a:lnTo>
                  <a:lnTo>
                    <a:pt x="63" y="177"/>
                  </a:lnTo>
                  <a:lnTo>
                    <a:pt x="69" y="177"/>
                  </a:lnTo>
                  <a:lnTo>
                    <a:pt x="75" y="176"/>
                  </a:lnTo>
                  <a:lnTo>
                    <a:pt x="81" y="174"/>
                  </a:lnTo>
                  <a:lnTo>
                    <a:pt x="87" y="171"/>
                  </a:lnTo>
                  <a:lnTo>
                    <a:pt x="92" y="169"/>
                  </a:lnTo>
                  <a:lnTo>
                    <a:pt x="97" y="165"/>
                  </a:lnTo>
                  <a:lnTo>
                    <a:pt x="102" y="161"/>
                  </a:lnTo>
                  <a:lnTo>
                    <a:pt x="106" y="156"/>
                  </a:lnTo>
                  <a:lnTo>
                    <a:pt x="111" y="151"/>
                  </a:lnTo>
                  <a:lnTo>
                    <a:pt x="115" y="144"/>
                  </a:lnTo>
                  <a:lnTo>
                    <a:pt x="117" y="137"/>
                  </a:lnTo>
                  <a:lnTo>
                    <a:pt x="120" y="129"/>
                  </a:lnTo>
                  <a:lnTo>
                    <a:pt x="122" y="121"/>
                  </a:lnTo>
                  <a:lnTo>
                    <a:pt x="123" y="111"/>
                  </a:lnTo>
                  <a:lnTo>
                    <a:pt x="124" y="102"/>
                  </a:lnTo>
                  <a:lnTo>
                    <a:pt x="124" y="91"/>
                  </a:lnTo>
                  <a:lnTo>
                    <a:pt x="124" y="80"/>
                  </a:lnTo>
                  <a:lnTo>
                    <a:pt x="123" y="69"/>
                  </a:lnTo>
                  <a:lnTo>
                    <a:pt x="122" y="60"/>
                  </a:lnTo>
                  <a:lnTo>
                    <a:pt x="120" y="50"/>
                  </a:lnTo>
                  <a:lnTo>
                    <a:pt x="117" y="42"/>
                  </a:lnTo>
                  <a:lnTo>
                    <a:pt x="115" y="35"/>
                  </a:lnTo>
                  <a:lnTo>
                    <a:pt x="111" y="27"/>
                  </a:lnTo>
                  <a:lnTo>
                    <a:pt x="106" y="21"/>
                  </a:lnTo>
                  <a:lnTo>
                    <a:pt x="102" y="17"/>
                  </a:lnTo>
                  <a:lnTo>
                    <a:pt x="97" y="12"/>
                  </a:lnTo>
                  <a:lnTo>
                    <a:pt x="91" y="8"/>
                  </a:lnTo>
                  <a:lnTo>
                    <a:pt x="86" y="5"/>
                  </a:lnTo>
                  <a:lnTo>
                    <a:pt x="80" y="2"/>
                  </a:lnTo>
                  <a:lnTo>
                    <a:pt x="74" y="1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49" y="1"/>
                  </a:lnTo>
                  <a:lnTo>
                    <a:pt x="43" y="2"/>
                  </a:lnTo>
                  <a:lnTo>
                    <a:pt x="37" y="5"/>
                  </a:lnTo>
                  <a:lnTo>
                    <a:pt x="32" y="8"/>
                  </a:lnTo>
                  <a:lnTo>
                    <a:pt x="26" y="12"/>
                  </a:lnTo>
                  <a:lnTo>
                    <a:pt x="21" y="15"/>
                  </a:lnTo>
                  <a:lnTo>
                    <a:pt x="18" y="20"/>
                  </a:lnTo>
                  <a:lnTo>
                    <a:pt x="13" y="26"/>
                  </a:lnTo>
                  <a:lnTo>
                    <a:pt x="9" y="33"/>
                  </a:lnTo>
                  <a:lnTo>
                    <a:pt x="7" y="41"/>
                  </a:lnTo>
                  <a:lnTo>
                    <a:pt x="4" y="48"/>
                  </a:lnTo>
                  <a:lnTo>
                    <a:pt x="2" y="57"/>
                  </a:lnTo>
                  <a:lnTo>
                    <a:pt x="1" y="67"/>
                  </a:lnTo>
                  <a:lnTo>
                    <a:pt x="0" y="77"/>
                  </a:lnTo>
                  <a:lnTo>
                    <a:pt x="0" y="89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p74"/>
            <p:cNvSpPr/>
            <p:nvPr/>
          </p:nvSpPr>
          <p:spPr>
            <a:xfrm>
              <a:off x="443" y="1304"/>
              <a:ext cx="41" cy="66"/>
            </a:xfrm>
            <a:custGeom>
              <a:avLst/>
              <a:gdLst/>
              <a:ahLst/>
              <a:cxnLst/>
              <a:rect l="l" t="t" r="r" b="b"/>
              <a:pathLst>
                <a:path w="205" h="332" extrusionOk="0">
                  <a:moveTo>
                    <a:pt x="9" y="257"/>
                  </a:moveTo>
                  <a:lnTo>
                    <a:pt x="47" y="263"/>
                  </a:lnTo>
                  <a:lnTo>
                    <a:pt x="47" y="268"/>
                  </a:lnTo>
                  <a:lnTo>
                    <a:pt x="48" y="271"/>
                  </a:lnTo>
                  <a:lnTo>
                    <a:pt x="49" y="275"/>
                  </a:lnTo>
                  <a:lnTo>
                    <a:pt x="51" y="279"/>
                  </a:lnTo>
                  <a:lnTo>
                    <a:pt x="53" y="281"/>
                  </a:lnTo>
                  <a:lnTo>
                    <a:pt x="55" y="285"/>
                  </a:lnTo>
                  <a:lnTo>
                    <a:pt x="57" y="287"/>
                  </a:lnTo>
                  <a:lnTo>
                    <a:pt x="60" y="289"/>
                  </a:lnTo>
                  <a:lnTo>
                    <a:pt x="64" y="292"/>
                  </a:lnTo>
                  <a:lnTo>
                    <a:pt x="67" y="294"/>
                  </a:lnTo>
                  <a:lnTo>
                    <a:pt x="72" y="295"/>
                  </a:lnTo>
                  <a:lnTo>
                    <a:pt x="77" y="298"/>
                  </a:lnTo>
                  <a:lnTo>
                    <a:pt x="82" y="299"/>
                  </a:lnTo>
                  <a:lnTo>
                    <a:pt x="88" y="299"/>
                  </a:lnTo>
                  <a:lnTo>
                    <a:pt x="94" y="300"/>
                  </a:lnTo>
                  <a:lnTo>
                    <a:pt x="100" y="300"/>
                  </a:lnTo>
                  <a:lnTo>
                    <a:pt x="107" y="300"/>
                  </a:lnTo>
                  <a:lnTo>
                    <a:pt x="113" y="299"/>
                  </a:lnTo>
                  <a:lnTo>
                    <a:pt x="119" y="299"/>
                  </a:lnTo>
                  <a:lnTo>
                    <a:pt x="124" y="298"/>
                  </a:lnTo>
                  <a:lnTo>
                    <a:pt x="129" y="295"/>
                  </a:lnTo>
                  <a:lnTo>
                    <a:pt x="133" y="294"/>
                  </a:lnTo>
                  <a:lnTo>
                    <a:pt x="138" y="292"/>
                  </a:lnTo>
                  <a:lnTo>
                    <a:pt x="142" y="289"/>
                  </a:lnTo>
                  <a:lnTo>
                    <a:pt x="145" y="286"/>
                  </a:lnTo>
                  <a:lnTo>
                    <a:pt x="149" y="283"/>
                  </a:lnTo>
                  <a:lnTo>
                    <a:pt x="151" y="280"/>
                  </a:lnTo>
                  <a:lnTo>
                    <a:pt x="155" y="276"/>
                  </a:lnTo>
                  <a:lnTo>
                    <a:pt x="157" y="271"/>
                  </a:lnTo>
                  <a:lnTo>
                    <a:pt x="159" y="268"/>
                  </a:lnTo>
                  <a:lnTo>
                    <a:pt x="161" y="263"/>
                  </a:lnTo>
                  <a:lnTo>
                    <a:pt x="162" y="258"/>
                  </a:lnTo>
                  <a:lnTo>
                    <a:pt x="163" y="255"/>
                  </a:lnTo>
                  <a:lnTo>
                    <a:pt x="163" y="251"/>
                  </a:lnTo>
                  <a:lnTo>
                    <a:pt x="163" y="246"/>
                  </a:lnTo>
                  <a:lnTo>
                    <a:pt x="165" y="240"/>
                  </a:lnTo>
                  <a:lnTo>
                    <a:pt x="165" y="233"/>
                  </a:lnTo>
                  <a:lnTo>
                    <a:pt x="165" y="226"/>
                  </a:lnTo>
                  <a:lnTo>
                    <a:pt x="165" y="217"/>
                  </a:lnTo>
                  <a:lnTo>
                    <a:pt x="165" y="208"/>
                  </a:lnTo>
                  <a:lnTo>
                    <a:pt x="159" y="215"/>
                  </a:lnTo>
                  <a:lnTo>
                    <a:pt x="151" y="221"/>
                  </a:lnTo>
                  <a:lnTo>
                    <a:pt x="144" y="226"/>
                  </a:lnTo>
                  <a:lnTo>
                    <a:pt x="136" y="231"/>
                  </a:lnTo>
                  <a:lnTo>
                    <a:pt x="127" y="234"/>
                  </a:lnTo>
                  <a:lnTo>
                    <a:pt x="119" y="237"/>
                  </a:lnTo>
                  <a:lnTo>
                    <a:pt x="111" y="238"/>
                  </a:lnTo>
                  <a:lnTo>
                    <a:pt x="101" y="238"/>
                  </a:lnTo>
                  <a:lnTo>
                    <a:pt x="89" y="238"/>
                  </a:lnTo>
                  <a:lnTo>
                    <a:pt x="78" y="237"/>
                  </a:lnTo>
                  <a:lnTo>
                    <a:pt x="67" y="233"/>
                  </a:lnTo>
                  <a:lnTo>
                    <a:pt x="58" y="229"/>
                  </a:lnTo>
                  <a:lnTo>
                    <a:pt x="49" y="225"/>
                  </a:lnTo>
                  <a:lnTo>
                    <a:pt x="41" y="219"/>
                  </a:lnTo>
                  <a:lnTo>
                    <a:pt x="34" y="211"/>
                  </a:lnTo>
                  <a:lnTo>
                    <a:pt x="27" y="204"/>
                  </a:lnTo>
                  <a:lnTo>
                    <a:pt x="21" y="195"/>
                  </a:lnTo>
                  <a:lnTo>
                    <a:pt x="15" y="185"/>
                  </a:lnTo>
                  <a:lnTo>
                    <a:pt x="11" y="175"/>
                  </a:lnTo>
                  <a:lnTo>
                    <a:pt x="7" y="166"/>
                  </a:lnTo>
                  <a:lnTo>
                    <a:pt x="4" y="155"/>
                  </a:lnTo>
                  <a:lnTo>
                    <a:pt x="1" y="144"/>
                  </a:lnTo>
                  <a:lnTo>
                    <a:pt x="0" y="132"/>
                  </a:lnTo>
                  <a:lnTo>
                    <a:pt x="0" y="120"/>
                  </a:lnTo>
                  <a:lnTo>
                    <a:pt x="0" y="113"/>
                  </a:lnTo>
                  <a:lnTo>
                    <a:pt x="1" y="105"/>
                  </a:lnTo>
                  <a:lnTo>
                    <a:pt x="1" y="96"/>
                  </a:lnTo>
                  <a:lnTo>
                    <a:pt x="4" y="89"/>
                  </a:lnTo>
                  <a:lnTo>
                    <a:pt x="5" y="82"/>
                  </a:lnTo>
                  <a:lnTo>
                    <a:pt x="7" y="73"/>
                  </a:lnTo>
                  <a:lnTo>
                    <a:pt x="10" y="66"/>
                  </a:lnTo>
                  <a:lnTo>
                    <a:pt x="12" y="59"/>
                  </a:lnTo>
                  <a:lnTo>
                    <a:pt x="16" y="53"/>
                  </a:lnTo>
                  <a:lnTo>
                    <a:pt x="19" y="46"/>
                  </a:lnTo>
                  <a:lnTo>
                    <a:pt x="23" y="40"/>
                  </a:lnTo>
                  <a:lnTo>
                    <a:pt x="27" y="35"/>
                  </a:lnTo>
                  <a:lnTo>
                    <a:pt x="31" y="29"/>
                  </a:lnTo>
                  <a:lnTo>
                    <a:pt x="36" y="24"/>
                  </a:lnTo>
                  <a:lnTo>
                    <a:pt x="42" y="20"/>
                  </a:lnTo>
                  <a:lnTo>
                    <a:pt x="47" y="16"/>
                  </a:lnTo>
                  <a:lnTo>
                    <a:pt x="53" y="12"/>
                  </a:lnTo>
                  <a:lnTo>
                    <a:pt x="59" y="10"/>
                  </a:lnTo>
                  <a:lnTo>
                    <a:pt x="65" y="6"/>
                  </a:lnTo>
                  <a:lnTo>
                    <a:pt x="72" y="5"/>
                  </a:lnTo>
                  <a:lnTo>
                    <a:pt x="79" y="3"/>
                  </a:lnTo>
                  <a:lnTo>
                    <a:pt x="85" y="2"/>
                  </a:lnTo>
                  <a:lnTo>
                    <a:pt x="94" y="2"/>
                  </a:lnTo>
                  <a:lnTo>
                    <a:pt x="101" y="0"/>
                  </a:lnTo>
                  <a:lnTo>
                    <a:pt x="111" y="2"/>
                  </a:lnTo>
                  <a:lnTo>
                    <a:pt x="120" y="3"/>
                  </a:lnTo>
                  <a:lnTo>
                    <a:pt x="130" y="5"/>
                  </a:lnTo>
                  <a:lnTo>
                    <a:pt x="138" y="9"/>
                  </a:lnTo>
                  <a:lnTo>
                    <a:pt x="147" y="14"/>
                  </a:lnTo>
                  <a:lnTo>
                    <a:pt x="155" y="20"/>
                  </a:lnTo>
                  <a:lnTo>
                    <a:pt x="162" y="27"/>
                  </a:lnTo>
                  <a:lnTo>
                    <a:pt x="168" y="34"/>
                  </a:lnTo>
                  <a:lnTo>
                    <a:pt x="168" y="6"/>
                  </a:lnTo>
                  <a:lnTo>
                    <a:pt x="205" y="6"/>
                  </a:lnTo>
                  <a:lnTo>
                    <a:pt x="205" y="207"/>
                  </a:lnTo>
                  <a:lnTo>
                    <a:pt x="205" y="220"/>
                  </a:lnTo>
                  <a:lnTo>
                    <a:pt x="204" y="232"/>
                  </a:lnTo>
                  <a:lnTo>
                    <a:pt x="203" y="243"/>
                  </a:lnTo>
                  <a:lnTo>
                    <a:pt x="202" y="253"/>
                  </a:lnTo>
                  <a:lnTo>
                    <a:pt x="201" y="262"/>
                  </a:lnTo>
                  <a:lnTo>
                    <a:pt x="199" y="270"/>
                  </a:lnTo>
                  <a:lnTo>
                    <a:pt x="197" y="277"/>
                  </a:lnTo>
                  <a:lnTo>
                    <a:pt x="195" y="283"/>
                  </a:lnTo>
                  <a:lnTo>
                    <a:pt x="191" y="289"/>
                  </a:lnTo>
                  <a:lnTo>
                    <a:pt x="187" y="294"/>
                  </a:lnTo>
                  <a:lnTo>
                    <a:pt x="184" y="299"/>
                  </a:lnTo>
                  <a:lnTo>
                    <a:pt x="180" y="304"/>
                  </a:lnTo>
                  <a:lnTo>
                    <a:pt x="175" y="309"/>
                  </a:lnTo>
                  <a:lnTo>
                    <a:pt x="171" y="312"/>
                  </a:lnTo>
                  <a:lnTo>
                    <a:pt x="165" y="316"/>
                  </a:lnTo>
                  <a:lnTo>
                    <a:pt x="159" y="319"/>
                  </a:lnTo>
                  <a:lnTo>
                    <a:pt x="153" y="323"/>
                  </a:lnTo>
                  <a:lnTo>
                    <a:pt x="147" y="325"/>
                  </a:lnTo>
                  <a:lnTo>
                    <a:pt x="139" y="328"/>
                  </a:lnTo>
                  <a:lnTo>
                    <a:pt x="132" y="329"/>
                  </a:lnTo>
                  <a:lnTo>
                    <a:pt x="125" y="330"/>
                  </a:lnTo>
                  <a:lnTo>
                    <a:pt x="117" y="331"/>
                  </a:lnTo>
                  <a:lnTo>
                    <a:pt x="108" y="332"/>
                  </a:lnTo>
                  <a:lnTo>
                    <a:pt x="100" y="332"/>
                  </a:lnTo>
                  <a:lnTo>
                    <a:pt x="90" y="332"/>
                  </a:lnTo>
                  <a:lnTo>
                    <a:pt x="81" y="331"/>
                  </a:lnTo>
                  <a:lnTo>
                    <a:pt x="71" y="330"/>
                  </a:lnTo>
                  <a:lnTo>
                    <a:pt x="63" y="328"/>
                  </a:lnTo>
                  <a:lnTo>
                    <a:pt x="54" y="325"/>
                  </a:lnTo>
                  <a:lnTo>
                    <a:pt x="47" y="322"/>
                  </a:lnTo>
                  <a:lnTo>
                    <a:pt x="40" y="318"/>
                  </a:lnTo>
                  <a:lnTo>
                    <a:pt x="33" y="313"/>
                  </a:lnTo>
                  <a:lnTo>
                    <a:pt x="27" y="309"/>
                  </a:lnTo>
                  <a:lnTo>
                    <a:pt x="22" y="304"/>
                  </a:lnTo>
                  <a:lnTo>
                    <a:pt x="17" y="297"/>
                  </a:lnTo>
                  <a:lnTo>
                    <a:pt x="13" y="291"/>
                  </a:lnTo>
                  <a:lnTo>
                    <a:pt x="11" y="283"/>
                  </a:lnTo>
                  <a:lnTo>
                    <a:pt x="10" y="275"/>
                  </a:lnTo>
                  <a:lnTo>
                    <a:pt x="9" y="267"/>
                  </a:lnTo>
                  <a:lnTo>
                    <a:pt x="9" y="257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74"/>
            <p:cNvSpPr/>
            <p:nvPr/>
          </p:nvSpPr>
          <p:spPr>
            <a:xfrm>
              <a:off x="451" y="1311"/>
              <a:ext cx="26" cy="34"/>
            </a:xfrm>
            <a:custGeom>
              <a:avLst/>
              <a:gdLst/>
              <a:ahLst/>
              <a:cxnLst/>
              <a:rect l="l" t="t" r="r" b="b"/>
              <a:pathLst>
                <a:path w="127" h="171" extrusionOk="0">
                  <a:moveTo>
                    <a:pt x="0" y="84"/>
                  </a:moveTo>
                  <a:lnTo>
                    <a:pt x="0" y="95"/>
                  </a:lnTo>
                  <a:lnTo>
                    <a:pt x="1" y="105"/>
                  </a:lnTo>
                  <a:lnTo>
                    <a:pt x="2" y="115"/>
                  </a:lnTo>
                  <a:lnTo>
                    <a:pt x="5" y="123"/>
                  </a:lnTo>
                  <a:lnTo>
                    <a:pt x="7" y="132"/>
                  </a:lnTo>
                  <a:lnTo>
                    <a:pt x="10" y="139"/>
                  </a:lnTo>
                  <a:lnTo>
                    <a:pt x="13" y="145"/>
                  </a:lnTo>
                  <a:lnTo>
                    <a:pt x="18" y="151"/>
                  </a:lnTo>
                  <a:lnTo>
                    <a:pt x="23" y="156"/>
                  </a:lnTo>
                  <a:lnTo>
                    <a:pt x="28" y="159"/>
                  </a:lnTo>
                  <a:lnTo>
                    <a:pt x="32" y="163"/>
                  </a:lnTo>
                  <a:lnTo>
                    <a:pt x="38" y="167"/>
                  </a:lnTo>
                  <a:lnTo>
                    <a:pt x="44" y="169"/>
                  </a:lnTo>
                  <a:lnTo>
                    <a:pt x="50" y="170"/>
                  </a:lnTo>
                  <a:lnTo>
                    <a:pt x="56" y="171"/>
                  </a:lnTo>
                  <a:lnTo>
                    <a:pt x="64" y="171"/>
                  </a:lnTo>
                  <a:lnTo>
                    <a:pt x="70" y="171"/>
                  </a:lnTo>
                  <a:lnTo>
                    <a:pt x="77" y="170"/>
                  </a:lnTo>
                  <a:lnTo>
                    <a:pt x="83" y="169"/>
                  </a:lnTo>
                  <a:lnTo>
                    <a:pt x="89" y="167"/>
                  </a:lnTo>
                  <a:lnTo>
                    <a:pt x="94" y="163"/>
                  </a:lnTo>
                  <a:lnTo>
                    <a:pt x="100" y="159"/>
                  </a:lnTo>
                  <a:lnTo>
                    <a:pt x="104" y="156"/>
                  </a:lnTo>
                  <a:lnTo>
                    <a:pt x="109" y="151"/>
                  </a:lnTo>
                  <a:lnTo>
                    <a:pt x="113" y="145"/>
                  </a:lnTo>
                  <a:lnTo>
                    <a:pt x="116" y="139"/>
                  </a:lnTo>
                  <a:lnTo>
                    <a:pt x="120" y="132"/>
                  </a:lnTo>
                  <a:lnTo>
                    <a:pt x="122" y="123"/>
                  </a:lnTo>
                  <a:lnTo>
                    <a:pt x="125" y="115"/>
                  </a:lnTo>
                  <a:lnTo>
                    <a:pt x="126" y="107"/>
                  </a:lnTo>
                  <a:lnTo>
                    <a:pt x="127" y="96"/>
                  </a:lnTo>
                  <a:lnTo>
                    <a:pt x="127" y="85"/>
                  </a:lnTo>
                  <a:lnTo>
                    <a:pt x="127" y="75"/>
                  </a:lnTo>
                  <a:lnTo>
                    <a:pt x="126" y="66"/>
                  </a:lnTo>
                  <a:lnTo>
                    <a:pt x="125" y="56"/>
                  </a:lnTo>
                  <a:lnTo>
                    <a:pt x="122" y="48"/>
                  </a:lnTo>
                  <a:lnTo>
                    <a:pt x="120" y="41"/>
                  </a:lnTo>
                  <a:lnTo>
                    <a:pt x="116" y="33"/>
                  </a:lnTo>
                  <a:lnTo>
                    <a:pt x="113" y="26"/>
                  </a:lnTo>
                  <a:lnTo>
                    <a:pt x="108" y="21"/>
                  </a:lnTo>
                  <a:lnTo>
                    <a:pt x="103" y="15"/>
                  </a:lnTo>
                  <a:lnTo>
                    <a:pt x="98" y="12"/>
                  </a:lnTo>
                  <a:lnTo>
                    <a:pt x="94" y="8"/>
                  </a:lnTo>
                  <a:lnTo>
                    <a:pt x="88" y="5"/>
                  </a:lnTo>
                  <a:lnTo>
                    <a:pt x="82" y="2"/>
                  </a:lnTo>
                  <a:lnTo>
                    <a:pt x="76" y="1"/>
                  </a:lnTo>
                  <a:lnTo>
                    <a:pt x="70" y="0"/>
                  </a:lnTo>
                  <a:lnTo>
                    <a:pt x="62" y="0"/>
                  </a:lnTo>
                  <a:lnTo>
                    <a:pt x="56" y="0"/>
                  </a:lnTo>
                  <a:lnTo>
                    <a:pt x="50" y="1"/>
                  </a:lnTo>
                  <a:lnTo>
                    <a:pt x="44" y="2"/>
                  </a:lnTo>
                  <a:lnTo>
                    <a:pt x="38" y="5"/>
                  </a:lnTo>
                  <a:lnTo>
                    <a:pt x="34" y="8"/>
                  </a:lnTo>
                  <a:lnTo>
                    <a:pt x="28" y="12"/>
                  </a:lnTo>
                  <a:lnTo>
                    <a:pt x="23" y="15"/>
                  </a:lnTo>
                  <a:lnTo>
                    <a:pt x="18" y="20"/>
                  </a:lnTo>
                  <a:lnTo>
                    <a:pt x="13" y="26"/>
                  </a:lnTo>
                  <a:lnTo>
                    <a:pt x="10" y="32"/>
                  </a:lnTo>
                  <a:lnTo>
                    <a:pt x="7" y="39"/>
                  </a:lnTo>
                  <a:lnTo>
                    <a:pt x="5" y="47"/>
                  </a:lnTo>
                  <a:lnTo>
                    <a:pt x="2" y="55"/>
                  </a:lnTo>
                  <a:lnTo>
                    <a:pt x="1" y="65"/>
                  </a:lnTo>
                  <a:lnTo>
                    <a:pt x="0" y="74"/>
                  </a:lnTo>
                  <a:lnTo>
                    <a:pt x="0" y="84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74"/>
            <p:cNvSpPr/>
            <p:nvPr/>
          </p:nvSpPr>
          <p:spPr>
            <a:xfrm>
              <a:off x="493" y="1304"/>
              <a:ext cx="43" cy="49"/>
            </a:xfrm>
            <a:custGeom>
              <a:avLst/>
              <a:gdLst/>
              <a:ahLst/>
              <a:cxnLst/>
              <a:rect l="l" t="t" r="r" b="b"/>
              <a:pathLst>
                <a:path w="215" h="244" extrusionOk="0">
                  <a:moveTo>
                    <a:pt x="173" y="163"/>
                  </a:moveTo>
                  <a:lnTo>
                    <a:pt x="214" y="168"/>
                  </a:lnTo>
                  <a:lnTo>
                    <a:pt x="210" y="177"/>
                  </a:lnTo>
                  <a:lnTo>
                    <a:pt x="208" y="185"/>
                  </a:lnTo>
                  <a:lnTo>
                    <a:pt x="204" y="193"/>
                  </a:lnTo>
                  <a:lnTo>
                    <a:pt x="199" y="201"/>
                  </a:lnTo>
                  <a:lnTo>
                    <a:pt x="194" y="207"/>
                  </a:lnTo>
                  <a:lnTo>
                    <a:pt x="190" y="213"/>
                  </a:lnTo>
                  <a:lnTo>
                    <a:pt x="184" y="219"/>
                  </a:lnTo>
                  <a:lnTo>
                    <a:pt x="178" y="223"/>
                  </a:lnTo>
                  <a:lnTo>
                    <a:pt x="170" y="228"/>
                  </a:lnTo>
                  <a:lnTo>
                    <a:pt x="163" y="233"/>
                  </a:lnTo>
                  <a:lnTo>
                    <a:pt x="156" y="235"/>
                  </a:lnTo>
                  <a:lnTo>
                    <a:pt x="148" y="239"/>
                  </a:lnTo>
                  <a:lnTo>
                    <a:pt x="139" y="240"/>
                  </a:lnTo>
                  <a:lnTo>
                    <a:pt x="131" y="243"/>
                  </a:lnTo>
                  <a:lnTo>
                    <a:pt x="121" y="243"/>
                  </a:lnTo>
                  <a:lnTo>
                    <a:pt x="112" y="244"/>
                  </a:lnTo>
                  <a:lnTo>
                    <a:pt x="98" y="243"/>
                  </a:lnTo>
                  <a:lnTo>
                    <a:pt x="86" y="241"/>
                  </a:lnTo>
                  <a:lnTo>
                    <a:pt x="76" y="239"/>
                  </a:lnTo>
                  <a:lnTo>
                    <a:pt x="65" y="235"/>
                  </a:lnTo>
                  <a:lnTo>
                    <a:pt x="55" y="232"/>
                  </a:lnTo>
                  <a:lnTo>
                    <a:pt x="47" y="226"/>
                  </a:lnTo>
                  <a:lnTo>
                    <a:pt x="38" y="220"/>
                  </a:lnTo>
                  <a:lnTo>
                    <a:pt x="30" y="213"/>
                  </a:lnTo>
                  <a:lnTo>
                    <a:pt x="23" y="204"/>
                  </a:lnTo>
                  <a:lnTo>
                    <a:pt x="17" y="195"/>
                  </a:lnTo>
                  <a:lnTo>
                    <a:pt x="12" y="185"/>
                  </a:lnTo>
                  <a:lnTo>
                    <a:pt x="8" y="174"/>
                  </a:lnTo>
                  <a:lnTo>
                    <a:pt x="5" y="163"/>
                  </a:lnTo>
                  <a:lnTo>
                    <a:pt x="2" y="151"/>
                  </a:lnTo>
                  <a:lnTo>
                    <a:pt x="1" y="138"/>
                  </a:lnTo>
                  <a:lnTo>
                    <a:pt x="0" y="124"/>
                  </a:lnTo>
                  <a:lnTo>
                    <a:pt x="1" y="109"/>
                  </a:lnTo>
                  <a:lnTo>
                    <a:pt x="2" y="96"/>
                  </a:lnTo>
                  <a:lnTo>
                    <a:pt x="5" y="84"/>
                  </a:lnTo>
                  <a:lnTo>
                    <a:pt x="8" y="72"/>
                  </a:lnTo>
                  <a:lnTo>
                    <a:pt x="12" y="61"/>
                  </a:lnTo>
                  <a:lnTo>
                    <a:pt x="17" y="51"/>
                  </a:lnTo>
                  <a:lnTo>
                    <a:pt x="24" y="41"/>
                  </a:lnTo>
                  <a:lnTo>
                    <a:pt x="30" y="33"/>
                  </a:lnTo>
                  <a:lnTo>
                    <a:pt x="38" y="26"/>
                  </a:lnTo>
                  <a:lnTo>
                    <a:pt x="47" y="20"/>
                  </a:lnTo>
                  <a:lnTo>
                    <a:pt x="55" y="14"/>
                  </a:lnTo>
                  <a:lnTo>
                    <a:pt x="65" y="9"/>
                  </a:lnTo>
                  <a:lnTo>
                    <a:pt x="76" y="5"/>
                  </a:lnTo>
                  <a:lnTo>
                    <a:pt x="86" y="3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0" y="2"/>
                  </a:lnTo>
                  <a:lnTo>
                    <a:pt x="131" y="3"/>
                  </a:lnTo>
                  <a:lnTo>
                    <a:pt x="142" y="5"/>
                  </a:lnTo>
                  <a:lnTo>
                    <a:pt x="151" y="9"/>
                  </a:lnTo>
                  <a:lnTo>
                    <a:pt x="161" y="14"/>
                  </a:lnTo>
                  <a:lnTo>
                    <a:pt x="169" y="18"/>
                  </a:lnTo>
                  <a:lnTo>
                    <a:pt x="178" y="26"/>
                  </a:lnTo>
                  <a:lnTo>
                    <a:pt x="185" y="33"/>
                  </a:lnTo>
                  <a:lnTo>
                    <a:pt x="192" y="41"/>
                  </a:lnTo>
                  <a:lnTo>
                    <a:pt x="198" y="49"/>
                  </a:lnTo>
                  <a:lnTo>
                    <a:pt x="203" y="60"/>
                  </a:lnTo>
                  <a:lnTo>
                    <a:pt x="208" y="71"/>
                  </a:lnTo>
                  <a:lnTo>
                    <a:pt x="210" y="82"/>
                  </a:lnTo>
                  <a:lnTo>
                    <a:pt x="212" y="95"/>
                  </a:lnTo>
                  <a:lnTo>
                    <a:pt x="214" y="108"/>
                  </a:lnTo>
                  <a:lnTo>
                    <a:pt x="215" y="121"/>
                  </a:lnTo>
                  <a:lnTo>
                    <a:pt x="215" y="123"/>
                  </a:lnTo>
                  <a:lnTo>
                    <a:pt x="215" y="124"/>
                  </a:lnTo>
                  <a:lnTo>
                    <a:pt x="215" y="125"/>
                  </a:lnTo>
                  <a:lnTo>
                    <a:pt x="215" y="126"/>
                  </a:lnTo>
                  <a:lnTo>
                    <a:pt x="215" y="127"/>
                  </a:lnTo>
                  <a:lnTo>
                    <a:pt x="215" y="129"/>
                  </a:lnTo>
                  <a:lnTo>
                    <a:pt x="215" y="131"/>
                  </a:lnTo>
                  <a:lnTo>
                    <a:pt x="215" y="132"/>
                  </a:lnTo>
                  <a:lnTo>
                    <a:pt x="41" y="132"/>
                  </a:lnTo>
                  <a:lnTo>
                    <a:pt x="42" y="142"/>
                  </a:lnTo>
                  <a:lnTo>
                    <a:pt x="43" y="150"/>
                  </a:lnTo>
                  <a:lnTo>
                    <a:pt x="46" y="159"/>
                  </a:lnTo>
                  <a:lnTo>
                    <a:pt x="48" y="166"/>
                  </a:lnTo>
                  <a:lnTo>
                    <a:pt x="50" y="173"/>
                  </a:lnTo>
                  <a:lnTo>
                    <a:pt x="54" y="179"/>
                  </a:lnTo>
                  <a:lnTo>
                    <a:pt x="58" y="185"/>
                  </a:lnTo>
                  <a:lnTo>
                    <a:pt x="62" y="191"/>
                  </a:lnTo>
                  <a:lnTo>
                    <a:pt x="67" y="196"/>
                  </a:lnTo>
                  <a:lnTo>
                    <a:pt x="73" y="199"/>
                  </a:lnTo>
                  <a:lnTo>
                    <a:pt x="79" y="203"/>
                  </a:lnTo>
                  <a:lnTo>
                    <a:pt x="84" y="207"/>
                  </a:lnTo>
                  <a:lnTo>
                    <a:pt x="91" y="208"/>
                  </a:lnTo>
                  <a:lnTo>
                    <a:pt x="97" y="210"/>
                  </a:lnTo>
                  <a:lnTo>
                    <a:pt x="104" y="211"/>
                  </a:lnTo>
                  <a:lnTo>
                    <a:pt x="112" y="211"/>
                  </a:lnTo>
                  <a:lnTo>
                    <a:pt x="116" y="211"/>
                  </a:lnTo>
                  <a:lnTo>
                    <a:pt x="121" y="210"/>
                  </a:lnTo>
                  <a:lnTo>
                    <a:pt x="126" y="209"/>
                  </a:lnTo>
                  <a:lnTo>
                    <a:pt x="131" y="208"/>
                  </a:lnTo>
                  <a:lnTo>
                    <a:pt x="136" y="207"/>
                  </a:lnTo>
                  <a:lnTo>
                    <a:pt x="140" y="204"/>
                  </a:lnTo>
                  <a:lnTo>
                    <a:pt x="144" y="203"/>
                  </a:lnTo>
                  <a:lnTo>
                    <a:pt x="149" y="199"/>
                  </a:lnTo>
                  <a:lnTo>
                    <a:pt x="152" y="197"/>
                  </a:lnTo>
                  <a:lnTo>
                    <a:pt x="156" y="193"/>
                  </a:lnTo>
                  <a:lnTo>
                    <a:pt x="158" y="190"/>
                  </a:lnTo>
                  <a:lnTo>
                    <a:pt x="162" y="185"/>
                  </a:lnTo>
                  <a:lnTo>
                    <a:pt x="164" y="180"/>
                  </a:lnTo>
                  <a:lnTo>
                    <a:pt x="168" y="175"/>
                  </a:lnTo>
                  <a:lnTo>
                    <a:pt x="170" y="169"/>
                  </a:lnTo>
                  <a:lnTo>
                    <a:pt x="173" y="163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1047;p74"/>
            <p:cNvSpPr/>
            <p:nvPr/>
          </p:nvSpPr>
          <p:spPr>
            <a:xfrm>
              <a:off x="502" y="1311"/>
              <a:ext cx="26" cy="13"/>
            </a:xfrm>
            <a:custGeom>
              <a:avLst/>
              <a:gdLst/>
              <a:ahLst/>
              <a:cxnLst/>
              <a:rect l="l" t="t" r="r" b="b"/>
              <a:pathLst>
                <a:path w="130" h="67" extrusionOk="0">
                  <a:moveTo>
                    <a:pt x="0" y="67"/>
                  </a:moveTo>
                  <a:lnTo>
                    <a:pt x="130" y="67"/>
                  </a:lnTo>
                  <a:lnTo>
                    <a:pt x="129" y="60"/>
                  </a:lnTo>
                  <a:lnTo>
                    <a:pt x="129" y="54"/>
                  </a:lnTo>
                  <a:lnTo>
                    <a:pt x="126" y="46"/>
                  </a:lnTo>
                  <a:lnTo>
                    <a:pt x="125" y="42"/>
                  </a:lnTo>
                  <a:lnTo>
                    <a:pt x="123" y="36"/>
                  </a:lnTo>
                  <a:lnTo>
                    <a:pt x="120" y="31"/>
                  </a:lnTo>
                  <a:lnTo>
                    <a:pt x="118" y="27"/>
                  </a:lnTo>
                  <a:lnTo>
                    <a:pt x="115" y="22"/>
                  </a:lnTo>
                  <a:lnTo>
                    <a:pt x="111" y="18"/>
                  </a:lnTo>
                  <a:lnTo>
                    <a:pt x="105" y="13"/>
                  </a:lnTo>
                  <a:lnTo>
                    <a:pt x="100" y="9"/>
                  </a:lnTo>
                  <a:lnTo>
                    <a:pt x="94" y="6"/>
                  </a:lnTo>
                  <a:lnTo>
                    <a:pt x="87" y="3"/>
                  </a:lnTo>
                  <a:lnTo>
                    <a:pt x="81" y="2"/>
                  </a:lnTo>
                  <a:lnTo>
                    <a:pt x="73" y="1"/>
                  </a:lnTo>
                  <a:lnTo>
                    <a:pt x="66" y="0"/>
                  </a:lnTo>
                  <a:lnTo>
                    <a:pt x="60" y="1"/>
                  </a:lnTo>
                  <a:lnTo>
                    <a:pt x="53" y="1"/>
                  </a:lnTo>
                  <a:lnTo>
                    <a:pt x="47" y="3"/>
                  </a:lnTo>
                  <a:lnTo>
                    <a:pt x="41" y="4"/>
                  </a:lnTo>
                  <a:lnTo>
                    <a:pt x="36" y="7"/>
                  </a:lnTo>
                  <a:lnTo>
                    <a:pt x="30" y="10"/>
                  </a:lnTo>
                  <a:lnTo>
                    <a:pt x="25" y="14"/>
                  </a:lnTo>
                  <a:lnTo>
                    <a:pt x="21" y="18"/>
                  </a:lnTo>
                  <a:lnTo>
                    <a:pt x="16" y="22"/>
                  </a:lnTo>
                  <a:lnTo>
                    <a:pt x="12" y="28"/>
                  </a:lnTo>
                  <a:lnTo>
                    <a:pt x="9" y="33"/>
                  </a:lnTo>
                  <a:lnTo>
                    <a:pt x="6" y="39"/>
                  </a:lnTo>
                  <a:lnTo>
                    <a:pt x="4" y="45"/>
                  </a:lnTo>
                  <a:lnTo>
                    <a:pt x="3" y="52"/>
                  </a:lnTo>
                  <a:lnTo>
                    <a:pt x="1" y="60"/>
                  </a:lnTo>
                  <a:lnTo>
                    <a:pt x="0" y="67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1048;p74"/>
            <p:cNvSpPr/>
            <p:nvPr/>
          </p:nvSpPr>
          <p:spPr>
            <a:xfrm>
              <a:off x="569" y="1287"/>
              <a:ext cx="57" cy="66"/>
            </a:xfrm>
            <a:custGeom>
              <a:avLst/>
              <a:gdLst/>
              <a:ahLst/>
              <a:cxnLst/>
              <a:rect l="l" t="t" r="r" b="b"/>
              <a:pathLst>
                <a:path w="284" h="331" extrusionOk="0">
                  <a:moveTo>
                    <a:pt x="240" y="213"/>
                  </a:moveTo>
                  <a:lnTo>
                    <a:pt x="284" y="224"/>
                  </a:lnTo>
                  <a:lnTo>
                    <a:pt x="280" y="236"/>
                  </a:lnTo>
                  <a:lnTo>
                    <a:pt x="275" y="248"/>
                  </a:lnTo>
                  <a:lnTo>
                    <a:pt x="270" y="259"/>
                  </a:lnTo>
                  <a:lnTo>
                    <a:pt x="264" y="270"/>
                  </a:lnTo>
                  <a:lnTo>
                    <a:pt x="258" y="279"/>
                  </a:lnTo>
                  <a:lnTo>
                    <a:pt x="251" y="288"/>
                  </a:lnTo>
                  <a:lnTo>
                    <a:pt x="244" y="296"/>
                  </a:lnTo>
                  <a:lnTo>
                    <a:pt x="236" y="303"/>
                  </a:lnTo>
                  <a:lnTo>
                    <a:pt x="226" y="309"/>
                  </a:lnTo>
                  <a:lnTo>
                    <a:pt x="218" y="315"/>
                  </a:lnTo>
                  <a:lnTo>
                    <a:pt x="207" y="320"/>
                  </a:lnTo>
                  <a:lnTo>
                    <a:pt x="197" y="324"/>
                  </a:lnTo>
                  <a:lnTo>
                    <a:pt x="186" y="327"/>
                  </a:lnTo>
                  <a:lnTo>
                    <a:pt x="174" y="328"/>
                  </a:lnTo>
                  <a:lnTo>
                    <a:pt x="162" y="331"/>
                  </a:lnTo>
                  <a:lnTo>
                    <a:pt x="150" y="331"/>
                  </a:lnTo>
                  <a:lnTo>
                    <a:pt x="138" y="331"/>
                  </a:lnTo>
                  <a:lnTo>
                    <a:pt x="126" y="330"/>
                  </a:lnTo>
                  <a:lnTo>
                    <a:pt x="114" y="327"/>
                  </a:lnTo>
                  <a:lnTo>
                    <a:pt x="104" y="326"/>
                  </a:lnTo>
                  <a:lnTo>
                    <a:pt x="93" y="322"/>
                  </a:lnTo>
                  <a:lnTo>
                    <a:pt x="83" y="319"/>
                  </a:lnTo>
                  <a:lnTo>
                    <a:pt x="75" y="314"/>
                  </a:lnTo>
                  <a:lnTo>
                    <a:pt x="66" y="309"/>
                  </a:lnTo>
                  <a:lnTo>
                    <a:pt x="58" y="304"/>
                  </a:lnTo>
                  <a:lnTo>
                    <a:pt x="51" y="298"/>
                  </a:lnTo>
                  <a:lnTo>
                    <a:pt x="44" y="291"/>
                  </a:lnTo>
                  <a:lnTo>
                    <a:pt x="38" y="284"/>
                  </a:lnTo>
                  <a:lnTo>
                    <a:pt x="32" y="276"/>
                  </a:lnTo>
                  <a:lnTo>
                    <a:pt x="27" y="267"/>
                  </a:lnTo>
                  <a:lnTo>
                    <a:pt x="21" y="259"/>
                  </a:lnTo>
                  <a:lnTo>
                    <a:pt x="17" y="248"/>
                  </a:lnTo>
                  <a:lnTo>
                    <a:pt x="12" y="238"/>
                  </a:lnTo>
                  <a:lnTo>
                    <a:pt x="10" y="228"/>
                  </a:lnTo>
                  <a:lnTo>
                    <a:pt x="6" y="218"/>
                  </a:lnTo>
                  <a:lnTo>
                    <a:pt x="4" y="207"/>
                  </a:lnTo>
                  <a:lnTo>
                    <a:pt x="3" y="196"/>
                  </a:lnTo>
                  <a:lnTo>
                    <a:pt x="2" y="186"/>
                  </a:lnTo>
                  <a:lnTo>
                    <a:pt x="0" y="174"/>
                  </a:lnTo>
                  <a:lnTo>
                    <a:pt x="0" y="163"/>
                  </a:lnTo>
                  <a:lnTo>
                    <a:pt x="0" y="150"/>
                  </a:lnTo>
                  <a:lnTo>
                    <a:pt x="2" y="139"/>
                  </a:lnTo>
                  <a:lnTo>
                    <a:pt x="3" y="127"/>
                  </a:lnTo>
                  <a:lnTo>
                    <a:pt x="5" y="116"/>
                  </a:lnTo>
                  <a:lnTo>
                    <a:pt x="8" y="105"/>
                  </a:lnTo>
                  <a:lnTo>
                    <a:pt x="11" y="95"/>
                  </a:lnTo>
                  <a:lnTo>
                    <a:pt x="15" y="85"/>
                  </a:lnTo>
                  <a:lnTo>
                    <a:pt x="20" y="75"/>
                  </a:lnTo>
                  <a:lnTo>
                    <a:pt x="24" y="66"/>
                  </a:lnTo>
                  <a:lnTo>
                    <a:pt x="29" y="57"/>
                  </a:lnTo>
                  <a:lnTo>
                    <a:pt x="35" y="50"/>
                  </a:lnTo>
                  <a:lnTo>
                    <a:pt x="42" y="43"/>
                  </a:lnTo>
                  <a:lnTo>
                    <a:pt x="50" y="36"/>
                  </a:lnTo>
                  <a:lnTo>
                    <a:pt x="57" y="30"/>
                  </a:lnTo>
                  <a:lnTo>
                    <a:pt x="65" y="24"/>
                  </a:lnTo>
                  <a:lnTo>
                    <a:pt x="74" y="19"/>
                  </a:lnTo>
                  <a:lnTo>
                    <a:pt x="82" y="14"/>
                  </a:lnTo>
                  <a:lnTo>
                    <a:pt x="92" y="11"/>
                  </a:lnTo>
                  <a:lnTo>
                    <a:pt x="101" y="7"/>
                  </a:lnTo>
                  <a:lnTo>
                    <a:pt x="111" y="5"/>
                  </a:lnTo>
                  <a:lnTo>
                    <a:pt x="120" y="2"/>
                  </a:lnTo>
                  <a:lnTo>
                    <a:pt x="130" y="1"/>
                  </a:lnTo>
                  <a:lnTo>
                    <a:pt x="141" y="0"/>
                  </a:lnTo>
                  <a:lnTo>
                    <a:pt x="152" y="0"/>
                  </a:lnTo>
                  <a:lnTo>
                    <a:pt x="164" y="0"/>
                  </a:lnTo>
                  <a:lnTo>
                    <a:pt x="174" y="1"/>
                  </a:lnTo>
                  <a:lnTo>
                    <a:pt x="185" y="2"/>
                  </a:lnTo>
                  <a:lnTo>
                    <a:pt x="196" y="6"/>
                  </a:lnTo>
                  <a:lnTo>
                    <a:pt x="206" y="9"/>
                  </a:lnTo>
                  <a:lnTo>
                    <a:pt x="215" y="13"/>
                  </a:lnTo>
                  <a:lnTo>
                    <a:pt x="224" y="18"/>
                  </a:lnTo>
                  <a:lnTo>
                    <a:pt x="232" y="24"/>
                  </a:lnTo>
                  <a:lnTo>
                    <a:pt x="240" y="30"/>
                  </a:lnTo>
                  <a:lnTo>
                    <a:pt x="248" y="37"/>
                  </a:lnTo>
                  <a:lnTo>
                    <a:pt x="254" y="45"/>
                  </a:lnTo>
                  <a:lnTo>
                    <a:pt x="260" y="54"/>
                  </a:lnTo>
                  <a:lnTo>
                    <a:pt x="266" y="62"/>
                  </a:lnTo>
                  <a:lnTo>
                    <a:pt x="270" y="72"/>
                  </a:lnTo>
                  <a:lnTo>
                    <a:pt x="274" y="81"/>
                  </a:lnTo>
                  <a:lnTo>
                    <a:pt x="278" y="92"/>
                  </a:lnTo>
                  <a:lnTo>
                    <a:pt x="237" y="103"/>
                  </a:lnTo>
                  <a:lnTo>
                    <a:pt x="233" y="95"/>
                  </a:lnTo>
                  <a:lnTo>
                    <a:pt x="230" y="86"/>
                  </a:lnTo>
                  <a:lnTo>
                    <a:pt x="226" y="79"/>
                  </a:lnTo>
                  <a:lnTo>
                    <a:pt x="222" y="72"/>
                  </a:lnTo>
                  <a:lnTo>
                    <a:pt x="219" y="66"/>
                  </a:lnTo>
                  <a:lnTo>
                    <a:pt x="214" y="61"/>
                  </a:lnTo>
                  <a:lnTo>
                    <a:pt x="209" y="56"/>
                  </a:lnTo>
                  <a:lnTo>
                    <a:pt x="203" y="51"/>
                  </a:lnTo>
                  <a:lnTo>
                    <a:pt x="198" y="48"/>
                  </a:lnTo>
                  <a:lnTo>
                    <a:pt x="192" y="44"/>
                  </a:lnTo>
                  <a:lnTo>
                    <a:pt x="186" y="42"/>
                  </a:lnTo>
                  <a:lnTo>
                    <a:pt x="180" y="39"/>
                  </a:lnTo>
                  <a:lnTo>
                    <a:pt x="173" y="38"/>
                  </a:lnTo>
                  <a:lnTo>
                    <a:pt x="166" y="37"/>
                  </a:lnTo>
                  <a:lnTo>
                    <a:pt x="159" y="36"/>
                  </a:lnTo>
                  <a:lnTo>
                    <a:pt x="150" y="36"/>
                  </a:lnTo>
                  <a:lnTo>
                    <a:pt x="141" y="36"/>
                  </a:lnTo>
                  <a:lnTo>
                    <a:pt x="132" y="37"/>
                  </a:lnTo>
                  <a:lnTo>
                    <a:pt x="124" y="38"/>
                  </a:lnTo>
                  <a:lnTo>
                    <a:pt x="117" y="39"/>
                  </a:lnTo>
                  <a:lnTo>
                    <a:pt x="108" y="43"/>
                  </a:lnTo>
                  <a:lnTo>
                    <a:pt x="102" y="45"/>
                  </a:lnTo>
                  <a:lnTo>
                    <a:pt x="95" y="49"/>
                  </a:lnTo>
                  <a:lnTo>
                    <a:pt x="89" y="54"/>
                  </a:lnTo>
                  <a:lnTo>
                    <a:pt x="83" y="57"/>
                  </a:lnTo>
                  <a:lnTo>
                    <a:pt x="77" y="63"/>
                  </a:lnTo>
                  <a:lnTo>
                    <a:pt x="72" y="68"/>
                  </a:lnTo>
                  <a:lnTo>
                    <a:pt x="68" y="74"/>
                  </a:lnTo>
                  <a:lnTo>
                    <a:pt x="63" y="80"/>
                  </a:lnTo>
                  <a:lnTo>
                    <a:pt x="59" y="86"/>
                  </a:lnTo>
                  <a:lnTo>
                    <a:pt x="57" y="93"/>
                  </a:lnTo>
                  <a:lnTo>
                    <a:pt x="53" y="101"/>
                  </a:lnTo>
                  <a:lnTo>
                    <a:pt x="51" y="108"/>
                  </a:lnTo>
                  <a:lnTo>
                    <a:pt x="50" y="116"/>
                  </a:lnTo>
                  <a:lnTo>
                    <a:pt x="47" y="123"/>
                  </a:lnTo>
                  <a:lnTo>
                    <a:pt x="46" y="130"/>
                  </a:lnTo>
                  <a:lnTo>
                    <a:pt x="45" y="139"/>
                  </a:lnTo>
                  <a:lnTo>
                    <a:pt x="45" y="146"/>
                  </a:lnTo>
                  <a:lnTo>
                    <a:pt x="44" y="154"/>
                  </a:lnTo>
                  <a:lnTo>
                    <a:pt x="44" y="163"/>
                  </a:lnTo>
                  <a:lnTo>
                    <a:pt x="44" y="172"/>
                  </a:lnTo>
                  <a:lnTo>
                    <a:pt x="45" y="182"/>
                  </a:lnTo>
                  <a:lnTo>
                    <a:pt x="45" y="192"/>
                  </a:lnTo>
                  <a:lnTo>
                    <a:pt x="47" y="200"/>
                  </a:lnTo>
                  <a:lnTo>
                    <a:pt x="48" y="210"/>
                  </a:lnTo>
                  <a:lnTo>
                    <a:pt x="51" y="218"/>
                  </a:lnTo>
                  <a:lnTo>
                    <a:pt x="53" y="226"/>
                  </a:lnTo>
                  <a:lnTo>
                    <a:pt x="56" y="234"/>
                  </a:lnTo>
                  <a:lnTo>
                    <a:pt x="59" y="241"/>
                  </a:lnTo>
                  <a:lnTo>
                    <a:pt x="63" y="248"/>
                  </a:lnTo>
                  <a:lnTo>
                    <a:pt x="66" y="254"/>
                  </a:lnTo>
                  <a:lnTo>
                    <a:pt x="71" y="260"/>
                  </a:lnTo>
                  <a:lnTo>
                    <a:pt x="76" y="266"/>
                  </a:lnTo>
                  <a:lnTo>
                    <a:pt x="81" y="271"/>
                  </a:lnTo>
                  <a:lnTo>
                    <a:pt x="87" y="276"/>
                  </a:lnTo>
                  <a:lnTo>
                    <a:pt x="93" y="279"/>
                  </a:lnTo>
                  <a:lnTo>
                    <a:pt x="99" y="283"/>
                  </a:lnTo>
                  <a:lnTo>
                    <a:pt x="106" y="286"/>
                  </a:lnTo>
                  <a:lnTo>
                    <a:pt x="112" y="289"/>
                  </a:lnTo>
                  <a:lnTo>
                    <a:pt x="119" y="291"/>
                  </a:lnTo>
                  <a:lnTo>
                    <a:pt x="125" y="292"/>
                  </a:lnTo>
                  <a:lnTo>
                    <a:pt x="132" y="294"/>
                  </a:lnTo>
                  <a:lnTo>
                    <a:pt x="140" y="294"/>
                  </a:lnTo>
                  <a:lnTo>
                    <a:pt x="147" y="295"/>
                  </a:lnTo>
                  <a:lnTo>
                    <a:pt x="156" y="294"/>
                  </a:lnTo>
                  <a:lnTo>
                    <a:pt x="165" y="294"/>
                  </a:lnTo>
                  <a:lnTo>
                    <a:pt x="172" y="291"/>
                  </a:lnTo>
                  <a:lnTo>
                    <a:pt x="180" y="289"/>
                  </a:lnTo>
                  <a:lnTo>
                    <a:pt x="188" y="286"/>
                  </a:lnTo>
                  <a:lnTo>
                    <a:pt x="195" y="283"/>
                  </a:lnTo>
                  <a:lnTo>
                    <a:pt x="201" y="279"/>
                  </a:lnTo>
                  <a:lnTo>
                    <a:pt x="208" y="274"/>
                  </a:lnTo>
                  <a:lnTo>
                    <a:pt x="214" y="268"/>
                  </a:lnTo>
                  <a:lnTo>
                    <a:pt x="219" y="262"/>
                  </a:lnTo>
                  <a:lnTo>
                    <a:pt x="224" y="255"/>
                  </a:lnTo>
                  <a:lnTo>
                    <a:pt x="228" y="248"/>
                  </a:lnTo>
                  <a:lnTo>
                    <a:pt x="232" y="241"/>
                  </a:lnTo>
                  <a:lnTo>
                    <a:pt x="236" y="231"/>
                  </a:lnTo>
                  <a:lnTo>
                    <a:pt x="238" y="223"/>
                  </a:lnTo>
                  <a:lnTo>
                    <a:pt x="240" y="213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74"/>
            <p:cNvSpPr/>
            <p:nvPr/>
          </p:nvSpPr>
          <p:spPr>
            <a:xfrm>
              <a:off x="632" y="1304"/>
              <a:ext cx="44" cy="49"/>
            </a:xfrm>
            <a:custGeom>
              <a:avLst/>
              <a:gdLst/>
              <a:ahLst/>
              <a:cxnLst/>
              <a:rect l="l" t="t" r="r" b="b"/>
              <a:pathLst>
                <a:path w="217" h="244" extrusionOk="0">
                  <a:moveTo>
                    <a:pt x="0" y="123"/>
                  </a:moveTo>
                  <a:lnTo>
                    <a:pt x="0" y="107"/>
                  </a:lnTo>
                  <a:lnTo>
                    <a:pt x="2" y="91"/>
                  </a:lnTo>
                  <a:lnTo>
                    <a:pt x="5" y="78"/>
                  </a:lnTo>
                  <a:lnTo>
                    <a:pt x="8" y="66"/>
                  </a:lnTo>
                  <a:lnTo>
                    <a:pt x="14" y="54"/>
                  </a:lnTo>
                  <a:lnTo>
                    <a:pt x="20" y="45"/>
                  </a:lnTo>
                  <a:lnTo>
                    <a:pt x="28" y="35"/>
                  </a:lnTo>
                  <a:lnTo>
                    <a:pt x="36" y="27"/>
                  </a:lnTo>
                  <a:lnTo>
                    <a:pt x="43" y="21"/>
                  </a:lnTo>
                  <a:lnTo>
                    <a:pt x="52" y="16"/>
                  </a:lnTo>
                  <a:lnTo>
                    <a:pt x="60" y="11"/>
                  </a:lnTo>
                  <a:lnTo>
                    <a:pt x="70" y="8"/>
                  </a:lnTo>
                  <a:lnTo>
                    <a:pt x="78" y="4"/>
                  </a:lnTo>
                  <a:lnTo>
                    <a:pt x="88" y="3"/>
                  </a:lnTo>
                  <a:lnTo>
                    <a:pt x="98" y="2"/>
                  </a:lnTo>
                  <a:lnTo>
                    <a:pt x="109" y="0"/>
                  </a:lnTo>
                  <a:lnTo>
                    <a:pt x="121" y="2"/>
                  </a:lnTo>
                  <a:lnTo>
                    <a:pt x="132" y="3"/>
                  </a:lnTo>
                  <a:lnTo>
                    <a:pt x="143" y="5"/>
                  </a:lnTo>
                  <a:lnTo>
                    <a:pt x="152" y="9"/>
                  </a:lnTo>
                  <a:lnTo>
                    <a:pt x="162" y="14"/>
                  </a:lnTo>
                  <a:lnTo>
                    <a:pt x="170" y="18"/>
                  </a:lnTo>
                  <a:lnTo>
                    <a:pt x="179" y="24"/>
                  </a:lnTo>
                  <a:lnTo>
                    <a:pt x="187" y="33"/>
                  </a:lnTo>
                  <a:lnTo>
                    <a:pt x="194" y="40"/>
                  </a:lnTo>
                  <a:lnTo>
                    <a:pt x="200" y="49"/>
                  </a:lnTo>
                  <a:lnTo>
                    <a:pt x="205" y="59"/>
                  </a:lnTo>
                  <a:lnTo>
                    <a:pt x="210" y="70"/>
                  </a:lnTo>
                  <a:lnTo>
                    <a:pt x="214" y="81"/>
                  </a:lnTo>
                  <a:lnTo>
                    <a:pt x="216" y="93"/>
                  </a:lnTo>
                  <a:lnTo>
                    <a:pt x="217" y="106"/>
                  </a:lnTo>
                  <a:lnTo>
                    <a:pt x="217" y="119"/>
                  </a:lnTo>
                  <a:lnTo>
                    <a:pt x="217" y="130"/>
                  </a:lnTo>
                  <a:lnTo>
                    <a:pt x="217" y="141"/>
                  </a:lnTo>
                  <a:lnTo>
                    <a:pt x="216" y="150"/>
                  </a:lnTo>
                  <a:lnTo>
                    <a:pt x="215" y="159"/>
                  </a:lnTo>
                  <a:lnTo>
                    <a:pt x="212" y="167"/>
                  </a:lnTo>
                  <a:lnTo>
                    <a:pt x="210" y="175"/>
                  </a:lnTo>
                  <a:lnTo>
                    <a:pt x="208" y="183"/>
                  </a:lnTo>
                  <a:lnTo>
                    <a:pt x="204" y="190"/>
                  </a:lnTo>
                  <a:lnTo>
                    <a:pt x="200" y="196"/>
                  </a:lnTo>
                  <a:lnTo>
                    <a:pt x="197" y="202"/>
                  </a:lnTo>
                  <a:lnTo>
                    <a:pt x="192" y="207"/>
                  </a:lnTo>
                  <a:lnTo>
                    <a:pt x="187" y="213"/>
                  </a:lnTo>
                  <a:lnTo>
                    <a:pt x="182" y="217"/>
                  </a:lnTo>
                  <a:lnTo>
                    <a:pt x="178" y="221"/>
                  </a:lnTo>
                  <a:lnTo>
                    <a:pt x="172" y="226"/>
                  </a:lnTo>
                  <a:lnTo>
                    <a:pt x="166" y="229"/>
                  </a:lnTo>
                  <a:lnTo>
                    <a:pt x="158" y="233"/>
                  </a:lnTo>
                  <a:lnTo>
                    <a:pt x="152" y="235"/>
                  </a:lnTo>
                  <a:lnTo>
                    <a:pt x="145" y="238"/>
                  </a:lnTo>
                  <a:lnTo>
                    <a:pt x="138" y="240"/>
                  </a:lnTo>
                  <a:lnTo>
                    <a:pt x="131" y="241"/>
                  </a:lnTo>
                  <a:lnTo>
                    <a:pt x="124" y="243"/>
                  </a:lnTo>
                  <a:lnTo>
                    <a:pt x="116" y="244"/>
                  </a:lnTo>
                  <a:lnTo>
                    <a:pt x="109" y="244"/>
                  </a:lnTo>
                  <a:lnTo>
                    <a:pt x="97" y="243"/>
                  </a:lnTo>
                  <a:lnTo>
                    <a:pt x="85" y="241"/>
                  </a:lnTo>
                  <a:lnTo>
                    <a:pt x="74" y="239"/>
                  </a:lnTo>
                  <a:lnTo>
                    <a:pt x="65" y="235"/>
                  </a:lnTo>
                  <a:lnTo>
                    <a:pt x="55" y="232"/>
                  </a:lnTo>
                  <a:lnTo>
                    <a:pt x="47" y="226"/>
                  </a:lnTo>
                  <a:lnTo>
                    <a:pt x="38" y="220"/>
                  </a:lnTo>
                  <a:lnTo>
                    <a:pt x="30" y="213"/>
                  </a:lnTo>
                  <a:lnTo>
                    <a:pt x="23" y="204"/>
                  </a:lnTo>
                  <a:lnTo>
                    <a:pt x="17" y="195"/>
                  </a:lnTo>
                  <a:lnTo>
                    <a:pt x="12" y="185"/>
                  </a:lnTo>
                  <a:lnTo>
                    <a:pt x="7" y="174"/>
                  </a:lnTo>
                  <a:lnTo>
                    <a:pt x="4" y="162"/>
                  </a:lnTo>
                  <a:lnTo>
                    <a:pt x="2" y="150"/>
                  </a:lnTo>
                  <a:lnTo>
                    <a:pt x="0" y="136"/>
                  </a:lnTo>
                  <a:lnTo>
                    <a:pt x="0" y="123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74"/>
            <p:cNvSpPr/>
            <p:nvPr/>
          </p:nvSpPr>
          <p:spPr>
            <a:xfrm>
              <a:off x="641" y="1311"/>
              <a:ext cx="27" cy="35"/>
            </a:xfrm>
            <a:custGeom>
              <a:avLst/>
              <a:gdLst/>
              <a:ahLst/>
              <a:cxnLst/>
              <a:rect l="l" t="t" r="r" b="b"/>
              <a:pathLst>
                <a:path w="137" h="177" extrusionOk="0">
                  <a:moveTo>
                    <a:pt x="0" y="89"/>
                  </a:moveTo>
                  <a:lnTo>
                    <a:pt x="0" y="99"/>
                  </a:lnTo>
                  <a:lnTo>
                    <a:pt x="1" y="109"/>
                  </a:lnTo>
                  <a:lnTo>
                    <a:pt x="2" y="119"/>
                  </a:lnTo>
                  <a:lnTo>
                    <a:pt x="5" y="127"/>
                  </a:lnTo>
                  <a:lnTo>
                    <a:pt x="7" y="135"/>
                  </a:lnTo>
                  <a:lnTo>
                    <a:pt x="11" y="143"/>
                  </a:lnTo>
                  <a:lnTo>
                    <a:pt x="14" y="149"/>
                  </a:lnTo>
                  <a:lnTo>
                    <a:pt x="19" y="155"/>
                  </a:lnTo>
                  <a:lnTo>
                    <a:pt x="24" y="161"/>
                  </a:lnTo>
                  <a:lnTo>
                    <a:pt x="30" y="164"/>
                  </a:lnTo>
                  <a:lnTo>
                    <a:pt x="35" y="169"/>
                  </a:lnTo>
                  <a:lnTo>
                    <a:pt x="41" y="171"/>
                  </a:lnTo>
                  <a:lnTo>
                    <a:pt x="47" y="174"/>
                  </a:lnTo>
                  <a:lnTo>
                    <a:pt x="54" y="176"/>
                  </a:lnTo>
                  <a:lnTo>
                    <a:pt x="61" y="176"/>
                  </a:lnTo>
                  <a:lnTo>
                    <a:pt x="68" y="177"/>
                  </a:lnTo>
                  <a:lnTo>
                    <a:pt x="75" y="176"/>
                  </a:lnTo>
                  <a:lnTo>
                    <a:pt x="81" y="176"/>
                  </a:lnTo>
                  <a:lnTo>
                    <a:pt x="89" y="174"/>
                  </a:lnTo>
                  <a:lnTo>
                    <a:pt x="95" y="171"/>
                  </a:lnTo>
                  <a:lnTo>
                    <a:pt x="101" y="169"/>
                  </a:lnTo>
                  <a:lnTo>
                    <a:pt x="107" y="164"/>
                  </a:lnTo>
                  <a:lnTo>
                    <a:pt x="111" y="161"/>
                  </a:lnTo>
                  <a:lnTo>
                    <a:pt x="116" y="155"/>
                  </a:lnTo>
                  <a:lnTo>
                    <a:pt x="121" y="149"/>
                  </a:lnTo>
                  <a:lnTo>
                    <a:pt x="126" y="143"/>
                  </a:lnTo>
                  <a:lnTo>
                    <a:pt x="128" y="135"/>
                  </a:lnTo>
                  <a:lnTo>
                    <a:pt x="132" y="127"/>
                  </a:lnTo>
                  <a:lnTo>
                    <a:pt x="133" y="117"/>
                  </a:lnTo>
                  <a:lnTo>
                    <a:pt x="135" y="108"/>
                  </a:lnTo>
                  <a:lnTo>
                    <a:pt x="135" y="98"/>
                  </a:lnTo>
                  <a:lnTo>
                    <a:pt x="137" y="86"/>
                  </a:lnTo>
                  <a:lnTo>
                    <a:pt x="135" y="77"/>
                  </a:lnTo>
                  <a:lnTo>
                    <a:pt x="135" y="67"/>
                  </a:lnTo>
                  <a:lnTo>
                    <a:pt x="133" y="57"/>
                  </a:lnTo>
                  <a:lnTo>
                    <a:pt x="132" y="49"/>
                  </a:lnTo>
                  <a:lnTo>
                    <a:pt x="128" y="41"/>
                  </a:lnTo>
                  <a:lnTo>
                    <a:pt x="125" y="33"/>
                  </a:lnTo>
                  <a:lnTo>
                    <a:pt x="121" y="27"/>
                  </a:lnTo>
                  <a:lnTo>
                    <a:pt x="116" y="21"/>
                  </a:lnTo>
                  <a:lnTo>
                    <a:pt x="111" y="17"/>
                  </a:lnTo>
                  <a:lnTo>
                    <a:pt x="107" y="12"/>
                  </a:lnTo>
                  <a:lnTo>
                    <a:pt x="101" y="8"/>
                  </a:lnTo>
                  <a:lnTo>
                    <a:pt x="95" y="5"/>
                  </a:lnTo>
                  <a:lnTo>
                    <a:pt x="89" y="2"/>
                  </a:lnTo>
                  <a:lnTo>
                    <a:pt x="81" y="1"/>
                  </a:lnTo>
                  <a:lnTo>
                    <a:pt x="75" y="0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4" y="1"/>
                  </a:lnTo>
                  <a:lnTo>
                    <a:pt x="47" y="2"/>
                  </a:lnTo>
                  <a:lnTo>
                    <a:pt x="41" y="5"/>
                  </a:lnTo>
                  <a:lnTo>
                    <a:pt x="35" y="8"/>
                  </a:lnTo>
                  <a:lnTo>
                    <a:pt x="30" y="12"/>
                  </a:lnTo>
                  <a:lnTo>
                    <a:pt x="24" y="17"/>
                  </a:lnTo>
                  <a:lnTo>
                    <a:pt x="19" y="21"/>
                  </a:lnTo>
                  <a:lnTo>
                    <a:pt x="14" y="27"/>
                  </a:lnTo>
                  <a:lnTo>
                    <a:pt x="11" y="33"/>
                  </a:lnTo>
                  <a:lnTo>
                    <a:pt x="7" y="41"/>
                  </a:lnTo>
                  <a:lnTo>
                    <a:pt x="5" y="49"/>
                  </a:lnTo>
                  <a:lnTo>
                    <a:pt x="2" y="57"/>
                  </a:lnTo>
                  <a:lnTo>
                    <a:pt x="1" y="67"/>
                  </a:lnTo>
                  <a:lnTo>
                    <a:pt x="0" y="78"/>
                  </a:lnTo>
                  <a:lnTo>
                    <a:pt x="0" y="89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74"/>
            <p:cNvSpPr/>
            <p:nvPr/>
          </p:nvSpPr>
          <p:spPr>
            <a:xfrm>
              <a:off x="685" y="1304"/>
              <a:ext cx="63" cy="48"/>
            </a:xfrm>
            <a:custGeom>
              <a:avLst/>
              <a:gdLst/>
              <a:ahLst/>
              <a:cxnLst/>
              <a:rect l="l" t="t" r="r" b="b"/>
              <a:pathLst>
                <a:path w="314" h="238" extrusionOk="0">
                  <a:moveTo>
                    <a:pt x="0" y="238"/>
                  </a:moveTo>
                  <a:lnTo>
                    <a:pt x="0" y="6"/>
                  </a:lnTo>
                  <a:lnTo>
                    <a:pt x="35" y="6"/>
                  </a:lnTo>
                  <a:lnTo>
                    <a:pt x="35" y="39"/>
                  </a:lnTo>
                  <a:lnTo>
                    <a:pt x="37" y="34"/>
                  </a:lnTo>
                  <a:lnTo>
                    <a:pt x="41" y="30"/>
                  </a:lnTo>
                  <a:lnTo>
                    <a:pt x="44" y="27"/>
                  </a:lnTo>
                  <a:lnTo>
                    <a:pt x="48" y="23"/>
                  </a:lnTo>
                  <a:lnTo>
                    <a:pt x="52" y="20"/>
                  </a:lnTo>
                  <a:lnTo>
                    <a:pt x="55" y="17"/>
                  </a:lnTo>
                  <a:lnTo>
                    <a:pt x="60" y="14"/>
                  </a:lnTo>
                  <a:lnTo>
                    <a:pt x="64" y="11"/>
                  </a:lnTo>
                  <a:lnTo>
                    <a:pt x="68" y="9"/>
                  </a:lnTo>
                  <a:lnTo>
                    <a:pt x="73" y="6"/>
                  </a:lnTo>
                  <a:lnTo>
                    <a:pt x="78" y="5"/>
                  </a:lnTo>
                  <a:lnTo>
                    <a:pt x="84" y="4"/>
                  </a:lnTo>
                  <a:lnTo>
                    <a:pt x="89" y="3"/>
                  </a:lnTo>
                  <a:lnTo>
                    <a:pt x="94" y="2"/>
                  </a:lnTo>
                  <a:lnTo>
                    <a:pt x="100" y="2"/>
                  </a:lnTo>
                  <a:lnTo>
                    <a:pt x="106" y="0"/>
                  </a:lnTo>
                  <a:lnTo>
                    <a:pt x="112" y="2"/>
                  </a:lnTo>
                  <a:lnTo>
                    <a:pt x="118" y="2"/>
                  </a:lnTo>
                  <a:lnTo>
                    <a:pt x="124" y="3"/>
                  </a:lnTo>
                  <a:lnTo>
                    <a:pt x="128" y="4"/>
                  </a:lnTo>
                  <a:lnTo>
                    <a:pt x="134" y="5"/>
                  </a:lnTo>
                  <a:lnTo>
                    <a:pt x="139" y="6"/>
                  </a:lnTo>
                  <a:lnTo>
                    <a:pt x="144" y="9"/>
                  </a:lnTo>
                  <a:lnTo>
                    <a:pt x="148" y="11"/>
                  </a:lnTo>
                  <a:lnTo>
                    <a:pt x="151" y="15"/>
                  </a:lnTo>
                  <a:lnTo>
                    <a:pt x="155" y="17"/>
                  </a:lnTo>
                  <a:lnTo>
                    <a:pt x="158" y="21"/>
                  </a:lnTo>
                  <a:lnTo>
                    <a:pt x="162" y="24"/>
                  </a:lnTo>
                  <a:lnTo>
                    <a:pt x="164" y="28"/>
                  </a:lnTo>
                  <a:lnTo>
                    <a:pt x="167" y="33"/>
                  </a:lnTo>
                  <a:lnTo>
                    <a:pt x="169" y="36"/>
                  </a:lnTo>
                  <a:lnTo>
                    <a:pt x="170" y="41"/>
                  </a:lnTo>
                  <a:lnTo>
                    <a:pt x="178" y="32"/>
                  </a:lnTo>
                  <a:lnTo>
                    <a:pt x="186" y="23"/>
                  </a:lnTo>
                  <a:lnTo>
                    <a:pt x="194" y="17"/>
                  </a:lnTo>
                  <a:lnTo>
                    <a:pt x="203" y="11"/>
                  </a:lnTo>
                  <a:lnTo>
                    <a:pt x="212" y="6"/>
                  </a:lnTo>
                  <a:lnTo>
                    <a:pt x="222" y="4"/>
                  </a:lnTo>
                  <a:lnTo>
                    <a:pt x="232" y="2"/>
                  </a:lnTo>
                  <a:lnTo>
                    <a:pt x="242" y="0"/>
                  </a:lnTo>
                  <a:lnTo>
                    <a:pt x="251" y="2"/>
                  </a:lnTo>
                  <a:lnTo>
                    <a:pt x="259" y="2"/>
                  </a:lnTo>
                  <a:lnTo>
                    <a:pt x="266" y="4"/>
                  </a:lnTo>
                  <a:lnTo>
                    <a:pt x="274" y="5"/>
                  </a:lnTo>
                  <a:lnTo>
                    <a:pt x="280" y="9"/>
                  </a:lnTo>
                  <a:lnTo>
                    <a:pt x="286" y="11"/>
                  </a:lnTo>
                  <a:lnTo>
                    <a:pt x="292" y="16"/>
                  </a:lnTo>
                  <a:lnTo>
                    <a:pt x="296" y="20"/>
                  </a:lnTo>
                  <a:lnTo>
                    <a:pt x="300" y="26"/>
                  </a:lnTo>
                  <a:lnTo>
                    <a:pt x="304" y="30"/>
                  </a:lnTo>
                  <a:lnTo>
                    <a:pt x="307" y="37"/>
                  </a:lnTo>
                  <a:lnTo>
                    <a:pt x="310" y="45"/>
                  </a:lnTo>
                  <a:lnTo>
                    <a:pt x="312" y="52"/>
                  </a:lnTo>
                  <a:lnTo>
                    <a:pt x="313" y="60"/>
                  </a:lnTo>
                  <a:lnTo>
                    <a:pt x="314" y="69"/>
                  </a:lnTo>
                  <a:lnTo>
                    <a:pt x="314" y="78"/>
                  </a:lnTo>
                  <a:lnTo>
                    <a:pt x="314" y="238"/>
                  </a:lnTo>
                  <a:lnTo>
                    <a:pt x="275" y="238"/>
                  </a:lnTo>
                  <a:lnTo>
                    <a:pt x="275" y="91"/>
                  </a:lnTo>
                  <a:lnTo>
                    <a:pt x="275" y="87"/>
                  </a:lnTo>
                  <a:lnTo>
                    <a:pt x="275" y="81"/>
                  </a:lnTo>
                  <a:lnTo>
                    <a:pt x="275" y="76"/>
                  </a:lnTo>
                  <a:lnTo>
                    <a:pt x="275" y="71"/>
                  </a:lnTo>
                  <a:lnTo>
                    <a:pt x="274" y="67"/>
                  </a:lnTo>
                  <a:lnTo>
                    <a:pt x="274" y="64"/>
                  </a:lnTo>
                  <a:lnTo>
                    <a:pt x="272" y="60"/>
                  </a:lnTo>
                  <a:lnTo>
                    <a:pt x="271" y="58"/>
                  </a:lnTo>
                  <a:lnTo>
                    <a:pt x="270" y="55"/>
                  </a:lnTo>
                  <a:lnTo>
                    <a:pt x="269" y="53"/>
                  </a:lnTo>
                  <a:lnTo>
                    <a:pt x="268" y="51"/>
                  </a:lnTo>
                  <a:lnTo>
                    <a:pt x="266" y="48"/>
                  </a:lnTo>
                  <a:lnTo>
                    <a:pt x="264" y="47"/>
                  </a:lnTo>
                  <a:lnTo>
                    <a:pt x="263" y="45"/>
                  </a:lnTo>
                  <a:lnTo>
                    <a:pt x="260" y="42"/>
                  </a:lnTo>
                  <a:lnTo>
                    <a:pt x="258" y="41"/>
                  </a:lnTo>
                  <a:lnTo>
                    <a:pt x="256" y="40"/>
                  </a:lnTo>
                  <a:lnTo>
                    <a:pt x="252" y="39"/>
                  </a:lnTo>
                  <a:lnTo>
                    <a:pt x="250" y="37"/>
                  </a:lnTo>
                  <a:lnTo>
                    <a:pt x="247" y="36"/>
                  </a:lnTo>
                  <a:lnTo>
                    <a:pt x="244" y="36"/>
                  </a:lnTo>
                  <a:lnTo>
                    <a:pt x="240" y="35"/>
                  </a:lnTo>
                  <a:lnTo>
                    <a:pt x="238" y="35"/>
                  </a:lnTo>
                  <a:lnTo>
                    <a:pt x="234" y="35"/>
                  </a:lnTo>
                  <a:lnTo>
                    <a:pt x="228" y="35"/>
                  </a:lnTo>
                  <a:lnTo>
                    <a:pt x="222" y="36"/>
                  </a:lnTo>
                  <a:lnTo>
                    <a:pt x="217" y="37"/>
                  </a:lnTo>
                  <a:lnTo>
                    <a:pt x="211" y="39"/>
                  </a:lnTo>
                  <a:lnTo>
                    <a:pt x="206" y="41"/>
                  </a:lnTo>
                  <a:lnTo>
                    <a:pt x="202" y="43"/>
                  </a:lnTo>
                  <a:lnTo>
                    <a:pt x="198" y="47"/>
                  </a:lnTo>
                  <a:lnTo>
                    <a:pt x="193" y="51"/>
                  </a:lnTo>
                  <a:lnTo>
                    <a:pt x="190" y="55"/>
                  </a:lnTo>
                  <a:lnTo>
                    <a:pt x="186" y="60"/>
                  </a:lnTo>
                  <a:lnTo>
                    <a:pt x="184" y="66"/>
                  </a:lnTo>
                  <a:lnTo>
                    <a:pt x="181" y="72"/>
                  </a:lnTo>
                  <a:lnTo>
                    <a:pt x="180" y="79"/>
                  </a:lnTo>
                  <a:lnTo>
                    <a:pt x="178" y="87"/>
                  </a:lnTo>
                  <a:lnTo>
                    <a:pt x="178" y="95"/>
                  </a:lnTo>
                  <a:lnTo>
                    <a:pt x="178" y="103"/>
                  </a:lnTo>
                  <a:lnTo>
                    <a:pt x="178" y="238"/>
                  </a:lnTo>
                  <a:lnTo>
                    <a:pt x="138" y="238"/>
                  </a:lnTo>
                  <a:lnTo>
                    <a:pt x="138" y="88"/>
                  </a:lnTo>
                  <a:lnTo>
                    <a:pt x="138" y="81"/>
                  </a:lnTo>
                  <a:lnTo>
                    <a:pt x="137" y="75"/>
                  </a:lnTo>
                  <a:lnTo>
                    <a:pt x="137" y="70"/>
                  </a:lnTo>
                  <a:lnTo>
                    <a:pt x="136" y="64"/>
                  </a:lnTo>
                  <a:lnTo>
                    <a:pt x="134" y="60"/>
                  </a:lnTo>
                  <a:lnTo>
                    <a:pt x="132" y="55"/>
                  </a:lnTo>
                  <a:lnTo>
                    <a:pt x="131" y="52"/>
                  </a:lnTo>
                  <a:lnTo>
                    <a:pt x="128" y="48"/>
                  </a:lnTo>
                  <a:lnTo>
                    <a:pt x="126" y="45"/>
                  </a:lnTo>
                  <a:lnTo>
                    <a:pt x="122" y="42"/>
                  </a:lnTo>
                  <a:lnTo>
                    <a:pt x="119" y="40"/>
                  </a:lnTo>
                  <a:lnTo>
                    <a:pt x="115" y="39"/>
                  </a:lnTo>
                  <a:lnTo>
                    <a:pt x="112" y="36"/>
                  </a:lnTo>
                  <a:lnTo>
                    <a:pt x="107" y="35"/>
                  </a:lnTo>
                  <a:lnTo>
                    <a:pt x="102" y="35"/>
                  </a:lnTo>
                  <a:lnTo>
                    <a:pt x="97" y="35"/>
                  </a:lnTo>
                  <a:lnTo>
                    <a:pt x="92" y="35"/>
                  </a:lnTo>
                  <a:lnTo>
                    <a:pt x="89" y="35"/>
                  </a:lnTo>
                  <a:lnTo>
                    <a:pt x="84" y="36"/>
                  </a:lnTo>
                  <a:lnTo>
                    <a:pt x="80" y="37"/>
                  </a:lnTo>
                  <a:lnTo>
                    <a:pt x="77" y="39"/>
                  </a:lnTo>
                  <a:lnTo>
                    <a:pt x="73" y="40"/>
                  </a:lnTo>
                  <a:lnTo>
                    <a:pt x="70" y="41"/>
                  </a:lnTo>
                  <a:lnTo>
                    <a:pt x="66" y="43"/>
                  </a:lnTo>
                  <a:lnTo>
                    <a:pt x="62" y="46"/>
                  </a:lnTo>
                  <a:lnTo>
                    <a:pt x="59" y="48"/>
                  </a:lnTo>
                  <a:lnTo>
                    <a:pt x="56" y="52"/>
                  </a:lnTo>
                  <a:lnTo>
                    <a:pt x="54" y="54"/>
                  </a:lnTo>
                  <a:lnTo>
                    <a:pt x="52" y="58"/>
                  </a:lnTo>
                  <a:lnTo>
                    <a:pt x="49" y="61"/>
                  </a:lnTo>
                  <a:lnTo>
                    <a:pt x="47" y="65"/>
                  </a:lnTo>
                  <a:lnTo>
                    <a:pt x="46" y="69"/>
                  </a:lnTo>
                  <a:lnTo>
                    <a:pt x="44" y="73"/>
                  </a:lnTo>
                  <a:lnTo>
                    <a:pt x="43" y="78"/>
                  </a:lnTo>
                  <a:lnTo>
                    <a:pt x="42" y="84"/>
                  </a:lnTo>
                  <a:lnTo>
                    <a:pt x="41" y="90"/>
                  </a:lnTo>
                  <a:lnTo>
                    <a:pt x="40" y="96"/>
                  </a:lnTo>
                  <a:lnTo>
                    <a:pt x="40" y="103"/>
                  </a:lnTo>
                  <a:lnTo>
                    <a:pt x="40" y="111"/>
                  </a:lnTo>
                  <a:lnTo>
                    <a:pt x="40" y="118"/>
                  </a:lnTo>
                  <a:lnTo>
                    <a:pt x="40" y="238"/>
                  </a:lnTo>
                  <a:lnTo>
                    <a:pt x="0" y="238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74"/>
            <p:cNvSpPr/>
            <p:nvPr/>
          </p:nvSpPr>
          <p:spPr>
            <a:xfrm>
              <a:off x="760" y="1304"/>
              <a:ext cx="40" cy="66"/>
            </a:xfrm>
            <a:custGeom>
              <a:avLst/>
              <a:gdLst/>
              <a:ahLst/>
              <a:cxnLst/>
              <a:rect l="l" t="t" r="r" b="b"/>
              <a:pathLst>
                <a:path w="202" h="328" extrusionOk="0">
                  <a:moveTo>
                    <a:pt x="0" y="328"/>
                  </a:moveTo>
                  <a:lnTo>
                    <a:pt x="0" y="6"/>
                  </a:lnTo>
                  <a:lnTo>
                    <a:pt x="36" y="6"/>
                  </a:lnTo>
                  <a:lnTo>
                    <a:pt x="36" y="36"/>
                  </a:lnTo>
                  <a:lnTo>
                    <a:pt x="39" y="32"/>
                  </a:lnTo>
                  <a:lnTo>
                    <a:pt x="42" y="28"/>
                  </a:lnTo>
                  <a:lnTo>
                    <a:pt x="46" y="24"/>
                  </a:lnTo>
                  <a:lnTo>
                    <a:pt x="49" y="21"/>
                  </a:lnTo>
                  <a:lnTo>
                    <a:pt x="53" y="17"/>
                  </a:lnTo>
                  <a:lnTo>
                    <a:pt x="57" y="15"/>
                  </a:lnTo>
                  <a:lnTo>
                    <a:pt x="60" y="12"/>
                  </a:lnTo>
                  <a:lnTo>
                    <a:pt x="65" y="10"/>
                  </a:lnTo>
                  <a:lnTo>
                    <a:pt x="69" y="8"/>
                  </a:lnTo>
                  <a:lnTo>
                    <a:pt x="73" y="6"/>
                  </a:lnTo>
                  <a:lnTo>
                    <a:pt x="77" y="4"/>
                  </a:lnTo>
                  <a:lnTo>
                    <a:pt x="82" y="3"/>
                  </a:lnTo>
                  <a:lnTo>
                    <a:pt x="87" y="2"/>
                  </a:lnTo>
                  <a:lnTo>
                    <a:pt x="93" y="2"/>
                  </a:lnTo>
                  <a:lnTo>
                    <a:pt x="97" y="0"/>
                  </a:lnTo>
                  <a:lnTo>
                    <a:pt x="103" y="0"/>
                  </a:lnTo>
                  <a:lnTo>
                    <a:pt x="111" y="2"/>
                  </a:lnTo>
                  <a:lnTo>
                    <a:pt x="118" y="2"/>
                  </a:lnTo>
                  <a:lnTo>
                    <a:pt x="125" y="3"/>
                  </a:lnTo>
                  <a:lnTo>
                    <a:pt x="131" y="5"/>
                  </a:lnTo>
                  <a:lnTo>
                    <a:pt x="138" y="6"/>
                  </a:lnTo>
                  <a:lnTo>
                    <a:pt x="144" y="10"/>
                  </a:lnTo>
                  <a:lnTo>
                    <a:pt x="150" y="12"/>
                  </a:lnTo>
                  <a:lnTo>
                    <a:pt x="156" y="16"/>
                  </a:lnTo>
                  <a:lnTo>
                    <a:pt x="161" y="20"/>
                  </a:lnTo>
                  <a:lnTo>
                    <a:pt x="166" y="24"/>
                  </a:lnTo>
                  <a:lnTo>
                    <a:pt x="171" y="29"/>
                  </a:lnTo>
                  <a:lnTo>
                    <a:pt x="175" y="35"/>
                  </a:lnTo>
                  <a:lnTo>
                    <a:pt x="180" y="40"/>
                  </a:lnTo>
                  <a:lnTo>
                    <a:pt x="184" y="46"/>
                  </a:lnTo>
                  <a:lnTo>
                    <a:pt x="187" y="53"/>
                  </a:lnTo>
                  <a:lnTo>
                    <a:pt x="190" y="59"/>
                  </a:lnTo>
                  <a:lnTo>
                    <a:pt x="192" y="66"/>
                  </a:lnTo>
                  <a:lnTo>
                    <a:pt x="195" y="73"/>
                  </a:lnTo>
                  <a:lnTo>
                    <a:pt x="197" y="81"/>
                  </a:lnTo>
                  <a:lnTo>
                    <a:pt x="198" y="89"/>
                  </a:lnTo>
                  <a:lnTo>
                    <a:pt x="201" y="96"/>
                  </a:lnTo>
                  <a:lnTo>
                    <a:pt x="201" y="105"/>
                  </a:lnTo>
                  <a:lnTo>
                    <a:pt x="202" y="112"/>
                  </a:lnTo>
                  <a:lnTo>
                    <a:pt x="202" y="120"/>
                  </a:lnTo>
                  <a:lnTo>
                    <a:pt x="202" y="129"/>
                  </a:lnTo>
                  <a:lnTo>
                    <a:pt x="201" y="138"/>
                  </a:lnTo>
                  <a:lnTo>
                    <a:pt x="199" y="147"/>
                  </a:lnTo>
                  <a:lnTo>
                    <a:pt x="198" y="154"/>
                  </a:lnTo>
                  <a:lnTo>
                    <a:pt x="197" y="162"/>
                  </a:lnTo>
                  <a:lnTo>
                    <a:pt x="195" y="169"/>
                  </a:lnTo>
                  <a:lnTo>
                    <a:pt x="192" y="178"/>
                  </a:lnTo>
                  <a:lnTo>
                    <a:pt x="189" y="185"/>
                  </a:lnTo>
                  <a:lnTo>
                    <a:pt x="185" y="191"/>
                  </a:lnTo>
                  <a:lnTo>
                    <a:pt x="181" y="198"/>
                  </a:lnTo>
                  <a:lnTo>
                    <a:pt x="178" y="204"/>
                  </a:lnTo>
                  <a:lnTo>
                    <a:pt x="173" y="210"/>
                  </a:lnTo>
                  <a:lnTo>
                    <a:pt x="168" y="215"/>
                  </a:lnTo>
                  <a:lnTo>
                    <a:pt x="163" y="220"/>
                  </a:lnTo>
                  <a:lnTo>
                    <a:pt x="157" y="225"/>
                  </a:lnTo>
                  <a:lnTo>
                    <a:pt x="151" y="228"/>
                  </a:lnTo>
                  <a:lnTo>
                    <a:pt x="145" y="232"/>
                  </a:lnTo>
                  <a:lnTo>
                    <a:pt x="139" y="235"/>
                  </a:lnTo>
                  <a:lnTo>
                    <a:pt x="133" y="238"/>
                  </a:lnTo>
                  <a:lnTo>
                    <a:pt x="126" y="240"/>
                  </a:lnTo>
                  <a:lnTo>
                    <a:pt x="120" y="241"/>
                  </a:lnTo>
                  <a:lnTo>
                    <a:pt x="114" y="243"/>
                  </a:lnTo>
                  <a:lnTo>
                    <a:pt x="107" y="244"/>
                  </a:lnTo>
                  <a:lnTo>
                    <a:pt x="100" y="244"/>
                  </a:lnTo>
                  <a:lnTo>
                    <a:pt x="95" y="244"/>
                  </a:lnTo>
                  <a:lnTo>
                    <a:pt x="90" y="243"/>
                  </a:lnTo>
                  <a:lnTo>
                    <a:pt x="87" y="243"/>
                  </a:lnTo>
                  <a:lnTo>
                    <a:pt x="82" y="241"/>
                  </a:lnTo>
                  <a:lnTo>
                    <a:pt x="77" y="240"/>
                  </a:lnTo>
                  <a:lnTo>
                    <a:pt x="73" y="239"/>
                  </a:lnTo>
                  <a:lnTo>
                    <a:pt x="69" y="237"/>
                  </a:lnTo>
                  <a:lnTo>
                    <a:pt x="65" y="235"/>
                  </a:lnTo>
                  <a:lnTo>
                    <a:pt x="61" y="233"/>
                  </a:lnTo>
                  <a:lnTo>
                    <a:pt x="58" y="231"/>
                  </a:lnTo>
                  <a:lnTo>
                    <a:pt x="54" y="228"/>
                  </a:lnTo>
                  <a:lnTo>
                    <a:pt x="51" y="226"/>
                  </a:lnTo>
                  <a:lnTo>
                    <a:pt x="48" y="223"/>
                  </a:lnTo>
                  <a:lnTo>
                    <a:pt x="45" y="220"/>
                  </a:lnTo>
                  <a:lnTo>
                    <a:pt x="42" y="217"/>
                  </a:lnTo>
                  <a:lnTo>
                    <a:pt x="40" y="214"/>
                  </a:lnTo>
                  <a:lnTo>
                    <a:pt x="40" y="328"/>
                  </a:lnTo>
                  <a:lnTo>
                    <a:pt x="0" y="328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74"/>
            <p:cNvSpPr/>
            <p:nvPr/>
          </p:nvSpPr>
          <p:spPr>
            <a:xfrm>
              <a:off x="767" y="1310"/>
              <a:ext cx="25" cy="36"/>
            </a:xfrm>
            <a:custGeom>
              <a:avLst/>
              <a:gdLst/>
              <a:ahLst/>
              <a:cxnLst/>
              <a:rect l="l" t="t" r="r" b="b"/>
              <a:pathLst>
                <a:path w="125" h="179" extrusionOk="0">
                  <a:moveTo>
                    <a:pt x="0" y="92"/>
                  </a:moveTo>
                  <a:lnTo>
                    <a:pt x="0" y="103"/>
                  </a:lnTo>
                  <a:lnTo>
                    <a:pt x="0" y="112"/>
                  </a:lnTo>
                  <a:lnTo>
                    <a:pt x="3" y="122"/>
                  </a:lnTo>
                  <a:lnTo>
                    <a:pt x="4" y="130"/>
                  </a:lnTo>
                  <a:lnTo>
                    <a:pt x="6" y="139"/>
                  </a:lnTo>
                  <a:lnTo>
                    <a:pt x="10" y="146"/>
                  </a:lnTo>
                  <a:lnTo>
                    <a:pt x="13" y="152"/>
                  </a:lnTo>
                  <a:lnTo>
                    <a:pt x="18" y="158"/>
                  </a:lnTo>
                  <a:lnTo>
                    <a:pt x="22" y="163"/>
                  </a:lnTo>
                  <a:lnTo>
                    <a:pt x="28" y="167"/>
                  </a:lnTo>
                  <a:lnTo>
                    <a:pt x="33" y="171"/>
                  </a:lnTo>
                  <a:lnTo>
                    <a:pt x="37" y="173"/>
                  </a:lnTo>
                  <a:lnTo>
                    <a:pt x="43" y="176"/>
                  </a:lnTo>
                  <a:lnTo>
                    <a:pt x="49" y="178"/>
                  </a:lnTo>
                  <a:lnTo>
                    <a:pt x="55" y="179"/>
                  </a:lnTo>
                  <a:lnTo>
                    <a:pt x="61" y="179"/>
                  </a:lnTo>
                  <a:lnTo>
                    <a:pt x="69" y="178"/>
                  </a:lnTo>
                  <a:lnTo>
                    <a:pt x="75" y="178"/>
                  </a:lnTo>
                  <a:lnTo>
                    <a:pt x="81" y="176"/>
                  </a:lnTo>
                  <a:lnTo>
                    <a:pt x="87" y="173"/>
                  </a:lnTo>
                  <a:lnTo>
                    <a:pt x="91" y="171"/>
                  </a:lnTo>
                  <a:lnTo>
                    <a:pt x="97" y="166"/>
                  </a:lnTo>
                  <a:lnTo>
                    <a:pt x="102" y="163"/>
                  </a:lnTo>
                  <a:lnTo>
                    <a:pt x="107" y="157"/>
                  </a:lnTo>
                  <a:lnTo>
                    <a:pt x="111" y="151"/>
                  </a:lnTo>
                  <a:lnTo>
                    <a:pt x="115" y="145"/>
                  </a:lnTo>
                  <a:lnTo>
                    <a:pt x="118" y="137"/>
                  </a:lnTo>
                  <a:lnTo>
                    <a:pt x="120" y="129"/>
                  </a:lnTo>
                  <a:lnTo>
                    <a:pt x="123" y="119"/>
                  </a:lnTo>
                  <a:lnTo>
                    <a:pt x="124" y="110"/>
                  </a:lnTo>
                  <a:lnTo>
                    <a:pt x="125" y="99"/>
                  </a:lnTo>
                  <a:lnTo>
                    <a:pt x="125" y="88"/>
                  </a:lnTo>
                  <a:lnTo>
                    <a:pt x="125" y="77"/>
                  </a:lnTo>
                  <a:lnTo>
                    <a:pt x="124" y="68"/>
                  </a:lnTo>
                  <a:lnTo>
                    <a:pt x="123" y="58"/>
                  </a:lnTo>
                  <a:lnTo>
                    <a:pt x="121" y="50"/>
                  </a:lnTo>
                  <a:lnTo>
                    <a:pt x="118" y="41"/>
                  </a:lnTo>
                  <a:lnTo>
                    <a:pt x="115" y="34"/>
                  </a:lnTo>
                  <a:lnTo>
                    <a:pt x="112" y="27"/>
                  </a:lnTo>
                  <a:lnTo>
                    <a:pt x="107" y="21"/>
                  </a:lnTo>
                  <a:lnTo>
                    <a:pt x="102" y="16"/>
                  </a:lnTo>
                  <a:lnTo>
                    <a:pt x="97" y="11"/>
                  </a:lnTo>
                  <a:lnTo>
                    <a:pt x="93" y="8"/>
                  </a:lnTo>
                  <a:lnTo>
                    <a:pt x="87" y="5"/>
                  </a:lnTo>
                  <a:lnTo>
                    <a:pt x="82" y="3"/>
                  </a:lnTo>
                  <a:lnTo>
                    <a:pt x="76" y="1"/>
                  </a:lnTo>
                  <a:lnTo>
                    <a:pt x="70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2" y="1"/>
                  </a:lnTo>
                  <a:lnTo>
                    <a:pt x="46" y="3"/>
                  </a:lnTo>
                  <a:lnTo>
                    <a:pt x="40" y="5"/>
                  </a:lnTo>
                  <a:lnTo>
                    <a:pt x="34" y="9"/>
                  </a:lnTo>
                  <a:lnTo>
                    <a:pt x="29" y="13"/>
                  </a:lnTo>
                  <a:lnTo>
                    <a:pt x="24" y="17"/>
                  </a:lnTo>
                  <a:lnTo>
                    <a:pt x="19" y="23"/>
                  </a:lnTo>
                  <a:lnTo>
                    <a:pt x="15" y="29"/>
                  </a:lnTo>
                  <a:lnTo>
                    <a:pt x="11" y="37"/>
                  </a:lnTo>
                  <a:lnTo>
                    <a:pt x="7" y="44"/>
                  </a:lnTo>
                  <a:lnTo>
                    <a:pt x="5" y="52"/>
                  </a:lnTo>
                  <a:lnTo>
                    <a:pt x="3" y="61"/>
                  </a:lnTo>
                  <a:lnTo>
                    <a:pt x="1" y="70"/>
                  </a:lnTo>
                  <a:lnTo>
                    <a:pt x="0" y="81"/>
                  </a:lnTo>
                  <a:lnTo>
                    <a:pt x="0" y="92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74"/>
            <p:cNvSpPr/>
            <p:nvPr/>
          </p:nvSpPr>
          <p:spPr>
            <a:xfrm>
              <a:off x="807" y="1304"/>
              <a:ext cx="43" cy="49"/>
            </a:xfrm>
            <a:custGeom>
              <a:avLst/>
              <a:gdLst/>
              <a:ahLst/>
              <a:cxnLst/>
              <a:rect l="l" t="t" r="r" b="b"/>
              <a:pathLst>
                <a:path w="219" h="244" extrusionOk="0">
                  <a:moveTo>
                    <a:pt x="0" y="123"/>
                  </a:moveTo>
                  <a:lnTo>
                    <a:pt x="1" y="107"/>
                  </a:lnTo>
                  <a:lnTo>
                    <a:pt x="3" y="91"/>
                  </a:lnTo>
                  <a:lnTo>
                    <a:pt x="5" y="78"/>
                  </a:lnTo>
                  <a:lnTo>
                    <a:pt x="10" y="66"/>
                  </a:lnTo>
                  <a:lnTo>
                    <a:pt x="15" y="54"/>
                  </a:lnTo>
                  <a:lnTo>
                    <a:pt x="21" y="45"/>
                  </a:lnTo>
                  <a:lnTo>
                    <a:pt x="28" y="35"/>
                  </a:lnTo>
                  <a:lnTo>
                    <a:pt x="36" y="27"/>
                  </a:lnTo>
                  <a:lnTo>
                    <a:pt x="43" y="21"/>
                  </a:lnTo>
                  <a:lnTo>
                    <a:pt x="52" y="16"/>
                  </a:lnTo>
                  <a:lnTo>
                    <a:pt x="60" y="11"/>
                  </a:lnTo>
                  <a:lnTo>
                    <a:pt x="70" y="8"/>
                  </a:lnTo>
                  <a:lnTo>
                    <a:pt x="79" y="4"/>
                  </a:lnTo>
                  <a:lnTo>
                    <a:pt x="89" y="3"/>
                  </a:lnTo>
                  <a:lnTo>
                    <a:pt x="99" y="2"/>
                  </a:lnTo>
                  <a:lnTo>
                    <a:pt x="109" y="0"/>
                  </a:lnTo>
                  <a:lnTo>
                    <a:pt x="121" y="2"/>
                  </a:lnTo>
                  <a:lnTo>
                    <a:pt x="132" y="3"/>
                  </a:lnTo>
                  <a:lnTo>
                    <a:pt x="143" y="5"/>
                  </a:lnTo>
                  <a:lnTo>
                    <a:pt x="153" y="9"/>
                  </a:lnTo>
                  <a:lnTo>
                    <a:pt x="162" y="14"/>
                  </a:lnTo>
                  <a:lnTo>
                    <a:pt x="172" y="18"/>
                  </a:lnTo>
                  <a:lnTo>
                    <a:pt x="180" y="24"/>
                  </a:lnTo>
                  <a:lnTo>
                    <a:pt x="187" y="33"/>
                  </a:lnTo>
                  <a:lnTo>
                    <a:pt x="195" y="40"/>
                  </a:lnTo>
                  <a:lnTo>
                    <a:pt x="201" y="49"/>
                  </a:lnTo>
                  <a:lnTo>
                    <a:pt x="207" y="59"/>
                  </a:lnTo>
                  <a:lnTo>
                    <a:pt x="210" y="70"/>
                  </a:lnTo>
                  <a:lnTo>
                    <a:pt x="214" y="81"/>
                  </a:lnTo>
                  <a:lnTo>
                    <a:pt x="216" y="93"/>
                  </a:lnTo>
                  <a:lnTo>
                    <a:pt x="217" y="106"/>
                  </a:lnTo>
                  <a:lnTo>
                    <a:pt x="219" y="119"/>
                  </a:lnTo>
                  <a:lnTo>
                    <a:pt x="217" y="130"/>
                  </a:lnTo>
                  <a:lnTo>
                    <a:pt x="217" y="141"/>
                  </a:lnTo>
                  <a:lnTo>
                    <a:pt x="216" y="150"/>
                  </a:lnTo>
                  <a:lnTo>
                    <a:pt x="215" y="159"/>
                  </a:lnTo>
                  <a:lnTo>
                    <a:pt x="213" y="167"/>
                  </a:lnTo>
                  <a:lnTo>
                    <a:pt x="210" y="175"/>
                  </a:lnTo>
                  <a:lnTo>
                    <a:pt x="208" y="183"/>
                  </a:lnTo>
                  <a:lnTo>
                    <a:pt x="204" y="190"/>
                  </a:lnTo>
                  <a:lnTo>
                    <a:pt x="201" y="196"/>
                  </a:lnTo>
                  <a:lnTo>
                    <a:pt x="197" y="202"/>
                  </a:lnTo>
                  <a:lnTo>
                    <a:pt x="192" y="207"/>
                  </a:lnTo>
                  <a:lnTo>
                    <a:pt x="189" y="213"/>
                  </a:lnTo>
                  <a:lnTo>
                    <a:pt x="183" y="217"/>
                  </a:lnTo>
                  <a:lnTo>
                    <a:pt x="178" y="221"/>
                  </a:lnTo>
                  <a:lnTo>
                    <a:pt x="172" y="226"/>
                  </a:lnTo>
                  <a:lnTo>
                    <a:pt x="166" y="229"/>
                  </a:lnTo>
                  <a:lnTo>
                    <a:pt x="159" y="233"/>
                  </a:lnTo>
                  <a:lnTo>
                    <a:pt x="153" y="235"/>
                  </a:lnTo>
                  <a:lnTo>
                    <a:pt x="145" y="238"/>
                  </a:lnTo>
                  <a:lnTo>
                    <a:pt x="138" y="240"/>
                  </a:lnTo>
                  <a:lnTo>
                    <a:pt x="131" y="241"/>
                  </a:lnTo>
                  <a:lnTo>
                    <a:pt x="124" y="243"/>
                  </a:lnTo>
                  <a:lnTo>
                    <a:pt x="117" y="244"/>
                  </a:lnTo>
                  <a:lnTo>
                    <a:pt x="109" y="244"/>
                  </a:lnTo>
                  <a:lnTo>
                    <a:pt x="97" y="243"/>
                  </a:lnTo>
                  <a:lnTo>
                    <a:pt x="87" y="241"/>
                  </a:lnTo>
                  <a:lnTo>
                    <a:pt x="76" y="239"/>
                  </a:lnTo>
                  <a:lnTo>
                    <a:pt x="65" y="235"/>
                  </a:lnTo>
                  <a:lnTo>
                    <a:pt x="55" y="232"/>
                  </a:lnTo>
                  <a:lnTo>
                    <a:pt x="47" y="226"/>
                  </a:lnTo>
                  <a:lnTo>
                    <a:pt x="39" y="220"/>
                  </a:lnTo>
                  <a:lnTo>
                    <a:pt x="30" y="213"/>
                  </a:lnTo>
                  <a:lnTo>
                    <a:pt x="23" y="204"/>
                  </a:lnTo>
                  <a:lnTo>
                    <a:pt x="17" y="195"/>
                  </a:lnTo>
                  <a:lnTo>
                    <a:pt x="12" y="185"/>
                  </a:lnTo>
                  <a:lnTo>
                    <a:pt x="7" y="174"/>
                  </a:lnTo>
                  <a:lnTo>
                    <a:pt x="5" y="162"/>
                  </a:lnTo>
                  <a:lnTo>
                    <a:pt x="3" y="150"/>
                  </a:lnTo>
                  <a:lnTo>
                    <a:pt x="1" y="136"/>
                  </a:lnTo>
                  <a:lnTo>
                    <a:pt x="0" y="123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74"/>
            <p:cNvSpPr/>
            <p:nvPr/>
          </p:nvSpPr>
          <p:spPr>
            <a:xfrm>
              <a:off x="815" y="1311"/>
              <a:ext cx="27" cy="35"/>
            </a:xfrm>
            <a:custGeom>
              <a:avLst/>
              <a:gdLst/>
              <a:ahLst/>
              <a:cxnLst/>
              <a:rect l="l" t="t" r="r" b="b"/>
              <a:pathLst>
                <a:path w="137" h="177" extrusionOk="0">
                  <a:moveTo>
                    <a:pt x="0" y="89"/>
                  </a:moveTo>
                  <a:lnTo>
                    <a:pt x="0" y="99"/>
                  </a:lnTo>
                  <a:lnTo>
                    <a:pt x="1" y="109"/>
                  </a:lnTo>
                  <a:lnTo>
                    <a:pt x="2" y="119"/>
                  </a:lnTo>
                  <a:lnTo>
                    <a:pt x="5" y="127"/>
                  </a:lnTo>
                  <a:lnTo>
                    <a:pt x="7" y="135"/>
                  </a:lnTo>
                  <a:lnTo>
                    <a:pt x="11" y="143"/>
                  </a:lnTo>
                  <a:lnTo>
                    <a:pt x="14" y="149"/>
                  </a:lnTo>
                  <a:lnTo>
                    <a:pt x="19" y="155"/>
                  </a:lnTo>
                  <a:lnTo>
                    <a:pt x="24" y="161"/>
                  </a:lnTo>
                  <a:lnTo>
                    <a:pt x="30" y="164"/>
                  </a:lnTo>
                  <a:lnTo>
                    <a:pt x="35" y="169"/>
                  </a:lnTo>
                  <a:lnTo>
                    <a:pt x="41" y="171"/>
                  </a:lnTo>
                  <a:lnTo>
                    <a:pt x="48" y="174"/>
                  </a:lnTo>
                  <a:lnTo>
                    <a:pt x="54" y="176"/>
                  </a:lnTo>
                  <a:lnTo>
                    <a:pt x="61" y="176"/>
                  </a:lnTo>
                  <a:lnTo>
                    <a:pt x="68" y="177"/>
                  </a:lnTo>
                  <a:lnTo>
                    <a:pt x="76" y="176"/>
                  </a:lnTo>
                  <a:lnTo>
                    <a:pt x="83" y="176"/>
                  </a:lnTo>
                  <a:lnTo>
                    <a:pt x="89" y="174"/>
                  </a:lnTo>
                  <a:lnTo>
                    <a:pt x="95" y="171"/>
                  </a:lnTo>
                  <a:lnTo>
                    <a:pt x="101" y="169"/>
                  </a:lnTo>
                  <a:lnTo>
                    <a:pt x="107" y="164"/>
                  </a:lnTo>
                  <a:lnTo>
                    <a:pt x="112" y="161"/>
                  </a:lnTo>
                  <a:lnTo>
                    <a:pt x="118" y="155"/>
                  </a:lnTo>
                  <a:lnTo>
                    <a:pt x="121" y="149"/>
                  </a:lnTo>
                  <a:lnTo>
                    <a:pt x="126" y="143"/>
                  </a:lnTo>
                  <a:lnTo>
                    <a:pt x="128" y="135"/>
                  </a:lnTo>
                  <a:lnTo>
                    <a:pt x="132" y="127"/>
                  </a:lnTo>
                  <a:lnTo>
                    <a:pt x="134" y="117"/>
                  </a:lnTo>
                  <a:lnTo>
                    <a:pt x="136" y="108"/>
                  </a:lnTo>
                  <a:lnTo>
                    <a:pt x="137" y="98"/>
                  </a:lnTo>
                  <a:lnTo>
                    <a:pt x="137" y="86"/>
                  </a:lnTo>
                  <a:lnTo>
                    <a:pt x="137" y="77"/>
                  </a:lnTo>
                  <a:lnTo>
                    <a:pt x="136" y="67"/>
                  </a:lnTo>
                  <a:lnTo>
                    <a:pt x="134" y="57"/>
                  </a:lnTo>
                  <a:lnTo>
                    <a:pt x="132" y="49"/>
                  </a:lnTo>
                  <a:lnTo>
                    <a:pt x="128" y="41"/>
                  </a:lnTo>
                  <a:lnTo>
                    <a:pt x="126" y="33"/>
                  </a:lnTo>
                  <a:lnTo>
                    <a:pt x="121" y="27"/>
                  </a:lnTo>
                  <a:lnTo>
                    <a:pt x="118" y="21"/>
                  </a:lnTo>
                  <a:lnTo>
                    <a:pt x="112" y="17"/>
                  </a:lnTo>
                  <a:lnTo>
                    <a:pt x="107" y="12"/>
                  </a:lnTo>
                  <a:lnTo>
                    <a:pt x="101" y="8"/>
                  </a:lnTo>
                  <a:lnTo>
                    <a:pt x="95" y="5"/>
                  </a:lnTo>
                  <a:lnTo>
                    <a:pt x="89" y="2"/>
                  </a:lnTo>
                  <a:lnTo>
                    <a:pt x="83" y="1"/>
                  </a:lnTo>
                  <a:lnTo>
                    <a:pt x="76" y="0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4" y="1"/>
                  </a:lnTo>
                  <a:lnTo>
                    <a:pt x="48" y="2"/>
                  </a:lnTo>
                  <a:lnTo>
                    <a:pt x="41" y="5"/>
                  </a:lnTo>
                  <a:lnTo>
                    <a:pt x="35" y="8"/>
                  </a:lnTo>
                  <a:lnTo>
                    <a:pt x="30" y="12"/>
                  </a:lnTo>
                  <a:lnTo>
                    <a:pt x="24" y="17"/>
                  </a:lnTo>
                  <a:lnTo>
                    <a:pt x="19" y="21"/>
                  </a:lnTo>
                  <a:lnTo>
                    <a:pt x="14" y="27"/>
                  </a:lnTo>
                  <a:lnTo>
                    <a:pt x="11" y="33"/>
                  </a:lnTo>
                  <a:lnTo>
                    <a:pt x="7" y="41"/>
                  </a:lnTo>
                  <a:lnTo>
                    <a:pt x="5" y="49"/>
                  </a:lnTo>
                  <a:lnTo>
                    <a:pt x="2" y="57"/>
                  </a:lnTo>
                  <a:lnTo>
                    <a:pt x="1" y="67"/>
                  </a:lnTo>
                  <a:lnTo>
                    <a:pt x="0" y="78"/>
                  </a:lnTo>
                  <a:lnTo>
                    <a:pt x="0" y="89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1056;p74"/>
            <p:cNvSpPr/>
            <p:nvPr/>
          </p:nvSpPr>
          <p:spPr>
            <a:xfrm>
              <a:off x="859" y="1304"/>
              <a:ext cx="38" cy="48"/>
            </a:xfrm>
            <a:custGeom>
              <a:avLst/>
              <a:gdLst/>
              <a:ahLst/>
              <a:cxnLst/>
              <a:rect l="l" t="t" r="r" b="b"/>
              <a:pathLst>
                <a:path w="189" h="238" extrusionOk="0">
                  <a:moveTo>
                    <a:pt x="0" y="238"/>
                  </a:moveTo>
                  <a:lnTo>
                    <a:pt x="0" y="6"/>
                  </a:lnTo>
                  <a:lnTo>
                    <a:pt x="35" y="6"/>
                  </a:lnTo>
                  <a:lnTo>
                    <a:pt x="35" y="39"/>
                  </a:lnTo>
                  <a:lnTo>
                    <a:pt x="42" y="30"/>
                  </a:lnTo>
                  <a:lnTo>
                    <a:pt x="49" y="22"/>
                  </a:lnTo>
                  <a:lnTo>
                    <a:pt x="58" y="16"/>
                  </a:lnTo>
                  <a:lnTo>
                    <a:pt x="67" y="10"/>
                  </a:lnTo>
                  <a:lnTo>
                    <a:pt x="77" y="6"/>
                  </a:lnTo>
                  <a:lnTo>
                    <a:pt x="87" y="3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14" y="0"/>
                  </a:lnTo>
                  <a:lnTo>
                    <a:pt x="120" y="2"/>
                  </a:lnTo>
                  <a:lnTo>
                    <a:pt x="125" y="2"/>
                  </a:lnTo>
                  <a:lnTo>
                    <a:pt x="130" y="3"/>
                  </a:lnTo>
                  <a:lnTo>
                    <a:pt x="135" y="4"/>
                  </a:lnTo>
                  <a:lnTo>
                    <a:pt x="139" y="5"/>
                  </a:lnTo>
                  <a:lnTo>
                    <a:pt x="144" y="6"/>
                  </a:lnTo>
                  <a:lnTo>
                    <a:pt x="148" y="9"/>
                  </a:lnTo>
                  <a:lnTo>
                    <a:pt x="153" y="10"/>
                  </a:lnTo>
                  <a:lnTo>
                    <a:pt x="156" y="12"/>
                  </a:lnTo>
                  <a:lnTo>
                    <a:pt x="160" y="15"/>
                  </a:lnTo>
                  <a:lnTo>
                    <a:pt x="163" y="17"/>
                  </a:lnTo>
                  <a:lnTo>
                    <a:pt x="167" y="20"/>
                  </a:lnTo>
                  <a:lnTo>
                    <a:pt x="169" y="22"/>
                  </a:lnTo>
                  <a:lnTo>
                    <a:pt x="172" y="26"/>
                  </a:lnTo>
                  <a:lnTo>
                    <a:pt x="174" y="28"/>
                  </a:lnTo>
                  <a:lnTo>
                    <a:pt x="177" y="32"/>
                  </a:lnTo>
                  <a:lnTo>
                    <a:pt x="179" y="35"/>
                  </a:lnTo>
                  <a:lnTo>
                    <a:pt x="180" y="37"/>
                  </a:lnTo>
                  <a:lnTo>
                    <a:pt x="181" y="41"/>
                  </a:lnTo>
                  <a:lnTo>
                    <a:pt x="184" y="45"/>
                  </a:lnTo>
                  <a:lnTo>
                    <a:pt x="185" y="49"/>
                  </a:lnTo>
                  <a:lnTo>
                    <a:pt x="186" y="53"/>
                  </a:lnTo>
                  <a:lnTo>
                    <a:pt x="186" y="57"/>
                  </a:lnTo>
                  <a:lnTo>
                    <a:pt x="187" y="60"/>
                  </a:lnTo>
                  <a:lnTo>
                    <a:pt x="187" y="64"/>
                  </a:lnTo>
                  <a:lnTo>
                    <a:pt x="189" y="67"/>
                  </a:lnTo>
                  <a:lnTo>
                    <a:pt x="189" y="72"/>
                  </a:lnTo>
                  <a:lnTo>
                    <a:pt x="189" y="77"/>
                  </a:lnTo>
                  <a:lnTo>
                    <a:pt x="189" y="83"/>
                  </a:lnTo>
                  <a:lnTo>
                    <a:pt x="189" y="89"/>
                  </a:lnTo>
                  <a:lnTo>
                    <a:pt x="189" y="95"/>
                  </a:lnTo>
                  <a:lnTo>
                    <a:pt x="189" y="238"/>
                  </a:lnTo>
                  <a:lnTo>
                    <a:pt x="149" y="238"/>
                  </a:lnTo>
                  <a:lnTo>
                    <a:pt x="149" y="97"/>
                  </a:lnTo>
                  <a:lnTo>
                    <a:pt x="149" y="91"/>
                  </a:lnTo>
                  <a:lnTo>
                    <a:pt x="149" y="85"/>
                  </a:lnTo>
                  <a:lnTo>
                    <a:pt x="149" y="81"/>
                  </a:lnTo>
                  <a:lnTo>
                    <a:pt x="149" y="76"/>
                  </a:lnTo>
                  <a:lnTo>
                    <a:pt x="148" y="72"/>
                  </a:lnTo>
                  <a:lnTo>
                    <a:pt x="147" y="67"/>
                  </a:lnTo>
                  <a:lnTo>
                    <a:pt x="147" y="64"/>
                  </a:lnTo>
                  <a:lnTo>
                    <a:pt x="145" y="61"/>
                  </a:lnTo>
                  <a:lnTo>
                    <a:pt x="144" y="58"/>
                  </a:lnTo>
                  <a:lnTo>
                    <a:pt x="142" y="55"/>
                  </a:lnTo>
                  <a:lnTo>
                    <a:pt x="141" y="53"/>
                  </a:lnTo>
                  <a:lnTo>
                    <a:pt x="138" y="51"/>
                  </a:lnTo>
                  <a:lnTo>
                    <a:pt x="137" y="48"/>
                  </a:lnTo>
                  <a:lnTo>
                    <a:pt x="135" y="46"/>
                  </a:lnTo>
                  <a:lnTo>
                    <a:pt x="131" y="43"/>
                  </a:lnTo>
                  <a:lnTo>
                    <a:pt x="129" y="42"/>
                  </a:lnTo>
                  <a:lnTo>
                    <a:pt x="126" y="40"/>
                  </a:lnTo>
                  <a:lnTo>
                    <a:pt x="123" y="39"/>
                  </a:lnTo>
                  <a:lnTo>
                    <a:pt x="119" y="37"/>
                  </a:lnTo>
                  <a:lnTo>
                    <a:pt x="115" y="36"/>
                  </a:lnTo>
                  <a:lnTo>
                    <a:pt x="113" y="36"/>
                  </a:lnTo>
                  <a:lnTo>
                    <a:pt x="109" y="35"/>
                  </a:lnTo>
                  <a:lnTo>
                    <a:pt x="105" y="35"/>
                  </a:lnTo>
                  <a:lnTo>
                    <a:pt x="101" y="35"/>
                  </a:lnTo>
                  <a:lnTo>
                    <a:pt x="95" y="35"/>
                  </a:lnTo>
                  <a:lnTo>
                    <a:pt x="89" y="36"/>
                  </a:lnTo>
                  <a:lnTo>
                    <a:pt x="83" y="37"/>
                  </a:lnTo>
                  <a:lnTo>
                    <a:pt x="78" y="39"/>
                  </a:lnTo>
                  <a:lnTo>
                    <a:pt x="72" y="41"/>
                  </a:lnTo>
                  <a:lnTo>
                    <a:pt x="67" y="43"/>
                  </a:lnTo>
                  <a:lnTo>
                    <a:pt x="63" y="47"/>
                  </a:lnTo>
                  <a:lnTo>
                    <a:pt x="58" y="51"/>
                  </a:lnTo>
                  <a:lnTo>
                    <a:pt x="53" y="55"/>
                  </a:lnTo>
                  <a:lnTo>
                    <a:pt x="49" y="60"/>
                  </a:lnTo>
                  <a:lnTo>
                    <a:pt x="47" y="66"/>
                  </a:lnTo>
                  <a:lnTo>
                    <a:pt x="45" y="73"/>
                  </a:lnTo>
                  <a:lnTo>
                    <a:pt x="42" y="82"/>
                  </a:lnTo>
                  <a:lnTo>
                    <a:pt x="41" y="91"/>
                  </a:lnTo>
                  <a:lnTo>
                    <a:pt x="40" y="101"/>
                  </a:lnTo>
                  <a:lnTo>
                    <a:pt x="40" y="112"/>
                  </a:lnTo>
                  <a:lnTo>
                    <a:pt x="40" y="238"/>
                  </a:lnTo>
                  <a:lnTo>
                    <a:pt x="0" y="238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1057;p74"/>
            <p:cNvSpPr/>
            <p:nvPr/>
          </p:nvSpPr>
          <p:spPr>
            <a:xfrm>
              <a:off x="907" y="1304"/>
              <a:ext cx="42" cy="49"/>
            </a:xfrm>
            <a:custGeom>
              <a:avLst/>
              <a:gdLst/>
              <a:ahLst/>
              <a:cxnLst/>
              <a:rect l="l" t="t" r="r" b="b"/>
              <a:pathLst>
                <a:path w="213" h="244" extrusionOk="0">
                  <a:moveTo>
                    <a:pt x="171" y="163"/>
                  </a:moveTo>
                  <a:lnTo>
                    <a:pt x="212" y="168"/>
                  </a:lnTo>
                  <a:lnTo>
                    <a:pt x="210" y="177"/>
                  </a:lnTo>
                  <a:lnTo>
                    <a:pt x="206" y="185"/>
                  </a:lnTo>
                  <a:lnTo>
                    <a:pt x="202" y="193"/>
                  </a:lnTo>
                  <a:lnTo>
                    <a:pt x="199" y="201"/>
                  </a:lnTo>
                  <a:lnTo>
                    <a:pt x="194" y="207"/>
                  </a:lnTo>
                  <a:lnTo>
                    <a:pt x="188" y="213"/>
                  </a:lnTo>
                  <a:lnTo>
                    <a:pt x="182" y="219"/>
                  </a:lnTo>
                  <a:lnTo>
                    <a:pt x="176" y="223"/>
                  </a:lnTo>
                  <a:lnTo>
                    <a:pt x="170" y="228"/>
                  </a:lnTo>
                  <a:lnTo>
                    <a:pt x="163" y="233"/>
                  </a:lnTo>
                  <a:lnTo>
                    <a:pt x="154" y="235"/>
                  </a:lnTo>
                  <a:lnTo>
                    <a:pt x="147" y="239"/>
                  </a:lnTo>
                  <a:lnTo>
                    <a:pt x="138" y="240"/>
                  </a:lnTo>
                  <a:lnTo>
                    <a:pt x="129" y="243"/>
                  </a:lnTo>
                  <a:lnTo>
                    <a:pt x="120" y="243"/>
                  </a:lnTo>
                  <a:lnTo>
                    <a:pt x="110" y="244"/>
                  </a:lnTo>
                  <a:lnTo>
                    <a:pt x="97" y="243"/>
                  </a:lnTo>
                  <a:lnTo>
                    <a:pt x="86" y="241"/>
                  </a:lnTo>
                  <a:lnTo>
                    <a:pt x="74" y="239"/>
                  </a:lnTo>
                  <a:lnTo>
                    <a:pt x="64" y="235"/>
                  </a:lnTo>
                  <a:lnTo>
                    <a:pt x="55" y="232"/>
                  </a:lnTo>
                  <a:lnTo>
                    <a:pt x="45" y="226"/>
                  </a:lnTo>
                  <a:lnTo>
                    <a:pt x="37" y="220"/>
                  </a:lnTo>
                  <a:lnTo>
                    <a:pt x="30" y="213"/>
                  </a:lnTo>
                  <a:lnTo>
                    <a:pt x="22" y="204"/>
                  </a:lnTo>
                  <a:lnTo>
                    <a:pt x="16" y="195"/>
                  </a:lnTo>
                  <a:lnTo>
                    <a:pt x="10" y="185"/>
                  </a:lnTo>
                  <a:lnTo>
                    <a:pt x="7" y="174"/>
                  </a:lnTo>
                  <a:lnTo>
                    <a:pt x="3" y="163"/>
                  </a:lnTo>
                  <a:lnTo>
                    <a:pt x="1" y="151"/>
                  </a:lnTo>
                  <a:lnTo>
                    <a:pt x="0" y="138"/>
                  </a:lnTo>
                  <a:lnTo>
                    <a:pt x="0" y="124"/>
                  </a:lnTo>
                  <a:lnTo>
                    <a:pt x="0" y="109"/>
                  </a:lnTo>
                  <a:lnTo>
                    <a:pt x="1" y="96"/>
                  </a:lnTo>
                  <a:lnTo>
                    <a:pt x="3" y="84"/>
                  </a:lnTo>
                  <a:lnTo>
                    <a:pt x="7" y="72"/>
                  </a:lnTo>
                  <a:lnTo>
                    <a:pt x="10" y="61"/>
                  </a:lnTo>
                  <a:lnTo>
                    <a:pt x="16" y="51"/>
                  </a:lnTo>
                  <a:lnTo>
                    <a:pt x="22" y="41"/>
                  </a:lnTo>
                  <a:lnTo>
                    <a:pt x="30" y="33"/>
                  </a:lnTo>
                  <a:lnTo>
                    <a:pt x="37" y="26"/>
                  </a:lnTo>
                  <a:lnTo>
                    <a:pt x="45" y="20"/>
                  </a:lnTo>
                  <a:lnTo>
                    <a:pt x="55" y="14"/>
                  </a:lnTo>
                  <a:lnTo>
                    <a:pt x="64" y="9"/>
                  </a:lnTo>
                  <a:lnTo>
                    <a:pt x="74" y="5"/>
                  </a:lnTo>
                  <a:lnTo>
                    <a:pt x="85" y="3"/>
                  </a:lnTo>
                  <a:lnTo>
                    <a:pt x="96" y="2"/>
                  </a:lnTo>
                  <a:lnTo>
                    <a:pt x="108" y="0"/>
                  </a:lnTo>
                  <a:lnTo>
                    <a:pt x="120" y="2"/>
                  </a:lnTo>
                  <a:lnTo>
                    <a:pt x="130" y="3"/>
                  </a:lnTo>
                  <a:lnTo>
                    <a:pt x="140" y="5"/>
                  </a:lnTo>
                  <a:lnTo>
                    <a:pt x="150" y="9"/>
                  </a:lnTo>
                  <a:lnTo>
                    <a:pt x="159" y="14"/>
                  </a:lnTo>
                  <a:lnTo>
                    <a:pt x="168" y="18"/>
                  </a:lnTo>
                  <a:lnTo>
                    <a:pt x="176" y="26"/>
                  </a:lnTo>
                  <a:lnTo>
                    <a:pt x="183" y="33"/>
                  </a:lnTo>
                  <a:lnTo>
                    <a:pt x="190" y="41"/>
                  </a:lnTo>
                  <a:lnTo>
                    <a:pt x="196" y="49"/>
                  </a:lnTo>
                  <a:lnTo>
                    <a:pt x="201" y="60"/>
                  </a:lnTo>
                  <a:lnTo>
                    <a:pt x="206" y="71"/>
                  </a:lnTo>
                  <a:lnTo>
                    <a:pt x="210" y="82"/>
                  </a:lnTo>
                  <a:lnTo>
                    <a:pt x="212" y="95"/>
                  </a:lnTo>
                  <a:lnTo>
                    <a:pt x="213" y="108"/>
                  </a:lnTo>
                  <a:lnTo>
                    <a:pt x="213" y="121"/>
                  </a:lnTo>
                  <a:lnTo>
                    <a:pt x="213" y="123"/>
                  </a:lnTo>
                  <a:lnTo>
                    <a:pt x="213" y="124"/>
                  </a:lnTo>
                  <a:lnTo>
                    <a:pt x="213" y="125"/>
                  </a:lnTo>
                  <a:lnTo>
                    <a:pt x="213" y="126"/>
                  </a:lnTo>
                  <a:lnTo>
                    <a:pt x="213" y="127"/>
                  </a:lnTo>
                  <a:lnTo>
                    <a:pt x="213" y="129"/>
                  </a:lnTo>
                  <a:lnTo>
                    <a:pt x="213" y="131"/>
                  </a:lnTo>
                  <a:lnTo>
                    <a:pt x="213" y="132"/>
                  </a:lnTo>
                  <a:lnTo>
                    <a:pt x="40" y="132"/>
                  </a:lnTo>
                  <a:lnTo>
                    <a:pt x="40" y="142"/>
                  </a:lnTo>
                  <a:lnTo>
                    <a:pt x="42" y="150"/>
                  </a:lnTo>
                  <a:lnTo>
                    <a:pt x="44" y="159"/>
                  </a:lnTo>
                  <a:lnTo>
                    <a:pt x="46" y="166"/>
                  </a:lnTo>
                  <a:lnTo>
                    <a:pt x="49" y="173"/>
                  </a:lnTo>
                  <a:lnTo>
                    <a:pt x="52" y="179"/>
                  </a:lnTo>
                  <a:lnTo>
                    <a:pt x="57" y="185"/>
                  </a:lnTo>
                  <a:lnTo>
                    <a:pt x="62" y="191"/>
                  </a:lnTo>
                  <a:lnTo>
                    <a:pt x="67" y="196"/>
                  </a:lnTo>
                  <a:lnTo>
                    <a:pt x="72" y="199"/>
                  </a:lnTo>
                  <a:lnTo>
                    <a:pt x="78" y="203"/>
                  </a:lnTo>
                  <a:lnTo>
                    <a:pt x="84" y="207"/>
                  </a:lnTo>
                  <a:lnTo>
                    <a:pt x="90" y="208"/>
                  </a:lnTo>
                  <a:lnTo>
                    <a:pt x="96" y="210"/>
                  </a:lnTo>
                  <a:lnTo>
                    <a:pt x="103" y="211"/>
                  </a:lnTo>
                  <a:lnTo>
                    <a:pt x="110" y="211"/>
                  </a:lnTo>
                  <a:lnTo>
                    <a:pt x="115" y="211"/>
                  </a:lnTo>
                  <a:lnTo>
                    <a:pt x="121" y="210"/>
                  </a:lnTo>
                  <a:lnTo>
                    <a:pt x="126" y="209"/>
                  </a:lnTo>
                  <a:lnTo>
                    <a:pt x="130" y="208"/>
                  </a:lnTo>
                  <a:lnTo>
                    <a:pt x="134" y="207"/>
                  </a:lnTo>
                  <a:lnTo>
                    <a:pt x="139" y="204"/>
                  </a:lnTo>
                  <a:lnTo>
                    <a:pt x="144" y="203"/>
                  </a:lnTo>
                  <a:lnTo>
                    <a:pt x="147" y="199"/>
                  </a:lnTo>
                  <a:lnTo>
                    <a:pt x="151" y="197"/>
                  </a:lnTo>
                  <a:lnTo>
                    <a:pt x="154" y="193"/>
                  </a:lnTo>
                  <a:lnTo>
                    <a:pt x="158" y="190"/>
                  </a:lnTo>
                  <a:lnTo>
                    <a:pt x="160" y="185"/>
                  </a:lnTo>
                  <a:lnTo>
                    <a:pt x="164" y="180"/>
                  </a:lnTo>
                  <a:lnTo>
                    <a:pt x="166" y="175"/>
                  </a:lnTo>
                  <a:lnTo>
                    <a:pt x="169" y="169"/>
                  </a:lnTo>
                  <a:lnTo>
                    <a:pt x="171" y="163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74"/>
            <p:cNvSpPr/>
            <p:nvPr/>
          </p:nvSpPr>
          <p:spPr>
            <a:xfrm>
              <a:off x="915" y="1311"/>
              <a:ext cx="26" cy="13"/>
            </a:xfrm>
            <a:custGeom>
              <a:avLst/>
              <a:gdLst/>
              <a:ahLst/>
              <a:cxnLst/>
              <a:rect l="l" t="t" r="r" b="b"/>
              <a:pathLst>
                <a:path w="129" h="67" extrusionOk="0">
                  <a:moveTo>
                    <a:pt x="0" y="67"/>
                  </a:moveTo>
                  <a:lnTo>
                    <a:pt x="129" y="67"/>
                  </a:lnTo>
                  <a:lnTo>
                    <a:pt x="129" y="60"/>
                  </a:lnTo>
                  <a:lnTo>
                    <a:pt x="128" y="54"/>
                  </a:lnTo>
                  <a:lnTo>
                    <a:pt x="127" y="46"/>
                  </a:lnTo>
                  <a:lnTo>
                    <a:pt x="124" y="42"/>
                  </a:lnTo>
                  <a:lnTo>
                    <a:pt x="123" y="36"/>
                  </a:lnTo>
                  <a:lnTo>
                    <a:pt x="121" y="31"/>
                  </a:lnTo>
                  <a:lnTo>
                    <a:pt x="117" y="27"/>
                  </a:lnTo>
                  <a:lnTo>
                    <a:pt x="115" y="22"/>
                  </a:lnTo>
                  <a:lnTo>
                    <a:pt x="110" y="18"/>
                  </a:lnTo>
                  <a:lnTo>
                    <a:pt x="105" y="13"/>
                  </a:lnTo>
                  <a:lnTo>
                    <a:pt x="99" y="9"/>
                  </a:lnTo>
                  <a:lnTo>
                    <a:pt x="93" y="6"/>
                  </a:lnTo>
                  <a:lnTo>
                    <a:pt x="87" y="3"/>
                  </a:lnTo>
                  <a:lnTo>
                    <a:pt x="80" y="2"/>
                  </a:lnTo>
                  <a:lnTo>
                    <a:pt x="73" y="1"/>
                  </a:lnTo>
                  <a:lnTo>
                    <a:pt x="66" y="0"/>
                  </a:lnTo>
                  <a:lnTo>
                    <a:pt x="60" y="1"/>
                  </a:lnTo>
                  <a:lnTo>
                    <a:pt x="54" y="1"/>
                  </a:lnTo>
                  <a:lnTo>
                    <a:pt x="46" y="3"/>
                  </a:lnTo>
                  <a:lnTo>
                    <a:pt x="42" y="4"/>
                  </a:lnTo>
                  <a:lnTo>
                    <a:pt x="36" y="7"/>
                  </a:lnTo>
                  <a:lnTo>
                    <a:pt x="31" y="10"/>
                  </a:lnTo>
                  <a:lnTo>
                    <a:pt x="25" y="14"/>
                  </a:lnTo>
                  <a:lnTo>
                    <a:pt x="20" y="18"/>
                  </a:lnTo>
                  <a:lnTo>
                    <a:pt x="16" y="22"/>
                  </a:lnTo>
                  <a:lnTo>
                    <a:pt x="13" y="28"/>
                  </a:lnTo>
                  <a:lnTo>
                    <a:pt x="9" y="33"/>
                  </a:lnTo>
                  <a:lnTo>
                    <a:pt x="6" y="39"/>
                  </a:lnTo>
                  <a:lnTo>
                    <a:pt x="4" y="45"/>
                  </a:lnTo>
                  <a:lnTo>
                    <a:pt x="2" y="52"/>
                  </a:lnTo>
                  <a:lnTo>
                    <a:pt x="1" y="60"/>
                  </a:lnTo>
                  <a:lnTo>
                    <a:pt x="0" y="67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74"/>
            <p:cNvSpPr/>
            <p:nvPr/>
          </p:nvSpPr>
          <p:spPr>
            <a:xfrm>
              <a:off x="959" y="1304"/>
              <a:ext cx="38" cy="48"/>
            </a:xfrm>
            <a:custGeom>
              <a:avLst/>
              <a:gdLst/>
              <a:ahLst/>
              <a:cxnLst/>
              <a:rect l="l" t="t" r="r" b="b"/>
              <a:pathLst>
                <a:path w="189" h="238" extrusionOk="0">
                  <a:moveTo>
                    <a:pt x="0" y="238"/>
                  </a:moveTo>
                  <a:lnTo>
                    <a:pt x="0" y="6"/>
                  </a:lnTo>
                  <a:lnTo>
                    <a:pt x="36" y="6"/>
                  </a:lnTo>
                  <a:lnTo>
                    <a:pt x="36" y="39"/>
                  </a:lnTo>
                  <a:lnTo>
                    <a:pt x="42" y="30"/>
                  </a:lnTo>
                  <a:lnTo>
                    <a:pt x="51" y="22"/>
                  </a:lnTo>
                  <a:lnTo>
                    <a:pt x="58" y="16"/>
                  </a:lnTo>
                  <a:lnTo>
                    <a:pt x="67" y="10"/>
                  </a:lnTo>
                  <a:lnTo>
                    <a:pt x="77" y="6"/>
                  </a:lnTo>
                  <a:lnTo>
                    <a:pt x="87" y="3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15" y="0"/>
                  </a:lnTo>
                  <a:lnTo>
                    <a:pt x="120" y="2"/>
                  </a:lnTo>
                  <a:lnTo>
                    <a:pt x="125" y="2"/>
                  </a:lnTo>
                  <a:lnTo>
                    <a:pt x="130" y="3"/>
                  </a:lnTo>
                  <a:lnTo>
                    <a:pt x="135" y="4"/>
                  </a:lnTo>
                  <a:lnTo>
                    <a:pt x="139" y="5"/>
                  </a:lnTo>
                  <a:lnTo>
                    <a:pt x="144" y="6"/>
                  </a:lnTo>
                  <a:lnTo>
                    <a:pt x="148" y="9"/>
                  </a:lnTo>
                  <a:lnTo>
                    <a:pt x="153" y="10"/>
                  </a:lnTo>
                  <a:lnTo>
                    <a:pt x="156" y="12"/>
                  </a:lnTo>
                  <a:lnTo>
                    <a:pt x="160" y="15"/>
                  </a:lnTo>
                  <a:lnTo>
                    <a:pt x="163" y="17"/>
                  </a:lnTo>
                  <a:lnTo>
                    <a:pt x="167" y="20"/>
                  </a:lnTo>
                  <a:lnTo>
                    <a:pt x="169" y="22"/>
                  </a:lnTo>
                  <a:lnTo>
                    <a:pt x="172" y="26"/>
                  </a:lnTo>
                  <a:lnTo>
                    <a:pt x="174" y="28"/>
                  </a:lnTo>
                  <a:lnTo>
                    <a:pt x="177" y="32"/>
                  </a:lnTo>
                  <a:lnTo>
                    <a:pt x="179" y="35"/>
                  </a:lnTo>
                  <a:lnTo>
                    <a:pt x="180" y="37"/>
                  </a:lnTo>
                  <a:lnTo>
                    <a:pt x="183" y="41"/>
                  </a:lnTo>
                  <a:lnTo>
                    <a:pt x="184" y="45"/>
                  </a:lnTo>
                  <a:lnTo>
                    <a:pt x="185" y="49"/>
                  </a:lnTo>
                  <a:lnTo>
                    <a:pt x="186" y="53"/>
                  </a:lnTo>
                  <a:lnTo>
                    <a:pt x="187" y="57"/>
                  </a:lnTo>
                  <a:lnTo>
                    <a:pt x="187" y="60"/>
                  </a:lnTo>
                  <a:lnTo>
                    <a:pt x="187" y="64"/>
                  </a:lnTo>
                  <a:lnTo>
                    <a:pt x="189" y="67"/>
                  </a:lnTo>
                  <a:lnTo>
                    <a:pt x="189" y="72"/>
                  </a:lnTo>
                  <a:lnTo>
                    <a:pt x="189" y="77"/>
                  </a:lnTo>
                  <a:lnTo>
                    <a:pt x="189" y="83"/>
                  </a:lnTo>
                  <a:lnTo>
                    <a:pt x="189" y="89"/>
                  </a:lnTo>
                  <a:lnTo>
                    <a:pt x="189" y="95"/>
                  </a:lnTo>
                  <a:lnTo>
                    <a:pt x="189" y="238"/>
                  </a:lnTo>
                  <a:lnTo>
                    <a:pt x="150" y="238"/>
                  </a:lnTo>
                  <a:lnTo>
                    <a:pt x="150" y="97"/>
                  </a:lnTo>
                  <a:lnTo>
                    <a:pt x="150" y="91"/>
                  </a:lnTo>
                  <a:lnTo>
                    <a:pt x="149" y="85"/>
                  </a:lnTo>
                  <a:lnTo>
                    <a:pt x="149" y="81"/>
                  </a:lnTo>
                  <a:lnTo>
                    <a:pt x="149" y="76"/>
                  </a:lnTo>
                  <a:lnTo>
                    <a:pt x="148" y="72"/>
                  </a:lnTo>
                  <a:lnTo>
                    <a:pt x="147" y="67"/>
                  </a:lnTo>
                  <a:lnTo>
                    <a:pt x="147" y="64"/>
                  </a:lnTo>
                  <a:lnTo>
                    <a:pt x="145" y="61"/>
                  </a:lnTo>
                  <a:lnTo>
                    <a:pt x="144" y="58"/>
                  </a:lnTo>
                  <a:lnTo>
                    <a:pt x="143" y="55"/>
                  </a:lnTo>
                  <a:lnTo>
                    <a:pt x="141" y="53"/>
                  </a:lnTo>
                  <a:lnTo>
                    <a:pt x="139" y="51"/>
                  </a:lnTo>
                  <a:lnTo>
                    <a:pt x="137" y="48"/>
                  </a:lnTo>
                  <a:lnTo>
                    <a:pt x="135" y="46"/>
                  </a:lnTo>
                  <a:lnTo>
                    <a:pt x="132" y="43"/>
                  </a:lnTo>
                  <a:lnTo>
                    <a:pt x="129" y="42"/>
                  </a:lnTo>
                  <a:lnTo>
                    <a:pt x="126" y="40"/>
                  </a:lnTo>
                  <a:lnTo>
                    <a:pt x="123" y="39"/>
                  </a:lnTo>
                  <a:lnTo>
                    <a:pt x="119" y="37"/>
                  </a:lnTo>
                  <a:lnTo>
                    <a:pt x="117" y="36"/>
                  </a:lnTo>
                  <a:lnTo>
                    <a:pt x="113" y="36"/>
                  </a:lnTo>
                  <a:lnTo>
                    <a:pt x="109" y="35"/>
                  </a:lnTo>
                  <a:lnTo>
                    <a:pt x="106" y="35"/>
                  </a:lnTo>
                  <a:lnTo>
                    <a:pt x="101" y="35"/>
                  </a:lnTo>
                  <a:lnTo>
                    <a:pt x="95" y="35"/>
                  </a:lnTo>
                  <a:lnTo>
                    <a:pt x="89" y="36"/>
                  </a:lnTo>
                  <a:lnTo>
                    <a:pt x="83" y="37"/>
                  </a:lnTo>
                  <a:lnTo>
                    <a:pt x="78" y="39"/>
                  </a:lnTo>
                  <a:lnTo>
                    <a:pt x="72" y="41"/>
                  </a:lnTo>
                  <a:lnTo>
                    <a:pt x="67" y="43"/>
                  </a:lnTo>
                  <a:lnTo>
                    <a:pt x="63" y="47"/>
                  </a:lnTo>
                  <a:lnTo>
                    <a:pt x="58" y="51"/>
                  </a:lnTo>
                  <a:lnTo>
                    <a:pt x="54" y="55"/>
                  </a:lnTo>
                  <a:lnTo>
                    <a:pt x="49" y="60"/>
                  </a:lnTo>
                  <a:lnTo>
                    <a:pt x="47" y="66"/>
                  </a:lnTo>
                  <a:lnTo>
                    <a:pt x="45" y="73"/>
                  </a:lnTo>
                  <a:lnTo>
                    <a:pt x="42" y="82"/>
                  </a:lnTo>
                  <a:lnTo>
                    <a:pt x="41" y="91"/>
                  </a:lnTo>
                  <a:lnTo>
                    <a:pt x="40" y="101"/>
                  </a:lnTo>
                  <a:lnTo>
                    <a:pt x="40" y="112"/>
                  </a:lnTo>
                  <a:lnTo>
                    <a:pt x="40" y="238"/>
                  </a:lnTo>
                  <a:lnTo>
                    <a:pt x="0" y="238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74"/>
            <p:cNvSpPr/>
            <p:nvPr/>
          </p:nvSpPr>
          <p:spPr>
            <a:xfrm>
              <a:off x="1005" y="1289"/>
              <a:ext cx="22" cy="63"/>
            </a:xfrm>
            <a:custGeom>
              <a:avLst/>
              <a:gdLst/>
              <a:ahLst/>
              <a:cxnLst/>
              <a:rect l="l" t="t" r="r" b="b"/>
              <a:pathLst>
                <a:path w="113" h="316" extrusionOk="0">
                  <a:moveTo>
                    <a:pt x="107" y="278"/>
                  </a:moveTo>
                  <a:lnTo>
                    <a:pt x="113" y="313"/>
                  </a:lnTo>
                  <a:lnTo>
                    <a:pt x="109" y="314"/>
                  </a:lnTo>
                  <a:lnTo>
                    <a:pt x="105" y="314"/>
                  </a:lnTo>
                  <a:lnTo>
                    <a:pt x="101" y="315"/>
                  </a:lnTo>
                  <a:lnTo>
                    <a:pt x="97" y="315"/>
                  </a:lnTo>
                  <a:lnTo>
                    <a:pt x="94" y="316"/>
                  </a:lnTo>
                  <a:lnTo>
                    <a:pt x="90" y="316"/>
                  </a:lnTo>
                  <a:lnTo>
                    <a:pt x="87" y="316"/>
                  </a:lnTo>
                  <a:lnTo>
                    <a:pt x="83" y="316"/>
                  </a:lnTo>
                  <a:lnTo>
                    <a:pt x="78" y="316"/>
                  </a:lnTo>
                  <a:lnTo>
                    <a:pt x="73" y="316"/>
                  </a:lnTo>
                  <a:lnTo>
                    <a:pt x="69" y="315"/>
                  </a:lnTo>
                  <a:lnTo>
                    <a:pt x="64" y="315"/>
                  </a:lnTo>
                  <a:lnTo>
                    <a:pt x="60" y="314"/>
                  </a:lnTo>
                  <a:lnTo>
                    <a:pt x="57" y="313"/>
                  </a:lnTo>
                  <a:lnTo>
                    <a:pt x="53" y="312"/>
                  </a:lnTo>
                  <a:lnTo>
                    <a:pt x="51" y="309"/>
                  </a:lnTo>
                  <a:lnTo>
                    <a:pt x="47" y="308"/>
                  </a:lnTo>
                  <a:lnTo>
                    <a:pt x="45" y="306"/>
                  </a:lnTo>
                  <a:lnTo>
                    <a:pt x="42" y="304"/>
                  </a:lnTo>
                  <a:lnTo>
                    <a:pt x="40" y="302"/>
                  </a:lnTo>
                  <a:lnTo>
                    <a:pt x="39" y="300"/>
                  </a:lnTo>
                  <a:lnTo>
                    <a:pt x="36" y="297"/>
                  </a:lnTo>
                  <a:lnTo>
                    <a:pt x="35" y="295"/>
                  </a:lnTo>
                  <a:lnTo>
                    <a:pt x="34" y="291"/>
                  </a:lnTo>
                  <a:lnTo>
                    <a:pt x="33" y="289"/>
                  </a:lnTo>
                  <a:lnTo>
                    <a:pt x="31" y="285"/>
                  </a:lnTo>
                  <a:lnTo>
                    <a:pt x="30" y="280"/>
                  </a:lnTo>
                  <a:lnTo>
                    <a:pt x="30" y="274"/>
                  </a:lnTo>
                  <a:lnTo>
                    <a:pt x="29" y="268"/>
                  </a:lnTo>
                  <a:lnTo>
                    <a:pt x="29" y="261"/>
                  </a:lnTo>
                  <a:lnTo>
                    <a:pt x="29" y="254"/>
                  </a:lnTo>
                  <a:lnTo>
                    <a:pt x="29" y="246"/>
                  </a:lnTo>
                  <a:lnTo>
                    <a:pt x="29" y="111"/>
                  </a:lnTo>
                  <a:lnTo>
                    <a:pt x="0" y="111"/>
                  </a:lnTo>
                  <a:lnTo>
                    <a:pt x="0" y="81"/>
                  </a:lnTo>
                  <a:lnTo>
                    <a:pt x="29" y="81"/>
                  </a:lnTo>
                  <a:lnTo>
                    <a:pt x="29" y="24"/>
                  </a:lnTo>
                  <a:lnTo>
                    <a:pt x="67" y="0"/>
                  </a:lnTo>
                  <a:lnTo>
                    <a:pt x="67" y="81"/>
                  </a:lnTo>
                  <a:lnTo>
                    <a:pt x="107" y="81"/>
                  </a:lnTo>
                  <a:lnTo>
                    <a:pt x="107" y="111"/>
                  </a:lnTo>
                  <a:lnTo>
                    <a:pt x="67" y="111"/>
                  </a:lnTo>
                  <a:lnTo>
                    <a:pt x="67" y="247"/>
                  </a:lnTo>
                  <a:lnTo>
                    <a:pt x="67" y="252"/>
                  </a:lnTo>
                  <a:lnTo>
                    <a:pt x="69" y="255"/>
                  </a:lnTo>
                  <a:lnTo>
                    <a:pt x="69" y="259"/>
                  </a:lnTo>
                  <a:lnTo>
                    <a:pt x="69" y="261"/>
                  </a:lnTo>
                  <a:lnTo>
                    <a:pt x="69" y="264"/>
                  </a:lnTo>
                  <a:lnTo>
                    <a:pt x="69" y="266"/>
                  </a:lnTo>
                  <a:lnTo>
                    <a:pt x="70" y="267"/>
                  </a:lnTo>
                  <a:lnTo>
                    <a:pt x="70" y="270"/>
                  </a:lnTo>
                  <a:lnTo>
                    <a:pt x="71" y="271"/>
                  </a:lnTo>
                  <a:lnTo>
                    <a:pt x="72" y="272"/>
                  </a:lnTo>
                  <a:lnTo>
                    <a:pt x="72" y="273"/>
                  </a:lnTo>
                  <a:lnTo>
                    <a:pt x="73" y="274"/>
                  </a:lnTo>
                  <a:lnTo>
                    <a:pt x="75" y="276"/>
                  </a:lnTo>
                  <a:lnTo>
                    <a:pt x="76" y="276"/>
                  </a:lnTo>
                  <a:lnTo>
                    <a:pt x="77" y="277"/>
                  </a:lnTo>
                  <a:lnTo>
                    <a:pt x="78" y="278"/>
                  </a:lnTo>
                  <a:lnTo>
                    <a:pt x="79" y="278"/>
                  </a:lnTo>
                  <a:lnTo>
                    <a:pt x="81" y="278"/>
                  </a:lnTo>
                  <a:lnTo>
                    <a:pt x="82" y="279"/>
                  </a:lnTo>
                  <a:lnTo>
                    <a:pt x="84" y="279"/>
                  </a:lnTo>
                  <a:lnTo>
                    <a:pt x="85" y="279"/>
                  </a:lnTo>
                  <a:lnTo>
                    <a:pt x="88" y="279"/>
                  </a:lnTo>
                  <a:lnTo>
                    <a:pt x="90" y="279"/>
                  </a:lnTo>
                  <a:lnTo>
                    <a:pt x="91" y="279"/>
                  </a:lnTo>
                  <a:lnTo>
                    <a:pt x="94" y="279"/>
                  </a:lnTo>
                  <a:lnTo>
                    <a:pt x="96" y="279"/>
                  </a:lnTo>
                  <a:lnTo>
                    <a:pt x="97" y="279"/>
                  </a:lnTo>
                  <a:lnTo>
                    <a:pt x="100" y="279"/>
                  </a:lnTo>
                  <a:lnTo>
                    <a:pt x="102" y="279"/>
                  </a:lnTo>
                  <a:lnTo>
                    <a:pt x="105" y="278"/>
                  </a:lnTo>
                  <a:lnTo>
                    <a:pt x="107" y="278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74"/>
            <p:cNvSpPr/>
            <p:nvPr/>
          </p:nvSpPr>
          <p:spPr>
            <a:xfrm>
              <a:off x="2441" y="1288"/>
              <a:ext cx="40" cy="64"/>
            </a:xfrm>
            <a:custGeom>
              <a:avLst/>
              <a:gdLst/>
              <a:ahLst/>
              <a:cxnLst/>
              <a:rect l="l" t="t" r="r" b="b"/>
              <a:pathLst>
                <a:path w="200" h="320" extrusionOk="0">
                  <a:moveTo>
                    <a:pt x="0" y="320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42" y="283"/>
                  </a:lnTo>
                  <a:lnTo>
                    <a:pt x="200" y="283"/>
                  </a:lnTo>
                  <a:lnTo>
                    <a:pt x="200" y="320"/>
                  </a:lnTo>
                  <a:lnTo>
                    <a:pt x="0" y="32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74"/>
            <p:cNvSpPr/>
            <p:nvPr/>
          </p:nvSpPr>
          <p:spPr>
            <a:xfrm>
              <a:off x="2487" y="1304"/>
              <a:ext cx="43" cy="49"/>
            </a:xfrm>
            <a:custGeom>
              <a:avLst/>
              <a:gdLst/>
              <a:ahLst/>
              <a:cxnLst/>
              <a:rect l="l" t="t" r="r" b="b"/>
              <a:pathLst>
                <a:path w="213" h="244" extrusionOk="0">
                  <a:moveTo>
                    <a:pt x="164" y="209"/>
                  </a:moveTo>
                  <a:lnTo>
                    <a:pt x="159" y="214"/>
                  </a:lnTo>
                  <a:lnTo>
                    <a:pt x="153" y="219"/>
                  </a:lnTo>
                  <a:lnTo>
                    <a:pt x="148" y="222"/>
                  </a:lnTo>
                  <a:lnTo>
                    <a:pt x="142" y="226"/>
                  </a:lnTo>
                  <a:lnTo>
                    <a:pt x="138" y="228"/>
                  </a:lnTo>
                  <a:lnTo>
                    <a:pt x="133" y="232"/>
                  </a:lnTo>
                  <a:lnTo>
                    <a:pt x="127" y="234"/>
                  </a:lnTo>
                  <a:lnTo>
                    <a:pt x="122" y="235"/>
                  </a:lnTo>
                  <a:lnTo>
                    <a:pt x="117" y="238"/>
                  </a:lnTo>
                  <a:lnTo>
                    <a:pt x="112" y="239"/>
                  </a:lnTo>
                  <a:lnTo>
                    <a:pt x="106" y="240"/>
                  </a:lnTo>
                  <a:lnTo>
                    <a:pt x="102" y="241"/>
                  </a:lnTo>
                  <a:lnTo>
                    <a:pt x="96" y="243"/>
                  </a:lnTo>
                  <a:lnTo>
                    <a:pt x="90" y="243"/>
                  </a:lnTo>
                  <a:lnTo>
                    <a:pt x="85" y="244"/>
                  </a:lnTo>
                  <a:lnTo>
                    <a:pt x="79" y="244"/>
                  </a:lnTo>
                  <a:lnTo>
                    <a:pt x="69" y="243"/>
                  </a:lnTo>
                  <a:lnTo>
                    <a:pt x="61" y="243"/>
                  </a:lnTo>
                  <a:lnTo>
                    <a:pt x="52" y="241"/>
                  </a:lnTo>
                  <a:lnTo>
                    <a:pt x="45" y="239"/>
                  </a:lnTo>
                  <a:lnTo>
                    <a:pt x="38" y="237"/>
                  </a:lnTo>
                  <a:lnTo>
                    <a:pt x="31" y="233"/>
                  </a:lnTo>
                  <a:lnTo>
                    <a:pt x="25" y="229"/>
                  </a:lnTo>
                  <a:lnTo>
                    <a:pt x="20" y="225"/>
                  </a:lnTo>
                  <a:lnTo>
                    <a:pt x="15" y="220"/>
                  </a:lnTo>
                  <a:lnTo>
                    <a:pt x="10" y="215"/>
                  </a:lnTo>
                  <a:lnTo>
                    <a:pt x="7" y="209"/>
                  </a:lnTo>
                  <a:lnTo>
                    <a:pt x="4" y="203"/>
                  </a:lnTo>
                  <a:lnTo>
                    <a:pt x="2" y="197"/>
                  </a:lnTo>
                  <a:lnTo>
                    <a:pt x="1" y="191"/>
                  </a:lnTo>
                  <a:lnTo>
                    <a:pt x="0" y="184"/>
                  </a:lnTo>
                  <a:lnTo>
                    <a:pt x="0" y="177"/>
                  </a:lnTo>
                  <a:lnTo>
                    <a:pt x="0" y="173"/>
                  </a:lnTo>
                  <a:lnTo>
                    <a:pt x="0" y="168"/>
                  </a:lnTo>
                  <a:lnTo>
                    <a:pt x="1" y="165"/>
                  </a:lnTo>
                  <a:lnTo>
                    <a:pt x="1" y="161"/>
                  </a:lnTo>
                  <a:lnTo>
                    <a:pt x="2" y="157"/>
                  </a:lnTo>
                  <a:lnTo>
                    <a:pt x="3" y="153"/>
                  </a:lnTo>
                  <a:lnTo>
                    <a:pt x="6" y="149"/>
                  </a:lnTo>
                  <a:lnTo>
                    <a:pt x="7" y="145"/>
                  </a:lnTo>
                  <a:lnTo>
                    <a:pt x="9" y="142"/>
                  </a:lnTo>
                  <a:lnTo>
                    <a:pt x="12" y="139"/>
                  </a:lnTo>
                  <a:lnTo>
                    <a:pt x="14" y="136"/>
                  </a:lnTo>
                  <a:lnTo>
                    <a:pt x="16" y="133"/>
                  </a:lnTo>
                  <a:lnTo>
                    <a:pt x="19" y="130"/>
                  </a:lnTo>
                  <a:lnTo>
                    <a:pt x="21" y="127"/>
                  </a:lnTo>
                  <a:lnTo>
                    <a:pt x="25" y="125"/>
                  </a:lnTo>
                  <a:lnTo>
                    <a:pt x="27" y="123"/>
                  </a:lnTo>
                  <a:lnTo>
                    <a:pt x="31" y="121"/>
                  </a:lnTo>
                  <a:lnTo>
                    <a:pt x="34" y="119"/>
                  </a:lnTo>
                  <a:lnTo>
                    <a:pt x="37" y="118"/>
                  </a:lnTo>
                  <a:lnTo>
                    <a:pt x="40" y="115"/>
                  </a:lnTo>
                  <a:lnTo>
                    <a:pt x="44" y="114"/>
                  </a:lnTo>
                  <a:lnTo>
                    <a:pt x="48" y="113"/>
                  </a:lnTo>
                  <a:lnTo>
                    <a:pt x="52" y="112"/>
                  </a:lnTo>
                  <a:lnTo>
                    <a:pt x="56" y="111"/>
                  </a:lnTo>
                  <a:lnTo>
                    <a:pt x="58" y="109"/>
                  </a:lnTo>
                  <a:lnTo>
                    <a:pt x="62" y="108"/>
                  </a:lnTo>
                  <a:lnTo>
                    <a:pt x="66" y="108"/>
                  </a:lnTo>
                  <a:lnTo>
                    <a:pt x="70" y="107"/>
                  </a:lnTo>
                  <a:lnTo>
                    <a:pt x="75" y="107"/>
                  </a:lnTo>
                  <a:lnTo>
                    <a:pt x="80" y="106"/>
                  </a:lnTo>
                  <a:lnTo>
                    <a:pt x="85" y="105"/>
                  </a:lnTo>
                  <a:lnTo>
                    <a:pt x="91" y="105"/>
                  </a:lnTo>
                  <a:lnTo>
                    <a:pt x="103" y="103"/>
                  </a:lnTo>
                  <a:lnTo>
                    <a:pt x="114" y="101"/>
                  </a:lnTo>
                  <a:lnTo>
                    <a:pt x="123" y="100"/>
                  </a:lnTo>
                  <a:lnTo>
                    <a:pt x="132" y="99"/>
                  </a:lnTo>
                  <a:lnTo>
                    <a:pt x="140" y="96"/>
                  </a:lnTo>
                  <a:lnTo>
                    <a:pt x="148" y="95"/>
                  </a:lnTo>
                  <a:lnTo>
                    <a:pt x="154" y="93"/>
                  </a:lnTo>
                  <a:lnTo>
                    <a:pt x="162" y="90"/>
                  </a:lnTo>
                  <a:lnTo>
                    <a:pt x="162" y="89"/>
                  </a:lnTo>
                  <a:lnTo>
                    <a:pt x="162" y="87"/>
                  </a:lnTo>
                  <a:lnTo>
                    <a:pt x="162" y="85"/>
                  </a:lnTo>
                  <a:lnTo>
                    <a:pt x="162" y="84"/>
                  </a:lnTo>
                  <a:lnTo>
                    <a:pt x="162" y="83"/>
                  </a:lnTo>
                  <a:lnTo>
                    <a:pt x="162" y="82"/>
                  </a:lnTo>
                  <a:lnTo>
                    <a:pt x="162" y="81"/>
                  </a:lnTo>
                  <a:lnTo>
                    <a:pt x="162" y="75"/>
                  </a:lnTo>
                  <a:lnTo>
                    <a:pt x="160" y="70"/>
                  </a:lnTo>
                  <a:lnTo>
                    <a:pt x="159" y="65"/>
                  </a:lnTo>
                  <a:lnTo>
                    <a:pt x="158" y="60"/>
                  </a:lnTo>
                  <a:lnTo>
                    <a:pt x="157" y="57"/>
                  </a:lnTo>
                  <a:lnTo>
                    <a:pt x="154" y="53"/>
                  </a:lnTo>
                  <a:lnTo>
                    <a:pt x="153" y="49"/>
                  </a:lnTo>
                  <a:lnTo>
                    <a:pt x="150" y="47"/>
                  </a:lnTo>
                  <a:lnTo>
                    <a:pt x="146" y="43"/>
                  </a:lnTo>
                  <a:lnTo>
                    <a:pt x="141" y="41"/>
                  </a:lnTo>
                  <a:lnTo>
                    <a:pt x="136" y="39"/>
                  </a:lnTo>
                  <a:lnTo>
                    <a:pt x="132" y="36"/>
                  </a:lnTo>
                  <a:lnTo>
                    <a:pt x="126" y="35"/>
                  </a:lnTo>
                  <a:lnTo>
                    <a:pt x="120" y="34"/>
                  </a:lnTo>
                  <a:lnTo>
                    <a:pt x="112" y="34"/>
                  </a:lnTo>
                  <a:lnTo>
                    <a:pt x="105" y="34"/>
                  </a:lnTo>
                  <a:lnTo>
                    <a:pt x="98" y="34"/>
                  </a:lnTo>
                  <a:lnTo>
                    <a:pt x="92" y="34"/>
                  </a:lnTo>
                  <a:lnTo>
                    <a:pt x="86" y="35"/>
                  </a:lnTo>
                  <a:lnTo>
                    <a:pt x="81" y="36"/>
                  </a:lnTo>
                  <a:lnTo>
                    <a:pt x="76" y="37"/>
                  </a:lnTo>
                  <a:lnTo>
                    <a:pt x="72" y="39"/>
                  </a:lnTo>
                  <a:lnTo>
                    <a:pt x="68" y="41"/>
                  </a:lnTo>
                  <a:lnTo>
                    <a:pt x="64" y="43"/>
                  </a:lnTo>
                  <a:lnTo>
                    <a:pt x="61" y="46"/>
                  </a:lnTo>
                  <a:lnTo>
                    <a:pt x="58" y="49"/>
                  </a:lnTo>
                  <a:lnTo>
                    <a:pt x="55" y="53"/>
                  </a:lnTo>
                  <a:lnTo>
                    <a:pt x="52" y="57"/>
                  </a:lnTo>
                  <a:lnTo>
                    <a:pt x="50" y="61"/>
                  </a:lnTo>
                  <a:lnTo>
                    <a:pt x="49" y="66"/>
                  </a:lnTo>
                  <a:lnTo>
                    <a:pt x="46" y="71"/>
                  </a:lnTo>
                  <a:lnTo>
                    <a:pt x="45" y="77"/>
                  </a:lnTo>
                  <a:lnTo>
                    <a:pt x="6" y="72"/>
                  </a:lnTo>
                  <a:lnTo>
                    <a:pt x="8" y="66"/>
                  </a:lnTo>
                  <a:lnTo>
                    <a:pt x="9" y="60"/>
                  </a:lnTo>
                  <a:lnTo>
                    <a:pt x="12" y="55"/>
                  </a:lnTo>
                  <a:lnTo>
                    <a:pt x="13" y="49"/>
                  </a:lnTo>
                  <a:lnTo>
                    <a:pt x="15" y="45"/>
                  </a:lnTo>
                  <a:lnTo>
                    <a:pt x="18" y="41"/>
                  </a:lnTo>
                  <a:lnTo>
                    <a:pt x="20" y="36"/>
                  </a:lnTo>
                  <a:lnTo>
                    <a:pt x="24" y="33"/>
                  </a:lnTo>
                  <a:lnTo>
                    <a:pt x="26" y="29"/>
                  </a:lnTo>
                  <a:lnTo>
                    <a:pt x="30" y="26"/>
                  </a:lnTo>
                  <a:lnTo>
                    <a:pt x="34" y="22"/>
                  </a:lnTo>
                  <a:lnTo>
                    <a:pt x="38" y="20"/>
                  </a:lnTo>
                  <a:lnTo>
                    <a:pt x="43" y="16"/>
                  </a:lnTo>
                  <a:lnTo>
                    <a:pt x="48" y="14"/>
                  </a:lnTo>
                  <a:lnTo>
                    <a:pt x="52" y="11"/>
                  </a:lnTo>
                  <a:lnTo>
                    <a:pt x="58" y="9"/>
                  </a:lnTo>
                  <a:lnTo>
                    <a:pt x="64" y="8"/>
                  </a:lnTo>
                  <a:lnTo>
                    <a:pt x="70" y="5"/>
                  </a:lnTo>
                  <a:lnTo>
                    <a:pt x="76" y="4"/>
                  </a:lnTo>
                  <a:lnTo>
                    <a:pt x="82" y="3"/>
                  </a:lnTo>
                  <a:lnTo>
                    <a:pt x="90" y="2"/>
                  </a:lnTo>
                  <a:lnTo>
                    <a:pt x="97" y="2"/>
                  </a:lnTo>
                  <a:lnTo>
                    <a:pt x="104" y="0"/>
                  </a:lnTo>
                  <a:lnTo>
                    <a:pt x="111" y="0"/>
                  </a:lnTo>
                  <a:lnTo>
                    <a:pt x="118" y="0"/>
                  </a:lnTo>
                  <a:lnTo>
                    <a:pt x="126" y="2"/>
                  </a:lnTo>
                  <a:lnTo>
                    <a:pt x="132" y="2"/>
                  </a:lnTo>
                  <a:lnTo>
                    <a:pt x="138" y="3"/>
                  </a:lnTo>
                  <a:lnTo>
                    <a:pt x="144" y="4"/>
                  </a:lnTo>
                  <a:lnTo>
                    <a:pt x="150" y="5"/>
                  </a:lnTo>
                  <a:lnTo>
                    <a:pt x="154" y="6"/>
                  </a:lnTo>
                  <a:lnTo>
                    <a:pt x="159" y="8"/>
                  </a:lnTo>
                  <a:lnTo>
                    <a:pt x="164" y="10"/>
                  </a:lnTo>
                  <a:lnTo>
                    <a:pt x="168" y="11"/>
                  </a:lnTo>
                  <a:lnTo>
                    <a:pt x="171" y="14"/>
                  </a:lnTo>
                  <a:lnTo>
                    <a:pt x="175" y="16"/>
                  </a:lnTo>
                  <a:lnTo>
                    <a:pt x="178" y="18"/>
                  </a:lnTo>
                  <a:lnTo>
                    <a:pt x="182" y="21"/>
                  </a:lnTo>
                  <a:lnTo>
                    <a:pt x="184" y="23"/>
                  </a:lnTo>
                  <a:lnTo>
                    <a:pt x="187" y="26"/>
                  </a:lnTo>
                  <a:lnTo>
                    <a:pt x="189" y="28"/>
                  </a:lnTo>
                  <a:lnTo>
                    <a:pt x="190" y="32"/>
                  </a:lnTo>
                  <a:lnTo>
                    <a:pt x="193" y="34"/>
                  </a:lnTo>
                  <a:lnTo>
                    <a:pt x="194" y="37"/>
                  </a:lnTo>
                  <a:lnTo>
                    <a:pt x="195" y="41"/>
                  </a:lnTo>
                  <a:lnTo>
                    <a:pt x="196" y="45"/>
                  </a:lnTo>
                  <a:lnTo>
                    <a:pt x="198" y="48"/>
                  </a:lnTo>
                  <a:lnTo>
                    <a:pt x="199" y="52"/>
                  </a:lnTo>
                  <a:lnTo>
                    <a:pt x="199" y="55"/>
                  </a:lnTo>
                  <a:lnTo>
                    <a:pt x="200" y="58"/>
                  </a:lnTo>
                  <a:lnTo>
                    <a:pt x="200" y="61"/>
                  </a:lnTo>
                  <a:lnTo>
                    <a:pt x="200" y="66"/>
                  </a:lnTo>
                  <a:lnTo>
                    <a:pt x="200" y="71"/>
                  </a:lnTo>
                  <a:lnTo>
                    <a:pt x="201" y="76"/>
                  </a:lnTo>
                  <a:lnTo>
                    <a:pt x="201" y="82"/>
                  </a:lnTo>
                  <a:lnTo>
                    <a:pt x="201" y="88"/>
                  </a:lnTo>
                  <a:lnTo>
                    <a:pt x="201" y="141"/>
                  </a:lnTo>
                  <a:lnTo>
                    <a:pt x="201" y="154"/>
                  </a:lnTo>
                  <a:lnTo>
                    <a:pt x="201" y="166"/>
                  </a:lnTo>
                  <a:lnTo>
                    <a:pt x="201" y="177"/>
                  </a:lnTo>
                  <a:lnTo>
                    <a:pt x="201" y="186"/>
                  </a:lnTo>
                  <a:lnTo>
                    <a:pt x="201" y="193"/>
                  </a:lnTo>
                  <a:lnTo>
                    <a:pt x="202" y="201"/>
                  </a:lnTo>
                  <a:lnTo>
                    <a:pt x="202" y="207"/>
                  </a:lnTo>
                  <a:lnTo>
                    <a:pt x="204" y="210"/>
                  </a:lnTo>
                  <a:lnTo>
                    <a:pt x="204" y="214"/>
                  </a:lnTo>
                  <a:lnTo>
                    <a:pt x="205" y="217"/>
                  </a:lnTo>
                  <a:lnTo>
                    <a:pt x="206" y="221"/>
                  </a:lnTo>
                  <a:lnTo>
                    <a:pt x="207" y="225"/>
                  </a:lnTo>
                  <a:lnTo>
                    <a:pt x="208" y="228"/>
                  </a:lnTo>
                  <a:lnTo>
                    <a:pt x="210" y="232"/>
                  </a:lnTo>
                  <a:lnTo>
                    <a:pt x="212" y="235"/>
                  </a:lnTo>
                  <a:lnTo>
                    <a:pt x="213" y="238"/>
                  </a:lnTo>
                  <a:lnTo>
                    <a:pt x="172" y="238"/>
                  </a:lnTo>
                  <a:lnTo>
                    <a:pt x="171" y="235"/>
                  </a:lnTo>
                  <a:lnTo>
                    <a:pt x="169" y="232"/>
                  </a:lnTo>
                  <a:lnTo>
                    <a:pt x="168" y="228"/>
                  </a:lnTo>
                  <a:lnTo>
                    <a:pt x="168" y="225"/>
                  </a:lnTo>
                  <a:lnTo>
                    <a:pt x="166" y="221"/>
                  </a:lnTo>
                  <a:lnTo>
                    <a:pt x="165" y="217"/>
                  </a:lnTo>
                  <a:lnTo>
                    <a:pt x="165" y="214"/>
                  </a:lnTo>
                  <a:lnTo>
                    <a:pt x="164" y="209"/>
                  </a:lnTo>
                  <a:close/>
                  <a:moveTo>
                    <a:pt x="162" y="121"/>
                  </a:moveTo>
                  <a:lnTo>
                    <a:pt x="156" y="124"/>
                  </a:lnTo>
                  <a:lnTo>
                    <a:pt x="148" y="126"/>
                  </a:lnTo>
                  <a:lnTo>
                    <a:pt x="142" y="127"/>
                  </a:lnTo>
                  <a:lnTo>
                    <a:pt x="134" y="130"/>
                  </a:lnTo>
                  <a:lnTo>
                    <a:pt x="126" y="131"/>
                  </a:lnTo>
                  <a:lnTo>
                    <a:pt x="117" y="133"/>
                  </a:lnTo>
                  <a:lnTo>
                    <a:pt x="108" y="135"/>
                  </a:lnTo>
                  <a:lnTo>
                    <a:pt x="97" y="137"/>
                  </a:lnTo>
                  <a:lnTo>
                    <a:pt x="91" y="137"/>
                  </a:lnTo>
                  <a:lnTo>
                    <a:pt x="86" y="138"/>
                  </a:lnTo>
                  <a:lnTo>
                    <a:pt x="80" y="139"/>
                  </a:lnTo>
                  <a:lnTo>
                    <a:pt x="76" y="141"/>
                  </a:lnTo>
                  <a:lnTo>
                    <a:pt x="72" y="142"/>
                  </a:lnTo>
                  <a:lnTo>
                    <a:pt x="68" y="142"/>
                  </a:lnTo>
                  <a:lnTo>
                    <a:pt x="66" y="143"/>
                  </a:lnTo>
                  <a:lnTo>
                    <a:pt x="62" y="144"/>
                  </a:lnTo>
                  <a:lnTo>
                    <a:pt x="60" y="145"/>
                  </a:lnTo>
                  <a:lnTo>
                    <a:pt x="57" y="147"/>
                  </a:lnTo>
                  <a:lnTo>
                    <a:pt x="56" y="148"/>
                  </a:lnTo>
                  <a:lnTo>
                    <a:pt x="54" y="150"/>
                  </a:lnTo>
                  <a:lnTo>
                    <a:pt x="51" y="151"/>
                  </a:lnTo>
                  <a:lnTo>
                    <a:pt x="50" y="154"/>
                  </a:lnTo>
                  <a:lnTo>
                    <a:pt x="49" y="155"/>
                  </a:lnTo>
                  <a:lnTo>
                    <a:pt x="46" y="157"/>
                  </a:lnTo>
                  <a:lnTo>
                    <a:pt x="45" y="160"/>
                  </a:lnTo>
                  <a:lnTo>
                    <a:pt x="44" y="161"/>
                  </a:lnTo>
                  <a:lnTo>
                    <a:pt x="44" y="163"/>
                  </a:lnTo>
                  <a:lnTo>
                    <a:pt x="43" y="166"/>
                  </a:lnTo>
                  <a:lnTo>
                    <a:pt x="42" y="168"/>
                  </a:lnTo>
                  <a:lnTo>
                    <a:pt x="42" y="171"/>
                  </a:lnTo>
                  <a:lnTo>
                    <a:pt x="42" y="173"/>
                  </a:lnTo>
                  <a:lnTo>
                    <a:pt x="42" y="175"/>
                  </a:lnTo>
                  <a:lnTo>
                    <a:pt x="42" y="180"/>
                  </a:lnTo>
                  <a:lnTo>
                    <a:pt x="42" y="184"/>
                  </a:lnTo>
                  <a:lnTo>
                    <a:pt x="43" y="187"/>
                  </a:lnTo>
                  <a:lnTo>
                    <a:pt x="44" y="190"/>
                  </a:lnTo>
                  <a:lnTo>
                    <a:pt x="46" y="193"/>
                  </a:lnTo>
                  <a:lnTo>
                    <a:pt x="48" y="197"/>
                  </a:lnTo>
                  <a:lnTo>
                    <a:pt x="50" y="199"/>
                  </a:lnTo>
                  <a:lnTo>
                    <a:pt x="54" y="202"/>
                  </a:lnTo>
                  <a:lnTo>
                    <a:pt x="56" y="204"/>
                  </a:lnTo>
                  <a:lnTo>
                    <a:pt x="60" y="207"/>
                  </a:lnTo>
                  <a:lnTo>
                    <a:pt x="63" y="209"/>
                  </a:lnTo>
                  <a:lnTo>
                    <a:pt x="68" y="210"/>
                  </a:lnTo>
                  <a:lnTo>
                    <a:pt x="73" y="211"/>
                  </a:lnTo>
                  <a:lnTo>
                    <a:pt x="78" y="211"/>
                  </a:lnTo>
                  <a:lnTo>
                    <a:pt x="82" y="213"/>
                  </a:lnTo>
                  <a:lnTo>
                    <a:pt x="88" y="213"/>
                  </a:lnTo>
                  <a:lnTo>
                    <a:pt x="93" y="213"/>
                  </a:lnTo>
                  <a:lnTo>
                    <a:pt x="99" y="213"/>
                  </a:lnTo>
                  <a:lnTo>
                    <a:pt x="104" y="211"/>
                  </a:lnTo>
                  <a:lnTo>
                    <a:pt x="110" y="210"/>
                  </a:lnTo>
                  <a:lnTo>
                    <a:pt x="115" y="209"/>
                  </a:lnTo>
                  <a:lnTo>
                    <a:pt x="120" y="207"/>
                  </a:lnTo>
                  <a:lnTo>
                    <a:pt x="124" y="205"/>
                  </a:lnTo>
                  <a:lnTo>
                    <a:pt x="129" y="203"/>
                  </a:lnTo>
                  <a:lnTo>
                    <a:pt x="133" y="201"/>
                  </a:lnTo>
                  <a:lnTo>
                    <a:pt x="136" y="197"/>
                  </a:lnTo>
                  <a:lnTo>
                    <a:pt x="140" y="195"/>
                  </a:lnTo>
                  <a:lnTo>
                    <a:pt x="144" y="191"/>
                  </a:lnTo>
                  <a:lnTo>
                    <a:pt x="147" y="187"/>
                  </a:lnTo>
                  <a:lnTo>
                    <a:pt x="150" y="184"/>
                  </a:lnTo>
                  <a:lnTo>
                    <a:pt x="152" y="180"/>
                  </a:lnTo>
                  <a:lnTo>
                    <a:pt x="154" y="175"/>
                  </a:lnTo>
                  <a:lnTo>
                    <a:pt x="156" y="172"/>
                  </a:lnTo>
                  <a:lnTo>
                    <a:pt x="158" y="168"/>
                  </a:lnTo>
                  <a:lnTo>
                    <a:pt x="158" y="163"/>
                  </a:lnTo>
                  <a:lnTo>
                    <a:pt x="159" y="159"/>
                  </a:lnTo>
                  <a:lnTo>
                    <a:pt x="160" y="154"/>
                  </a:lnTo>
                  <a:lnTo>
                    <a:pt x="160" y="148"/>
                  </a:lnTo>
                  <a:lnTo>
                    <a:pt x="160" y="143"/>
                  </a:lnTo>
                  <a:lnTo>
                    <a:pt x="162" y="136"/>
                  </a:lnTo>
                  <a:lnTo>
                    <a:pt x="162" y="12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74"/>
            <p:cNvSpPr/>
            <p:nvPr/>
          </p:nvSpPr>
          <p:spPr>
            <a:xfrm>
              <a:off x="2536" y="1304"/>
              <a:ext cx="39" cy="49"/>
            </a:xfrm>
            <a:custGeom>
              <a:avLst/>
              <a:gdLst/>
              <a:ahLst/>
              <a:cxnLst/>
              <a:rect l="l" t="t" r="r" b="b"/>
              <a:pathLst>
                <a:path w="193" h="244" extrusionOk="0">
                  <a:moveTo>
                    <a:pt x="0" y="169"/>
                  </a:moveTo>
                  <a:lnTo>
                    <a:pt x="39" y="162"/>
                  </a:lnTo>
                  <a:lnTo>
                    <a:pt x="40" y="168"/>
                  </a:lnTo>
                  <a:lnTo>
                    <a:pt x="42" y="174"/>
                  </a:lnTo>
                  <a:lnTo>
                    <a:pt x="43" y="179"/>
                  </a:lnTo>
                  <a:lnTo>
                    <a:pt x="45" y="184"/>
                  </a:lnTo>
                  <a:lnTo>
                    <a:pt x="48" y="187"/>
                  </a:lnTo>
                  <a:lnTo>
                    <a:pt x="50" y="192"/>
                  </a:lnTo>
                  <a:lnTo>
                    <a:pt x="54" y="196"/>
                  </a:lnTo>
                  <a:lnTo>
                    <a:pt x="57" y="198"/>
                  </a:lnTo>
                  <a:lnTo>
                    <a:pt x="61" y="202"/>
                  </a:lnTo>
                  <a:lnTo>
                    <a:pt x="66" y="204"/>
                  </a:lnTo>
                  <a:lnTo>
                    <a:pt x="70" y="207"/>
                  </a:lnTo>
                  <a:lnTo>
                    <a:pt x="75" y="208"/>
                  </a:lnTo>
                  <a:lnTo>
                    <a:pt x="80" y="209"/>
                  </a:lnTo>
                  <a:lnTo>
                    <a:pt x="86" y="210"/>
                  </a:lnTo>
                  <a:lnTo>
                    <a:pt x="92" y="211"/>
                  </a:lnTo>
                  <a:lnTo>
                    <a:pt x="99" y="211"/>
                  </a:lnTo>
                  <a:lnTo>
                    <a:pt x="105" y="211"/>
                  </a:lnTo>
                  <a:lnTo>
                    <a:pt x="112" y="210"/>
                  </a:lnTo>
                  <a:lnTo>
                    <a:pt x="117" y="209"/>
                  </a:lnTo>
                  <a:lnTo>
                    <a:pt x="123" y="208"/>
                  </a:lnTo>
                  <a:lnTo>
                    <a:pt x="128" y="207"/>
                  </a:lnTo>
                  <a:lnTo>
                    <a:pt x="132" y="205"/>
                  </a:lnTo>
                  <a:lnTo>
                    <a:pt x="136" y="203"/>
                  </a:lnTo>
                  <a:lnTo>
                    <a:pt x="140" y="201"/>
                  </a:lnTo>
                  <a:lnTo>
                    <a:pt x="142" y="197"/>
                  </a:lnTo>
                  <a:lnTo>
                    <a:pt x="145" y="195"/>
                  </a:lnTo>
                  <a:lnTo>
                    <a:pt x="147" y="191"/>
                  </a:lnTo>
                  <a:lnTo>
                    <a:pt x="150" y="189"/>
                  </a:lnTo>
                  <a:lnTo>
                    <a:pt x="151" y="185"/>
                  </a:lnTo>
                  <a:lnTo>
                    <a:pt x="152" y="181"/>
                  </a:lnTo>
                  <a:lnTo>
                    <a:pt x="152" y="178"/>
                  </a:lnTo>
                  <a:lnTo>
                    <a:pt x="152" y="174"/>
                  </a:lnTo>
                  <a:lnTo>
                    <a:pt x="152" y="171"/>
                  </a:lnTo>
                  <a:lnTo>
                    <a:pt x="152" y="168"/>
                  </a:lnTo>
                  <a:lnTo>
                    <a:pt x="151" y="165"/>
                  </a:lnTo>
                  <a:lnTo>
                    <a:pt x="150" y="162"/>
                  </a:lnTo>
                  <a:lnTo>
                    <a:pt x="148" y="160"/>
                  </a:lnTo>
                  <a:lnTo>
                    <a:pt x="146" y="157"/>
                  </a:lnTo>
                  <a:lnTo>
                    <a:pt x="144" y="155"/>
                  </a:lnTo>
                  <a:lnTo>
                    <a:pt x="141" y="153"/>
                  </a:lnTo>
                  <a:lnTo>
                    <a:pt x="139" y="151"/>
                  </a:lnTo>
                  <a:lnTo>
                    <a:pt x="135" y="150"/>
                  </a:lnTo>
                  <a:lnTo>
                    <a:pt x="132" y="149"/>
                  </a:lnTo>
                  <a:lnTo>
                    <a:pt x="127" y="147"/>
                  </a:lnTo>
                  <a:lnTo>
                    <a:pt x="121" y="145"/>
                  </a:lnTo>
                  <a:lnTo>
                    <a:pt x="115" y="144"/>
                  </a:lnTo>
                  <a:lnTo>
                    <a:pt x="109" y="142"/>
                  </a:lnTo>
                  <a:lnTo>
                    <a:pt x="100" y="139"/>
                  </a:lnTo>
                  <a:lnTo>
                    <a:pt x="91" y="137"/>
                  </a:lnTo>
                  <a:lnTo>
                    <a:pt x="81" y="135"/>
                  </a:lnTo>
                  <a:lnTo>
                    <a:pt x="72" y="132"/>
                  </a:lnTo>
                  <a:lnTo>
                    <a:pt x="64" y="130"/>
                  </a:lnTo>
                  <a:lnTo>
                    <a:pt x="57" y="127"/>
                  </a:lnTo>
                  <a:lnTo>
                    <a:pt x="51" y="125"/>
                  </a:lnTo>
                  <a:lnTo>
                    <a:pt x="45" y="123"/>
                  </a:lnTo>
                  <a:lnTo>
                    <a:pt x="40" y="121"/>
                  </a:lnTo>
                  <a:lnTo>
                    <a:pt x="37" y="119"/>
                  </a:lnTo>
                  <a:lnTo>
                    <a:pt x="33" y="117"/>
                  </a:lnTo>
                  <a:lnTo>
                    <a:pt x="30" y="114"/>
                  </a:lnTo>
                  <a:lnTo>
                    <a:pt x="26" y="112"/>
                  </a:lnTo>
                  <a:lnTo>
                    <a:pt x="22" y="108"/>
                  </a:lnTo>
                  <a:lnTo>
                    <a:pt x="20" y="106"/>
                  </a:lnTo>
                  <a:lnTo>
                    <a:pt x="18" y="102"/>
                  </a:lnTo>
                  <a:lnTo>
                    <a:pt x="15" y="99"/>
                  </a:lnTo>
                  <a:lnTo>
                    <a:pt x="13" y="95"/>
                  </a:lnTo>
                  <a:lnTo>
                    <a:pt x="12" y="91"/>
                  </a:lnTo>
                  <a:lnTo>
                    <a:pt x="10" y="88"/>
                  </a:lnTo>
                  <a:lnTo>
                    <a:pt x="9" y="84"/>
                  </a:lnTo>
                  <a:lnTo>
                    <a:pt x="8" y="79"/>
                  </a:lnTo>
                  <a:lnTo>
                    <a:pt x="7" y="76"/>
                  </a:lnTo>
                  <a:lnTo>
                    <a:pt x="7" y="72"/>
                  </a:lnTo>
                  <a:lnTo>
                    <a:pt x="7" y="67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8" y="57"/>
                  </a:lnTo>
                  <a:lnTo>
                    <a:pt x="8" y="53"/>
                  </a:lnTo>
                  <a:lnTo>
                    <a:pt x="9" y="49"/>
                  </a:lnTo>
                  <a:lnTo>
                    <a:pt x="10" y="46"/>
                  </a:lnTo>
                  <a:lnTo>
                    <a:pt x="12" y="42"/>
                  </a:lnTo>
                  <a:lnTo>
                    <a:pt x="14" y="39"/>
                  </a:lnTo>
                  <a:lnTo>
                    <a:pt x="15" y="36"/>
                  </a:lnTo>
                  <a:lnTo>
                    <a:pt x="18" y="33"/>
                  </a:lnTo>
                  <a:lnTo>
                    <a:pt x="20" y="29"/>
                  </a:lnTo>
                  <a:lnTo>
                    <a:pt x="22" y="27"/>
                  </a:lnTo>
                  <a:lnTo>
                    <a:pt x="25" y="24"/>
                  </a:lnTo>
                  <a:lnTo>
                    <a:pt x="27" y="22"/>
                  </a:lnTo>
                  <a:lnTo>
                    <a:pt x="30" y="20"/>
                  </a:lnTo>
                  <a:lnTo>
                    <a:pt x="33" y="17"/>
                  </a:lnTo>
                  <a:lnTo>
                    <a:pt x="36" y="15"/>
                  </a:lnTo>
                  <a:lnTo>
                    <a:pt x="38" y="14"/>
                  </a:lnTo>
                  <a:lnTo>
                    <a:pt x="40" y="12"/>
                  </a:lnTo>
                  <a:lnTo>
                    <a:pt x="44" y="11"/>
                  </a:lnTo>
                  <a:lnTo>
                    <a:pt x="48" y="9"/>
                  </a:lnTo>
                  <a:lnTo>
                    <a:pt x="50" y="8"/>
                  </a:lnTo>
                  <a:lnTo>
                    <a:pt x="55" y="6"/>
                  </a:lnTo>
                  <a:lnTo>
                    <a:pt x="58" y="5"/>
                  </a:lnTo>
                  <a:lnTo>
                    <a:pt x="62" y="4"/>
                  </a:lnTo>
                  <a:lnTo>
                    <a:pt x="66" y="4"/>
                  </a:lnTo>
                  <a:lnTo>
                    <a:pt x="70" y="3"/>
                  </a:lnTo>
                  <a:lnTo>
                    <a:pt x="74" y="2"/>
                  </a:lnTo>
                  <a:lnTo>
                    <a:pt x="79" y="2"/>
                  </a:lnTo>
                  <a:lnTo>
                    <a:pt x="84" y="2"/>
                  </a:lnTo>
                  <a:lnTo>
                    <a:pt x="87" y="0"/>
                  </a:lnTo>
                  <a:lnTo>
                    <a:pt x="92" y="0"/>
                  </a:lnTo>
                  <a:lnTo>
                    <a:pt x="99" y="0"/>
                  </a:lnTo>
                  <a:lnTo>
                    <a:pt x="105" y="2"/>
                  </a:lnTo>
                  <a:lnTo>
                    <a:pt x="111" y="2"/>
                  </a:lnTo>
                  <a:lnTo>
                    <a:pt x="117" y="3"/>
                  </a:lnTo>
                  <a:lnTo>
                    <a:pt x="123" y="4"/>
                  </a:lnTo>
                  <a:lnTo>
                    <a:pt x="129" y="5"/>
                  </a:lnTo>
                  <a:lnTo>
                    <a:pt x="135" y="6"/>
                  </a:lnTo>
                  <a:lnTo>
                    <a:pt x="140" y="9"/>
                  </a:lnTo>
                  <a:lnTo>
                    <a:pt x="145" y="11"/>
                  </a:lnTo>
                  <a:lnTo>
                    <a:pt x="150" y="14"/>
                  </a:lnTo>
                  <a:lnTo>
                    <a:pt x="154" y="16"/>
                  </a:lnTo>
                  <a:lnTo>
                    <a:pt x="158" y="18"/>
                  </a:lnTo>
                  <a:lnTo>
                    <a:pt x="162" y="21"/>
                  </a:lnTo>
                  <a:lnTo>
                    <a:pt x="165" y="23"/>
                  </a:lnTo>
                  <a:lnTo>
                    <a:pt x="168" y="27"/>
                  </a:lnTo>
                  <a:lnTo>
                    <a:pt x="171" y="30"/>
                  </a:lnTo>
                  <a:lnTo>
                    <a:pt x="174" y="34"/>
                  </a:lnTo>
                  <a:lnTo>
                    <a:pt x="175" y="37"/>
                  </a:lnTo>
                  <a:lnTo>
                    <a:pt x="177" y="41"/>
                  </a:lnTo>
                  <a:lnTo>
                    <a:pt x="178" y="46"/>
                  </a:lnTo>
                  <a:lnTo>
                    <a:pt x="181" y="51"/>
                  </a:lnTo>
                  <a:lnTo>
                    <a:pt x="182" y="55"/>
                  </a:lnTo>
                  <a:lnTo>
                    <a:pt x="183" y="60"/>
                  </a:lnTo>
                  <a:lnTo>
                    <a:pt x="184" y="66"/>
                  </a:lnTo>
                  <a:lnTo>
                    <a:pt x="146" y="71"/>
                  </a:lnTo>
                  <a:lnTo>
                    <a:pt x="145" y="66"/>
                  </a:lnTo>
                  <a:lnTo>
                    <a:pt x="144" y="63"/>
                  </a:lnTo>
                  <a:lnTo>
                    <a:pt x="142" y="59"/>
                  </a:lnTo>
                  <a:lnTo>
                    <a:pt x="140" y="55"/>
                  </a:lnTo>
                  <a:lnTo>
                    <a:pt x="139" y="52"/>
                  </a:lnTo>
                  <a:lnTo>
                    <a:pt x="136" y="48"/>
                  </a:lnTo>
                  <a:lnTo>
                    <a:pt x="134" y="46"/>
                  </a:lnTo>
                  <a:lnTo>
                    <a:pt x="130" y="43"/>
                  </a:lnTo>
                  <a:lnTo>
                    <a:pt x="127" y="41"/>
                  </a:lnTo>
                  <a:lnTo>
                    <a:pt x="123" y="39"/>
                  </a:lnTo>
                  <a:lnTo>
                    <a:pt x="120" y="37"/>
                  </a:lnTo>
                  <a:lnTo>
                    <a:pt x="115" y="35"/>
                  </a:lnTo>
                  <a:lnTo>
                    <a:pt x="111" y="35"/>
                  </a:lnTo>
                  <a:lnTo>
                    <a:pt x="105" y="34"/>
                  </a:lnTo>
                  <a:lnTo>
                    <a:pt x="100" y="34"/>
                  </a:lnTo>
                  <a:lnTo>
                    <a:pt x="94" y="33"/>
                  </a:lnTo>
                  <a:lnTo>
                    <a:pt x="88" y="33"/>
                  </a:lnTo>
                  <a:lnTo>
                    <a:pt x="82" y="34"/>
                  </a:lnTo>
                  <a:lnTo>
                    <a:pt x="76" y="34"/>
                  </a:lnTo>
                  <a:lnTo>
                    <a:pt x="72" y="35"/>
                  </a:lnTo>
                  <a:lnTo>
                    <a:pt x="67" y="36"/>
                  </a:lnTo>
                  <a:lnTo>
                    <a:pt x="63" y="39"/>
                  </a:lnTo>
                  <a:lnTo>
                    <a:pt x="60" y="40"/>
                  </a:lnTo>
                  <a:lnTo>
                    <a:pt x="56" y="42"/>
                  </a:lnTo>
                  <a:lnTo>
                    <a:pt x="54" y="45"/>
                  </a:lnTo>
                  <a:lnTo>
                    <a:pt x="51" y="47"/>
                  </a:lnTo>
                  <a:lnTo>
                    <a:pt x="49" y="49"/>
                  </a:lnTo>
                  <a:lnTo>
                    <a:pt x="48" y="52"/>
                  </a:lnTo>
                  <a:lnTo>
                    <a:pt x="46" y="54"/>
                  </a:lnTo>
                  <a:lnTo>
                    <a:pt x="45" y="57"/>
                  </a:lnTo>
                  <a:lnTo>
                    <a:pt x="45" y="60"/>
                  </a:lnTo>
                  <a:lnTo>
                    <a:pt x="45" y="63"/>
                  </a:lnTo>
                  <a:lnTo>
                    <a:pt x="45" y="65"/>
                  </a:lnTo>
                  <a:lnTo>
                    <a:pt x="45" y="66"/>
                  </a:lnTo>
                  <a:lnTo>
                    <a:pt x="45" y="69"/>
                  </a:lnTo>
                  <a:lnTo>
                    <a:pt x="46" y="70"/>
                  </a:lnTo>
                  <a:lnTo>
                    <a:pt x="46" y="72"/>
                  </a:lnTo>
                  <a:lnTo>
                    <a:pt x="48" y="73"/>
                  </a:lnTo>
                  <a:lnTo>
                    <a:pt x="49" y="76"/>
                  </a:lnTo>
                  <a:lnTo>
                    <a:pt x="50" y="77"/>
                  </a:lnTo>
                  <a:lnTo>
                    <a:pt x="51" y="78"/>
                  </a:lnTo>
                  <a:lnTo>
                    <a:pt x="52" y="79"/>
                  </a:lnTo>
                  <a:lnTo>
                    <a:pt x="54" y="82"/>
                  </a:lnTo>
                  <a:lnTo>
                    <a:pt x="56" y="83"/>
                  </a:lnTo>
                  <a:lnTo>
                    <a:pt x="57" y="84"/>
                  </a:lnTo>
                  <a:lnTo>
                    <a:pt x="60" y="85"/>
                  </a:lnTo>
                  <a:lnTo>
                    <a:pt x="62" y="87"/>
                  </a:lnTo>
                  <a:lnTo>
                    <a:pt x="64" y="88"/>
                  </a:lnTo>
                  <a:lnTo>
                    <a:pt x="67" y="88"/>
                  </a:lnTo>
                  <a:lnTo>
                    <a:pt x="69" y="89"/>
                  </a:lnTo>
                  <a:lnTo>
                    <a:pt x="73" y="90"/>
                  </a:lnTo>
                  <a:lnTo>
                    <a:pt x="76" y="91"/>
                  </a:lnTo>
                  <a:lnTo>
                    <a:pt x="81" y="93"/>
                  </a:lnTo>
                  <a:lnTo>
                    <a:pt x="86" y="94"/>
                  </a:lnTo>
                  <a:lnTo>
                    <a:pt x="92" y="95"/>
                  </a:lnTo>
                  <a:lnTo>
                    <a:pt x="99" y="97"/>
                  </a:lnTo>
                  <a:lnTo>
                    <a:pt x="110" y="100"/>
                  </a:lnTo>
                  <a:lnTo>
                    <a:pt x="118" y="102"/>
                  </a:lnTo>
                  <a:lnTo>
                    <a:pt x="127" y="105"/>
                  </a:lnTo>
                  <a:lnTo>
                    <a:pt x="135" y="107"/>
                  </a:lnTo>
                  <a:lnTo>
                    <a:pt x="141" y="109"/>
                  </a:lnTo>
                  <a:lnTo>
                    <a:pt x="148" y="112"/>
                  </a:lnTo>
                  <a:lnTo>
                    <a:pt x="153" y="114"/>
                  </a:lnTo>
                  <a:lnTo>
                    <a:pt x="158" y="115"/>
                  </a:lnTo>
                  <a:lnTo>
                    <a:pt x="162" y="118"/>
                  </a:lnTo>
                  <a:lnTo>
                    <a:pt x="165" y="119"/>
                  </a:lnTo>
                  <a:lnTo>
                    <a:pt x="169" y="121"/>
                  </a:lnTo>
                  <a:lnTo>
                    <a:pt x="172" y="124"/>
                  </a:lnTo>
                  <a:lnTo>
                    <a:pt x="176" y="127"/>
                  </a:lnTo>
                  <a:lnTo>
                    <a:pt x="178" y="130"/>
                  </a:lnTo>
                  <a:lnTo>
                    <a:pt x="181" y="133"/>
                  </a:lnTo>
                  <a:lnTo>
                    <a:pt x="183" y="136"/>
                  </a:lnTo>
                  <a:lnTo>
                    <a:pt x="186" y="139"/>
                  </a:lnTo>
                  <a:lnTo>
                    <a:pt x="188" y="143"/>
                  </a:lnTo>
                  <a:lnTo>
                    <a:pt x="189" y="148"/>
                  </a:lnTo>
                  <a:lnTo>
                    <a:pt x="190" y="151"/>
                  </a:lnTo>
                  <a:lnTo>
                    <a:pt x="192" y="156"/>
                  </a:lnTo>
                  <a:lnTo>
                    <a:pt x="193" y="160"/>
                  </a:lnTo>
                  <a:lnTo>
                    <a:pt x="193" y="165"/>
                  </a:lnTo>
                  <a:lnTo>
                    <a:pt x="193" y="169"/>
                  </a:lnTo>
                  <a:lnTo>
                    <a:pt x="193" y="175"/>
                  </a:lnTo>
                  <a:lnTo>
                    <a:pt x="193" y="180"/>
                  </a:lnTo>
                  <a:lnTo>
                    <a:pt x="192" y="185"/>
                  </a:lnTo>
                  <a:lnTo>
                    <a:pt x="190" y="189"/>
                  </a:lnTo>
                  <a:lnTo>
                    <a:pt x="188" y="193"/>
                  </a:lnTo>
                  <a:lnTo>
                    <a:pt x="187" y="198"/>
                  </a:lnTo>
                  <a:lnTo>
                    <a:pt x="184" y="203"/>
                  </a:lnTo>
                  <a:lnTo>
                    <a:pt x="182" y="207"/>
                  </a:lnTo>
                  <a:lnTo>
                    <a:pt x="178" y="211"/>
                  </a:lnTo>
                  <a:lnTo>
                    <a:pt x="175" y="215"/>
                  </a:lnTo>
                  <a:lnTo>
                    <a:pt x="171" y="219"/>
                  </a:lnTo>
                  <a:lnTo>
                    <a:pt x="168" y="222"/>
                  </a:lnTo>
                  <a:lnTo>
                    <a:pt x="163" y="226"/>
                  </a:lnTo>
                  <a:lnTo>
                    <a:pt x="158" y="228"/>
                  </a:lnTo>
                  <a:lnTo>
                    <a:pt x="153" y="232"/>
                  </a:lnTo>
                  <a:lnTo>
                    <a:pt x="148" y="234"/>
                  </a:lnTo>
                  <a:lnTo>
                    <a:pt x="142" y="237"/>
                  </a:lnTo>
                  <a:lnTo>
                    <a:pt x="138" y="238"/>
                  </a:lnTo>
                  <a:lnTo>
                    <a:pt x="132" y="240"/>
                  </a:lnTo>
                  <a:lnTo>
                    <a:pt x="126" y="241"/>
                  </a:lnTo>
                  <a:lnTo>
                    <a:pt x="120" y="243"/>
                  </a:lnTo>
                  <a:lnTo>
                    <a:pt x="112" y="243"/>
                  </a:lnTo>
                  <a:lnTo>
                    <a:pt x="106" y="244"/>
                  </a:lnTo>
                  <a:lnTo>
                    <a:pt x="99" y="244"/>
                  </a:lnTo>
                  <a:lnTo>
                    <a:pt x="88" y="243"/>
                  </a:lnTo>
                  <a:lnTo>
                    <a:pt x="78" y="243"/>
                  </a:lnTo>
                  <a:lnTo>
                    <a:pt x="68" y="241"/>
                  </a:lnTo>
                  <a:lnTo>
                    <a:pt x="60" y="239"/>
                  </a:lnTo>
                  <a:lnTo>
                    <a:pt x="51" y="237"/>
                  </a:lnTo>
                  <a:lnTo>
                    <a:pt x="44" y="233"/>
                  </a:lnTo>
                  <a:lnTo>
                    <a:pt x="37" y="229"/>
                  </a:lnTo>
                  <a:lnTo>
                    <a:pt x="31" y="225"/>
                  </a:lnTo>
                  <a:lnTo>
                    <a:pt x="25" y="220"/>
                  </a:lnTo>
                  <a:lnTo>
                    <a:pt x="20" y="214"/>
                  </a:lnTo>
                  <a:lnTo>
                    <a:pt x="15" y="208"/>
                  </a:lnTo>
                  <a:lnTo>
                    <a:pt x="10" y="202"/>
                  </a:lnTo>
                  <a:lnTo>
                    <a:pt x="7" y="195"/>
                  </a:lnTo>
                  <a:lnTo>
                    <a:pt x="4" y="186"/>
                  </a:lnTo>
                  <a:lnTo>
                    <a:pt x="2" y="178"/>
                  </a:lnTo>
                  <a:lnTo>
                    <a:pt x="0" y="16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74"/>
            <p:cNvSpPr/>
            <p:nvPr/>
          </p:nvSpPr>
          <p:spPr>
            <a:xfrm>
              <a:off x="2580" y="1289"/>
              <a:ext cx="23" cy="63"/>
            </a:xfrm>
            <a:custGeom>
              <a:avLst/>
              <a:gdLst/>
              <a:ahLst/>
              <a:cxnLst/>
              <a:rect l="l" t="t" r="r" b="b"/>
              <a:pathLst>
                <a:path w="114" h="316" extrusionOk="0">
                  <a:moveTo>
                    <a:pt x="108" y="278"/>
                  </a:moveTo>
                  <a:lnTo>
                    <a:pt x="114" y="313"/>
                  </a:lnTo>
                  <a:lnTo>
                    <a:pt x="109" y="314"/>
                  </a:lnTo>
                  <a:lnTo>
                    <a:pt x="106" y="314"/>
                  </a:lnTo>
                  <a:lnTo>
                    <a:pt x="102" y="315"/>
                  </a:lnTo>
                  <a:lnTo>
                    <a:pt x="97" y="315"/>
                  </a:lnTo>
                  <a:lnTo>
                    <a:pt x="94" y="316"/>
                  </a:lnTo>
                  <a:lnTo>
                    <a:pt x="90" y="316"/>
                  </a:lnTo>
                  <a:lnTo>
                    <a:pt x="88" y="316"/>
                  </a:lnTo>
                  <a:lnTo>
                    <a:pt x="84" y="316"/>
                  </a:lnTo>
                  <a:lnTo>
                    <a:pt x="78" y="316"/>
                  </a:lnTo>
                  <a:lnTo>
                    <a:pt x="73" y="316"/>
                  </a:lnTo>
                  <a:lnTo>
                    <a:pt x="68" y="315"/>
                  </a:lnTo>
                  <a:lnTo>
                    <a:pt x="65" y="315"/>
                  </a:lnTo>
                  <a:lnTo>
                    <a:pt x="61" y="314"/>
                  </a:lnTo>
                  <a:lnTo>
                    <a:pt x="56" y="313"/>
                  </a:lnTo>
                  <a:lnTo>
                    <a:pt x="54" y="312"/>
                  </a:lnTo>
                  <a:lnTo>
                    <a:pt x="50" y="309"/>
                  </a:lnTo>
                  <a:lnTo>
                    <a:pt x="48" y="308"/>
                  </a:lnTo>
                  <a:lnTo>
                    <a:pt x="44" y="306"/>
                  </a:lnTo>
                  <a:lnTo>
                    <a:pt x="42" y="304"/>
                  </a:lnTo>
                  <a:lnTo>
                    <a:pt x="41" y="302"/>
                  </a:lnTo>
                  <a:lnTo>
                    <a:pt x="38" y="300"/>
                  </a:lnTo>
                  <a:lnTo>
                    <a:pt x="37" y="297"/>
                  </a:lnTo>
                  <a:lnTo>
                    <a:pt x="35" y="295"/>
                  </a:lnTo>
                  <a:lnTo>
                    <a:pt x="34" y="291"/>
                  </a:lnTo>
                  <a:lnTo>
                    <a:pt x="32" y="289"/>
                  </a:lnTo>
                  <a:lnTo>
                    <a:pt x="31" y="285"/>
                  </a:lnTo>
                  <a:lnTo>
                    <a:pt x="31" y="280"/>
                  </a:lnTo>
                  <a:lnTo>
                    <a:pt x="30" y="274"/>
                  </a:lnTo>
                  <a:lnTo>
                    <a:pt x="30" y="268"/>
                  </a:lnTo>
                  <a:lnTo>
                    <a:pt x="29" y="261"/>
                  </a:lnTo>
                  <a:lnTo>
                    <a:pt x="29" y="254"/>
                  </a:lnTo>
                  <a:lnTo>
                    <a:pt x="29" y="246"/>
                  </a:lnTo>
                  <a:lnTo>
                    <a:pt x="29" y="111"/>
                  </a:lnTo>
                  <a:lnTo>
                    <a:pt x="0" y="111"/>
                  </a:lnTo>
                  <a:lnTo>
                    <a:pt x="0" y="81"/>
                  </a:lnTo>
                  <a:lnTo>
                    <a:pt x="29" y="81"/>
                  </a:lnTo>
                  <a:lnTo>
                    <a:pt x="29" y="24"/>
                  </a:lnTo>
                  <a:lnTo>
                    <a:pt x="68" y="0"/>
                  </a:lnTo>
                  <a:lnTo>
                    <a:pt x="68" y="81"/>
                  </a:lnTo>
                  <a:lnTo>
                    <a:pt x="108" y="81"/>
                  </a:lnTo>
                  <a:lnTo>
                    <a:pt x="108" y="111"/>
                  </a:lnTo>
                  <a:lnTo>
                    <a:pt x="68" y="111"/>
                  </a:lnTo>
                  <a:lnTo>
                    <a:pt x="68" y="247"/>
                  </a:lnTo>
                  <a:lnTo>
                    <a:pt x="68" y="252"/>
                  </a:lnTo>
                  <a:lnTo>
                    <a:pt x="68" y="255"/>
                  </a:lnTo>
                  <a:lnTo>
                    <a:pt x="68" y="259"/>
                  </a:lnTo>
                  <a:lnTo>
                    <a:pt x="68" y="261"/>
                  </a:lnTo>
                  <a:lnTo>
                    <a:pt x="68" y="264"/>
                  </a:lnTo>
                  <a:lnTo>
                    <a:pt x="70" y="266"/>
                  </a:lnTo>
                  <a:lnTo>
                    <a:pt x="70" y="267"/>
                  </a:lnTo>
                  <a:lnTo>
                    <a:pt x="71" y="270"/>
                  </a:lnTo>
                  <a:lnTo>
                    <a:pt x="71" y="271"/>
                  </a:lnTo>
                  <a:lnTo>
                    <a:pt x="72" y="271"/>
                  </a:lnTo>
                  <a:lnTo>
                    <a:pt x="72" y="272"/>
                  </a:lnTo>
                  <a:lnTo>
                    <a:pt x="73" y="273"/>
                  </a:lnTo>
                  <a:lnTo>
                    <a:pt x="74" y="274"/>
                  </a:lnTo>
                  <a:lnTo>
                    <a:pt x="74" y="276"/>
                  </a:lnTo>
                  <a:lnTo>
                    <a:pt x="76" y="276"/>
                  </a:lnTo>
                  <a:lnTo>
                    <a:pt x="77" y="277"/>
                  </a:lnTo>
                  <a:lnTo>
                    <a:pt x="78" y="278"/>
                  </a:lnTo>
                  <a:lnTo>
                    <a:pt x="79" y="278"/>
                  </a:lnTo>
                  <a:lnTo>
                    <a:pt x="82" y="278"/>
                  </a:lnTo>
                  <a:lnTo>
                    <a:pt x="83" y="279"/>
                  </a:lnTo>
                  <a:lnTo>
                    <a:pt x="84" y="279"/>
                  </a:lnTo>
                  <a:lnTo>
                    <a:pt x="86" y="279"/>
                  </a:lnTo>
                  <a:lnTo>
                    <a:pt x="89" y="279"/>
                  </a:lnTo>
                  <a:lnTo>
                    <a:pt x="90" y="279"/>
                  </a:lnTo>
                  <a:lnTo>
                    <a:pt x="92" y="279"/>
                  </a:lnTo>
                  <a:lnTo>
                    <a:pt x="94" y="279"/>
                  </a:lnTo>
                  <a:lnTo>
                    <a:pt x="96" y="279"/>
                  </a:lnTo>
                  <a:lnTo>
                    <a:pt x="98" y="279"/>
                  </a:lnTo>
                  <a:lnTo>
                    <a:pt x="101" y="279"/>
                  </a:lnTo>
                  <a:lnTo>
                    <a:pt x="103" y="279"/>
                  </a:lnTo>
                  <a:lnTo>
                    <a:pt x="106" y="278"/>
                  </a:lnTo>
                  <a:lnTo>
                    <a:pt x="108" y="27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1065;p74"/>
            <p:cNvSpPr/>
            <p:nvPr/>
          </p:nvSpPr>
          <p:spPr>
            <a:xfrm>
              <a:off x="2441" y="1288"/>
              <a:ext cx="40" cy="64"/>
            </a:xfrm>
            <a:custGeom>
              <a:avLst/>
              <a:gdLst/>
              <a:ahLst/>
              <a:cxnLst/>
              <a:rect l="l" t="t" r="r" b="b"/>
              <a:pathLst>
                <a:path w="200" h="320" extrusionOk="0">
                  <a:moveTo>
                    <a:pt x="0" y="320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42" y="283"/>
                  </a:lnTo>
                  <a:lnTo>
                    <a:pt x="200" y="283"/>
                  </a:lnTo>
                  <a:lnTo>
                    <a:pt x="200" y="320"/>
                  </a:lnTo>
                  <a:lnTo>
                    <a:pt x="0" y="320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74"/>
            <p:cNvSpPr/>
            <p:nvPr/>
          </p:nvSpPr>
          <p:spPr>
            <a:xfrm>
              <a:off x="2487" y="1304"/>
              <a:ext cx="43" cy="49"/>
            </a:xfrm>
            <a:custGeom>
              <a:avLst/>
              <a:gdLst/>
              <a:ahLst/>
              <a:cxnLst/>
              <a:rect l="l" t="t" r="r" b="b"/>
              <a:pathLst>
                <a:path w="213" h="244" extrusionOk="0">
                  <a:moveTo>
                    <a:pt x="164" y="209"/>
                  </a:moveTo>
                  <a:lnTo>
                    <a:pt x="159" y="214"/>
                  </a:lnTo>
                  <a:lnTo>
                    <a:pt x="153" y="219"/>
                  </a:lnTo>
                  <a:lnTo>
                    <a:pt x="148" y="222"/>
                  </a:lnTo>
                  <a:lnTo>
                    <a:pt x="142" y="226"/>
                  </a:lnTo>
                  <a:lnTo>
                    <a:pt x="138" y="228"/>
                  </a:lnTo>
                  <a:lnTo>
                    <a:pt x="133" y="232"/>
                  </a:lnTo>
                  <a:lnTo>
                    <a:pt x="127" y="234"/>
                  </a:lnTo>
                  <a:lnTo>
                    <a:pt x="122" y="235"/>
                  </a:lnTo>
                  <a:lnTo>
                    <a:pt x="117" y="238"/>
                  </a:lnTo>
                  <a:lnTo>
                    <a:pt x="112" y="239"/>
                  </a:lnTo>
                  <a:lnTo>
                    <a:pt x="106" y="240"/>
                  </a:lnTo>
                  <a:lnTo>
                    <a:pt x="102" y="241"/>
                  </a:lnTo>
                  <a:lnTo>
                    <a:pt x="96" y="243"/>
                  </a:lnTo>
                  <a:lnTo>
                    <a:pt x="90" y="243"/>
                  </a:lnTo>
                  <a:lnTo>
                    <a:pt x="85" y="244"/>
                  </a:lnTo>
                  <a:lnTo>
                    <a:pt x="79" y="244"/>
                  </a:lnTo>
                  <a:lnTo>
                    <a:pt x="69" y="243"/>
                  </a:lnTo>
                  <a:lnTo>
                    <a:pt x="61" y="243"/>
                  </a:lnTo>
                  <a:lnTo>
                    <a:pt x="52" y="241"/>
                  </a:lnTo>
                  <a:lnTo>
                    <a:pt x="45" y="239"/>
                  </a:lnTo>
                  <a:lnTo>
                    <a:pt x="38" y="237"/>
                  </a:lnTo>
                  <a:lnTo>
                    <a:pt x="31" y="233"/>
                  </a:lnTo>
                  <a:lnTo>
                    <a:pt x="25" y="229"/>
                  </a:lnTo>
                  <a:lnTo>
                    <a:pt x="20" y="225"/>
                  </a:lnTo>
                  <a:lnTo>
                    <a:pt x="15" y="220"/>
                  </a:lnTo>
                  <a:lnTo>
                    <a:pt x="10" y="215"/>
                  </a:lnTo>
                  <a:lnTo>
                    <a:pt x="7" y="209"/>
                  </a:lnTo>
                  <a:lnTo>
                    <a:pt x="4" y="203"/>
                  </a:lnTo>
                  <a:lnTo>
                    <a:pt x="2" y="197"/>
                  </a:lnTo>
                  <a:lnTo>
                    <a:pt x="1" y="191"/>
                  </a:lnTo>
                  <a:lnTo>
                    <a:pt x="0" y="184"/>
                  </a:lnTo>
                  <a:lnTo>
                    <a:pt x="0" y="177"/>
                  </a:lnTo>
                  <a:lnTo>
                    <a:pt x="0" y="173"/>
                  </a:lnTo>
                  <a:lnTo>
                    <a:pt x="0" y="168"/>
                  </a:lnTo>
                  <a:lnTo>
                    <a:pt x="1" y="165"/>
                  </a:lnTo>
                  <a:lnTo>
                    <a:pt x="1" y="161"/>
                  </a:lnTo>
                  <a:lnTo>
                    <a:pt x="2" y="157"/>
                  </a:lnTo>
                  <a:lnTo>
                    <a:pt x="3" y="153"/>
                  </a:lnTo>
                  <a:lnTo>
                    <a:pt x="6" y="149"/>
                  </a:lnTo>
                  <a:lnTo>
                    <a:pt x="7" y="145"/>
                  </a:lnTo>
                  <a:lnTo>
                    <a:pt x="9" y="142"/>
                  </a:lnTo>
                  <a:lnTo>
                    <a:pt x="12" y="139"/>
                  </a:lnTo>
                  <a:lnTo>
                    <a:pt x="14" y="136"/>
                  </a:lnTo>
                  <a:lnTo>
                    <a:pt x="16" y="133"/>
                  </a:lnTo>
                  <a:lnTo>
                    <a:pt x="19" y="130"/>
                  </a:lnTo>
                  <a:lnTo>
                    <a:pt x="21" y="127"/>
                  </a:lnTo>
                  <a:lnTo>
                    <a:pt x="25" y="125"/>
                  </a:lnTo>
                  <a:lnTo>
                    <a:pt x="27" y="123"/>
                  </a:lnTo>
                  <a:lnTo>
                    <a:pt x="31" y="121"/>
                  </a:lnTo>
                  <a:lnTo>
                    <a:pt x="34" y="119"/>
                  </a:lnTo>
                  <a:lnTo>
                    <a:pt x="37" y="118"/>
                  </a:lnTo>
                  <a:lnTo>
                    <a:pt x="40" y="115"/>
                  </a:lnTo>
                  <a:lnTo>
                    <a:pt x="44" y="114"/>
                  </a:lnTo>
                  <a:lnTo>
                    <a:pt x="48" y="113"/>
                  </a:lnTo>
                  <a:lnTo>
                    <a:pt x="52" y="112"/>
                  </a:lnTo>
                  <a:lnTo>
                    <a:pt x="56" y="111"/>
                  </a:lnTo>
                  <a:lnTo>
                    <a:pt x="58" y="109"/>
                  </a:lnTo>
                  <a:lnTo>
                    <a:pt x="62" y="108"/>
                  </a:lnTo>
                  <a:lnTo>
                    <a:pt x="66" y="108"/>
                  </a:lnTo>
                  <a:lnTo>
                    <a:pt x="70" y="107"/>
                  </a:lnTo>
                  <a:lnTo>
                    <a:pt x="75" y="107"/>
                  </a:lnTo>
                  <a:lnTo>
                    <a:pt x="80" y="106"/>
                  </a:lnTo>
                  <a:lnTo>
                    <a:pt x="85" y="105"/>
                  </a:lnTo>
                  <a:lnTo>
                    <a:pt x="91" y="105"/>
                  </a:lnTo>
                  <a:lnTo>
                    <a:pt x="103" y="103"/>
                  </a:lnTo>
                  <a:lnTo>
                    <a:pt x="114" y="101"/>
                  </a:lnTo>
                  <a:lnTo>
                    <a:pt x="123" y="100"/>
                  </a:lnTo>
                  <a:lnTo>
                    <a:pt x="132" y="99"/>
                  </a:lnTo>
                  <a:lnTo>
                    <a:pt x="140" y="96"/>
                  </a:lnTo>
                  <a:lnTo>
                    <a:pt x="148" y="95"/>
                  </a:lnTo>
                  <a:lnTo>
                    <a:pt x="154" y="93"/>
                  </a:lnTo>
                  <a:lnTo>
                    <a:pt x="162" y="90"/>
                  </a:lnTo>
                  <a:lnTo>
                    <a:pt x="162" y="89"/>
                  </a:lnTo>
                  <a:lnTo>
                    <a:pt x="162" y="87"/>
                  </a:lnTo>
                  <a:lnTo>
                    <a:pt x="162" y="85"/>
                  </a:lnTo>
                  <a:lnTo>
                    <a:pt x="162" y="84"/>
                  </a:lnTo>
                  <a:lnTo>
                    <a:pt x="162" y="83"/>
                  </a:lnTo>
                  <a:lnTo>
                    <a:pt x="162" y="82"/>
                  </a:lnTo>
                  <a:lnTo>
                    <a:pt x="162" y="81"/>
                  </a:lnTo>
                  <a:lnTo>
                    <a:pt x="162" y="75"/>
                  </a:lnTo>
                  <a:lnTo>
                    <a:pt x="160" y="70"/>
                  </a:lnTo>
                  <a:lnTo>
                    <a:pt x="159" y="65"/>
                  </a:lnTo>
                  <a:lnTo>
                    <a:pt x="158" y="60"/>
                  </a:lnTo>
                  <a:lnTo>
                    <a:pt x="157" y="57"/>
                  </a:lnTo>
                  <a:lnTo>
                    <a:pt x="154" y="53"/>
                  </a:lnTo>
                  <a:lnTo>
                    <a:pt x="153" y="49"/>
                  </a:lnTo>
                  <a:lnTo>
                    <a:pt x="150" y="47"/>
                  </a:lnTo>
                  <a:lnTo>
                    <a:pt x="146" y="43"/>
                  </a:lnTo>
                  <a:lnTo>
                    <a:pt x="141" y="41"/>
                  </a:lnTo>
                  <a:lnTo>
                    <a:pt x="136" y="39"/>
                  </a:lnTo>
                  <a:lnTo>
                    <a:pt x="132" y="36"/>
                  </a:lnTo>
                  <a:lnTo>
                    <a:pt x="126" y="35"/>
                  </a:lnTo>
                  <a:lnTo>
                    <a:pt x="120" y="34"/>
                  </a:lnTo>
                  <a:lnTo>
                    <a:pt x="112" y="34"/>
                  </a:lnTo>
                  <a:lnTo>
                    <a:pt x="105" y="34"/>
                  </a:lnTo>
                  <a:lnTo>
                    <a:pt x="98" y="34"/>
                  </a:lnTo>
                  <a:lnTo>
                    <a:pt x="92" y="34"/>
                  </a:lnTo>
                  <a:lnTo>
                    <a:pt x="86" y="35"/>
                  </a:lnTo>
                  <a:lnTo>
                    <a:pt x="81" y="36"/>
                  </a:lnTo>
                  <a:lnTo>
                    <a:pt x="76" y="37"/>
                  </a:lnTo>
                  <a:lnTo>
                    <a:pt x="72" y="39"/>
                  </a:lnTo>
                  <a:lnTo>
                    <a:pt x="68" y="41"/>
                  </a:lnTo>
                  <a:lnTo>
                    <a:pt x="64" y="43"/>
                  </a:lnTo>
                  <a:lnTo>
                    <a:pt x="61" y="46"/>
                  </a:lnTo>
                  <a:lnTo>
                    <a:pt x="58" y="49"/>
                  </a:lnTo>
                  <a:lnTo>
                    <a:pt x="55" y="53"/>
                  </a:lnTo>
                  <a:lnTo>
                    <a:pt x="52" y="57"/>
                  </a:lnTo>
                  <a:lnTo>
                    <a:pt x="50" y="61"/>
                  </a:lnTo>
                  <a:lnTo>
                    <a:pt x="49" y="66"/>
                  </a:lnTo>
                  <a:lnTo>
                    <a:pt x="46" y="71"/>
                  </a:lnTo>
                  <a:lnTo>
                    <a:pt x="45" y="77"/>
                  </a:lnTo>
                  <a:lnTo>
                    <a:pt x="6" y="72"/>
                  </a:lnTo>
                  <a:lnTo>
                    <a:pt x="8" y="66"/>
                  </a:lnTo>
                  <a:lnTo>
                    <a:pt x="9" y="60"/>
                  </a:lnTo>
                  <a:lnTo>
                    <a:pt x="12" y="55"/>
                  </a:lnTo>
                  <a:lnTo>
                    <a:pt x="13" y="49"/>
                  </a:lnTo>
                  <a:lnTo>
                    <a:pt x="15" y="45"/>
                  </a:lnTo>
                  <a:lnTo>
                    <a:pt x="18" y="41"/>
                  </a:lnTo>
                  <a:lnTo>
                    <a:pt x="20" y="36"/>
                  </a:lnTo>
                  <a:lnTo>
                    <a:pt x="24" y="33"/>
                  </a:lnTo>
                  <a:lnTo>
                    <a:pt x="26" y="29"/>
                  </a:lnTo>
                  <a:lnTo>
                    <a:pt x="30" y="26"/>
                  </a:lnTo>
                  <a:lnTo>
                    <a:pt x="34" y="22"/>
                  </a:lnTo>
                  <a:lnTo>
                    <a:pt x="38" y="20"/>
                  </a:lnTo>
                  <a:lnTo>
                    <a:pt x="43" y="16"/>
                  </a:lnTo>
                  <a:lnTo>
                    <a:pt x="48" y="14"/>
                  </a:lnTo>
                  <a:lnTo>
                    <a:pt x="52" y="11"/>
                  </a:lnTo>
                  <a:lnTo>
                    <a:pt x="58" y="9"/>
                  </a:lnTo>
                  <a:lnTo>
                    <a:pt x="64" y="8"/>
                  </a:lnTo>
                  <a:lnTo>
                    <a:pt x="70" y="5"/>
                  </a:lnTo>
                  <a:lnTo>
                    <a:pt x="76" y="4"/>
                  </a:lnTo>
                  <a:lnTo>
                    <a:pt x="82" y="3"/>
                  </a:lnTo>
                  <a:lnTo>
                    <a:pt x="90" y="2"/>
                  </a:lnTo>
                  <a:lnTo>
                    <a:pt x="97" y="2"/>
                  </a:lnTo>
                  <a:lnTo>
                    <a:pt x="104" y="0"/>
                  </a:lnTo>
                  <a:lnTo>
                    <a:pt x="111" y="0"/>
                  </a:lnTo>
                  <a:lnTo>
                    <a:pt x="118" y="0"/>
                  </a:lnTo>
                  <a:lnTo>
                    <a:pt x="126" y="2"/>
                  </a:lnTo>
                  <a:lnTo>
                    <a:pt x="132" y="2"/>
                  </a:lnTo>
                  <a:lnTo>
                    <a:pt x="138" y="3"/>
                  </a:lnTo>
                  <a:lnTo>
                    <a:pt x="144" y="4"/>
                  </a:lnTo>
                  <a:lnTo>
                    <a:pt x="150" y="5"/>
                  </a:lnTo>
                  <a:lnTo>
                    <a:pt x="154" y="6"/>
                  </a:lnTo>
                  <a:lnTo>
                    <a:pt x="159" y="8"/>
                  </a:lnTo>
                  <a:lnTo>
                    <a:pt x="164" y="10"/>
                  </a:lnTo>
                  <a:lnTo>
                    <a:pt x="168" y="11"/>
                  </a:lnTo>
                  <a:lnTo>
                    <a:pt x="171" y="14"/>
                  </a:lnTo>
                  <a:lnTo>
                    <a:pt x="175" y="16"/>
                  </a:lnTo>
                  <a:lnTo>
                    <a:pt x="178" y="18"/>
                  </a:lnTo>
                  <a:lnTo>
                    <a:pt x="182" y="21"/>
                  </a:lnTo>
                  <a:lnTo>
                    <a:pt x="184" y="23"/>
                  </a:lnTo>
                  <a:lnTo>
                    <a:pt x="187" y="26"/>
                  </a:lnTo>
                  <a:lnTo>
                    <a:pt x="189" y="28"/>
                  </a:lnTo>
                  <a:lnTo>
                    <a:pt x="190" y="32"/>
                  </a:lnTo>
                  <a:lnTo>
                    <a:pt x="193" y="34"/>
                  </a:lnTo>
                  <a:lnTo>
                    <a:pt x="194" y="37"/>
                  </a:lnTo>
                  <a:lnTo>
                    <a:pt x="195" y="41"/>
                  </a:lnTo>
                  <a:lnTo>
                    <a:pt x="196" y="45"/>
                  </a:lnTo>
                  <a:lnTo>
                    <a:pt x="198" y="48"/>
                  </a:lnTo>
                  <a:lnTo>
                    <a:pt x="199" y="52"/>
                  </a:lnTo>
                  <a:lnTo>
                    <a:pt x="199" y="55"/>
                  </a:lnTo>
                  <a:lnTo>
                    <a:pt x="200" y="58"/>
                  </a:lnTo>
                  <a:lnTo>
                    <a:pt x="200" y="61"/>
                  </a:lnTo>
                  <a:lnTo>
                    <a:pt x="200" y="66"/>
                  </a:lnTo>
                  <a:lnTo>
                    <a:pt x="200" y="71"/>
                  </a:lnTo>
                  <a:lnTo>
                    <a:pt x="201" y="76"/>
                  </a:lnTo>
                  <a:lnTo>
                    <a:pt x="201" y="82"/>
                  </a:lnTo>
                  <a:lnTo>
                    <a:pt x="201" y="88"/>
                  </a:lnTo>
                  <a:lnTo>
                    <a:pt x="201" y="141"/>
                  </a:lnTo>
                  <a:lnTo>
                    <a:pt x="201" y="154"/>
                  </a:lnTo>
                  <a:lnTo>
                    <a:pt x="201" y="166"/>
                  </a:lnTo>
                  <a:lnTo>
                    <a:pt x="201" y="177"/>
                  </a:lnTo>
                  <a:lnTo>
                    <a:pt x="201" y="186"/>
                  </a:lnTo>
                  <a:lnTo>
                    <a:pt x="201" y="193"/>
                  </a:lnTo>
                  <a:lnTo>
                    <a:pt x="202" y="201"/>
                  </a:lnTo>
                  <a:lnTo>
                    <a:pt x="202" y="207"/>
                  </a:lnTo>
                  <a:lnTo>
                    <a:pt x="204" y="210"/>
                  </a:lnTo>
                  <a:lnTo>
                    <a:pt x="204" y="214"/>
                  </a:lnTo>
                  <a:lnTo>
                    <a:pt x="205" y="217"/>
                  </a:lnTo>
                  <a:lnTo>
                    <a:pt x="206" y="221"/>
                  </a:lnTo>
                  <a:lnTo>
                    <a:pt x="207" y="225"/>
                  </a:lnTo>
                  <a:lnTo>
                    <a:pt x="208" y="228"/>
                  </a:lnTo>
                  <a:lnTo>
                    <a:pt x="210" y="232"/>
                  </a:lnTo>
                  <a:lnTo>
                    <a:pt x="212" y="235"/>
                  </a:lnTo>
                  <a:lnTo>
                    <a:pt x="213" y="238"/>
                  </a:lnTo>
                  <a:lnTo>
                    <a:pt x="172" y="238"/>
                  </a:lnTo>
                  <a:lnTo>
                    <a:pt x="171" y="235"/>
                  </a:lnTo>
                  <a:lnTo>
                    <a:pt x="169" y="232"/>
                  </a:lnTo>
                  <a:lnTo>
                    <a:pt x="168" y="228"/>
                  </a:lnTo>
                  <a:lnTo>
                    <a:pt x="168" y="225"/>
                  </a:lnTo>
                  <a:lnTo>
                    <a:pt x="166" y="221"/>
                  </a:lnTo>
                  <a:lnTo>
                    <a:pt x="165" y="217"/>
                  </a:lnTo>
                  <a:lnTo>
                    <a:pt x="165" y="214"/>
                  </a:lnTo>
                  <a:lnTo>
                    <a:pt x="164" y="209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74"/>
            <p:cNvSpPr/>
            <p:nvPr/>
          </p:nvSpPr>
          <p:spPr>
            <a:xfrm>
              <a:off x="2496" y="1328"/>
              <a:ext cx="24" cy="19"/>
            </a:xfrm>
            <a:custGeom>
              <a:avLst/>
              <a:gdLst/>
              <a:ahLst/>
              <a:cxnLst/>
              <a:rect l="l" t="t" r="r" b="b"/>
              <a:pathLst>
                <a:path w="120" h="92" extrusionOk="0">
                  <a:moveTo>
                    <a:pt x="120" y="0"/>
                  </a:moveTo>
                  <a:lnTo>
                    <a:pt x="114" y="3"/>
                  </a:lnTo>
                  <a:lnTo>
                    <a:pt x="106" y="5"/>
                  </a:lnTo>
                  <a:lnTo>
                    <a:pt x="100" y="6"/>
                  </a:lnTo>
                  <a:lnTo>
                    <a:pt x="92" y="9"/>
                  </a:lnTo>
                  <a:lnTo>
                    <a:pt x="84" y="10"/>
                  </a:lnTo>
                  <a:lnTo>
                    <a:pt x="75" y="12"/>
                  </a:lnTo>
                  <a:lnTo>
                    <a:pt x="66" y="14"/>
                  </a:lnTo>
                  <a:lnTo>
                    <a:pt x="55" y="16"/>
                  </a:lnTo>
                  <a:lnTo>
                    <a:pt x="49" y="16"/>
                  </a:lnTo>
                  <a:lnTo>
                    <a:pt x="44" y="17"/>
                  </a:lnTo>
                  <a:lnTo>
                    <a:pt x="38" y="18"/>
                  </a:lnTo>
                  <a:lnTo>
                    <a:pt x="34" y="20"/>
                  </a:lnTo>
                  <a:lnTo>
                    <a:pt x="30" y="21"/>
                  </a:lnTo>
                  <a:lnTo>
                    <a:pt x="26" y="21"/>
                  </a:lnTo>
                  <a:lnTo>
                    <a:pt x="24" y="22"/>
                  </a:lnTo>
                  <a:lnTo>
                    <a:pt x="20" y="23"/>
                  </a:lnTo>
                  <a:lnTo>
                    <a:pt x="18" y="24"/>
                  </a:lnTo>
                  <a:lnTo>
                    <a:pt x="15" y="26"/>
                  </a:lnTo>
                  <a:lnTo>
                    <a:pt x="14" y="27"/>
                  </a:lnTo>
                  <a:lnTo>
                    <a:pt x="12" y="29"/>
                  </a:lnTo>
                  <a:lnTo>
                    <a:pt x="9" y="30"/>
                  </a:lnTo>
                  <a:lnTo>
                    <a:pt x="8" y="33"/>
                  </a:lnTo>
                  <a:lnTo>
                    <a:pt x="7" y="34"/>
                  </a:lnTo>
                  <a:lnTo>
                    <a:pt x="4" y="36"/>
                  </a:lnTo>
                  <a:lnTo>
                    <a:pt x="3" y="39"/>
                  </a:lnTo>
                  <a:lnTo>
                    <a:pt x="2" y="40"/>
                  </a:lnTo>
                  <a:lnTo>
                    <a:pt x="2" y="42"/>
                  </a:lnTo>
                  <a:lnTo>
                    <a:pt x="1" y="45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2"/>
                  </a:lnTo>
                  <a:lnTo>
                    <a:pt x="0" y="54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1" y="66"/>
                  </a:lnTo>
                  <a:lnTo>
                    <a:pt x="2" y="69"/>
                  </a:lnTo>
                  <a:lnTo>
                    <a:pt x="4" y="72"/>
                  </a:lnTo>
                  <a:lnTo>
                    <a:pt x="6" y="76"/>
                  </a:lnTo>
                  <a:lnTo>
                    <a:pt x="8" y="78"/>
                  </a:lnTo>
                  <a:lnTo>
                    <a:pt x="12" y="81"/>
                  </a:lnTo>
                  <a:lnTo>
                    <a:pt x="14" y="83"/>
                  </a:lnTo>
                  <a:lnTo>
                    <a:pt x="18" y="86"/>
                  </a:lnTo>
                  <a:lnTo>
                    <a:pt x="21" y="88"/>
                  </a:lnTo>
                  <a:lnTo>
                    <a:pt x="26" y="89"/>
                  </a:lnTo>
                  <a:lnTo>
                    <a:pt x="31" y="90"/>
                  </a:lnTo>
                  <a:lnTo>
                    <a:pt x="36" y="90"/>
                  </a:lnTo>
                  <a:lnTo>
                    <a:pt x="40" y="92"/>
                  </a:lnTo>
                  <a:lnTo>
                    <a:pt x="46" y="92"/>
                  </a:lnTo>
                  <a:lnTo>
                    <a:pt x="51" y="92"/>
                  </a:lnTo>
                  <a:lnTo>
                    <a:pt x="57" y="92"/>
                  </a:lnTo>
                  <a:lnTo>
                    <a:pt x="62" y="90"/>
                  </a:lnTo>
                  <a:lnTo>
                    <a:pt x="68" y="89"/>
                  </a:lnTo>
                  <a:lnTo>
                    <a:pt x="73" y="88"/>
                  </a:lnTo>
                  <a:lnTo>
                    <a:pt x="78" y="86"/>
                  </a:lnTo>
                  <a:lnTo>
                    <a:pt x="82" y="84"/>
                  </a:lnTo>
                  <a:lnTo>
                    <a:pt x="87" y="82"/>
                  </a:lnTo>
                  <a:lnTo>
                    <a:pt x="91" y="80"/>
                  </a:lnTo>
                  <a:lnTo>
                    <a:pt x="94" y="76"/>
                  </a:lnTo>
                  <a:lnTo>
                    <a:pt x="98" y="74"/>
                  </a:lnTo>
                  <a:lnTo>
                    <a:pt x="102" y="70"/>
                  </a:lnTo>
                  <a:lnTo>
                    <a:pt x="105" y="66"/>
                  </a:lnTo>
                  <a:lnTo>
                    <a:pt x="108" y="63"/>
                  </a:lnTo>
                  <a:lnTo>
                    <a:pt x="110" y="59"/>
                  </a:lnTo>
                  <a:lnTo>
                    <a:pt x="112" y="54"/>
                  </a:lnTo>
                  <a:lnTo>
                    <a:pt x="114" y="51"/>
                  </a:lnTo>
                  <a:lnTo>
                    <a:pt x="116" y="47"/>
                  </a:lnTo>
                  <a:lnTo>
                    <a:pt x="116" y="42"/>
                  </a:lnTo>
                  <a:lnTo>
                    <a:pt x="117" y="38"/>
                  </a:lnTo>
                  <a:lnTo>
                    <a:pt x="118" y="33"/>
                  </a:lnTo>
                  <a:lnTo>
                    <a:pt x="118" y="27"/>
                  </a:lnTo>
                  <a:lnTo>
                    <a:pt x="118" y="22"/>
                  </a:lnTo>
                  <a:lnTo>
                    <a:pt x="120" y="15"/>
                  </a:lnTo>
                  <a:lnTo>
                    <a:pt x="120" y="0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74"/>
            <p:cNvSpPr/>
            <p:nvPr/>
          </p:nvSpPr>
          <p:spPr>
            <a:xfrm>
              <a:off x="2536" y="1304"/>
              <a:ext cx="39" cy="49"/>
            </a:xfrm>
            <a:custGeom>
              <a:avLst/>
              <a:gdLst/>
              <a:ahLst/>
              <a:cxnLst/>
              <a:rect l="l" t="t" r="r" b="b"/>
              <a:pathLst>
                <a:path w="193" h="244" extrusionOk="0">
                  <a:moveTo>
                    <a:pt x="0" y="169"/>
                  </a:moveTo>
                  <a:lnTo>
                    <a:pt x="39" y="162"/>
                  </a:lnTo>
                  <a:lnTo>
                    <a:pt x="40" y="168"/>
                  </a:lnTo>
                  <a:lnTo>
                    <a:pt x="42" y="174"/>
                  </a:lnTo>
                  <a:lnTo>
                    <a:pt x="43" y="179"/>
                  </a:lnTo>
                  <a:lnTo>
                    <a:pt x="45" y="184"/>
                  </a:lnTo>
                  <a:lnTo>
                    <a:pt x="48" y="187"/>
                  </a:lnTo>
                  <a:lnTo>
                    <a:pt x="50" y="192"/>
                  </a:lnTo>
                  <a:lnTo>
                    <a:pt x="54" y="196"/>
                  </a:lnTo>
                  <a:lnTo>
                    <a:pt x="57" y="198"/>
                  </a:lnTo>
                  <a:lnTo>
                    <a:pt x="61" y="202"/>
                  </a:lnTo>
                  <a:lnTo>
                    <a:pt x="66" y="204"/>
                  </a:lnTo>
                  <a:lnTo>
                    <a:pt x="70" y="207"/>
                  </a:lnTo>
                  <a:lnTo>
                    <a:pt x="75" y="208"/>
                  </a:lnTo>
                  <a:lnTo>
                    <a:pt x="80" y="209"/>
                  </a:lnTo>
                  <a:lnTo>
                    <a:pt x="86" y="210"/>
                  </a:lnTo>
                  <a:lnTo>
                    <a:pt x="92" y="211"/>
                  </a:lnTo>
                  <a:lnTo>
                    <a:pt x="99" y="211"/>
                  </a:lnTo>
                  <a:lnTo>
                    <a:pt x="105" y="211"/>
                  </a:lnTo>
                  <a:lnTo>
                    <a:pt x="112" y="210"/>
                  </a:lnTo>
                  <a:lnTo>
                    <a:pt x="117" y="209"/>
                  </a:lnTo>
                  <a:lnTo>
                    <a:pt x="123" y="208"/>
                  </a:lnTo>
                  <a:lnTo>
                    <a:pt x="128" y="207"/>
                  </a:lnTo>
                  <a:lnTo>
                    <a:pt x="132" y="205"/>
                  </a:lnTo>
                  <a:lnTo>
                    <a:pt x="136" y="203"/>
                  </a:lnTo>
                  <a:lnTo>
                    <a:pt x="140" y="201"/>
                  </a:lnTo>
                  <a:lnTo>
                    <a:pt x="142" y="197"/>
                  </a:lnTo>
                  <a:lnTo>
                    <a:pt x="145" y="195"/>
                  </a:lnTo>
                  <a:lnTo>
                    <a:pt x="147" y="191"/>
                  </a:lnTo>
                  <a:lnTo>
                    <a:pt x="150" y="189"/>
                  </a:lnTo>
                  <a:lnTo>
                    <a:pt x="151" y="185"/>
                  </a:lnTo>
                  <a:lnTo>
                    <a:pt x="152" y="181"/>
                  </a:lnTo>
                  <a:lnTo>
                    <a:pt x="152" y="178"/>
                  </a:lnTo>
                  <a:lnTo>
                    <a:pt x="152" y="174"/>
                  </a:lnTo>
                  <a:lnTo>
                    <a:pt x="152" y="171"/>
                  </a:lnTo>
                  <a:lnTo>
                    <a:pt x="152" y="168"/>
                  </a:lnTo>
                  <a:lnTo>
                    <a:pt x="151" y="165"/>
                  </a:lnTo>
                  <a:lnTo>
                    <a:pt x="150" y="162"/>
                  </a:lnTo>
                  <a:lnTo>
                    <a:pt x="148" y="160"/>
                  </a:lnTo>
                  <a:lnTo>
                    <a:pt x="146" y="157"/>
                  </a:lnTo>
                  <a:lnTo>
                    <a:pt x="144" y="155"/>
                  </a:lnTo>
                  <a:lnTo>
                    <a:pt x="141" y="153"/>
                  </a:lnTo>
                  <a:lnTo>
                    <a:pt x="139" y="151"/>
                  </a:lnTo>
                  <a:lnTo>
                    <a:pt x="135" y="150"/>
                  </a:lnTo>
                  <a:lnTo>
                    <a:pt x="132" y="149"/>
                  </a:lnTo>
                  <a:lnTo>
                    <a:pt x="127" y="147"/>
                  </a:lnTo>
                  <a:lnTo>
                    <a:pt x="121" y="145"/>
                  </a:lnTo>
                  <a:lnTo>
                    <a:pt x="115" y="144"/>
                  </a:lnTo>
                  <a:lnTo>
                    <a:pt x="109" y="142"/>
                  </a:lnTo>
                  <a:lnTo>
                    <a:pt x="100" y="139"/>
                  </a:lnTo>
                  <a:lnTo>
                    <a:pt x="91" y="137"/>
                  </a:lnTo>
                  <a:lnTo>
                    <a:pt x="81" y="135"/>
                  </a:lnTo>
                  <a:lnTo>
                    <a:pt x="72" y="132"/>
                  </a:lnTo>
                  <a:lnTo>
                    <a:pt x="64" y="130"/>
                  </a:lnTo>
                  <a:lnTo>
                    <a:pt x="57" y="127"/>
                  </a:lnTo>
                  <a:lnTo>
                    <a:pt x="51" y="125"/>
                  </a:lnTo>
                  <a:lnTo>
                    <a:pt x="45" y="123"/>
                  </a:lnTo>
                  <a:lnTo>
                    <a:pt x="40" y="121"/>
                  </a:lnTo>
                  <a:lnTo>
                    <a:pt x="37" y="119"/>
                  </a:lnTo>
                  <a:lnTo>
                    <a:pt x="33" y="117"/>
                  </a:lnTo>
                  <a:lnTo>
                    <a:pt x="30" y="114"/>
                  </a:lnTo>
                  <a:lnTo>
                    <a:pt x="26" y="112"/>
                  </a:lnTo>
                  <a:lnTo>
                    <a:pt x="22" y="108"/>
                  </a:lnTo>
                  <a:lnTo>
                    <a:pt x="20" y="106"/>
                  </a:lnTo>
                  <a:lnTo>
                    <a:pt x="18" y="102"/>
                  </a:lnTo>
                  <a:lnTo>
                    <a:pt x="15" y="99"/>
                  </a:lnTo>
                  <a:lnTo>
                    <a:pt x="13" y="95"/>
                  </a:lnTo>
                  <a:lnTo>
                    <a:pt x="12" y="91"/>
                  </a:lnTo>
                  <a:lnTo>
                    <a:pt x="10" y="88"/>
                  </a:lnTo>
                  <a:lnTo>
                    <a:pt x="9" y="84"/>
                  </a:lnTo>
                  <a:lnTo>
                    <a:pt x="8" y="79"/>
                  </a:lnTo>
                  <a:lnTo>
                    <a:pt x="7" y="76"/>
                  </a:lnTo>
                  <a:lnTo>
                    <a:pt x="7" y="72"/>
                  </a:lnTo>
                  <a:lnTo>
                    <a:pt x="7" y="67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8" y="57"/>
                  </a:lnTo>
                  <a:lnTo>
                    <a:pt x="8" y="53"/>
                  </a:lnTo>
                  <a:lnTo>
                    <a:pt x="9" y="49"/>
                  </a:lnTo>
                  <a:lnTo>
                    <a:pt x="10" y="46"/>
                  </a:lnTo>
                  <a:lnTo>
                    <a:pt x="12" y="42"/>
                  </a:lnTo>
                  <a:lnTo>
                    <a:pt x="14" y="39"/>
                  </a:lnTo>
                  <a:lnTo>
                    <a:pt x="15" y="36"/>
                  </a:lnTo>
                  <a:lnTo>
                    <a:pt x="18" y="33"/>
                  </a:lnTo>
                  <a:lnTo>
                    <a:pt x="20" y="29"/>
                  </a:lnTo>
                  <a:lnTo>
                    <a:pt x="22" y="27"/>
                  </a:lnTo>
                  <a:lnTo>
                    <a:pt x="25" y="24"/>
                  </a:lnTo>
                  <a:lnTo>
                    <a:pt x="27" y="22"/>
                  </a:lnTo>
                  <a:lnTo>
                    <a:pt x="30" y="20"/>
                  </a:lnTo>
                  <a:lnTo>
                    <a:pt x="33" y="17"/>
                  </a:lnTo>
                  <a:lnTo>
                    <a:pt x="36" y="15"/>
                  </a:lnTo>
                  <a:lnTo>
                    <a:pt x="38" y="14"/>
                  </a:lnTo>
                  <a:lnTo>
                    <a:pt x="40" y="12"/>
                  </a:lnTo>
                  <a:lnTo>
                    <a:pt x="44" y="11"/>
                  </a:lnTo>
                  <a:lnTo>
                    <a:pt x="48" y="9"/>
                  </a:lnTo>
                  <a:lnTo>
                    <a:pt x="50" y="8"/>
                  </a:lnTo>
                  <a:lnTo>
                    <a:pt x="55" y="6"/>
                  </a:lnTo>
                  <a:lnTo>
                    <a:pt x="58" y="5"/>
                  </a:lnTo>
                  <a:lnTo>
                    <a:pt x="62" y="4"/>
                  </a:lnTo>
                  <a:lnTo>
                    <a:pt x="66" y="4"/>
                  </a:lnTo>
                  <a:lnTo>
                    <a:pt x="70" y="3"/>
                  </a:lnTo>
                  <a:lnTo>
                    <a:pt x="74" y="2"/>
                  </a:lnTo>
                  <a:lnTo>
                    <a:pt x="79" y="2"/>
                  </a:lnTo>
                  <a:lnTo>
                    <a:pt x="84" y="2"/>
                  </a:lnTo>
                  <a:lnTo>
                    <a:pt x="87" y="0"/>
                  </a:lnTo>
                  <a:lnTo>
                    <a:pt x="92" y="0"/>
                  </a:lnTo>
                  <a:lnTo>
                    <a:pt x="99" y="0"/>
                  </a:lnTo>
                  <a:lnTo>
                    <a:pt x="105" y="2"/>
                  </a:lnTo>
                  <a:lnTo>
                    <a:pt x="111" y="2"/>
                  </a:lnTo>
                  <a:lnTo>
                    <a:pt x="117" y="3"/>
                  </a:lnTo>
                  <a:lnTo>
                    <a:pt x="123" y="4"/>
                  </a:lnTo>
                  <a:lnTo>
                    <a:pt x="129" y="5"/>
                  </a:lnTo>
                  <a:lnTo>
                    <a:pt x="135" y="6"/>
                  </a:lnTo>
                  <a:lnTo>
                    <a:pt x="140" y="9"/>
                  </a:lnTo>
                  <a:lnTo>
                    <a:pt x="145" y="11"/>
                  </a:lnTo>
                  <a:lnTo>
                    <a:pt x="150" y="14"/>
                  </a:lnTo>
                  <a:lnTo>
                    <a:pt x="154" y="16"/>
                  </a:lnTo>
                  <a:lnTo>
                    <a:pt x="158" y="18"/>
                  </a:lnTo>
                  <a:lnTo>
                    <a:pt x="162" y="21"/>
                  </a:lnTo>
                  <a:lnTo>
                    <a:pt x="165" y="23"/>
                  </a:lnTo>
                  <a:lnTo>
                    <a:pt x="168" y="27"/>
                  </a:lnTo>
                  <a:lnTo>
                    <a:pt x="171" y="30"/>
                  </a:lnTo>
                  <a:lnTo>
                    <a:pt x="174" y="34"/>
                  </a:lnTo>
                  <a:lnTo>
                    <a:pt x="175" y="37"/>
                  </a:lnTo>
                  <a:lnTo>
                    <a:pt x="177" y="41"/>
                  </a:lnTo>
                  <a:lnTo>
                    <a:pt x="178" y="46"/>
                  </a:lnTo>
                  <a:lnTo>
                    <a:pt x="181" y="51"/>
                  </a:lnTo>
                  <a:lnTo>
                    <a:pt x="182" y="55"/>
                  </a:lnTo>
                  <a:lnTo>
                    <a:pt x="183" y="60"/>
                  </a:lnTo>
                  <a:lnTo>
                    <a:pt x="184" y="66"/>
                  </a:lnTo>
                  <a:lnTo>
                    <a:pt x="146" y="71"/>
                  </a:lnTo>
                  <a:lnTo>
                    <a:pt x="145" y="66"/>
                  </a:lnTo>
                  <a:lnTo>
                    <a:pt x="144" y="63"/>
                  </a:lnTo>
                  <a:lnTo>
                    <a:pt x="142" y="59"/>
                  </a:lnTo>
                  <a:lnTo>
                    <a:pt x="140" y="55"/>
                  </a:lnTo>
                  <a:lnTo>
                    <a:pt x="139" y="52"/>
                  </a:lnTo>
                  <a:lnTo>
                    <a:pt x="136" y="48"/>
                  </a:lnTo>
                  <a:lnTo>
                    <a:pt x="134" y="46"/>
                  </a:lnTo>
                  <a:lnTo>
                    <a:pt x="130" y="43"/>
                  </a:lnTo>
                  <a:lnTo>
                    <a:pt x="127" y="41"/>
                  </a:lnTo>
                  <a:lnTo>
                    <a:pt x="123" y="39"/>
                  </a:lnTo>
                  <a:lnTo>
                    <a:pt x="120" y="37"/>
                  </a:lnTo>
                  <a:lnTo>
                    <a:pt x="115" y="35"/>
                  </a:lnTo>
                  <a:lnTo>
                    <a:pt x="111" y="35"/>
                  </a:lnTo>
                  <a:lnTo>
                    <a:pt x="105" y="34"/>
                  </a:lnTo>
                  <a:lnTo>
                    <a:pt x="100" y="34"/>
                  </a:lnTo>
                  <a:lnTo>
                    <a:pt x="94" y="33"/>
                  </a:lnTo>
                  <a:lnTo>
                    <a:pt x="88" y="33"/>
                  </a:lnTo>
                  <a:lnTo>
                    <a:pt x="82" y="34"/>
                  </a:lnTo>
                  <a:lnTo>
                    <a:pt x="76" y="34"/>
                  </a:lnTo>
                  <a:lnTo>
                    <a:pt x="72" y="35"/>
                  </a:lnTo>
                  <a:lnTo>
                    <a:pt x="67" y="36"/>
                  </a:lnTo>
                  <a:lnTo>
                    <a:pt x="63" y="39"/>
                  </a:lnTo>
                  <a:lnTo>
                    <a:pt x="60" y="40"/>
                  </a:lnTo>
                  <a:lnTo>
                    <a:pt x="56" y="42"/>
                  </a:lnTo>
                  <a:lnTo>
                    <a:pt x="54" y="45"/>
                  </a:lnTo>
                  <a:lnTo>
                    <a:pt x="51" y="47"/>
                  </a:lnTo>
                  <a:lnTo>
                    <a:pt x="49" y="49"/>
                  </a:lnTo>
                  <a:lnTo>
                    <a:pt x="48" y="52"/>
                  </a:lnTo>
                  <a:lnTo>
                    <a:pt x="46" y="54"/>
                  </a:lnTo>
                  <a:lnTo>
                    <a:pt x="45" y="57"/>
                  </a:lnTo>
                  <a:lnTo>
                    <a:pt x="45" y="60"/>
                  </a:lnTo>
                  <a:lnTo>
                    <a:pt x="45" y="63"/>
                  </a:lnTo>
                  <a:lnTo>
                    <a:pt x="45" y="65"/>
                  </a:lnTo>
                  <a:lnTo>
                    <a:pt x="45" y="66"/>
                  </a:lnTo>
                  <a:lnTo>
                    <a:pt x="45" y="69"/>
                  </a:lnTo>
                  <a:lnTo>
                    <a:pt x="46" y="70"/>
                  </a:lnTo>
                  <a:lnTo>
                    <a:pt x="46" y="72"/>
                  </a:lnTo>
                  <a:lnTo>
                    <a:pt x="48" y="73"/>
                  </a:lnTo>
                  <a:lnTo>
                    <a:pt x="49" y="76"/>
                  </a:lnTo>
                  <a:lnTo>
                    <a:pt x="50" y="77"/>
                  </a:lnTo>
                  <a:lnTo>
                    <a:pt x="51" y="78"/>
                  </a:lnTo>
                  <a:lnTo>
                    <a:pt x="52" y="79"/>
                  </a:lnTo>
                  <a:lnTo>
                    <a:pt x="54" y="82"/>
                  </a:lnTo>
                  <a:lnTo>
                    <a:pt x="56" y="83"/>
                  </a:lnTo>
                  <a:lnTo>
                    <a:pt x="57" y="84"/>
                  </a:lnTo>
                  <a:lnTo>
                    <a:pt x="60" y="85"/>
                  </a:lnTo>
                  <a:lnTo>
                    <a:pt x="62" y="87"/>
                  </a:lnTo>
                  <a:lnTo>
                    <a:pt x="64" y="88"/>
                  </a:lnTo>
                  <a:lnTo>
                    <a:pt x="67" y="88"/>
                  </a:lnTo>
                  <a:lnTo>
                    <a:pt x="69" y="89"/>
                  </a:lnTo>
                  <a:lnTo>
                    <a:pt x="73" y="90"/>
                  </a:lnTo>
                  <a:lnTo>
                    <a:pt x="76" y="91"/>
                  </a:lnTo>
                  <a:lnTo>
                    <a:pt x="81" y="93"/>
                  </a:lnTo>
                  <a:lnTo>
                    <a:pt x="86" y="94"/>
                  </a:lnTo>
                  <a:lnTo>
                    <a:pt x="92" y="95"/>
                  </a:lnTo>
                  <a:lnTo>
                    <a:pt x="99" y="97"/>
                  </a:lnTo>
                  <a:lnTo>
                    <a:pt x="110" y="100"/>
                  </a:lnTo>
                  <a:lnTo>
                    <a:pt x="118" y="102"/>
                  </a:lnTo>
                  <a:lnTo>
                    <a:pt x="127" y="105"/>
                  </a:lnTo>
                  <a:lnTo>
                    <a:pt x="135" y="107"/>
                  </a:lnTo>
                  <a:lnTo>
                    <a:pt x="141" y="109"/>
                  </a:lnTo>
                  <a:lnTo>
                    <a:pt x="148" y="112"/>
                  </a:lnTo>
                  <a:lnTo>
                    <a:pt x="153" y="114"/>
                  </a:lnTo>
                  <a:lnTo>
                    <a:pt x="158" y="115"/>
                  </a:lnTo>
                  <a:lnTo>
                    <a:pt x="162" y="118"/>
                  </a:lnTo>
                  <a:lnTo>
                    <a:pt x="165" y="119"/>
                  </a:lnTo>
                  <a:lnTo>
                    <a:pt x="169" y="121"/>
                  </a:lnTo>
                  <a:lnTo>
                    <a:pt x="172" y="124"/>
                  </a:lnTo>
                  <a:lnTo>
                    <a:pt x="176" y="127"/>
                  </a:lnTo>
                  <a:lnTo>
                    <a:pt x="178" y="130"/>
                  </a:lnTo>
                  <a:lnTo>
                    <a:pt x="181" y="133"/>
                  </a:lnTo>
                  <a:lnTo>
                    <a:pt x="183" y="136"/>
                  </a:lnTo>
                  <a:lnTo>
                    <a:pt x="186" y="139"/>
                  </a:lnTo>
                  <a:lnTo>
                    <a:pt x="188" y="143"/>
                  </a:lnTo>
                  <a:lnTo>
                    <a:pt x="189" y="148"/>
                  </a:lnTo>
                  <a:lnTo>
                    <a:pt x="190" y="151"/>
                  </a:lnTo>
                  <a:lnTo>
                    <a:pt x="192" y="156"/>
                  </a:lnTo>
                  <a:lnTo>
                    <a:pt x="193" y="160"/>
                  </a:lnTo>
                  <a:lnTo>
                    <a:pt x="193" y="165"/>
                  </a:lnTo>
                  <a:lnTo>
                    <a:pt x="193" y="169"/>
                  </a:lnTo>
                  <a:lnTo>
                    <a:pt x="193" y="175"/>
                  </a:lnTo>
                  <a:lnTo>
                    <a:pt x="193" y="180"/>
                  </a:lnTo>
                  <a:lnTo>
                    <a:pt x="192" y="185"/>
                  </a:lnTo>
                  <a:lnTo>
                    <a:pt x="190" y="189"/>
                  </a:lnTo>
                  <a:lnTo>
                    <a:pt x="188" y="193"/>
                  </a:lnTo>
                  <a:lnTo>
                    <a:pt x="187" y="198"/>
                  </a:lnTo>
                  <a:lnTo>
                    <a:pt x="184" y="203"/>
                  </a:lnTo>
                  <a:lnTo>
                    <a:pt x="182" y="207"/>
                  </a:lnTo>
                  <a:lnTo>
                    <a:pt x="178" y="211"/>
                  </a:lnTo>
                  <a:lnTo>
                    <a:pt x="175" y="215"/>
                  </a:lnTo>
                  <a:lnTo>
                    <a:pt x="171" y="219"/>
                  </a:lnTo>
                  <a:lnTo>
                    <a:pt x="168" y="222"/>
                  </a:lnTo>
                  <a:lnTo>
                    <a:pt x="163" y="226"/>
                  </a:lnTo>
                  <a:lnTo>
                    <a:pt x="158" y="228"/>
                  </a:lnTo>
                  <a:lnTo>
                    <a:pt x="153" y="232"/>
                  </a:lnTo>
                  <a:lnTo>
                    <a:pt x="148" y="234"/>
                  </a:lnTo>
                  <a:lnTo>
                    <a:pt x="142" y="237"/>
                  </a:lnTo>
                  <a:lnTo>
                    <a:pt x="138" y="238"/>
                  </a:lnTo>
                  <a:lnTo>
                    <a:pt x="132" y="240"/>
                  </a:lnTo>
                  <a:lnTo>
                    <a:pt x="126" y="241"/>
                  </a:lnTo>
                  <a:lnTo>
                    <a:pt x="120" y="243"/>
                  </a:lnTo>
                  <a:lnTo>
                    <a:pt x="112" y="243"/>
                  </a:lnTo>
                  <a:lnTo>
                    <a:pt x="106" y="244"/>
                  </a:lnTo>
                  <a:lnTo>
                    <a:pt x="99" y="244"/>
                  </a:lnTo>
                  <a:lnTo>
                    <a:pt x="88" y="243"/>
                  </a:lnTo>
                  <a:lnTo>
                    <a:pt x="78" y="243"/>
                  </a:lnTo>
                  <a:lnTo>
                    <a:pt x="68" y="241"/>
                  </a:lnTo>
                  <a:lnTo>
                    <a:pt x="60" y="239"/>
                  </a:lnTo>
                  <a:lnTo>
                    <a:pt x="51" y="237"/>
                  </a:lnTo>
                  <a:lnTo>
                    <a:pt x="44" y="233"/>
                  </a:lnTo>
                  <a:lnTo>
                    <a:pt x="37" y="229"/>
                  </a:lnTo>
                  <a:lnTo>
                    <a:pt x="31" y="225"/>
                  </a:lnTo>
                  <a:lnTo>
                    <a:pt x="25" y="220"/>
                  </a:lnTo>
                  <a:lnTo>
                    <a:pt x="20" y="214"/>
                  </a:lnTo>
                  <a:lnTo>
                    <a:pt x="15" y="208"/>
                  </a:lnTo>
                  <a:lnTo>
                    <a:pt x="10" y="202"/>
                  </a:lnTo>
                  <a:lnTo>
                    <a:pt x="7" y="195"/>
                  </a:lnTo>
                  <a:lnTo>
                    <a:pt x="4" y="186"/>
                  </a:lnTo>
                  <a:lnTo>
                    <a:pt x="2" y="178"/>
                  </a:lnTo>
                  <a:lnTo>
                    <a:pt x="0" y="169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74"/>
            <p:cNvSpPr/>
            <p:nvPr/>
          </p:nvSpPr>
          <p:spPr>
            <a:xfrm>
              <a:off x="2580" y="1289"/>
              <a:ext cx="23" cy="63"/>
            </a:xfrm>
            <a:custGeom>
              <a:avLst/>
              <a:gdLst/>
              <a:ahLst/>
              <a:cxnLst/>
              <a:rect l="l" t="t" r="r" b="b"/>
              <a:pathLst>
                <a:path w="114" h="316" extrusionOk="0">
                  <a:moveTo>
                    <a:pt x="108" y="278"/>
                  </a:moveTo>
                  <a:lnTo>
                    <a:pt x="114" y="313"/>
                  </a:lnTo>
                  <a:lnTo>
                    <a:pt x="109" y="314"/>
                  </a:lnTo>
                  <a:lnTo>
                    <a:pt x="106" y="314"/>
                  </a:lnTo>
                  <a:lnTo>
                    <a:pt x="102" y="315"/>
                  </a:lnTo>
                  <a:lnTo>
                    <a:pt x="97" y="315"/>
                  </a:lnTo>
                  <a:lnTo>
                    <a:pt x="94" y="316"/>
                  </a:lnTo>
                  <a:lnTo>
                    <a:pt x="90" y="316"/>
                  </a:lnTo>
                  <a:lnTo>
                    <a:pt x="88" y="316"/>
                  </a:lnTo>
                  <a:lnTo>
                    <a:pt x="84" y="316"/>
                  </a:lnTo>
                  <a:lnTo>
                    <a:pt x="78" y="316"/>
                  </a:lnTo>
                  <a:lnTo>
                    <a:pt x="73" y="316"/>
                  </a:lnTo>
                  <a:lnTo>
                    <a:pt x="68" y="315"/>
                  </a:lnTo>
                  <a:lnTo>
                    <a:pt x="65" y="315"/>
                  </a:lnTo>
                  <a:lnTo>
                    <a:pt x="61" y="314"/>
                  </a:lnTo>
                  <a:lnTo>
                    <a:pt x="56" y="313"/>
                  </a:lnTo>
                  <a:lnTo>
                    <a:pt x="54" y="312"/>
                  </a:lnTo>
                  <a:lnTo>
                    <a:pt x="50" y="309"/>
                  </a:lnTo>
                  <a:lnTo>
                    <a:pt x="48" y="308"/>
                  </a:lnTo>
                  <a:lnTo>
                    <a:pt x="44" y="306"/>
                  </a:lnTo>
                  <a:lnTo>
                    <a:pt x="42" y="304"/>
                  </a:lnTo>
                  <a:lnTo>
                    <a:pt x="41" y="302"/>
                  </a:lnTo>
                  <a:lnTo>
                    <a:pt x="38" y="300"/>
                  </a:lnTo>
                  <a:lnTo>
                    <a:pt x="37" y="297"/>
                  </a:lnTo>
                  <a:lnTo>
                    <a:pt x="35" y="295"/>
                  </a:lnTo>
                  <a:lnTo>
                    <a:pt x="34" y="291"/>
                  </a:lnTo>
                  <a:lnTo>
                    <a:pt x="32" y="289"/>
                  </a:lnTo>
                  <a:lnTo>
                    <a:pt x="31" y="285"/>
                  </a:lnTo>
                  <a:lnTo>
                    <a:pt x="31" y="280"/>
                  </a:lnTo>
                  <a:lnTo>
                    <a:pt x="30" y="274"/>
                  </a:lnTo>
                  <a:lnTo>
                    <a:pt x="30" y="268"/>
                  </a:lnTo>
                  <a:lnTo>
                    <a:pt x="29" y="261"/>
                  </a:lnTo>
                  <a:lnTo>
                    <a:pt x="29" y="254"/>
                  </a:lnTo>
                  <a:lnTo>
                    <a:pt x="29" y="246"/>
                  </a:lnTo>
                  <a:lnTo>
                    <a:pt x="29" y="111"/>
                  </a:lnTo>
                  <a:lnTo>
                    <a:pt x="0" y="111"/>
                  </a:lnTo>
                  <a:lnTo>
                    <a:pt x="0" y="81"/>
                  </a:lnTo>
                  <a:lnTo>
                    <a:pt x="29" y="81"/>
                  </a:lnTo>
                  <a:lnTo>
                    <a:pt x="29" y="24"/>
                  </a:lnTo>
                  <a:lnTo>
                    <a:pt x="68" y="0"/>
                  </a:lnTo>
                  <a:lnTo>
                    <a:pt x="68" y="81"/>
                  </a:lnTo>
                  <a:lnTo>
                    <a:pt x="108" y="81"/>
                  </a:lnTo>
                  <a:lnTo>
                    <a:pt x="108" y="111"/>
                  </a:lnTo>
                  <a:lnTo>
                    <a:pt x="68" y="111"/>
                  </a:lnTo>
                  <a:lnTo>
                    <a:pt x="68" y="247"/>
                  </a:lnTo>
                  <a:lnTo>
                    <a:pt x="68" y="252"/>
                  </a:lnTo>
                  <a:lnTo>
                    <a:pt x="68" y="255"/>
                  </a:lnTo>
                  <a:lnTo>
                    <a:pt x="68" y="259"/>
                  </a:lnTo>
                  <a:lnTo>
                    <a:pt x="68" y="261"/>
                  </a:lnTo>
                  <a:lnTo>
                    <a:pt x="68" y="264"/>
                  </a:lnTo>
                  <a:lnTo>
                    <a:pt x="70" y="266"/>
                  </a:lnTo>
                  <a:lnTo>
                    <a:pt x="70" y="267"/>
                  </a:lnTo>
                  <a:lnTo>
                    <a:pt x="71" y="270"/>
                  </a:lnTo>
                  <a:lnTo>
                    <a:pt x="71" y="271"/>
                  </a:lnTo>
                  <a:lnTo>
                    <a:pt x="72" y="271"/>
                  </a:lnTo>
                  <a:lnTo>
                    <a:pt x="72" y="272"/>
                  </a:lnTo>
                  <a:lnTo>
                    <a:pt x="73" y="273"/>
                  </a:lnTo>
                  <a:lnTo>
                    <a:pt x="74" y="274"/>
                  </a:lnTo>
                  <a:lnTo>
                    <a:pt x="74" y="276"/>
                  </a:lnTo>
                  <a:lnTo>
                    <a:pt x="76" y="276"/>
                  </a:lnTo>
                  <a:lnTo>
                    <a:pt x="77" y="277"/>
                  </a:lnTo>
                  <a:lnTo>
                    <a:pt x="78" y="278"/>
                  </a:lnTo>
                  <a:lnTo>
                    <a:pt x="79" y="278"/>
                  </a:lnTo>
                  <a:lnTo>
                    <a:pt x="82" y="278"/>
                  </a:lnTo>
                  <a:lnTo>
                    <a:pt x="83" y="279"/>
                  </a:lnTo>
                  <a:lnTo>
                    <a:pt x="84" y="279"/>
                  </a:lnTo>
                  <a:lnTo>
                    <a:pt x="86" y="279"/>
                  </a:lnTo>
                  <a:lnTo>
                    <a:pt x="89" y="279"/>
                  </a:lnTo>
                  <a:lnTo>
                    <a:pt x="90" y="279"/>
                  </a:lnTo>
                  <a:lnTo>
                    <a:pt x="92" y="279"/>
                  </a:lnTo>
                  <a:lnTo>
                    <a:pt x="94" y="279"/>
                  </a:lnTo>
                  <a:lnTo>
                    <a:pt x="96" y="279"/>
                  </a:lnTo>
                  <a:lnTo>
                    <a:pt x="98" y="279"/>
                  </a:lnTo>
                  <a:lnTo>
                    <a:pt x="101" y="279"/>
                  </a:lnTo>
                  <a:lnTo>
                    <a:pt x="103" y="279"/>
                  </a:lnTo>
                  <a:lnTo>
                    <a:pt x="106" y="278"/>
                  </a:lnTo>
                  <a:lnTo>
                    <a:pt x="108" y="278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74"/>
            <p:cNvSpPr/>
            <p:nvPr/>
          </p:nvSpPr>
          <p:spPr>
            <a:xfrm>
              <a:off x="2707" y="1288"/>
              <a:ext cx="51" cy="64"/>
            </a:xfrm>
            <a:custGeom>
              <a:avLst/>
              <a:gdLst/>
              <a:ahLst/>
              <a:cxnLst/>
              <a:rect l="l" t="t" r="r" b="b"/>
              <a:pathLst>
                <a:path w="252" h="320" extrusionOk="0">
                  <a:moveTo>
                    <a:pt x="0" y="32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213" y="251"/>
                  </a:lnTo>
                  <a:lnTo>
                    <a:pt x="213" y="0"/>
                  </a:lnTo>
                  <a:lnTo>
                    <a:pt x="252" y="0"/>
                  </a:lnTo>
                  <a:lnTo>
                    <a:pt x="252" y="320"/>
                  </a:lnTo>
                  <a:lnTo>
                    <a:pt x="209" y="320"/>
                  </a:lnTo>
                  <a:lnTo>
                    <a:pt x="41" y="68"/>
                  </a:lnTo>
                  <a:lnTo>
                    <a:pt x="41" y="320"/>
                  </a:lnTo>
                  <a:lnTo>
                    <a:pt x="0" y="32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74"/>
            <p:cNvSpPr/>
            <p:nvPr/>
          </p:nvSpPr>
          <p:spPr>
            <a:xfrm>
              <a:off x="2768" y="1304"/>
              <a:ext cx="44" cy="49"/>
            </a:xfrm>
            <a:custGeom>
              <a:avLst/>
              <a:gdLst/>
              <a:ahLst/>
              <a:cxnLst/>
              <a:rect l="l" t="t" r="r" b="b"/>
              <a:pathLst>
                <a:path w="218" h="244" extrusionOk="0">
                  <a:moveTo>
                    <a:pt x="0" y="123"/>
                  </a:moveTo>
                  <a:lnTo>
                    <a:pt x="1" y="107"/>
                  </a:lnTo>
                  <a:lnTo>
                    <a:pt x="2" y="91"/>
                  </a:lnTo>
                  <a:lnTo>
                    <a:pt x="6" y="78"/>
                  </a:lnTo>
                  <a:lnTo>
                    <a:pt x="9" y="66"/>
                  </a:lnTo>
                  <a:lnTo>
                    <a:pt x="14" y="54"/>
                  </a:lnTo>
                  <a:lnTo>
                    <a:pt x="20" y="45"/>
                  </a:lnTo>
                  <a:lnTo>
                    <a:pt x="27" y="35"/>
                  </a:lnTo>
                  <a:lnTo>
                    <a:pt x="36" y="27"/>
                  </a:lnTo>
                  <a:lnTo>
                    <a:pt x="44" y="21"/>
                  </a:lnTo>
                  <a:lnTo>
                    <a:pt x="51" y="16"/>
                  </a:lnTo>
                  <a:lnTo>
                    <a:pt x="61" y="11"/>
                  </a:lnTo>
                  <a:lnTo>
                    <a:pt x="69" y="8"/>
                  </a:lnTo>
                  <a:lnTo>
                    <a:pt x="79" y="4"/>
                  </a:lnTo>
                  <a:lnTo>
                    <a:pt x="89" y="3"/>
                  </a:lnTo>
                  <a:lnTo>
                    <a:pt x="98" y="2"/>
                  </a:lnTo>
                  <a:lnTo>
                    <a:pt x="109" y="0"/>
                  </a:lnTo>
                  <a:lnTo>
                    <a:pt x="121" y="2"/>
                  </a:lnTo>
                  <a:lnTo>
                    <a:pt x="132" y="3"/>
                  </a:lnTo>
                  <a:lnTo>
                    <a:pt x="143" y="5"/>
                  </a:lnTo>
                  <a:lnTo>
                    <a:pt x="153" y="9"/>
                  </a:lnTo>
                  <a:lnTo>
                    <a:pt x="162" y="14"/>
                  </a:lnTo>
                  <a:lnTo>
                    <a:pt x="171" y="18"/>
                  </a:lnTo>
                  <a:lnTo>
                    <a:pt x="180" y="24"/>
                  </a:lnTo>
                  <a:lnTo>
                    <a:pt x="187" y="33"/>
                  </a:lnTo>
                  <a:lnTo>
                    <a:pt x="194" y="40"/>
                  </a:lnTo>
                  <a:lnTo>
                    <a:pt x="201" y="49"/>
                  </a:lnTo>
                  <a:lnTo>
                    <a:pt x="206" y="59"/>
                  </a:lnTo>
                  <a:lnTo>
                    <a:pt x="210" y="70"/>
                  </a:lnTo>
                  <a:lnTo>
                    <a:pt x="213" y="81"/>
                  </a:lnTo>
                  <a:lnTo>
                    <a:pt x="216" y="93"/>
                  </a:lnTo>
                  <a:lnTo>
                    <a:pt x="217" y="106"/>
                  </a:lnTo>
                  <a:lnTo>
                    <a:pt x="218" y="119"/>
                  </a:lnTo>
                  <a:lnTo>
                    <a:pt x="218" y="130"/>
                  </a:lnTo>
                  <a:lnTo>
                    <a:pt x="217" y="141"/>
                  </a:lnTo>
                  <a:lnTo>
                    <a:pt x="216" y="150"/>
                  </a:lnTo>
                  <a:lnTo>
                    <a:pt x="215" y="159"/>
                  </a:lnTo>
                  <a:lnTo>
                    <a:pt x="212" y="167"/>
                  </a:lnTo>
                  <a:lnTo>
                    <a:pt x="211" y="175"/>
                  </a:lnTo>
                  <a:lnTo>
                    <a:pt x="207" y="183"/>
                  </a:lnTo>
                  <a:lnTo>
                    <a:pt x="205" y="190"/>
                  </a:lnTo>
                  <a:lnTo>
                    <a:pt x="201" y="196"/>
                  </a:lnTo>
                  <a:lnTo>
                    <a:pt x="197" y="202"/>
                  </a:lnTo>
                  <a:lnTo>
                    <a:pt x="193" y="207"/>
                  </a:lnTo>
                  <a:lnTo>
                    <a:pt x="188" y="213"/>
                  </a:lnTo>
                  <a:lnTo>
                    <a:pt x="183" y="217"/>
                  </a:lnTo>
                  <a:lnTo>
                    <a:pt x="177" y="221"/>
                  </a:lnTo>
                  <a:lnTo>
                    <a:pt x="171" y="226"/>
                  </a:lnTo>
                  <a:lnTo>
                    <a:pt x="165" y="229"/>
                  </a:lnTo>
                  <a:lnTo>
                    <a:pt x="159" y="233"/>
                  </a:lnTo>
                  <a:lnTo>
                    <a:pt x="152" y="235"/>
                  </a:lnTo>
                  <a:lnTo>
                    <a:pt x="145" y="238"/>
                  </a:lnTo>
                  <a:lnTo>
                    <a:pt x="139" y="240"/>
                  </a:lnTo>
                  <a:lnTo>
                    <a:pt x="132" y="241"/>
                  </a:lnTo>
                  <a:lnTo>
                    <a:pt x="125" y="243"/>
                  </a:lnTo>
                  <a:lnTo>
                    <a:pt x="116" y="244"/>
                  </a:lnTo>
                  <a:lnTo>
                    <a:pt x="109" y="244"/>
                  </a:lnTo>
                  <a:lnTo>
                    <a:pt x="97" y="243"/>
                  </a:lnTo>
                  <a:lnTo>
                    <a:pt x="86" y="241"/>
                  </a:lnTo>
                  <a:lnTo>
                    <a:pt x="75" y="239"/>
                  </a:lnTo>
                  <a:lnTo>
                    <a:pt x="65" y="235"/>
                  </a:lnTo>
                  <a:lnTo>
                    <a:pt x="55" y="232"/>
                  </a:lnTo>
                  <a:lnTo>
                    <a:pt x="47" y="226"/>
                  </a:lnTo>
                  <a:lnTo>
                    <a:pt x="38" y="220"/>
                  </a:lnTo>
                  <a:lnTo>
                    <a:pt x="31" y="213"/>
                  </a:lnTo>
                  <a:lnTo>
                    <a:pt x="24" y="204"/>
                  </a:lnTo>
                  <a:lnTo>
                    <a:pt x="18" y="195"/>
                  </a:lnTo>
                  <a:lnTo>
                    <a:pt x="12" y="185"/>
                  </a:lnTo>
                  <a:lnTo>
                    <a:pt x="8" y="174"/>
                  </a:lnTo>
                  <a:lnTo>
                    <a:pt x="5" y="162"/>
                  </a:lnTo>
                  <a:lnTo>
                    <a:pt x="2" y="150"/>
                  </a:lnTo>
                  <a:lnTo>
                    <a:pt x="1" y="136"/>
                  </a:lnTo>
                  <a:lnTo>
                    <a:pt x="0" y="123"/>
                  </a:lnTo>
                  <a:close/>
                  <a:moveTo>
                    <a:pt x="41" y="123"/>
                  </a:moveTo>
                  <a:lnTo>
                    <a:pt x="41" y="133"/>
                  </a:lnTo>
                  <a:lnTo>
                    <a:pt x="42" y="143"/>
                  </a:lnTo>
                  <a:lnTo>
                    <a:pt x="43" y="153"/>
                  </a:lnTo>
                  <a:lnTo>
                    <a:pt x="45" y="161"/>
                  </a:lnTo>
                  <a:lnTo>
                    <a:pt x="48" y="169"/>
                  </a:lnTo>
                  <a:lnTo>
                    <a:pt x="51" y="177"/>
                  </a:lnTo>
                  <a:lnTo>
                    <a:pt x="56" y="183"/>
                  </a:lnTo>
                  <a:lnTo>
                    <a:pt x="60" y="189"/>
                  </a:lnTo>
                  <a:lnTo>
                    <a:pt x="66" y="195"/>
                  </a:lnTo>
                  <a:lnTo>
                    <a:pt x="71" y="198"/>
                  </a:lnTo>
                  <a:lnTo>
                    <a:pt x="77" y="203"/>
                  </a:lnTo>
                  <a:lnTo>
                    <a:pt x="83" y="205"/>
                  </a:lnTo>
                  <a:lnTo>
                    <a:pt x="89" y="208"/>
                  </a:lnTo>
                  <a:lnTo>
                    <a:pt x="95" y="210"/>
                  </a:lnTo>
                  <a:lnTo>
                    <a:pt x="102" y="210"/>
                  </a:lnTo>
                  <a:lnTo>
                    <a:pt x="109" y="211"/>
                  </a:lnTo>
                  <a:lnTo>
                    <a:pt x="116" y="210"/>
                  </a:lnTo>
                  <a:lnTo>
                    <a:pt x="123" y="210"/>
                  </a:lnTo>
                  <a:lnTo>
                    <a:pt x="129" y="208"/>
                  </a:lnTo>
                  <a:lnTo>
                    <a:pt x="137" y="205"/>
                  </a:lnTo>
                  <a:lnTo>
                    <a:pt x="143" y="203"/>
                  </a:lnTo>
                  <a:lnTo>
                    <a:pt x="147" y="198"/>
                  </a:lnTo>
                  <a:lnTo>
                    <a:pt x="153" y="195"/>
                  </a:lnTo>
                  <a:lnTo>
                    <a:pt x="158" y="189"/>
                  </a:lnTo>
                  <a:lnTo>
                    <a:pt x="163" y="183"/>
                  </a:lnTo>
                  <a:lnTo>
                    <a:pt x="167" y="177"/>
                  </a:lnTo>
                  <a:lnTo>
                    <a:pt x="170" y="169"/>
                  </a:lnTo>
                  <a:lnTo>
                    <a:pt x="173" y="161"/>
                  </a:lnTo>
                  <a:lnTo>
                    <a:pt x="175" y="151"/>
                  </a:lnTo>
                  <a:lnTo>
                    <a:pt x="176" y="142"/>
                  </a:lnTo>
                  <a:lnTo>
                    <a:pt x="177" y="132"/>
                  </a:lnTo>
                  <a:lnTo>
                    <a:pt x="177" y="120"/>
                  </a:lnTo>
                  <a:lnTo>
                    <a:pt x="177" y="111"/>
                  </a:lnTo>
                  <a:lnTo>
                    <a:pt x="176" y="101"/>
                  </a:lnTo>
                  <a:lnTo>
                    <a:pt x="175" y="91"/>
                  </a:lnTo>
                  <a:lnTo>
                    <a:pt x="173" y="83"/>
                  </a:lnTo>
                  <a:lnTo>
                    <a:pt x="170" y="75"/>
                  </a:lnTo>
                  <a:lnTo>
                    <a:pt x="167" y="67"/>
                  </a:lnTo>
                  <a:lnTo>
                    <a:pt x="163" y="61"/>
                  </a:lnTo>
                  <a:lnTo>
                    <a:pt x="158" y="55"/>
                  </a:lnTo>
                  <a:lnTo>
                    <a:pt x="153" y="51"/>
                  </a:lnTo>
                  <a:lnTo>
                    <a:pt x="147" y="46"/>
                  </a:lnTo>
                  <a:lnTo>
                    <a:pt x="141" y="42"/>
                  </a:lnTo>
                  <a:lnTo>
                    <a:pt x="135" y="39"/>
                  </a:lnTo>
                  <a:lnTo>
                    <a:pt x="129" y="36"/>
                  </a:lnTo>
                  <a:lnTo>
                    <a:pt x="123" y="35"/>
                  </a:lnTo>
                  <a:lnTo>
                    <a:pt x="116" y="34"/>
                  </a:lnTo>
                  <a:lnTo>
                    <a:pt x="109" y="34"/>
                  </a:lnTo>
                  <a:lnTo>
                    <a:pt x="102" y="34"/>
                  </a:lnTo>
                  <a:lnTo>
                    <a:pt x="95" y="35"/>
                  </a:lnTo>
                  <a:lnTo>
                    <a:pt x="89" y="36"/>
                  </a:lnTo>
                  <a:lnTo>
                    <a:pt x="83" y="39"/>
                  </a:lnTo>
                  <a:lnTo>
                    <a:pt x="77" y="42"/>
                  </a:lnTo>
                  <a:lnTo>
                    <a:pt x="71" y="46"/>
                  </a:lnTo>
                  <a:lnTo>
                    <a:pt x="66" y="51"/>
                  </a:lnTo>
                  <a:lnTo>
                    <a:pt x="60" y="55"/>
                  </a:lnTo>
                  <a:lnTo>
                    <a:pt x="56" y="61"/>
                  </a:lnTo>
                  <a:lnTo>
                    <a:pt x="51" y="67"/>
                  </a:lnTo>
                  <a:lnTo>
                    <a:pt x="48" y="75"/>
                  </a:lnTo>
                  <a:lnTo>
                    <a:pt x="45" y="83"/>
                  </a:lnTo>
                  <a:lnTo>
                    <a:pt x="43" y="91"/>
                  </a:lnTo>
                  <a:lnTo>
                    <a:pt x="42" y="101"/>
                  </a:lnTo>
                  <a:lnTo>
                    <a:pt x="41" y="112"/>
                  </a:lnTo>
                  <a:lnTo>
                    <a:pt x="41" y="12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74"/>
            <p:cNvSpPr/>
            <p:nvPr/>
          </p:nvSpPr>
          <p:spPr>
            <a:xfrm>
              <a:off x="2815" y="1305"/>
              <a:ext cx="64" cy="47"/>
            </a:xfrm>
            <a:custGeom>
              <a:avLst/>
              <a:gdLst/>
              <a:ahLst/>
              <a:cxnLst/>
              <a:rect l="l" t="t" r="r" b="b"/>
              <a:pathLst>
                <a:path w="318" h="232" extrusionOk="0">
                  <a:moveTo>
                    <a:pt x="71" y="232"/>
                  </a:moveTo>
                  <a:lnTo>
                    <a:pt x="0" y="0"/>
                  </a:lnTo>
                  <a:lnTo>
                    <a:pt x="41" y="0"/>
                  </a:lnTo>
                  <a:lnTo>
                    <a:pt x="77" y="135"/>
                  </a:lnTo>
                  <a:lnTo>
                    <a:pt x="91" y="184"/>
                  </a:lnTo>
                  <a:lnTo>
                    <a:pt x="91" y="183"/>
                  </a:lnTo>
                  <a:lnTo>
                    <a:pt x="93" y="179"/>
                  </a:lnTo>
                  <a:lnTo>
                    <a:pt x="94" y="175"/>
                  </a:lnTo>
                  <a:lnTo>
                    <a:pt x="95" y="171"/>
                  </a:lnTo>
                  <a:lnTo>
                    <a:pt x="96" y="163"/>
                  </a:lnTo>
                  <a:lnTo>
                    <a:pt x="99" y="155"/>
                  </a:lnTo>
                  <a:lnTo>
                    <a:pt x="101" y="147"/>
                  </a:lnTo>
                  <a:lnTo>
                    <a:pt x="103" y="136"/>
                  </a:lnTo>
                  <a:lnTo>
                    <a:pt x="141" y="0"/>
                  </a:lnTo>
                  <a:lnTo>
                    <a:pt x="180" y="0"/>
                  </a:lnTo>
                  <a:lnTo>
                    <a:pt x="215" y="135"/>
                  </a:lnTo>
                  <a:lnTo>
                    <a:pt x="227" y="179"/>
                  </a:lnTo>
                  <a:lnTo>
                    <a:pt x="240" y="135"/>
                  </a:lnTo>
                  <a:lnTo>
                    <a:pt x="280" y="0"/>
                  </a:lnTo>
                  <a:lnTo>
                    <a:pt x="318" y="0"/>
                  </a:lnTo>
                  <a:lnTo>
                    <a:pt x="246" y="232"/>
                  </a:lnTo>
                  <a:lnTo>
                    <a:pt x="205" y="232"/>
                  </a:lnTo>
                  <a:lnTo>
                    <a:pt x="168" y="93"/>
                  </a:lnTo>
                  <a:lnTo>
                    <a:pt x="159" y="53"/>
                  </a:lnTo>
                  <a:lnTo>
                    <a:pt x="112" y="232"/>
                  </a:lnTo>
                  <a:lnTo>
                    <a:pt x="71" y="2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74"/>
            <p:cNvSpPr/>
            <p:nvPr/>
          </p:nvSpPr>
          <p:spPr>
            <a:xfrm>
              <a:off x="2707" y="1288"/>
              <a:ext cx="51" cy="64"/>
            </a:xfrm>
            <a:custGeom>
              <a:avLst/>
              <a:gdLst/>
              <a:ahLst/>
              <a:cxnLst/>
              <a:rect l="l" t="t" r="r" b="b"/>
              <a:pathLst>
                <a:path w="252" h="320" extrusionOk="0">
                  <a:moveTo>
                    <a:pt x="0" y="32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213" y="251"/>
                  </a:lnTo>
                  <a:lnTo>
                    <a:pt x="213" y="0"/>
                  </a:lnTo>
                  <a:lnTo>
                    <a:pt x="252" y="0"/>
                  </a:lnTo>
                  <a:lnTo>
                    <a:pt x="252" y="320"/>
                  </a:lnTo>
                  <a:lnTo>
                    <a:pt x="209" y="320"/>
                  </a:lnTo>
                  <a:lnTo>
                    <a:pt x="41" y="68"/>
                  </a:lnTo>
                  <a:lnTo>
                    <a:pt x="41" y="320"/>
                  </a:lnTo>
                  <a:lnTo>
                    <a:pt x="0" y="320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74"/>
            <p:cNvSpPr/>
            <p:nvPr/>
          </p:nvSpPr>
          <p:spPr>
            <a:xfrm>
              <a:off x="2768" y="1304"/>
              <a:ext cx="44" cy="49"/>
            </a:xfrm>
            <a:custGeom>
              <a:avLst/>
              <a:gdLst/>
              <a:ahLst/>
              <a:cxnLst/>
              <a:rect l="l" t="t" r="r" b="b"/>
              <a:pathLst>
                <a:path w="218" h="244" extrusionOk="0">
                  <a:moveTo>
                    <a:pt x="0" y="123"/>
                  </a:moveTo>
                  <a:lnTo>
                    <a:pt x="1" y="107"/>
                  </a:lnTo>
                  <a:lnTo>
                    <a:pt x="2" y="91"/>
                  </a:lnTo>
                  <a:lnTo>
                    <a:pt x="6" y="78"/>
                  </a:lnTo>
                  <a:lnTo>
                    <a:pt x="9" y="66"/>
                  </a:lnTo>
                  <a:lnTo>
                    <a:pt x="14" y="54"/>
                  </a:lnTo>
                  <a:lnTo>
                    <a:pt x="20" y="45"/>
                  </a:lnTo>
                  <a:lnTo>
                    <a:pt x="27" y="35"/>
                  </a:lnTo>
                  <a:lnTo>
                    <a:pt x="36" y="27"/>
                  </a:lnTo>
                  <a:lnTo>
                    <a:pt x="44" y="21"/>
                  </a:lnTo>
                  <a:lnTo>
                    <a:pt x="51" y="16"/>
                  </a:lnTo>
                  <a:lnTo>
                    <a:pt x="61" y="11"/>
                  </a:lnTo>
                  <a:lnTo>
                    <a:pt x="69" y="8"/>
                  </a:lnTo>
                  <a:lnTo>
                    <a:pt x="79" y="4"/>
                  </a:lnTo>
                  <a:lnTo>
                    <a:pt x="89" y="3"/>
                  </a:lnTo>
                  <a:lnTo>
                    <a:pt x="98" y="2"/>
                  </a:lnTo>
                  <a:lnTo>
                    <a:pt x="109" y="0"/>
                  </a:lnTo>
                  <a:lnTo>
                    <a:pt x="121" y="2"/>
                  </a:lnTo>
                  <a:lnTo>
                    <a:pt x="132" y="3"/>
                  </a:lnTo>
                  <a:lnTo>
                    <a:pt x="143" y="5"/>
                  </a:lnTo>
                  <a:lnTo>
                    <a:pt x="153" y="9"/>
                  </a:lnTo>
                  <a:lnTo>
                    <a:pt x="162" y="14"/>
                  </a:lnTo>
                  <a:lnTo>
                    <a:pt x="171" y="18"/>
                  </a:lnTo>
                  <a:lnTo>
                    <a:pt x="180" y="24"/>
                  </a:lnTo>
                  <a:lnTo>
                    <a:pt x="187" y="33"/>
                  </a:lnTo>
                  <a:lnTo>
                    <a:pt x="194" y="40"/>
                  </a:lnTo>
                  <a:lnTo>
                    <a:pt x="201" y="49"/>
                  </a:lnTo>
                  <a:lnTo>
                    <a:pt x="206" y="59"/>
                  </a:lnTo>
                  <a:lnTo>
                    <a:pt x="210" y="70"/>
                  </a:lnTo>
                  <a:lnTo>
                    <a:pt x="213" y="81"/>
                  </a:lnTo>
                  <a:lnTo>
                    <a:pt x="216" y="93"/>
                  </a:lnTo>
                  <a:lnTo>
                    <a:pt x="217" y="106"/>
                  </a:lnTo>
                  <a:lnTo>
                    <a:pt x="218" y="119"/>
                  </a:lnTo>
                  <a:lnTo>
                    <a:pt x="218" y="130"/>
                  </a:lnTo>
                  <a:lnTo>
                    <a:pt x="217" y="141"/>
                  </a:lnTo>
                  <a:lnTo>
                    <a:pt x="216" y="150"/>
                  </a:lnTo>
                  <a:lnTo>
                    <a:pt x="215" y="159"/>
                  </a:lnTo>
                  <a:lnTo>
                    <a:pt x="212" y="167"/>
                  </a:lnTo>
                  <a:lnTo>
                    <a:pt x="211" y="175"/>
                  </a:lnTo>
                  <a:lnTo>
                    <a:pt x="207" y="183"/>
                  </a:lnTo>
                  <a:lnTo>
                    <a:pt x="205" y="190"/>
                  </a:lnTo>
                  <a:lnTo>
                    <a:pt x="201" y="196"/>
                  </a:lnTo>
                  <a:lnTo>
                    <a:pt x="197" y="202"/>
                  </a:lnTo>
                  <a:lnTo>
                    <a:pt x="193" y="207"/>
                  </a:lnTo>
                  <a:lnTo>
                    <a:pt x="188" y="213"/>
                  </a:lnTo>
                  <a:lnTo>
                    <a:pt x="183" y="217"/>
                  </a:lnTo>
                  <a:lnTo>
                    <a:pt x="177" y="221"/>
                  </a:lnTo>
                  <a:lnTo>
                    <a:pt x="171" y="226"/>
                  </a:lnTo>
                  <a:lnTo>
                    <a:pt x="165" y="229"/>
                  </a:lnTo>
                  <a:lnTo>
                    <a:pt x="159" y="233"/>
                  </a:lnTo>
                  <a:lnTo>
                    <a:pt x="152" y="235"/>
                  </a:lnTo>
                  <a:lnTo>
                    <a:pt x="145" y="238"/>
                  </a:lnTo>
                  <a:lnTo>
                    <a:pt x="139" y="240"/>
                  </a:lnTo>
                  <a:lnTo>
                    <a:pt x="132" y="241"/>
                  </a:lnTo>
                  <a:lnTo>
                    <a:pt x="125" y="243"/>
                  </a:lnTo>
                  <a:lnTo>
                    <a:pt x="116" y="244"/>
                  </a:lnTo>
                  <a:lnTo>
                    <a:pt x="109" y="244"/>
                  </a:lnTo>
                  <a:lnTo>
                    <a:pt x="97" y="243"/>
                  </a:lnTo>
                  <a:lnTo>
                    <a:pt x="86" y="241"/>
                  </a:lnTo>
                  <a:lnTo>
                    <a:pt x="75" y="239"/>
                  </a:lnTo>
                  <a:lnTo>
                    <a:pt x="65" y="235"/>
                  </a:lnTo>
                  <a:lnTo>
                    <a:pt x="55" y="232"/>
                  </a:lnTo>
                  <a:lnTo>
                    <a:pt x="47" y="226"/>
                  </a:lnTo>
                  <a:lnTo>
                    <a:pt x="38" y="220"/>
                  </a:lnTo>
                  <a:lnTo>
                    <a:pt x="31" y="213"/>
                  </a:lnTo>
                  <a:lnTo>
                    <a:pt x="24" y="204"/>
                  </a:lnTo>
                  <a:lnTo>
                    <a:pt x="18" y="195"/>
                  </a:lnTo>
                  <a:lnTo>
                    <a:pt x="12" y="185"/>
                  </a:lnTo>
                  <a:lnTo>
                    <a:pt x="8" y="174"/>
                  </a:lnTo>
                  <a:lnTo>
                    <a:pt x="5" y="162"/>
                  </a:lnTo>
                  <a:lnTo>
                    <a:pt x="2" y="150"/>
                  </a:lnTo>
                  <a:lnTo>
                    <a:pt x="1" y="136"/>
                  </a:lnTo>
                  <a:lnTo>
                    <a:pt x="0" y="123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74"/>
            <p:cNvSpPr/>
            <p:nvPr/>
          </p:nvSpPr>
          <p:spPr>
            <a:xfrm>
              <a:off x="2776" y="1311"/>
              <a:ext cx="28" cy="35"/>
            </a:xfrm>
            <a:custGeom>
              <a:avLst/>
              <a:gdLst/>
              <a:ahLst/>
              <a:cxnLst/>
              <a:rect l="l" t="t" r="r" b="b"/>
              <a:pathLst>
                <a:path w="136" h="177" extrusionOk="0">
                  <a:moveTo>
                    <a:pt x="0" y="89"/>
                  </a:moveTo>
                  <a:lnTo>
                    <a:pt x="0" y="99"/>
                  </a:lnTo>
                  <a:lnTo>
                    <a:pt x="1" y="109"/>
                  </a:lnTo>
                  <a:lnTo>
                    <a:pt x="2" y="119"/>
                  </a:lnTo>
                  <a:lnTo>
                    <a:pt x="4" y="127"/>
                  </a:lnTo>
                  <a:lnTo>
                    <a:pt x="7" y="135"/>
                  </a:lnTo>
                  <a:lnTo>
                    <a:pt x="10" y="143"/>
                  </a:lnTo>
                  <a:lnTo>
                    <a:pt x="15" y="149"/>
                  </a:lnTo>
                  <a:lnTo>
                    <a:pt x="19" y="155"/>
                  </a:lnTo>
                  <a:lnTo>
                    <a:pt x="25" y="161"/>
                  </a:lnTo>
                  <a:lnTo>
                    <a:pt x="30" y="164"/>
                  </a:lnTo>
                  <a:lnTo>
                    <a:pt x="36" y="169"/>
                  </a:lnTo>
                  <a:lnTo>
                    <a:pt x="42" y="171"/>
                  </a:lnTo>
                  <a:lnTo>
                    <a:pt x="48" y="174"/>
                  </a:lnTo>
                  <a:lnTo>
                    <a:pt x="54" y="176"/>
                  </a:lnTo>
                  <a:lnTo>
                    <a:pt x="61" y="176"/>
                  </a:lnTo>
                  <a:lnTo>
                    <a:pt x="68" y="177"/>
                  </a:lnTo>
                  <a:lnTo>
                    <a:pt x="75" y="176"/>
                  </a:lnTo>
                  <a:lnTo>
                    <a:pt x="82" y="176"/>
                  </a:lnTo>
                  <a:lnTo>
                    <a:pt x="88" y="174"/>
                  </a:lnTo>
                  <a:lnTo>
                    <a:pt x="96" y="171"/>
                  </a:lnTo>
                  <a:lnTo>
                    <a:pt x="102" y="169"/>
                  </a:lnTo>
                  <a:lnTo>
                    <a:pt x="106" y="164"/>
                  </a:lnTo>
                  <a:lnTo>
                    <a:pt x="112" y="161"/>
                  </a:lnTo>
                  <a:lnTo>
                    <a:pt x="117" y="155"/>
                  </a:lnTo>
                  <a:lnTo>
                    <a:pt x="122" y="149"/>
                  </a:lnTo>
                  <a:lnTo>
                    <a:pt x="126" y="143"/>
                  </a:lnTo>
                  <a:lnTo>
                    <a:pt x="129" y="135"/>
                  </a:lnTo>
                  <a:lnTo>
                    <a:pt x="132" y="127"/>
                  </a:lnTo>
                  <a:lnTo>
                    <a:pt x="134" y="117"/>
                  </a:lnTo>
                  <a:lnTo>
                    <a:pt x="135" y="108"/>
                  </a:lnTo>
                  <a:lnTo>
                    <a:pt x="136" y="98"/>
                  </a:lnTo>
                  <a:lnTo>
                    <a:pt x="136" y="86"/>
                  </a:lnTo>
                  <a:lnTo>
                    <a:pt x="136" y="77"/>
                  </a:lnTo>
                  <a:lnTo>
                    <a:pt x="135" y="67"/>
                  </a:lnTo>
                  <a:lnTo>
                    <a:pt x="134" y="57"/>
                  </a:lnTo>
                  <a:lnTo>
                    <a:pt x="132" y="49"/>
                  </a:lnTo>
                  <a:lnTo>
                    <a:pt x="129" y="41"/>
                  </a:lnTo>
                  <a:lnTo>
                    <a:pt x="126" y="33"/>
                  </a:lnTo>
                  <a:lnTo>
                    <a:pt x="122" y="27"/>
                  </a:lnTo>
                  <a:lnTo>
                    <a:pt x="117" y="21"/>
                  </a:lnTo>
                  <a:lnTo>
                    <a:pt x="112" y="17"/>
                  </a:lnTo>
                  <a:lnTo>
                    <a:pt x="106" y="12"/>
                  </a:lnTo>
                  <a:lnTo>
                    <a:pt x="100" y="8"/>
                  </a:lnTo>
                  <a:lnTo>
                    <a:pt x="94" y="5"/>
                  </a:lnTo>
                  <a:lnTo>
                    <a:pt x="88" y="2"/>
                  </a:lnTo>
                  <a:lnTo>
                    <a:pt x="82" y="1"/>
                  </a:lnTo>
                  <a:lnTo>
                    <a:pt x="75" y="0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4" y="1"/>
                  </a:lnTo>
                  <a:lnTo>
                    <a:pt x="48" y="2"/>
                  </a:lnTo>
                  <a:lnTo>
                    <a:pt x="42" y="5"/>
                  </a:lnTo>
                  <a:lnTo>
                    <a:pt x="36" y="8"/>
                  </a:lnTo>
                  <a:lnTo>
                    <a:pt x="30" y="12"/>
                  </a:lnTo>
                  <a:lnTo>
                    <a:pt x="25" y="17"/>
                  </a:lnTo>
                  <a:lnTo>
                    <a:pt x="19" y="21"/>
                  </a:lnTo>
                  <a:lnTo>
                    <a:pt x="15" y="27"/>
                  </a:lnTo>
                  <a:lnTo>
                    <a:pt x="10" y="33"/>
                  </a:lnTo>
                  <a:lnTo>
                    <a:pt x="7" y="41"/>
                  </a:lnTo>
                  <a:lnTo>
                    <a:pt x="4" y="49"/>
                  </a:lnTo>
                  <a:lnTo>
                    <a:pt x="2" y="57"/>
                  </a:lnTo>
                  <a:lnTo>
                    <a:pt x="1" y="67"/>
                  </a:lnTo>
                  <a:lnTo>
                    <a:pt x="0" y="78"/>
                  </a:lnTo>
                  <a:lnTo>
                    <a:pt x="0" y="89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74"/>
            <p:cNvSpPr/>
            <p:nvPr/>
          </p:nvSpPr>
          <p:spPr>
            <a:xfrm>
              <a:off x="2815" y="1305"/>
              <a:ext cx="64" cy="47"/>
            </a:xfrm>
            <a:custGeom>
              <a:avLst/>
              <a:gdLst/>
              <a:ahLst/>
              <a:cxnLst/>
              <a:rect l="l" t="t" r="r" b="b"/>
              <a:pathLst>
                <a:path w="318" h="232" extrusionOk="0">
                  <a:moveTo>
                    <a:pt x="71" y="232"/>
                  </a:moveTo>
                  <a:lnTo>
                    <a:pt x="0" y="0"/>
                  </a:lnTo>
                  <a:lnTo>
                    <a:pt x="41" y="0"/>
                  </a:lnTo>
                  <a:lnTo>
                    <a:pt x="77" y="135"/>
                  </a:lnTo>
                  <a:lnTo>
                    <a:pt x="91" y="184"/>
                  </a:lnTo>
                  <a:lnTo>
                    <a:pt x="91" y="183"/>
                  </a:lnTo>
                  <a:lnTo>
                    <a:pt x="93" y="179"/>
                  </a:lnTo>
                  <a:lnTo>
                    <a:pt x="94" y="175"/>
                  </a:lnTo>
                  <a:lnTo>
                    <a:pt x="95" y="171"/>
                  </a:lnTo>
                  <a:lnTo>
                    <a:pt x="96" y="163"/>
                  </a:lnTo>
                  <a:lnTo>
                    <a:pt x="99" y="155"/>
                  </a:lnTo>
                  <a:lnTo>
                    <a:pt x="101" y="147"/>
                  </a:lnTo>
                  <a:lnTo>
                    <a:pt x="103" y="136"/>
                  </a:lnTo>
                  <a:lnTo>
                    <a:pt x="141" y="0"/>
                  </a:lnTo>
                  <a:lnTo>
                    <a:pt x="180" y="0"/>
                  </a:lnTo>
                  <a:lnTo>
                    <a:pt x="215" y="135"/>
                  </a:lnTo>
                  <a:lnTo>
                    <a:pt x="227" y="179"/>
                  </a:lnTo>
                  <a:lnTo>
                    <a:pt x="240" y="135"/>
                  </a:lnTo>
                  <a:lnTo>
                    <a:pt x="280" y="0"/>
                  </a:lnTo>
                  <a:lnTo>
                    <a:pt x="318" y="0"/>
                  </a:lnTo>
                  <a:lnTo>
                    <a:pt x="246" y="232"/>
                  </a:lnTo>
                  <a:lnTo>
                    <a:pt x="205" y="232"/>
                  </a:lnTo>
                  <a:lnTo>
                    <a:pt x="168" y="93"/>
                  </a:lnTo>
                  <a:lnTo>
                    <a:pt x="159" y="53"/>
                  </a:lnTo>
                  <a:lnTo>
                    <a:pt x="112" y="232"/>
                  </a:lnTo>
                  <a:lnTo>
                    <a:pt x="71" y="232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74"/>
            <p:cNvSpPr/>
            <p:nvPr/>
          </p:nvSpPr>
          <p:spPr>
            <a:xfrm>
              <a:off x="281" y="1422"/>
              <a:ext cx="60" cy="64"/>
            </a:xfrm>
            <a:custGeom>
              <a:avLst/>
              <a:gdLst/>
              <a:ahLst/>
              <a:cxnLst/>
              <a:rect l="l" t="t" r="r" b="b"/>
              <a:pathLst>
                <a:path w="300" h="320" extrusionOk="0">
                  <a:moveTo>
                    <a:pt x="0" y="320"/>
                  </a:moveTo>
                  <a:lnTo>
                    <a:pt x="122" y="0"/>
                  </a:lnTo>
                  <a:lnTo>
                    <a:pt x="168" y="0"/>
                  </a:lnTo>
                  <a:lnTo>
                    <a:pt x="300" y="320"/>
                  </a:lnTo>
                  <a:lnTo>
                    <a:pt x="251" y="320"/>
                  </a:lnTo>
                  <a:lnTo>
                    <a:pt x="214" y="223"/>
                  </a:lnTo>
                  <a:lnTo>
                    <a:pt x="80" y="223"/>
                  </a:lnTo>
                  <a:lnTo>
                    <a:pt x="44" y="320"/>
                  </a:lnTo>
                  <a:lnTo>
                    <a:pt x="0" y="320"/>
                  </a:lnTo>
                  <a:close/>
                  <a:moveTo>
                    <a:pt x="92" y="188"/>
                  </a:moveTo>
                  <a:lnTo>
                    <a:pt x="200" y="188"/>
                  </a:lnTo>
                  <a:lnTo>
                    <a:pt x="167" y="99"/>
                  </a:lnTo>
                  <a:lnTo>
                    <a:pt x="163" y="90"/>
                  </a:lnTo>
                  <a:lnTo>
                    <a:pt x="161" y="80"/>
                  </a:lnTo>
                  <a:lnTo>
                    <a:pt x="157" y="72"/>
                  </a:lnTo>
                  <a:lnTo>
                    <a:pt x="154" y="62"/>
                  </a:lnTo>
                  <a:lnTo>
                    <a:pt x="151" y="55"/>
                  </a:lnTo>
                  <a:lnTo>
                    <a:pt x="149" y="47"/>
                  </a:lnTo>
                  <a:lnTo>
                    <a:pt x="146" y="39"/>
                  </a:lnTo>
                  <a:lnTo>
                    <a:pt x="145" y="33"/>
                  </a:lnTo>
                  <a:lnTo>
                    <a:pt x="143" y="41"/>
                  </a:lnTo>
                  <a:lnTo>
                    <a:pt x="142" y="49"/>
                  </a:lnTo>
                  <a:lnTo>
                    <a:pt x="139" y="56"/>
                  </a:lnTo>
                  <a:lnTo>
                    <a:pt x="137" y="63"/>
                  </a:lnTo>
                  <a:lnTo>
                    <a:pt x="136" y="72"/>
                  </a:lnTo>
                  <a:lnTo>
                    <a:pt x="133" y="79"/>
                  </a:lnTo>
                  <a:lnTo>
                    <a:pt x="130" y="87"/>
                  </a:lnTo>
                  <a:lnTo>
                    <a:pt x="127" y="95"/>
                  </a:lnTo>
                  <a:lnTo>
                    <a:pt x="92" y="18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74"/>
            <p:cNvSpPr/>
            <p:nvPr/>
          </p:nvSpPr>
          <p:spPr>
            <a:xfrm>
              <a:off x="347" y="1422"/>
              <a:ext cx="40" cy="65"/>
            </a:xfrm>
            <a:custGeom>
              <a:avLst/>
              <a:gdLst/>
              <a:ahLst/>
              <a:cxnLst/>
              <a:rect l="l" t="t" r="r" b="b"/>
              <a:pathLst>
                <a:path w="201" h="325" extrusionOk="0">
                  <a:moveTo>
                    <a:pt x="36" y="320"/>
                  </a:moveTo>
                  <a:lnTo>
                    <a:pt x="0" y="32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14"/>
                  </a:lnTo>
                  <a:lnTo>
                    <a:pt x="45" y="107"/>
                  </a:lnTo>
                  <a:lnTo>
                    <a:pt x="53" y="101"/>
                  </a:lnTo>
                  <a:lnTo>
                    <a:pt x="60" y="95"/>
                  </a:lnTo>
                  <a:lnTo>
                    <a:pt x="67" y="90"/>
                  </a:lnTo>
                  <a:lnTo>
                    <a:pt x="75" y="87"/>
                  </a:lnTo>
                  <a:lnTo>
                    <a:pt x="84" y="85"/>
                  </a:lnTo>
                  <a:lnTo>
                    <a:pt x="93" y="83"/>
                  </a:lnTo>
                  <a:lnTo>
                    <a:pt x="103" y="83"/>
                  </a:lnTo>
                  <a:lnTo>
                    <a:pt x="108" y="83"/>
                  </a:lnTo>
                  <a:lnTo>
                    <a:pt x="113" y="83"/>
                  </a:lnTo>
                  <a:lnTo>
                    <a:pt x="119" y="84"/>
                  </a:lnTo>
                  <a:lnTo>
                    <a:pt x="123" y="85"/>
                  </a:lnTo>
                  <a:lnTo>
                    <a:pt x="128" y="86"/>
                  </a:lnTo>
                  <a:lnTo>
                    <a:pt x="133" y="87"/>
                  </a:lnTo>
                  <a:lnTo>
                    <a:pt x="138" y="90"/>
                  </a:lnTo>
                  <a:lnTo>
                    <a:pt x="143" y="91"/>
                  </a:lnTo>
                  <a:lnTo>
                    <a:pt x="147" y="93"/>
                  </a:lnTo>
                  <a:lnTo>
                    <a:pt x="152" y="96"/>
                  </a:lnTo>
                  <a:lnTo>
                    <a:pt x="156" y="98"/>
                  </a:lnTo>
                  <a:lnTo>
                    <a:pt x="161" y="102"/>
                  </a:lnTo>
                  <a:lnTo>
                    <a:pt x="164" y="104"/>
                  </a:lnTo>
                  <a:lnTo>
                    <a:pt x="168" y="108"/>
                  </a:lnTo>
                  <a:lnTo>
                    <a:pt x="171" y="111"/>
                  </a:lnTo>
                  <a:lnTo>
                    <a:pt x="175" y="115"/>
                  </a:lnTo>
                  <a:lnTo>
                    <a:pt x="177" y="120"/>
                  </a:lnTo>
                  <a:lnTo>
                    <a:pt x="180" y="123"/>
                  </a:lnTo>
                  <a:lnTo>
                    <a:pt x="183" y="128"/>
                  </a:lnTo>
                  <a:lnTo>
                    <a:pt x="186" y="133"/>
                  </a:lnTo>
                  <a:lnTo>
                    <a:pt x="188" y="138"/>
                  </a:lnTo>
                  <a:lnTo>
                    <a:pt x="191" y="143"/>
                  </a:lnTo>
                  <a:lnTo>
                    <a:pt x="192" y="147"/>
                  </a:lnTo>
                  <a:lnTo>
                    <a:pt x="194" y="153"/>
                  </a:lnTo>
                  <a:lnTo>
                    <a:pt x="195" y="159"/>
                  </a:lnTo>
                  <a:lnTo>
                    <a:pt x="197" y="164"/>
                  </a:lnTo>
                  <a:lnTo>
                    <a:pt x="198" y="170"/>
                  </a:lnTo>
                  <a:lnTo>
                    <a:pt x="199" y="176"/>
                  </a:lnTo>
                  <a:lnTo>
                    <a:pt x="200" y="182"/>
                  </a:lnTo>
                  <a:lnTo>
                    <a:pt x="200" y="188"/>
                  </a:lnTo>
                  <a:lnTo>
                    <a:pt x="200" y="194"/>
                  </a:lnTo>
                  <a:lnTo>
                    <a:pt x="201" y="200"/>
                  </a:lnTo>
                  <a:lnTo>
                    <a:pt x="200" y="215"/>
                  </a:lnTo>
                  <a:lnTo>
                    <a:pt x="199" y="229"/>
                  </a:lnTo>
                  <a:lnTo>
                    <a:pt x="197" y="241"/>
                  </a:lnTo>
                  <a:lnTo>
                    <a:pt x="193" y="253"/>
                  </a:lnTo>
                  <a:lnTo>
                    <a:pt x="189" y="265"/>
                  </a:lnTo>
                  <a:lnTo>
                    <a:pt x="185" y="275"/>
                  </a:lnTo>
                  <a:lnTo>
                    <a:pt x="179" y="284"/>
                  </a:lnTo>
                  <a:lnTo>
                    <a:pt x="171" y="293"/>
                  </a:lnTo>
                  <a:lnTo>
                    <a:pt x="164" y="301"/>
                  </a:lnTo>
                  <a:lnTo>
                    <a:pt x="156" y="307"/>
                  </a:lnTo>
                  <a:lnTo>
                    <a:pt x="147" y="313"/>
                  </a:lnTo>
                  <a:lnTo>
                    <a:pt x="139" y="318"/>
                  </a:lnTo>
                  <a:lnTo>
                    <a:pt x="129" y="321"/>
                  </a:lnTo>
                  <a:lnTo>
                    <a:pt x="120" y="324"/>
                  </a:lnTo>
                  <a:lnTo>
                    <a:pt x="110" y="325"/>
                  </a:lnTo>
                  <a:lnTo>
                    <a:pt x="101" y="325"/>
                  </a:lnTo>
                  <a:lnTo>
                    <a:pt x="91" y="325"/>
                  </a:lnTo>
                  <a:lnTo>
                    <a:pt x="81" y="324"/>
                  </a:lnTo>
                  <a:lnTo>
                    <a:pt x="72" y="320"/>
                  </a:lnTo>
                  <a:lnTo>
                    <a:pt x="63" y="316"/>
                  </a:lnTo>
                  <a:lnTo>
                    <a:pt x="56" y="312"/>
                  </a:lnTo>
                  <a:lnTo>
                    <a:pt x="49" y="306"/>
                  </a:lnTo>
                  <a:lnTo>
                    <a:pt x="42" y="299"/>
                  </a:lnTo>
                  <a:lnTo>
                    <a:pt x="36" y="291"/>
                  </a:lnTo>
                  <a:lnTo>
                    <a:pt x="36" y="320"/>
                  </a:lnTo>
                  <a:close/>
                  <a:moveTo>
                    <a:pt x="36" y="203"/>
                  </a:moveTo>
                  <a:lnTo>
                    <a:pt x="36" y="212"/>
                  </a:lnTo>
                  <a:lnTo>
                    <a:pt x="36" y="222"/>
                  </a:lnTo>
                  <a:lnTo>
                    <a:pt x="37" y="230"/>
                  </a:lnTo>
                  <a:lnTo>
                    <a:pt x="38" y="239"/>
                  </a:lnTo>
                  <a:lnTo>
                    <a:pt x="39" y="246"/>
                  </a:lnTo>
                  <a:lnTo>
                    <a:pt x="42" y="252"/>
                  </a:lnTo>
                  <a:lnTo>
                    <a:pt x="44" y="258"/>
                  </a:lnTo>
                  <a:lnTo>
                    <a:pt x="47" y="263"/>
                  </a:lnTo>
                  <a:lnTo>
                    <a:pt x="51" y="270"/>
                  </a:lnTo>
                  <a:lnTo>
                    <a:pt x="57" y="276"/>
                  </a:lnTo>
                  <a:lnTo>
                    <a:pt x="62" y="281"/>
                  </a:lnTo>
                  <a:lnTo>
                    <a:pt x="68" y="285"/>
                  </a:lnTo>
                  <a:lnTo>
                    <a:pt x="75" y="289"/>
                  </a:lnTo>
                  <a:lnTo>
                    <a:pt x="83" y="291"/>
                  </a:lnTo>
                  <a:lnTo>
                    <a:pt x="90" y="293"/>
                  </a:lnTo>
                  <a:lnTo>
                    <a:pt x="97" y="293"/>
                  </a:lnTo>
                  <a:lnTo>
                    <a:pt x="103" y="293"/>
                  </a:lnTo>
                  <a:lnTo>
                    <a:pt x="110" y="291"/>
                  </a:lnTo>
                  <a:lnTo>
                    <a:pt x="115" y="290"/>
                  </a:lnTo>
                  <a:lnTo>
                    <a:pt x="121" y="288"/>
                  </a:lnTo>
                  <a:lnTo>
                    <a:pt x="127" y="284"/>
                  </a:lnTo>
                  <a:lnTo>
                    <a:pt x="132" y="281"/>
                  </a:lnTo>
                  <a:lnTo>
                    <a:pt x="137" y="276"/>
                  </a:lnTo>
                  <a:lnTo>
                    <a:pt x="141" y="271"/>
                  </a:lnTo>
                  <a:lnTo>
                    <a:pt x="146" y="265"/>
                  </a:lnTo>
                  <a:lnTo>
                    <a:pt x="150" y="258"/>
                  </a:lnTo>
                  <a:lnTo>
                    <a:pt x="153" y="251"/>
                  </a:lnTo>
                  <a:lnTo>
                    <a:pt x="156" y="242"/>
                  </a:lnTo>
                  <a:lnTo>
                    <a:pt x="158" y="234"/>
                  </a:lnTo>
                  <a:lnTo>
                    <a:pt x="159" y="224"/>
                  </a:lnTo>
                  <a:lnTo>
                    <a:pt x="161" y="215"/>
                  </a:lnTo>
                  <a:lnTo>
                    <a:pt x="161" y="204"/>
                  </a:lnTo>
                  <a:lnTo>
                    <a:pt x="161" y="193"/>
                  </a:lnTo>
                  <a:lnTo>
                    <a:pt x="159" y="182"/>
                  </a:lnTo>
                  <a:lnTo>
                    <a:pt x="158" y="173"/>
                  </a:lnTo>
                  <a:lnTo>
                    <a:pt x="156" y="164"/>
                  </a:lnTo>
                  <a:lnTo>
                    <a:pt x="153" y="156"/>
                  </a:lnTo>
                  <a:lnTo>
                    <a:pt x="151" y="149"/>
                  </a:lnTo>
                  <a:lnTo>
                    <a:pt x="147" y="143"/>
                  </a:lnTo>
                  <a:lnTo>
                    <a:pt x="143" y="137"/>
                  </a:lnTo>
                  <a:lnTo>
                    <a:pt x="138" y="132"/>
                  </a:lnTo>
                  <a:lnTo>
                    <a:pt x="133" y="127"/>
                  </a:lnTo>
                  <a:lnTo>
                    <a:pt x="128" y="123"/>
                  </a:lnTo>
                  <a:lnTo>
                    <a:pt x="122" y="120"/>
                  </a:lnTo>
                  <a:lnTo>
                    <a:pt x="117" y="119"/>
                  </a:lnTo>
                  <a:lnTo>
                    <a:pt x="111" y="116"/>
                  </a:lnTo>
                  <a:lnTo>
                    <a:pt x="105" y="115"/>
                  </a:lnTo>
                  <a:lnTo>
                    <a:pt x="99" y="115"/>
                  </a:lnTo>
                  <a:lnTo>
                    <a:pt x="92" y="115"/>
                  </a:lnTo>
                  <a:lnTo>
                    <a:pt x="86" y="116"/>
                  </a:lnTo>
                  <a:lnTo>
                    <a:pt x="80" y="119"/>
                  </a:lnTo>
                  <a:lnTo>
                    <a:pt x="75" y="121"/>
                  </a:lnTo>
                  <a:lnTo>
                    <a:pt x="69" y="123"/>
                  </a:lnTo>
                  <a:lnTo>
                    <a:pt x="65" y="127"/>
                  </a:lnTo>
                  <a:lnTo>
                    <a:pt x="59" y="132"/>
                  </a:lnTo>
                  <a:lnTo>
                    <a:pt x="54" y="138"/>
                  </a:lnTo>
                  <a:lnTo>
                    <a:pt x="50" y="144"/>
                  </a:lnTo>
                  <a:lnTo>
                    <a:pt x="47" y="150"/>
                  </a:lnTo>
                  <a:lnTo>
                    <a:pt x="43" y="157"/>
                  </a:lnTo>
                  <a:lnTo>
                    <a:pt x="41" y="164"/>
                  </a:lnTo>
                  <a:lnTo>
                    <a:pt x="38" y="174"/>
                  </a:lnTo>
                  <a:lnTo>
                    <a:pt x="37" y="182"/>
                  </a:lnTo>
                  <a:lnTo>
                    <a:pt x="36" y="192"/>
                  </a:lnTo>
                  <a:lnTo>
                    <a:pt x="36" y="20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74"/>
            <p:cNvSpPr/>
            <p:nvPr/>
          </p:nvSpPr>
          <p:spPr>
            <a:xfrm>
              <a:off x="396" y="1439"/>
              <a:ext cx="38" cy="48"/>
            </a:xfrm>
            <a:custGeom>
              <a:avLst/>
              <a:gdLst/>
              <a:ahLst/>
              <a:cxnLst/>
              <a:rect l="l" t="t" r="r" b="b"/>
              <a:pathLst>
                <a:path w="189" h="238" extrusionOk="0">
                  <a:moveTo>
                    <a:pt x="153" y="233"/>
                  </a:moveTo>
                  <a:lnTo>
                    <a:pt x="153" y="200"/>
                  </a:lnTo>
                  <a:lnTo>
                    <a:pt x="145" y="208"/>
                  </a:lnTo>
                  <a:lnTo>
                    <a:pt x="138" y="216"/>
                  </a:lnTo>
                  <a:lnTo>
                    <a:pt x="130" y="224"/>
                  </a:lnTo>
                  <a:lnTo>
                    <a:pt x="121" y="228"/>
                  </a:lnTo>
                  <a:lnTo>
                    <a:pt x="112" y="233"/>
                  </a:lnTo>
                  <a:lnTo>
                    <a:pt x="101" y="235"/>
                  </a:lnTo>
                  <a:lnTo>
                    <a:pt x="90" y="238"/>
                  </a:lnTo>
                  <a:lnTo>
                    <a:pt x="79" y="238"/>
                  </a:lnTo>
                  <a:lnTo>
                    <a:pt x="75" y="238"/>
                  </a:lnTo>
                  <a:lnTo>
                    <a:pt x="69" y="238"/>
                  </a:lnTo>
                  <a:lnTo>
                    <a:pt x="64" y="237"/>
                  </a:lnTo>
                  <a:lnTo>
                    <a:pt x="59" y="237"/>
                  </a:lnTo>
                  <a:lnTo>
                    <a:pt x="54" y="235"/>
                  </a:lnTo>
                  <a:lnTo>
                    <a:pt x="49" y="234"/>
                  </a:lnTo>
                  <a:lnTo>
                    <a:pt x="46" y="232"/>
                  </a:lnTo>
                  <a:lnTo>
                    <a:pt x="41" y="231"/>
                  </a:lnTo>
                  <a:lnTo>
                    <a:pt x="36" y="228"/>
                  </a:lnTo>
                  <a:lnTo>
                    <a:pt x="33" y="226"/>
                  </a:lnTo>
                  <a:lnTo>
                    <a:pt x="29" y="224"/>
                  </a:lnTo>
                  <a:lnTo>
                    <a:pt x="25" y="221"/>
                  </a:lnTo>
                  <a:lnTo>
                    <a:pt x="22" y="219"/>
                  </a:lnTo>
                  <a:lnTo>
                    <a:pt x="19" y="216"/>
                  </a:lnTo>
                  <a:lnTo>
                    <a:pt x="17" y="214"/>
                  </a:lnTo>
                  <a:lnTo>
                    <a:pt x="15" y="210"/>
                  </a:lnTo>
                  <a:lnTo>
                    <a:pt x="12" y="208"/>
                  </a:lnTo>
                  <a:lnTo>
                    <a:pt x="10" y="204"/>
                  </a:lnTo>
                  <a:lnTo>
                    <a:pt x="9" y="201"/>
                  </a:lnTo>
                  <a:lnTo>
                    <a:pt x="7" y="197"/>
                  </a:lnTo>
                  <a:lnTo>
                    <a:pt x="5" y="194"/>
                  </a:lnTo>
                  <a:lnTo>
                    <a:pt x="4" y="190"/>
                  </a:lnTo>
                  <a:lnTo>
                    <a:pt x="3" y="185"/>
                  </a:lnTo>
                  <a:lnTo>
                    <a:pt x="3" y="182"/>
                  </a:lnTo>
                  <a:lnTo>
                    <a:pt x="1" y="178"/>
                  </a:lnTo>
                  <a:lnTo>
                    <a:pt x="1" y="174"/>
                  </a:lnTo>
                  <a:lnTo>
                    <a:pt x="0" y="171"/>
                  </a:lnTo>
                  <a:lnTo>
                    <a:pt x="0" y="166"/>
                  </a:lnTo>
                  <a:lnTo>
                    <a:pt x="0" y="161"/>
                  </a:lnTo>
                  <a:lnTo>
                    <a:pt x="0" y="156"/>
                  </a:lnTo>
                  <a:lnTo>
                    <a:pt x="0" y="150"/>
                  </a:lnTo>
                  <a:lnTo>
                    <a:pt x="0" y="144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130"/>
                  </a:lnTo>
                  <a:lnTo>
                    <a:pt x="40" y="137"/>
                  </a:lnTo>
                  <a:lnTo>
                    <a:pt x="40" y="144"/>
                  </a:lnTo>
                  <a:lnTo>
                    <a:pt x="40" y="150"/>
                  </a:lnTo>
                  <a:lnTo>
                    <a:pt x="40" y="155"/>
                  </a:lnTo>
                  <a:lnTo>
                    <a:pt x="40" y="160"/>
                  </a:lnTo>
                  <a:lnTo>
                    <a:pt x="41" y="165"/>
                  </a:lnTo>
                  <a:lnTo>
                    <a:pt x="41" y="168"/>
                  </a:lnTo>
                  <a:lnTo>
                    <a:pt x="42" y="171"/>
                  </a:lnTo>
                  <a:lnTo>
                    <a:pt x="42" y="176"/>
                  </a:lnTo>
                  <a:lnTo>
                    <a:pt x="45" y="179"/>
                  </a:lnTo>
                  <a:lnTo>
                    <a:pt x="46" y="182"/>
                  </a:lnTo>
                  <a:lnTo>
                    <a:pt x="47" y="185"/>
                  </a:lnTo>
                  <a:lnTo>
                    <a:pt x="49" y="188"/>
                  </a:lnTo>
                  <a:lnTo>
                    <a:pt x="52" y="191"/>
                  </a:lnTo>
                  <a:lnTo>
                    <a:pt x="54" y="194"/>
                  </a:lnTo>
                  <a:lnTo>
                    <a:pt x="58" y="196"/>
                  </a:lnTo>
                  <a:lnTo>
                    <a:pt x="60" y="197"/>
                  </a:lnTo>
                  <a:lnTo>
                    <a:pt x="64" y="200"/>
                  </a:lnTo>
                  <a:lnTo>
                    <a:pt x="67" y="201"/>
                  </a:lnTo>
                  <a:lnTo>
                    <a:pt x="71" y="202"/>
                  </a:lnTo>
                  <a:lnTo>
                    <a:pt x="75" y="203"/>
                  </a:lnTo>
                  <a:lnTo>
                    <a:pt x="78" y="204"/>
                  </a:lnTo>
                  <a:lnTo>
                    <a:pt x="83" y="204"/>
                  </a:lnTo>
                  <a:lnTo>
                    <a:pt x="87" y="204"/>
                  </a:lnTo>
                  <a:lnTo>
                    <a:pt x="91" y="204"/>
                  </a:lnTo>
                  <a:lnTo>
                    <a:pt x="96" y="204"/>
                  </a:lnTo>
                  <a:lnTo>
                    <a:pt x="100" y="203"/>
                  </a:lnTo>
                  <a:lnTo>
                    <a:pt x="105" y="202"/>
                  </a:lnTo>
                  <a:lnTo>
                    <a:pt x="108" y="201"/>
                  </a:lnTo>
                  <a:lnTo>
                    <a:pt x="113" y="200"/>
                  </a:lnTo>
                  <a:lnTo>
                    <a:pt x="117" y="197"/>
                  </a:lnTo>
                  <a:lnTo>
                    <a:pt x="120" y="196"/>
                  </a:lnTo>
                  <a:lnTo>
                    <a:pt x="124" y="194"/>
                  </a:lnTo>
                  <a:lnTo>
                    <a:pt x="127" y="190"/>
                  </a:lnTo>
                  <a:lnTo>
                    <a:pt x="131" y="188"/>
                  </a:lnTo>
                  <a:lnTo>
                    <a:pt x="133" y="185"/>
                  </a:lnTo>
                  <a:lnTo>
                    <a:pt x="136" y="182"/>
                  </a:lnTo>
                  <a:lnTo>
                    <a:pt x="138" y="178"/>
                  </a:lnTo>
                  <a:lnTo>
                    <a:pt x="141" y="174"/>
                  </a:lnTo>
                  <a:lnTo>
                    <a:pt x="142" y="171"/>
                  </a:lnTo>
                  <a:lnTo>
                    <a:pt x="144" y="166"/>
                  </a:lnTo>
                  <a:lnTo>
                    <a:pt x="145" y="162"/>
                  </a:lnTo>
                  <a:lnTo>
                    <a:pt x="147" y="156"/>
                  </a:lnTo>
                  <a:lnTo>
                    <a:pt x="148" y="152"/>
                  </a:lnTo>
                  <a:lnTo>
                    <a:pt x="148" y="146"/>
                  </a:lnTo>
                  <a:lnTo>
                    <a:pt x="149" y="140"/>
                  </a:lnTo>
                  <a:lnTo>
                    <a:pt x="149" y="132"/>
                  </a:lnTo>
                  <a:lnTo>
                    <a:pt x="149" y="125"/>
                  </a:lnTo>
                  <a:lnTo>
                    <a:pt x="149" y="0"/>
                  </a:lnTo>
                  <a:lnTo>
                    <a:pt x="189" y="0"/>
                  </a:lnTo>
                  <a:lnTo>
                    <a:pt x="189" y="233"/>
                  </a:lnTo>
                  <a:lnTo>
                    <a:pt x="153" y="23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74"/>
            <p:cNvSpPr/>
            <p:nvPr/>
          </p:nvSpPr>
          <p:spPr>
            <a:xfrm>
              <a:off x="442" y="1423"/>
              <a:ext cx="22" cy="63"/>
            </a:xfrm>
            <a:custGeom>
              <a:avLst/>
              <a:gdLst/>
              <a:ahLst/>
              <a:cxnLst/>
              <a:rect l="l" t="t" r="r" b="b"/>
              <a:pathLst>
                <a:path w="113" h="317" extrusionOk="0">
                  <a:moveTo>
                    <a:pt x="108" y="278"/>
                  </a:moveTo>
                  <a:lnTo>
                    <a:pt x="113" y="313"/>
                  </a:lnTo>
                  <a:lnTo>
                    <a:pt x="109" y="313"/>
                  </a:lnTo>
                  <a:lnTo>
                    <a:pt x="106" y="314"/>
                  </a:lnTo>
                  <a:lnTo>
                    <a:pt x="101" y="314"/>
                  </a:lnTo>
                  <a:lnTo>
                    <a:pt x="97" y="315"/>
                  </a:lnTo>
                  <a:lnTo>
                    <a:pt x="94" y="315"/>
                  </a:lnTo>
                  <a:lnTo>
                    <a:pt x="90" y="315"/>
                  </a:lnTo>
                  <a:lnTo>
                    <a:pt x="87" y="315"/>
                  </a:lnTo>
                  <a:lnTo>
                    <a:pt x="84" y="317"/>
                  </a:lnTo>
                  <a:lnTo>
                    <a:pt x="78" y="315"/>
                  </a:lnTo>
                  <a:lnTo>
                    <a:pt x="73" y="315"/>
                  </a:lnTo>
                  <a:lnTo>
                    <a:pt x="69" y="315"/>
                  </a:lnTo>
                  <a:lnTo>
                    <a:pt x="65" y="314"/>
                  </a:lnTo>
                  <a:lnTo>
                    <a:pt x="60" y="313"/>
                  </a:lnTo>
                  <a:lnTo>
                    <a:pt x="57" y="312"/>
                  </a:lnTo>
                  <a:lnTo>
                    <a:pt x="53" y="311"/>
                  </a:lnTo>
                  <a:lnTo>
                    <a:pt x="51" y="309"/>
                  </a:lnTo>
                  <a:lnTo>
                    <a:pt x="48" y="307"/>
                  </a:lnTo>
                  <a:lnTo>
                    <a:pt x="45" y="306"/>
                  </a:lnTo>
                  <a:lnTo>
                    <a:pt x="42" y="304"/>
                  </a:lnTo>
                  <a:lnTo>
                    <a:pt x="41" y="301"/>
                  </a:lnTo>
                  <a:lnTo>
                    <a:pt x="39" y="299"/>
                  </a:lnTo>
                  <a:lnTo>
                    <a:pt x="36" y="296"/>
                  </a:lnTo>
                  <a:lnTo>
                    <a:pt x="35" y="294"/>
                  </a:lnTo>
                  <a:lnTo>
                    <a:pt x="34" y="292"/>
                  </a:lnTo>
                  <a:lnTo>
                    <a:pt x="33" y="288"/>
                  </a:lnTo>
                  <a:lnTo>
                    <a:pt x="31" y="284"/>
                  </a:lnTo>
                  <a:lnTo>
                    <a:pt x="31" y="280"/>
                  </a:lnTo>
                  <a:lnTo>
                    <a:pt x="30" y="275"/>
                  </a:lnTo>
                  <a:lnTo>
                    <a:pt x="30" y="269"/>
                  </a:lnTo>
                  <a:lnTo>
                    <a:pt x="29" y="262"/>
                  </a:lnTo>
                  <a:lnTo>
                    <a:pt x="29" y="253"/>
                  </a:lnTo>
                  <a:lnTo>
                    <a:pt x="29" y="245"/>
                  </a:lnTo>
                  <a:lnTo>
                    <a:pt x="29" y="112"/>
                  </a:lnTo>
                  <a:lnTo>
                    <a:pt x="0" y="112"/>
                  </a:lnTo>
                  <a:lnTo>
                    <a:pt x="0" y="80"/>
                  </a:lnTo>
                  <a:lnTo>
                    <a:pt x="29" y="80"/>
                  </a:lnTo>
                  <a:lnTo>
                    <a:pt x="29" y="23"/>
                  </a:lnTo>
                  <a:lnTo>
                    <a:pt x="69" y="0"/>
                  </a:lnTo>
                  <a:lnTo>
                    <a:pt x="69" y="80"/>
                  </a:lnTo>
                  <a:lnTo>
                    <a:pt x="108" y="80"/>
                  </a:lnTo>
                  <a:lnTo>
                    <a:pt x="108" y="112"/>
                  </a:lnTo>
                  <a:lnTo>
                    <a:pt x="69" y="112"/>
                  </a:lnTo>
                  <a:lnTo>
                    <a:pt x="69" y="247"/>
                  </a:lnTo>
                  <a:lnTo>
                    <a:pt x="69" y="251"/>
                  </a:lnTo>
                  <a:lnTo>
                    <a:pt x="69" y="254"/>
                  </a:lnTo>
                  <a:lnTo>
                    <a:pt x="69" y="258"/>
                  </a:lnTo>
                  <a:lnTo>
                    <a:pt x="69" y="262"/>
                  </a:lnTo>
                  <a:lnTo>
                    <a:pt x="69" y="264"/>
                  </a:lnTo>
                  <a:lnTo>
                    <a:pt x="70" y="266"/>
                  </a:lnTo>
                  <a:lnTo>
                    <a:pt x="70" y="268"/>
                  </a:lnTo>
                  <a:lnTo>
                    <a:pt x="70" y="269"/>
                  </a:lnTo>
                  <a:lnTo>
                    <a:pt x="71" y="270"/>
                  </a:lnTo>
                  <a:lnTo>
                    <a:pt x="71" y="271"/>
                  </a:lnTo>
                  <a:lnTo>
                    <a:pt x="72" y="272"/>
                  </a:lnTo>
                  <a:lnTo>
                    <a:pt x="73" y="274"/>
                  </a:lnTo>
                  <a:lnTo>
                    <a:pt x="73" y="275"/>
                  </a:lnTo>
                  <a:lnTo>
                    <a:pt x="75" y="275"/>
                  </a:lnTo>
                  <a:lnTo>
                    <a:pt x="76" y="276"/>
                  </a:lnTo>
                  <a:lnTo>
                    <a:pt x="77" y="277"/>
                  </a:lnTo>
                  <a:lnTo>
                    <a:pt x="78" y="277"/>
                  </a:lnTo>
                  <a:lnTo>
                    <a:pt x="79" y="278"/>
                  </a:lnTo>
                  <a:lnTo>
                    <a:pt x="81" y="278"/>
                  </a:lnTo>
                  <a:lnTo>
                    <a:pt x="83" y="278"/>
                  </a:lnTo>
                  <a:lnTo>
                    <a:pt x="84" y="280"/>
                  </a:lnTo>
                  <a:lnTo>
                    <a:pt x="87" y="280"/>
                  </a:lnTo>
                  <a:lnTo>
                    <a:pt x="88" y="280"/>
                  </a:lnTo>
                  <a:lnTo>
                    <a:pt x="90" y="280"/>
                  </a:lnTo>
                  <a:lnTo>
                    <a:pt x="93" y="280"/>
                  </a:lnTo>
                  <a:lnTo>
                    <a:pt x="94" y="280"/>
                  </a:lnTo>
                  <a:lnTo>
                    <a:pt x="96" y="280"/>
                  </a:lnTo>
                  <a:lnTo>
                    <a:pt x="99" y="280"/>
                  </a:lnTo>
                  <a:lnTo>
                    <a:pt x="100" y="278"/>
                  </a:lnTo>
                  <a:lnTo>
                    <a:pt x="102" y="278"/>
                  </a:lnTo>
                  <a:lnTo>
                    <a:pt x="105" y="278"/>
                  </a:lnTo>
                  <a:lnTo>
                    <a:pt x="108" y="27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74"/>
            <p:cNvSpPr/>
            <p:nvPr/>
          </p:nvSpPr>
          <p:spPr>
            <a:xfrm>
              <a:off x="471" y="1438"/>
              <a:ext cx="63" cy="48"/>
            </a:xfrm>
            <a:custGeom>
              <a:avLst/>
              <a:gdLst/>
              <a:ahLst/>
              <a:cxnLst/>
              <a:rect l="l" t="t" r="r" b="b"/>
              <a:pathLst>
                <a:path w="314" h="237" extrusionOk="0">
                  <a:moveTo>
                    <a:pt x="0" y="237"/>
                  </a:moveTo>
                  <a:lnTo>
                    <a:pt x="0" y="4"/>
                  </a:lnTo>
                  <a:lnTo>
                    <a:pt x="34" y="4"/>
                  </a:lnTo>
                  <a:lnTo>
                    <a:pt x="34" y="38"/>
                  </a:lnTo>
                  <a:lnTo>
                    <a:pt x="38" y="33"/>
                  </a:lnTo>
                  <a:lnTo>
                    <a:pt x="40" y="30"/>
                  </a:lnTo>
                  <a:lnTo>
                    <a:pt x="44" y="26"/>
                  </a:lnTo>
                  <a:lnTo>
                    <a:pt x="48" y="22"/>
                  </a:lnTo>
                  <a:lnTo>
                    <a:pt x="51" y="19"/>
                  </a:lnTo>
                  <a:lnTo>
                    <a:pt x="55" y="15"/>
                  </a:lnTo>
                  <a:lnTo>
                    <a:pt x="60" y="13"/>
                  </a:lnTo>
                  <a:lnTo>
                    <a:pt x="63" y="10"/>
                  </a:lnTo>
                  <a:lnTo>
                    <a:pt x="68" y="8"/>
                  </a:lnTo>
                  <a:lnTo>
                    <a:pt x="73" y="6"/>
                  </a:lnTo>
                  <a:lnTo>
                    <a:pt x="78" y="3"/>
                  </a:lnTo>
                  <a:lnTo>
                    <a:pt x="84" y="2"/>
                  </a:lnTo>
                  <a:lnTo>
                    <a:pt x="88" y="1"/>
                  </a:lnTo>
                  <a:lnTo>
                    <a:pt x="93" y="1"/>
                  </a:lnTo>
                  <a:lnTo>
                    <a:pt x="99" y="0"/>
                  </a:lnTo>
                  <a:lnTo>
                    <a:pt x="105" y="0"/>
                  </a:lnTo>
                  <a:lnTo>
                    <a:pt x="111" y="0"/>
                  </a:lnTo>
                  <a:lnTo>
                    <a:pt x="117" y="1"/>
                  </a:lnTo>
                  <a:lnTo>
                    <a:pt x="123" y="1"/>
                  </a:lnTo>
                  <a:lnTo>
                    <a:pt x="128" y="2"/>
                  </a:lnTo>
                  <a:lnTo>
                    <a:pt x="134" y="3"/>
                  </a:lnTo>
                  <a:lnTo>
                    <a:pt x="139" y="6"/>
                  </a:lnTo>
                  <a:lnTo>
                    <a:pt x="144" y="8"/>
                  </a:lnTo>
                  <a:lnTo>
                    <a:pt x="147" y="10"/>
                  </a:lnTo>
                  <a:lnTo>
                    <a:pt x="151" y="13"/>
                  </a:lnTo>
                  <a:lnTo>
                    <a:pt x="154" y="16"/>
                  </a:lnTo>
                  <a:lnTo>
                    <a:pt x="158" y="20"/>
                  </a:lnTo>
                  <a:lnTo>
                    <a:pt x="162" y="24"/>
                  </a:lnTo>
                  <a:lnTo>
                    <a:pt x="164" y="27"/>
                  </a:lnTo>
                  <a:lnTo>
                    <a:pt x="166" y="31"/>
                  </a:lnTo>
                  <a:lnTo>
                    <a:pt x="169" y="36"/>
                  </a:lnTo>
                  <a:lnTo>
                    <a:pt x="171" y="40"/>
                  </a:lnTo>
                  <a:lnTo>
                    <a:pt x="177" y="31"/>
                  </a:lnTo>
                  <a:lnTo>
                    <a:pt x="186" y="22"/>
                  </a:lnTo>
                  <a:lnTo>
                    <a:pt x="194" y="15"/>
                  </a:lnTo>
                  <a:lnTo>
                    <a:pt x="202" y="9"/>
                  </a:lnTo>
                  <a:lnTo>
                    <a:pt x="212" y="6"/>
                  </a:lnTo>
                  <a:lnTo>
                    <a:pt x="222" y="2"/>
                  </a:lnTo>
                  <a:lnTo>
                    <a:pt x="231" y="1"/>
                  </a:lnTo>
                  <a:lnTo>
                    <a:pt x="242" y="0"/>
                  </a:lnTo>
                  <a:lnTo>
                    <a:pt x="250" y="0"/>
                  </a:lnTo>
                  <a:lnTo>
                    <a:pt x="259" y="1"/>
                  </a:lnTo>
                  <a:lnTo>
                    <a:pt x="266" y="2"/>
                  </a:lnTo>
                  <a:lnTo>
                    <a:pt x="273" y="4"/>
                  </a:lnTo>
                  <a:lnTo>
                    <a:pt x="279" y="7"/>
                  </a:lnTo>
                  <a:lnTo>
                    <a:pt x="285" y="10"/>
                  </a:lnTo>
                  <a:lnTo>
                    <a:pt x="291" y="14"/>
                  </a:lnTo>
                  <a:lnTo>
                    <a:pt x="296" y="19"/>
                  </a:lnTo>
                  <a:lnTo>
                    <a:pt x="300" y="24"/>
                  </a:lnTo>
                  <a:lnTo>
                    <a:pt x="303" y="30"/>
                  </a:lnTo>
                  <a:lnTo>
                    <a:pt x="307" y="36"/>
                  </a:lnTo>
                  <a:lnTo>
                    <a:pt x="309" y="43"/>
                  </a:lnTo>
                  <a:lnTo>
                    <a:pt x="312" y="51"/>
                  </a:lnTo>
                  <a:lnTo>
                    <a:pt x="313" y="60"/>
                  </a:lnTo>
                  <a:lnTo>
                    <a:pt x="314" y="68"/>
                  </a:lnTo>
                  <a:lnTo>
                    <a:pt x="314" y="78"/>
                  </a:lnTo>
                  <a:lnTo>
                    <a:pt x="314" y="237"/>
                  </a:lnTo>
                  <a:lnTo>
                    <a:pt x="276" y="237"/>
                  </a:lnTo>
                  <a:lnTo>
                    <a:pt x="276" y="91"/>
                  </a:lnTo>
                  <a:lnTo>
                    <a:pt x="274" y="85"/>
                  </a:lnTo>
                  <a:lnTo>
                    <a:pt x="274" y="80"/>
                  </a:lnTo>
                  <a:lnTo>
                    <a:pt x="274" y="75"/>
                  </a:lnTo>
                  <a:lnTo>
                    <a:pt x="274" y="70"/>
                  </a:lnTo>
                  <a:lnTo>
                    <a:pt x="273" y="67"/>
                  </a:lnTo>
                  <a:lnTo>
                    <a:pt x="273" y="63"/>
                  </a:lnTo>
                  <a:lnTo>
                    <a:pt x="272" y="60"/>
                  </a:lnTo>
                  <a:lnTo>
                    <a:pt x="271" y="57"/>
                  </a:lnTo>
                  <a:lnTo>
                    <a:pt x="270" y="55"/>
                  </a:lnTo>
                  <a:lnTo>
                    <a:pt x="268" y="52"/>
                  </a:lnTo>
                  <a:lnTo>
                    <a:pt x="267" y="50"/>
                  </a:lnTo>
                  <a:lnTo>
                    <a:pt x="266" y="48"/>
                  </a:lnTo>
                  <a:lnTo>
                    <a:pt x="264" y="45"/>
                  </a:lnTo>
                  <a:lnTo>
                    <a:pt x="262" y="44"/>
                  </a:lnTo>
                  <a:lnTo>
                    <a:pt x="260" y="42"/>
                  </a:lnTo>
                  <a:lnTo>
                    <a:pt x="258" y="40"/>
                  </a:lnTo>
                  <a:lnTo>
                    <a:pt x="255" y="38"/>
                  </a:lnTo>
                  <a:lnTo>
                    <a:pt x="252" y="37"/>
                  </a:lnTo>
                  <a:lnTo>
                    <a:pt x="249" y="37"/>
                  </a:lnTo>
                  <a:lnTo>
                    <a:pt x="247" y="36"/>
                  </a:lnTo>
                  <a:lnTo>
                    <a:pt x="243" y="34"/>
                  </a:lnTo>
                  <a:lnTo>
                    <a:pt x="241" y="34"/>
                  </a:lnTo>
                  <a:lnTo>
                    <a:pt x="237" y="33"/>
                  </a:lnTo>
                  <a:lnTo>
                    <a:pt x="234" y="33"/>
                  </a:lnTo>
                  <a:lnTo>
                    <a:pt x="228" y="34"/>
                  </a:lnTo>
                  <a:lnTo>
                    <a:pt x="222" y="34"/>
                  </a:lnTo>
                  <a:lnTo>
                    <a:pt x="217" y="36"/>
                  </a:lnTo>
                  <a:lnTo>
                    <a:pt x="211" y="38"/>
                  </a:lnTo>
                  <a:lnTo>
                    <a:pt x="206" y="40"/>
                  </a:lnTo>
                  <a:lnTo>
                    <a:pt x="201" y="43"/>
                  </a:lnTo>
                  <a:lnTo>
                    <a:pt x="198" y="46"/>
                  </a:lnTo>
                  <a:lnTo>
                    <a:pt x="193" y="50"/>
                  </a:lnTo>
                  <a:lnTo>
                    <a:pt x="189" y="55"/>
                  </a:lnTo>
                  <a:lnTo>
                    <a:pt x="186" y="60"/>
                  </a:lnTo>
                  <a:lnTo>
                    <a:pt x="183" y="64"/>
                  </a:lnTo>
                  <a:lnTo>
                    <a:pt x="181" y="72"/>
                  </a:lnTo>
                  <a:lnTo>
                    <a:pt x="180" y="78"/>
                  </a:lnTo>
                  <a:lnTo>
                    <a:pt x="177" y="86"/>
                  </a:lnTo>
                  <a:lnTo>
                    <a:pt x="177" y="93"/>
                  </a:lnTo>
                  <a:lnTo>
                    <a:pt x="177" y="102"/>
                  </a:lnTo>
                  <a:lnTo>
                    <a:pt x="177" y="237"/>
                  </a:lnTo>
                  <a:lnTo>
                    <a:pt x="138" y="237"/>
                  </a:lnTo>
                  <a:lnTo>
                    <a:pt x="138" y="86"/>
                  </a:lnTo>
                  <a:lnTo>
                    <a:pt x="138" y="80"/>
                  </a:lnTo>
                  <a:lnTo>
                    <a:pt x="136" y="74"/>
                  </a:lnTo>
                  <a:lnTo>
                    <a:pt x="136" y="68"/>
                  </a:lnTo>
                  <a:lnTo>
                    <a:pt x="135" y="63"/>
                  </a:lnTo>
                  <a:lnTo>
                    <a:pt x="134" y="58"/>
                  </a:lnTo>
                  <a:lnTo>
                    <a:pt x="132" y="55"/>
                  </a:lnTo>
                  <a:lnTo>
                    <a:pt x="130" y="50"/>
                  </a:lnTo>
                  <a:lnTo>
                    <a:pt x="128" y="46"/>
                  </a:lnTo>
                  <a:lnTo>
                    <a:pt x="126" y="44"/>
                  </a:lnTo>
                  <a:lnTo>
                    <a:pt x="122" y="42"/>
                  </a:lnTo>
                  <a:lnTo>
                    <a:pt x="118" y="39"/>
                  </a:lnTo>
                  <a:lnTo>
                    <a:pt x="115" y="37"/>
                  </a:lnTo>
                  <a:lnTo>
                    <a:pt x="111" y="36"/>
                  </a:lnTo>
                  <a:lnTo>
                    <a:pt x="106" y="34"/>
                  </a:lnTo>
                  <a:lnTo>
                    <a:pt x="102" y="34"/>
                  </a:lnTo>
                  <a:lnTo>
                    <a:pt x="97" y="33"/>
                  </a:lnTo>
                  <a:lnTo>
                    <a:pt x="92" y="34"/>
                  </a:lnTo>
                  <a:lnTo>
                    <a:pt x="88" y="34"/>
                  </a:lnTo>
                  <a:lnTo>
                    <a:pt x="84" y="34"/>
                  </a:lnTo>
                  <a:lnTo>
                    <a:pt x="80" y="36"/>
                  </a:lnTo>
                  <a:lnTo>
                    <a:pt x="76" y="37"/>
                  </a:lnTo>
                  <a:lnTo>
                    <a:pt x="73" y="39"/>
                  </a:lnTo>
                  <a:lnTo>
                    <a:pt x="69" y="40"/>
                  </a:lnTo>
                  <a:lnTo>
                    <a:pt x="66" y="43"/>
                  </a:lnTo>
                  <a:lnTo>
                    <a:pt x="62" y="45"/>
                  </a:lnTo>
                  <a:lnTo>
                    <a:pt x="58" y="48"/>
                  </a:lnTo>
                  <a:lnTo>
                    <a:pt x="56" y="50"/>
                  </a:lnTo>
                  <a:lnTo>
                    <a:pt x="54" y="54"/>
                  </a:lnTo>
                  <a:lnTo>
                    <a:pt x="51" y="56"/>
                  </a:lnTo>
                  <a:lnTo>
                    <a:pt x="49" y="60"/>
                  </a:lnTo>
                  <a:lnTo>
                    <a:pt x="46" y="64"/>
                  </a:lnTo>
                  <a:lnTo>
                    <a:pt x="45" y="68"/>
                  </a:lnTo>
                  <a:lnTo>
                    <a:pt x="44" y="73"/>
                  </a:lnTo>
                  <a:lnTo>
                    <a:pt x="43" y="78"/>
                  </a:lnTo>
                  <a:lnTo>
                    <a:pt x="42" y="82"/>
                  </a:lnTo>
                  <a:lnTo>
                    <a:pt x="40" y="88"/>
                  </a:lnTo>
                  <a:lnTo>
                    <a:pt x="39" y="94"/>
                  </a:lnTo>
                  <a:lnTo>
                    <a:pt x="39" y="102"/>
                  </a:lnTo>
                  <a:lnTo>
                    <a:pt x="39" y="109"/>
                  </a:lnTo>
                  <a:lnTo>
                    <a:pt x="39" y="117"/>
                  </a:lnTo>
                  <a:lnTo>
                    <a:pt x="39" y="237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74"/>
            <p:cNvSpPr/>
            <p:nvPr/>
          </p:nvSpPr>
          <p:spPr>
            <a:xfrm>
              <a:off x="543" y="1438"/>
              <a:ext cx="43" cy="49"/>
            </a:xfrm>
            <a:custGeom>
              <a:avLst/>
              <a:gdLst/>
              <a:ahLst/>
              <a:cxnLst/>
              <a:rect l="l" t="t" r="r" b="b"/>
              <a:pathLst>
                <a:path w="213" h="242" extrusionOk="0">
                  <a:moveTo>
                    <a:pt x="171" y="163"/>
                  </a:moveTo>
                  <a:lnTo>
                    <a:pt x="212" y="168"/>
                  </a:lnTo>
                  <a:lnTo>
                    <a:pt x="210" y="176"/>
                  </a:lnTo>
                  <a:lnTo>
                    <a:pt x="206" y="184"/>
                  </a:lnTo>
                  <a:lnTo>
                    <a:pt x="202" y="192"/>
                  </a:lnTo>
                  <a:lnTo>
                    <a:pt x="199" y="199"/>
                  </a:lnTo>
                  <a:lnTo>
                    <a:pt x="194" y="206"/>
                  </a:lnTo>
                  <a:lnTo>
                    <a:pt x="189" y="212"/>
                  </a:lnTo>
                  <a:lnTo>
                    <a:pt x="183" y="218"/>
                  </a:lnTo>
                  <a:lnTo>
                    <a:pt x="177" y="223"/>
                  </a:lnTo>
                  <a:lnTo>
                    <a:pt x="170" y="228"/>
                  </a:lnTo>
                  <a:lnTo>
                    <a:pt x="163" y="231"/>
                  </a:lnTo>
                  <a:lnTo>
                    <a:pt x="156" y="235"/>
                  </a:lnTo>
                  <a:lnTo>
                    <a:pt x="147" y="237"/>
                  </a:lnTo>
                  <a:lnTo>
                    <a:pt x="139" y="239"/>
                  </a:lnTo>
                  <a:lnTo>
                    <a:pt x="129" y="241"/>
                  </a:lnTo>
                  <a:lnTo>
                    <a:pt x="120" y="242"/>
                  </a:lnTo>
                  <a:lnTo>
                    <a:pt x="110" y="242"/>
                  </a:lnTo>
                  <a:lnTo>
                    <a:pt x="98" y="242"/>
                  </a:lnTo>
                  <a:lnTo>
                    <a:pt x="86" y="241"/>
                  </a:lnTo>
                  <a:lnTo>
                    <a:pt x="75" y="238"/>
                  </a:lnTo>
                  <a:lnTo>
                    <a:pt x="64" y="235"/>
                  </a:lnTo>
                  <a:lnTo>
                    <a:pt x="55" y="230"/>
                  </a:lnTo>
                  <a:lnTo>
                    <a:pt x="45" y="225"/>
                  </a:lnTo>
                  <a:lnTo>
                    <a:pt x="37" y="218"/>
                  </a:lnTo>
                  <a:lnTo>
                    <a:pt x="30" y="211"/>
                  </a:lnTo>
                  <a:lnTo>
                    <a:pt x="22" y="202"/>
                  </a:lnTo>
                  <a:lnTo>
                    <a:pt x="16" y="194"/>
                  </a:lnTo>
                  <a:lnTo>
                    <a:pt x="12" y="184"/>
                  </a:lnTo>
                  <a:lnTo>
                    <a:pt x="7" y="174"/>
                  </a:lnTo>
                  <a:lnTo>
                    <a:pt x="3" y="162"/>
                  </a:lnTo>
                  <a:lnTo>
                    <a:pt x="1" y="150"/>
                  </a:lnTo>
                  <a:lnTo>
                    <a:pt x="0" y="136"/>
                  </a:lnTo>
                  <a:lnTo>
                    <a:pt x="0" y="123"/>
                  </a:lnTo>
                  <a:lnTo>
                    <a:pt x="0" y="109"/>
                  </a:lnTo>
                  <a:lnTo>
                    <a:pt x="1" y="96"/>
                  </a:lnTo>
                  <a:lnTo>
                    <a:pt x="3" y="82"/>
                  </a:lnTo>
                  <a:lnTo>
                    <a:pt x="7" y="70"/>
                  </a:lnTo>
                  <a:lnTo>
                    <a:pt x="12" y="60"/>
                  </a:lnTo>
                  <a:lnTo>
                    <a:pt x="16" y="50"/>
                  </a:lnTo>
                  <a:lnTo>
                    <a:pt x="22" y="40"/>
                  </a:lnTo>
                  <a:lnTo>
                    <a:pt x="30" y="32"/>
                  </a:lnTo>
                  <a:lnTo>
                    <a:pt x="38" y="25"/>
                  </a:lnTo>
                  <a:lnTo>
                    <a:pt x="46" y="18"/>
                  </a:lnTo>
                  <a:lnTo>
                    <a:pt x="55" y="13"/>
                  </a:lnTo>
                  <a:lnTo>
                    <a:pt x="64" y="8"/>
                  </a:lnTo>
                  <a:lnTo>
                    <a:pt x="74" y="4"/>
                  </a:lnTo>
                  <a:lnTo>
                    <a:pt x="85" y="2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130" y="2"/>
                  </a:lnTo>
                  <a:lnTo>
                    <a:pt x="140" y="4"/>
                  </a:lnTo>
                  <a:lnTo>
                    <a:pt x="151" y="8"/>
                  </a:lnTo>
                  <a:lnTo>
                    <a:pt x="159" y="12"/>
                  </a:lnTo>
                  <a:lnTo>
                    <a:pt x="169" y="18"/>
                  </a:lnTo>
                  <a:lnTo>
                    <a:pt x="176" y="24"/>
                  </a:lnTo>
                  <a:lnTo>
                    <a:pt x="184" y="31"/>
                  </a:lnTo>
                  <a:lnTo>
                    <a:pt x="190" y="39"/>
                  </a:lnTo>
                  <a:lnTo>
                    <a:pt x="198" y="49"/>
                  </a:lnTo>
                  <a:lnTo>
                    <a:pt x="202" y="58"/>
                  </a:lnTo>
                  <a:lnTo>
                    <a:pt x="206" y="69"/>
                  </a:lnTo>
                  <a:lnTo>
                    <a:pt x="210" y="81"/>
                  </a:lnTo>
                  <a:lnTo>
                    <a:pt x="212" y="93"/>
                  </a:lnTo>
                  <a:lnTo>
                    <a:pt x="213" y="106"/>
                  </a:lnTo>
                  <a:lnTo>
                    <a:pt x="213" y="121"/>
                  </a:lnTo>
                  <a:lnTo>
                    <a:pt x="213" y="122"/>
                  </a:lnTo>
                  <a:lnTo>
                    <a:pt x="213" y="123"/>
                  </a:lnTo>
                  <a:lnTo>
                    <a:pt x="213" y="124"/>
                  </a:lnTo>
                  <a:lnTo>
                    <a:pt x="213" y="127"/>
                  </a:lnTo>
                  <a:lnTo>
                    <a:pt x="213" y="128"/>
                  </a:lnTo>
                  <a:lnTo>
                    <a:pt x="213" y="129"/>
                  </a:lnTo>
                  <a:lnTo>
                    <a:pt x="213" y="132"/>
                  </a:lnTo>
                  <a:lnTo>
                    <a:pt x="40" y="132"/>
                  </a:lnTo>
                  <a:lnTo>
                    <a:pt x="40" y="140"/>
                  </a:lnTo>
                  <a:lnTo>
                    <a:pt x="43" y="150"/>
                  </a:lnTo>
                  <a:lnTo>
                    <a:pt x="44" y="157"/>
                  </a:lnTo>
                  <a:lnTo>
                    <a:pt x="46" y="165"/>
                  </a:lnTo>
                  <a:lnTo>
                    <a:pt x="50" y="172"/>
                  </a:lnTo>
                  <a:lnTo>
                    <a:pt x="54" y="178"/>
                  </a:lnTo>
                  <a:lnTo>
                    <a:pt x="57" y="184"/>
                  </a:lnTo>
                  <a:lnTo>
                    <a:pt x="62" y="189"/>
                  </a:lnTo>
                  <a:lnTo>
                    <a:pt x="67" y="194"/>
                  </a:lnTo>
                  <a:lnTo>
                    <a:pt x="72" y="199"/>
                  </a:lnTo>
                  <a:lnTo>
                    <a:pt x="78" y="202"/>
                  </a:lnTo>
                  <a:lnTo>
                    <a:pt x="84" y="205"/>
                  </a:lnTo>
                  <a:lnTo>
                    <a:pt x="90" y="207"/>
                  </a:lnTo>
                  <a:lnTo>
                    <a:pt x="97" y="208"/>
                  </a:lnTo>
                  <a:lnTo>
                    <a:pt x="103" y="210"/>
                  </a:lnTo>
                  <a:lnTo>
                    <a:pt x="110" y="210"/>
                  </a:lnTo>
                  <a:lnTo>
                    <a:pt x="116" y="210"/>
                  </a:lnTo>
                  <a:lnTo>
                    <a:pt x="121" y="210"/>
                  </a:lnTo>
                  <a:lnTo>
                    <a:pt x="126" y="208"/>
                  </a:lnTo>
                  <a:lnTo>
                    <a:pt x="130" y="207"/>
                  </a:lnTo>
                  <a:lnTo>
                    <a:pt x="135" y="206"/>
                  </a:lnTo>
                  <a:lnTo>
                    <a:pt x="139" y="204"/>
                  </a:lnTo>
                  <a:lnTo>
                    <a:pt x="144" y="201"/>
                  </a:lnTo>
                  <a:lnTo>
                    <a:pt x="147" y="199"/>
                  </a:lnTo>
                  <a:lnTo>
                    <a:pt x="151" y="195"/>
                  </a:lnTo>
                  <a:lnTo>
                    <a:pt x="154" y="192"/>
                  </a:lnTo>
                  <a:lnTo>
                    <a:pt x="158" y="188"/>
                  </a:lnTo>
                  <a:lnTo>
                    <a:pt x="162" y="184"/>
                  </a:lnTo>
                  <a:lnTo>
                    <a:pt x="164" y="180"/>
                  </a:lnTo>
                  <a:lnTo>
                    <a:pt x="166" y="174"/>
                  </a:lnTo>
                  <a:lnTo>
                    <a:pt x="169" y="169"/>
                  </a:lnTo>
                  <a:lnTo>
                    <a:pt x="171" y="163"/>
                  </a:lnTo>
                  <a:close/>
                  <a:moveTo>
                    <a:pt x="43" y="99"/>
                  </a:moveTo>
                  <a:lnTo>
                    <a:pt x="172" y="99"/>
                  </a:lnTo>
                  <a:lnTo>
                    <a:pt x="171" y="92"/>
                  </a:lnTo>
                  <a:lnTo>
                    <a:pt x="170" y="85"/>
                  </a:lnTo>
                  <a:lnTo>
                    <a:pt x="169" y="79"/>
                  </a:lnTo>
                  <a:lnTo>
                    <a:pt x="168" y="73"/>
                  </a:lnTo>
                  <a:lnTo>
                    <a:pt x="165" y="68"/>
                  </a:lnTo>
                  <a:lnTo>
                    <a:pt x="163" y="63"/>
                  </a:lnTo>
                  <a:lnTo>
                    <a:pt x="160" y="58"/>
                  </a:lnTo>
                  <a:lnTo>
                    <a:pt x="157" y="55"/>
                  </a:lnTo>
                  <a:lnTo>
                    <a:pt x="152" y="50"/>
                  </a:lnTo>
                  <a:lnTo>
                    <a:pt x="147" y="45"/>
                  </a:lnTo>
                  <a:lnTo>
                    <a:pt x="141" y="40"/>
                  </a:lnTo>
                  <a:lnTo>
                    <a:pt x="135" y="38"/>
                  </a:lnTo>
                  <a:lnTo>
                    <a:pt x="129" y="36"/>
                  </a:lnTo>
                  <a:lnTo>
                    <a:pt x="123" y="33"/>
                  </a:lnTo>
                  <a:lnTo>
                    <a:pt x="116" y="32"/>
                  </a:lnTo>
                  <a:lnTo>
                    <a:pt x="109" y="32"/>
                  </a:lnTo>
                  <a:lnTo>
                    <a:pt x="102" y="32"/>
                  </a:lnTo>
                  <a:lnTo>
                    <a:pt x="96" y="33"/>
                  </a:lnTo>
                  <a:lnTo>
                    <a:pt x="90" y="34"/>
                  </a:lnTo>
                  <a:lnTo>
                    <a:pt x="84" y="37"/>
                  </a:lnTo>
                  <a:lnTo>
                    <a:pt x="78" y="39"/>
                  </a:lnTo>
                  <a:lnTo>
                    <a:pt x="73" y="42"/>
                  </a:lnTo>
                  <a:lnTo>
                    <a:pt x="68" y="46"/>
                  </a:lnTo>
                  <a:lnTo>
                    <a:pt x="63" y="50"/>
                  </a:lnTo>
                  <a:lnTo>
                    <a:pt x="58" y="55"/>
                  </a:lnTo>
                  <a:lnTo>
                    <a:pt x="55" y="60"/>
                  </a:lnTo>
                  <a:lnTo>
                    <a:pt x="51" y="66"/>
                  </a:lnTo>
                  <a:lnTo>
                    <a:pt x="49" y="72"/>
                  </a:lnTo>
                  <a:lnTo>
                    <a:pt x="46" y="78"/>
                  </a:lnTo>
                  <a:lnTo>
                    <a:pt x="44" y="85"/>
                  </a:lnTo>
                  <a:lnTo>
                    <a:pt x="43" y="91"/>
                  </a:lnTo>
                  <a:lnTo>
                    <a:pt x="43" y="9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74"/>
            <p:cNvSpPr/>
            <p:nvPr/>
          </p:nvSpPr>
          <p:spPr>
            <a:xfrm>
              <a:off x="595" y="1438"/>
              <a:ext cx="38" cy="48"/>
            </a:xfrm>
            <a:custGeom>
              <a:avLst/>
              <a:gdLst/>
              <a:ahLst/>
              <a:cxnLst/>
              <a:rect l="l" t="t" r="r" b="b"/>
              <a:pathLst>
                <a:path w="190" h="237" extrusionOk="0">
                  <a:moveTo>
                    <a:pt x="0" y="237"/>
                  </a:moveTo>
                  <a:lnTo>
                    <a:pt x="0" y="4"/>
                  </a:lnTo>
                  <a:lnTo>
                    <a:pt x="36" y="4"/>
                  </a:lnTo>
                  <a:lnTo>
                    <a:pt x="36" y="38"/>
                  </a:lnTo>
                  <a:lnTo>
                    <a:pt x="43" y="28"/>
                  </a:lnTo>
                  <a:lnTo>
                    <a:pt x="51" y="21"/>
                  </a:lnTo>
                  <a:lnTo>
                    <a:pt x="59" y="14"/>
                  </a:lnTo>
                  <a:lnTo>
                    <a:pt x="67" y="9"/>
                  </a:lnTo>
                  <a:lnTo>
                    <a:pt x="77" y="4"/>
                  </a:lnTo>
                  <a:lnTo>
                    <a:pt x="88" y="2"/>
                  </a:lnTo>
                  <a:lnTo>
                    <a:pt x="99" y="0"/>
                  </a:lnTo>
                  <a:lnTo>
                    <a:pt x="111" y="0"/>
                  </a:lnTo>
                  <a:lnTo>
                    <a:pt x="115" y="0"/>
                  </a:lnTo>
                  <a:lnTo>
                    <a:pt x="120" y="0"/>
                  </a:lnTo>
                  <a:lnTo>
                    <a:pt x="125" y="1"/>
                  </a:lnTo>
                  <a:lnTo>
                    <a:pt x="130" y="2"/>
                  </a:lnTo>
                  <a:lnTo>
                    <a:pt x="135" y="2"/>
                  </a:lnTo>
                  <a:lnTo>
                    <a:pt x="139" y="4"/>
                  </a:lnTo>
                  <a:lnTo>
                    <a:pt x="144" y="6"/>
                  </a:lnTo>
                  <a:lnTo>
                    <a:pt x="149" y="7"/>
                  </a:lnTo>
                  <a:lnTo>
                    <a:pt x="153" y="9"/>
                  </a:lnTo>
                  <a:lnTo>
                    <a:pt x="157" y="12"/>
                  </a:lnTo>
                  <a:lnTo>
                    <a:pt x="161" y="14"/>
                  </a:lnTo>
                  <a:lnTo>
                    <a:pt x="165" y="16"/>
                  </a:lnTo>
                  <a:lnTo>
                    <a:pt x="167" y="19"/>
                  </a:lnTo>
                  <a:lnTo>
                    <a:pt x="171" y="21"/>
                  </a:lnTo>
                  <a:lnTo>
                    <a:pt x="173" y="24"/>
                  </a:lnTo>
                  <a:lnTo>
                    <a:pt x="175" y="27"/>
                  </a:lnTo>
                  <a:lnTo>
                    <a:pt x="177" y="30"/>
                  </a:lnTo>
                  <a:lnTo>
                    <a:pt x="179" y="33"/>
                  </a:lnTo>
                  <a:lnTo>
                    <a:pt x="181" y="37"/>
                  </a:lnTo>
                  <a:lnTo>
                    <a:pt x="183" y="40"/>
                  </a:lnTo>
                  <a:lnTo>
                    <a:pt x="184" y="44"/>
                  </a:lnTo>
                  <a:lnTo>
                    <a:pt x="185" y="48"/>
                  </a:lnTo>
                  <a:lnTo>
                    <a:pt x="186" y="52"/>
                  </a:lnTo>
                  <a:lnTo>
                    <a:pt x="187" y="56"/>
                  </a:lnTo>
                  <a:lnTo>
                    <a:pt x="187" y="60"/>
                  </a:lnTo>
                  <a:lnTo>
                    <a:pt x="189" y="62"/>
                  </a:lnTo>
                  <a:lnTo>
                    <a:pt x="189" y="67"/>
                  </a:lnTo>
                  <a:lnTo>
                    <a:pt x="189" y="72"/>
                  </a:lnTo>
                  <a:lnTo>
                    <a:pt x="189" y="76"/>
                  </a:lnTo>
                  <a:lnTo>
                    <a:pt x="190" y="81"/>
                  </a:lnTo>
                  <a:lnTo>
                    <a:pt x="190" y="87"/>
                  </a:lnTo>
                  <a:lnTo>
                    <a:pt x="190" y="94"/>
                  </a:lnTo>
                  <a:lnTo>
                    <a:pt x="190" y="237"/>
                  </a:lnTo>
                  <a:lnTo>
                    <a:pt x="150" y="237"/>
                  </a:lnTo>
                  <a:lnTo>
                    <a:pt x="150" y="96"/>
                  </a:lnTo>
                  <a:lnTo>
                    <a:pt x="150" y="90"/>
                  </a:lnTo>
                  <a:lnTo>
                    <a:pt x="150" y="85"/>
                  </a:lnTo>
                  <a:lnTo>
                    <a:pt x="149" y="80"/>
                  </a:lnTo>
                  <a:lnTo>
                    <a:pt x="149" y="75"/>
                  </a:lnTo>
                  <a:lnTo>
                    <a:pt x="148" y="70"/>
                  </a:lnTo>
                  <a:lnTo>
                    <a:pt x="148" y="67"/>
                  </a:lnTo>
                  <a:lnTo>
                    <a:pt x="147" y="63"/>
                  </a:lnTo>
                  <a:lnTo>
                    <a:pt x="145" y="60"/>
                  </a:lnTo>
                  <a:lnTo>
                    <a:pt x="144" y="57"/>
                  </a:lnTo>
                  <a:lnTo>
                    <a:pt x="143" y="54"/>
                  </a:lnTo>
                  <a:lnTo>
                    <a:pt x="141" y="51"/>
                  </a:lnTo>
                  <a:lnTo>
                    <a:pt x="139" y="49"/>
                  </a:lnTo>
                  <a:lnTo>
                    <a:pt x="137" y="46"/>
                  </a:lnTo>
                  <a:lnTo>
                    <a:pt x="135" y="45"/>
                  </a:lnTo>
                  <a:lnTo>
                    <a:pt x="132" y="43"/>
                  </a:lnTo>
                  <a:lnTo>
                    <a:pt x="130" y="40"/>
                  </a:lnTo>
                  <a:lnTo>
                    <a:pt x="126" y="39"/>
                  </a:lnTo>
                  <a:lnTo>
                    <a:pt x="123" y="38"/>
                  </a:lnTo>
                  <a:lnTo>
                    <a:pt x="120" y="37"/>
                  </a:lnTo>
                  <a:lnTo>
                    <a:pt x="117" y="36"/>
                  </a:lnTo>
                  <a:lnTo>
                    <a:pt x="113" y="34"/>
                  </a:lnTo>
                  <a:lnTo>
                    <a:pt x="109" y="34"/>
                  </a:lnTo>
                  <a:lnTo>
                    <a:pt x="106" y="33"/>
                  </a:lnTo>
                  <a:lnTo>
                    <a:pt x="102" y="33"/>
                  </a:lnTo>
                  <a:lnTo>
                    <a:pt x="95" y="34"/>
                  </a:lnTo>
                  <a:lnTo>
                    <a:pt x="90" y="34"/>
                  </a:lnTo>
                  <a:lnTo>
                    <a:pt x="84" y="36"/>
                  </a:lnTo>
                  <a:lnTo>
                    <a:pt x="78" y="38"/>
                  </a:lnTo>
                  <a:lnTo>
                    <a:pt x="73" y="40"/>
                  </a:lnTo>
                  <a:lnTo>
                    <a:pt x="67" y="43"/>
                  </a:lnTo>
                  <a:lnTo>
                    <a:pt x="63" y="46"/>
                  </a:lnTo>
                  <a:lnTo>
                    <a:pt x="58" y="50"/>
                  </a:lnTo>
                  <a:lnTo>
                    <a:pt x="54" y="54"/>
                  </a:lnTo>
                  <a:lnTo>
                    <a:pt x="51" y="60"/>
                  </a:lnTo>
                  <a:lnTo>
                    <a:pt x="47" y="66"/>
                  </a:lnTo>
                  <a:lnTo>
                    <a:pt x="45" y="73"/>
                  </a:lnTo>
                  <a:lnTo>
                    <a:pt x="42" y="81"/>
                  </a:lnTo>
                  <a:lnTo>
                    <a:pt x="41" y="90"/>
                  </a:lnTo>
                  <a:lnTo>
                    <a:pt x="40" y="99"/>
                  </a:lnTo>
                  <a:lnTo>
                    <a:pt x="40" y="110"/>
                  </a:lnTo>
                  <a:lnTo>
                    <a:pt x="40" y="237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74"/>
            <p:cNvSpPr/>
            <p:nvPr/>
          </p:nvSpPr>
          <p:spPr>
            <a:xfrm>
              <a:off x="641" y="1423"/>
              <a:ext cx="23" cy="63"/>
            </a:xfrm>
            <a:custGeom>
              <a:avLst/>
              <a:gdLst/>
              <a:ahLst/>
              <a:cxnLst/>
              <a:rect l="l" t="t" r="r" b="b"/>
              <a:pathLst>
                <a:path w="113" h="317" extrusionOk="0">
                  <a:moveTo>
                    <a:pt x="108" y="278"/>
                  </a:moveTo>
                  <a:lnTo>
                    <a:pt x="113" y="313"/>
                  </a:lnTo>
                  <a:lnTo>
                    <a:pt x="109" y="313"/>
                  </a:lnTo>
                  <a:lnTo>
                    <a:pt x="106" y="314"/>
                  </a:lnTo>
                  <a:lnTo>
                    <a:pt x="101" y="314"/>
                  </a:lnTo>
                  <a:lnTo>
                    <a:pt x="97" y="315"/>
                  </a:lnTo>
                  <a:lnTo>
                    <a:pt x="94" y="315"/>
                  </a:lnTo>
                  <a:lnTo>
                    <a:pt x="90" y="315"/>
                  </a:lnTo>
                  <a:lnTo>
                    <a:pt x="87" y="315"/>
                  </a:lnTo>
                  <a:lnTo>
                    <a:pt x="84" y="317"/>
                  </a:lnTo>
                  <a:lnTo>
                    <a:pt x="78" y="315"/>
                  </a:lnTo>
                  <a:lnTo>
                    <a:pt x="73" y="315"/>
                  </a:lnTo>
                  <a:lnTo>
                    <a:pt x="69" y="315"/>
                  </a:lnTo>
                  <a:lnTo>
                    <a:pt x="65" y="314"/>
                  </a:lnTo>
                  <a:lnTo>
                    <a:pt x="60" y="313"/>
                  </a:lnTo>
                  <a:lnTo>
                    <a:pt x="57" y="312"/>
                  </a:lnTo>
                  <a:lnTo>
                    <a:pt x="53" y="311"/>
                  </a:lnTo>
                  <a:lnTo>
                    <a:pt x="51" y="309"/>
                  </a:lnTo>
                  <a:lnTo>
                    <a:pt x="47" y="307"/>
                  </a:lnTo>
                  <a:lnTo>
                    <a:pt x="45" y="306"/>
                  </a:lnTo>
                  <a:lnTo>
                    <a:pt x="42" y="304"/>
                  </a:lnTo>
                  <a:lnTo>
                    <a:pt x="41" y="301"/>
                  </a:lnTo>
                  <a:lnTo>
                    <a:pt x="39" y="299"/>
                  </a:lnTo>
                  <a:lnTo>
                    <a:pt x="36" y="296"/>
                  </a:lnTo>
                  <a:lnTo>
                    <a:pt x="35" y="294"/>
                  </a:lnTo>
                  <a:lnTo>
                    <a:pt x="34" y="292"/>
                  </a:lnTo>
                  <a:lnTo>
                    <a:pt x="33" y="288"/>
                  </a:lnTo>
                  <a:lnTo>
                    <a:pt x="31" y="284"/>
                  </a:lnTo>
                  <a:lnTo>
                    <a:pt x="31" y="280"/>
                  </a:lnTo>
                  <a:lnTo>
                    <a:pt x="30" y="275"/>
                  </a:lnTo>
                  <a:lnTo>
                    <a:pt x="30" y="269"/>
                  </a:lnTo>
                  <a:lnTo>
                    <a:pt x="29" y="262"/>
                  </a:lnTo>
                  <a:lnTo>
                    <a:pt x="29" y="253"/>
                  </a:lnTo>
                  <a:lnTo>
                    <a:pt x="29" y="245"/>
                  </a:lnTo>
                  <a:lnTo>
                    <a:pt x="29" y="112"/>
                  </a:lnTo>
                  <a:lnTo>
                    <a:pt x="0" y="112"/>
                  </a:lnTo>
                  <a:lnTo>
                    <a:pt x="0" y="80"/>
                  </a:lnTo>
                  <a:lnTo>
                    <a:pt x="29" y="80"/>
                  </a:lnTo>
                  <a:lnTo>
                    <a:pt x="29" y="23"/>
                  </a:lnTo>
                  <a:lnTo>
                    <a:pt x="69" y="0"/>
                  </a:lnTo>
                  <a:lnTo>
                    <a:pt x="69" y="80"/>
                  </a:lnTo>
                  <a:lnTo>
                    <a:pt x="108" y="80"/>
                  </a:lnTo>
                  <a:lnTo>
                    <a:pt x="108" y="112"/>
                  </a:lnTo>
                  <a:lnTo>
                    <a:pt x="69" y="112"/>
                  </a:lnTo>
                  <a:lnTo>
                    <a:pt x="69" y="247"/>
                  </a:lnTo>
                  <a:lnTo>
                    <a:pt x="69" y="251"/>
                  </a:lnTo>
                  <a:lnTo>
                    <a:pt x="69" y="254"/>
                  </a:lnTo>
                  <a:lnTo>
                    <a:pt x="69" y="258"/>
                  </a:lnTo>
                  <a:lnTo>
                    <a:pt x="69" y="262"/>
                  </a:lnTo>
                  <a:lnTo>
                    <a:pt x="69" y="264"/>
                  </a:lnTo>
                  <a:lnTo>
                    <a:pt x="70" y="266"/>
                  </a:lnTo>
                  <a:lnTo>
                    <a:pt x="70" y="268"/>
                  </a:lnTo>
                  <a:lnTo>
                    <a:pt x="70" y="269"/>
                  </a:lnTo>
                  <a:lnTo>
                    <a:pt x="71" y="270"/>
                  </a:lnTo>
                  <a:lnTo>
                    <a:pt x="71" y="271"/>
                  </a:lnTo>
                  <a:lnTo>
                    <a:pt x="72" y="272"/>
                  </a:lnTo>
                  <a:lnTo>
                    <a:pt x="73" y="274"/>
                  </a:lnTo>
                  <a:lnTo>
                    <a:pt x="73" y="275"/>
                  </a:lnTo>
                  <a:lnTo>
                    <a:pt x="75" y="275"/>
                  </a:lnTo>
                  <a:lnTo>
                    <a:pt x="76" y="276"/>
                  </a:lnTo>
                  <a:lnTo>
                    <a:pt x="77" y="277"/>
                  </a:lnTo>
                  <a:lnTo>
                    <a:pt x="78" y="277"/>
                  </a:lnTo>
                  <a:lnTo>
                    <a:pt x="79" y="278"/>
                  </a:lnTo>
                  <a:lnTo>
                    <a:pt x="81" y="278"/>
                  </a:lnTo>
                  <a:lnTo>
                    <a:pt x="83" y="278"/>
                  </a:lnTo>
                  <a:lnTo>
                    <a:pt x="84" y="280"/>
                  </a:lnTo>
                  <a:lnTo>
                    <a:pt x="87" y="280"/>
                  </a:lnTo>
                  <a:lnTo>
                    <a:pt x="88" y="280"/>
                  </a:lnTo>
                  <a:lnTo>
                    <a:pt x="90" y="280"/>
                  </a:lnTo>
                  <a:lnTo>
                    <a:pt x="93" y="280"/>
                  </a:lnTo>
                  <a:lnTo>
                    <a:pt x="94" y="280"/>
                  </a:lnTo>
                  <a:lnTo>
                    <a:pt x="96" y="280"/>
                  </a:lnTo>
                  <a:lnTo>
                    <a:pt x="99" y="280"/>
                  </a:lnTo>
                  <a:lnTo>
                    <a:pt x="100" y="278"/>
                  </a:lnTo>
                  <a:lnTo>
                    <a:pt x="102" y="278"/>
                  </a:lnTo>
                  <a:lnTo>
                    <a:pt x="105" y="278"/>
                  </a:lnTo>
                  <a:lnTo>
                    <a:pt x="108" y="27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74"/>
            <p:cNvSpPr/>
            <p:nvPr/>
          </p:nvSpPr>
          <p:spPr>
            <a:xfrm>
              <a:off x="666" y="1438"/>
              <a:ext cx="38" cy="49"/>
            </a:xfrm>
            <a:custGeom>
              <a:avLst/>
              <a:gdLst/>
              <a:ahLst/>
              <a:cxnLst/>
              <a:rect l="l" t="t" r="r" b="b"/>
              <a:pathLst>
                <a:path w="193" h="242" extrusionOk="0">
                  <a:moveTo>
                    <a:pt x="0" y="168"/>
                  </a:moveTo>
                  <a:lnTo>
                    <a:pt x="39" y="162"/>
                  </a:lnTo>
                  <a:lnTo>
                    <a:pt x="41" y="168"/>
                  </a:lnTo>
                  <a:lnTo>
                    <a:pt x="42" y="172"/>
                  </a:lnTo>
                  <a:lnTo>
                    <a:pt x="43" y="177"/>
                  </a:lnTo>
                  <a:lnTo>
                    <a:pt x="45" y="182"/>
                  </a:lnTo>
                  <a:lnTo>
                    <a:pt x="48" y="187"/>
                  </a:lnTo>
                  <a:lnTo>
                    <a:pt x="50" y="190"/>
                  </a:lnTo>
                  <a:lnTo>
                    <a:pt x="54" y="194"/>
                  </a:lnTo>
                  <a:lnTo>
                    <a:pt x="57" y="198"/>
                  </a:lnTo>
                  <a:lnTo>
                    <a:pt x="61" y="200"/>
                  </a:lnTo>
                  <a:lnTo>
                    <a:pt x="66" y="204"/>
                  </a:lnTo>
                  <a:lnTo>
                    <a:pt x="71" y="205"/>
                  </a:lnTo>
                  <a:lnTo>
                    <a:pt x="75" y="207"/>
                  </a:lnTo>
                  <a:lnTo>
                    <a:pt x="81" y="208"/>
                  </a:lnTo>
                  <a:lnTo>
                    <a:pt x="86" y="210"/>
                  </a:lnTo>
                  <a:lnTo>
                    <a:pt x="93" y="210"/>
                  </a:lnTo>
                  <a:lnTo>
                    <a:pt x="99" y="210"/>
                  </a:lnTo>
                  <a:lnTo>
                    <a:pt x="105" y="210"/>
                  </a:lnTo>
                  <a:lnTo>
                    <a:pt x="113" y="210"/>
                  </a:lnTo>
                  <a:lnTo>
                    <a:pt x="117" y="208"/>
                  </a:lnTo>
                  <a:lnTo>
                    <a:pt x="123" y="207"/>
                  </a:lnTo>
                  <a:lnTo>
                    <a:pt x="128" y="206"/>
                  </a:lnTo>
                  <a:lnTo>
                    <a:pt x="132" y="204"/>
                  </a:lnTo>
                  <a:lnTo>
                    <a:pt x="137" y="201"/>
                  </a:lnTo>
                  <a:lnTo>
                    <a:pt x="140" y="199"/>
                  </a:lnTo>
                  <a:lnTo>
                    <a:pt x="143" y="196"/>
                  </a:lnTo>
                  <a:lnTo>
                    <a:pt x="145" y="193"/>
                  </a:lnTo>
                  <a:lnTo>
                    <a:pt x="147" y="190"/>
                  </a:lnTo>
                  <a:lnTo>
                    <a:pt x="150" y="187"/>
                  </a:lnTo>
                  <a:lnTo>
                    <a:pt x="151" y="183"/>
                  </a:lnTo>
                  <a:lnTo>
                    <a:pt x="152" y="181"/>
                  </a:lnTo>
                  <a:lnTo>
                    <a:pt x="152" y="177"/>
                  </a:lnTo>
                  <a:lnTo>
                    <a:pt x="152" y="174"/>
                  </a:lnTo>
                  <a:lnTo>
                    <a:pt x="152" y="170"/>
                  </a:lnTo>
                  <a:lnTo>
                    <a:pt x="152" y="166"/>
                  </a:lnTo>
                  <a:lnTo>
                    <a:pt x="151" y="164"/>
                  </a:lnTo>
                  <a:lnTo>
                    <a:pt x="150" y="162"/>
                  </a:lnTo>
                  <a:lnTo>
                    <a:pt x="149" y="159"/>
                  </a:lnTo>
                  <a:lnTo>
                    <a:pt x="146" y="157"/>
                  </a:lnTo>
                  <a:lnTo>
                    <a:pt x="144" y="154"/>
                  </a:lnTo>
                  <a:lnTo>
                    <a:pt x="141" y="152"/>
                  </a:lnTo>
                  <a:lnTo>
                    <a:pt x="139" y="151"/>
                  </a:lnTo>
                  <a:lnTo>
                    <a:pt x="135" y="150"/>
                  </a:lnTo>
                  <a:lnTo>
                    <a:pt x="132" y="147"/>
                  </a:lnTo>
                  <a:lnTo>
                    <a:pt x="127" y="146"/>
                  </a:lnTo>
                  <a:lnTo>
                    <a:pt x="121" y="145"/>
                  </a:lnTo>
                  <a:lnTo>
                    <a:pt x="115" y="142"/>
                  </a:lnTo>
                  <a:lnTo>
                    <a:pt x="109" y="141"/>
                  </a:lnTo>
                  <a:lnTo>
                    <a:pt x="101" y="139"/>
                  </a:lnTo>
                  <a:lnTo>
                    <a:pt x="91" y="136"/>
                  </a:lnTo>
                  <a:lnTo>
                    <a:pt x="81" y="134"/>
                  </a:lnTo>
                  <a:lnTo>
                    <a:pt x="72" y="130"/>
                  </a:lnTo>
                  <a:lnTo>
                    <a:pt x="65" y="128"/>
                  </a:lnTo>
                  <a:lnTo>
                    <a:pt x="57" y="127"/>
                  </a:lnTo>
                  <a:lnTo>
                    <a:pt x="51" y="124"/>
                  </a:lnTo>
                  <a:lnTo>
                    <a:pt x="45" y="122"/>
                  </a:lnTo>
                  <a:lnTo>
                    <a:pt x="41" y="120"/>
                  </a:lnTo>
                  <a:lnTo>
                    <a:pt x="37" y="117"/>
                  </a:lnTo>
                  <a:lnTo>
                    <a:pt x="33" y="116"/>
                  </a:lnTo>
                  <a:lnTo>
                    <a:pt x="30" y="112"/>
                  </a:lnTo>
                  <a:lnTo>
                    <a:pt x="26" y="110"/>
                  </a:lnTo>
                  <a:lnTo>
                    <a:pt x="23" y="108"/>
                  </a:lnTo>
                  <a:lnTo>
                    <a:pt x="20" y="104"/>
                  </a:lnTo>
                  <a:lnTo>
                    <a:pt x="18" y="102"/>
                  </a:lnTo>
                  <a:lnTo>
                    <a:pt x="15" y="98"/>
                  </a:lnTo>
                  <a:lnTo>
                    <a:pt x="13" y="94"/>
                  </a:lnTo>
                  <a:lnTo>
                    <a:pt x="12" y="91"/>
                  </a:lnTo>
                  <a:lnTo>
                    <a:pt x="11" y="87"/>
                  </a:lnTo>
                  <a:lnTo>
                    <a:pt x="9" y="82"/>
                  </a:lnTo>
                  <a:lnTo>
                    <a:pt x="8" y="79"/>
                  </a:lnTo>
                  <a:lnTo>
                    <a:pt x="7" y="75"/>
                  </a:lnTo>
                  <a:lnTo>
                    <a:pt x="7" y="70"/>
                  </a:lnTo>
                  <a:lnTo>
                    <a:pt x="7" y="67"/>
                  </a:lnTo>
                  <a:lnTo>
                    <a:pt x="7" y="63"/>
                  </a:lnTo>
                  <a:lnTo>
                    <a:pt x="7" y="58"/>
                  </a:lnTo>
                  <a:lnTo>
                    <a:pt x="8" y="55"/>
                  </a:lnTo>
                  <a:lnTo>
                    <a:pt x="8" y="51"/>
                  </a:lnTo>
                  <a:lnTo>
                    <a:pt x="9" y="48"/>
                  </a:lnTo>
                  <a:lnTo>
                    <a:pt x="11" y="44"/>
                  </a:lnTo>
                  <a:lnTo>
                    <a:pt x="12" y="42"/>
                  </a:lnTo>
                  <a:lnTo>
                    <a:pt x="14" y="38"/>
                  </a:lnTo>
                  <a:lnTo>
                    <a:pt x="15" y="34"/>
                  </a:lnTo>
                  <a:lnTo>
                    <a:pt x="18" y="32"/>
                  </a:lnTo>
                  <a:lnTo>
                    <a:pt x="20" y="28"/>
                  </a:lnTo>
                  <a:lnTo>
                    <a:pt x="23" y="26"/>
                  </a:lnTo>
                  <a:lnTo>
                    <a:pt x="25" y="22"/>
                  </a:lnTo>
                  <a:lnTo>
                    <a:pt x="27" y="20"/>
                  </a:lnTo>
                  <a:lnTo>
                    <a:pt x="30" y="18"/>
                  </a:lnTo>
                  <a:lnTo>
                    <a:pt x="33" y="15"/>
                  </a:lnTo>
                  <a:lnTo>
                    <a:pt x="36" y="14"/>
                  </a:lnTo>
                  <a:lnTo>
                    <a:pt x="38" y="13"/>
                  </a:lnTo>
                  <a:lnTo>
                    <a:pt x="41" y="10"/>
                  </a:lnTo>
                  <a:lnTo>
                    <a:pt x="44" y="9"/>
                  </a:lnTo>
                  <a:lnTo>
                    <a:pt x="48" y="8"/>
                  </a:lnTo>
                  <a:lnTo>
                    <a:pt x="51" y="7"/>
                  </a:lnTo>
                  <a:lnTo>
                    <a:pt x="55" y="6"/>
                  </a:lnTo>
                  <a:lnTo>
                    <a:pt x="59" y="4"/>
                  </a:lnTo>
                  <a:lnTo>
                    <a:pt x="62" y="3"/>
                  </a:lnTo>
                  <a:lnTo>
                    <a:pt x="66" y="2"/>
                  </a:lnTo>
                  <a:lnTo>
                    <a:pt x="71" y="2"/>
                  </a:lnTo>
                  <a:lnTo>
                    <a:pt x="74" y="1"/>
                  </a:lnTo>
                  <a:lnTo>
                    <a:pt x="79" y="1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92" y="0"/>
                  </a:lnTo>
                  <a:lnTo>
                    <a:pt x="99" y="0"/>
                  </a:lnTo>
                  <a:lnTo>
                    <a:pt x="105" y="0"/>
                  </a:lnTo>
                  <a:lnTo>
                    <a:pt x="111" y="1"/>
                  </a:lnTo>
                  <a:lnTo>
                    <a:pt x="119" y="2"/>
                  </a:lnTo>
                  <a:lnTo>
                    <a:pt x="123" y="3"/>
                  </a:lnTo>
                  <a:lnTo>
                    <a:pt x="129" y="4"/>
                  </a:lnTo>
                  <a:lnTo>
                    <a:pt x="135" y="6"/>
                  </a:lnTo>
                  <a:lnTo>
                    <a:pt x="140" y="8"/>
                  </a:lnTo>
                  <a:lnTo>
                    <a:pt x="145" y="9"/>
                  </a:lnTo>
                  <a:lnTo>
                    <a:pt x="150" y="12"/>
                  </a:lnTo>
                  <a:lnTo>
                    <a:pt x="155" y="14"/>
                  </a:lnTo>
                  <a:lnTo>
                    <a:pt x="158" y="16"/>
                  </a:lnTo>
                  <a:lnTo>
                    <a:pt x="162" y="20"/>
                  </a:lnTo>
                  <a:lnTo>
                    <a:pt x="165" y="22"/>
                  </a:lnTo>
                  <a:lnTo>
                    <a:pt x="168" y="26"/>
                  </a:lnTo>
                  <a:lnTo>
                    <a:pt x="171" y="28"/>
                  </a:lnTo>
                  <a:lnTo>
                    <a:pt x="174" y="32"/>
                  </a:lnTo>
                  <a:lnTo>
                    <a:pt x="175" y="36"/>
                  </a:lnTo>
                  <a:lnTo>
                    <a:pt x="177" y="40"/>
                  </a:lnTo>
                  <a:lnTo>
                    <a:pt x="180" y="44"/>
                  </a:lnTo>
                  <a:lnTo>
                    <a:pt x="181" y="49"/>
                  </a:lnTo>
                  <a:lnTo>
                    <a:pt x="182" y="54"/>
                  </a:lnTo>
                  <a:lnTo>
                    <a:pt x="183" y="60"/>
                  </a:lnTo>
                  <a:lnTo>
                    <a:pt x="185" y="64"/>
                  </a:lnTo>
                  <a:lnTo>
                    <a:pt x="146" y="70"/>
                  </a:lnTo>
                  <a:lnTo>
                    <a:pt x="145" y="66"/>
                  </a:lnTo>
                  <a:lnTo>
                    <a:pt x="144" y="62"/>
                  </a:lnTo>
                  <a:lnTo>
                    <a:pt x="143" y="57"/>
                  </a:lnTo>
                  <a:lnTo>
                    <a:pt x="141" y="54"/>
                  </a:lnTo>
                  <a:lnTo>
                    <a:pt x="139" y="51"/>
                  </a:lnTo>
                  <a:lnTo>
                    <a:pt x="137" y="48"/>
                  </a:lnTo>
                  <a:lnTo>
                    <a:pt x="134" y="45"/>
                  </a:lnTo>
                  <a:lnTo>
                    <a:pt x="131" y="42"/>
                  </a:lnTo>
                  <a:lnTo>
                    <a:pt x="127" y="39"/>
                  </a:lnTo>
                  <a:lnTo>
                    <a:pt x="123" y="38"/>
                  </a:lnTo>
                  <a:lnTo>
                    <a:pt x="120" y="36"/>
                  </a:lnTo>
                  <a:lnTo>
                    <a:pt x="115" y="34"/>
                  </a:lnTo>
                  <a:lnTo>
                    <a:pt x="111" y="33"/>
                  </a:lnTo>
                  <a:lnTo>
                    <a:pt x="107" y="32"/>
                  </a:lnTo>
                  <a:lnTo>
                    <a:pt x="101" y="32"/>
                  </a:lnTo>
                  <a:lnTo>
                    <a:pt x="96" y="32"/>
                  </a:lnTo>
                  <a:lnTo>
                    <a:pt x="89" y="32"/>
                  </a:lnTo>
                  <a:lnTo>
                    <a:pt x="83" y="32"/>
                  </a:lnTo>
                  <a:lnTo>
                    <a:pt x="77" y="33"/>
                  </a:lnTo>
                  <a:lnTo>
                    <a:pt x="72" y="34"/>
                  </a:lnTo>
                  <a:lnTo>
                    <a:pt x="67" y="36"/>
                  </a:lnTo>
                  <a:lnTo>
                    <a:pt x="63" y="37"/>
                  </a:lnTo>
                  <a:lnTo>
                    <a:pt x="60" y="39"/>
                  </a:lnTo>
                  <a:lnTo>
                    <a:pt x="56" y="40"/>
                  </a:lnTo>
                  <a:lnTo>
                    <a:pt x="54" y="43"/>
                  </a:lnTo>
                  <a:lnTo>
                    <a:pt x="51" y="45"/>
                  </a:lnTo>
                  <a:lnTo>
                    <a:pt x="49" y="48"/>
                  </a:lnTo>
                  <a:lnTo>
                    <a:pt x="48" y="51"/>
                  </a:lnTo>
                  <a:lnTo>
                    <a:pt x="47" y="54"/>
                  </a:lnTo>
                  <a:lnTo>
                    <a:pt x="45" y="56"/>
                  </a:lnTo>
                  <a:lnTo>
                    <a:pt x="45" y="58"/>
                  </a:lnTo>
                  <a:lnTo>
                    <a:pt x="45" y="62"/>
                  </a:lnTo>
                  <a:lnTo>
                    <a:pt x="45" y="64"/>
                  </a:lnTo>
                  <a:lnTo>
                    <a:pt x="45" y="66"/>
                  </a:lnTo>
                  <a:lnTo>
                    <a:pt x="45" y="68"/>
                  </a:lnTo>
                  <a:lnTo>
                    <a:pt x="47" y="69"/>
                  </a:lnTo>
                  <a:lnTo>
                    <a:pt x="47" y="70"/>
                  </a:lnTo>
                  <a:lnTo>
                    <a:pt x="48" y="73"/>
                  </a:lnTo>
                  <a:lnTo>
                    <a:pt x="49" y="74"/>
                  </a:lnTo>
                  <a:lnTo>
                    <a:pt x="50" y="75"/>
                  </a:lnTo>
                  <a:lnTo>
                    <a:pt x="51" y="78"/>
                  </a:lnTo>
                  <a:lnTo>
                    <a:pt x="53" y="79"/>
                  </a:lnTo>
                  <a:lnTo>
                    <a:pt x="54" y="80"/>
                  </a:lnTo>
                  <a:lnTo>
                    <a:pt x="56" y="81"/>
                  </a:lnTo>
                  <a:lnTo>
                    <a:pt x="57" y="82"/>
                  </a:lnTo>
                  <a:lnTo>
                    <a:pt x="60" y="84"/>
                  </a:lnTo>
                  <a:lnTo>
                    <a:pt x="62" y="85"/>
                  </a:lnTo>
                  <a:lnTo>
                    <a:pt x="65" y="86"/>
                  </a:lnTo>
                  <a:lnTo>
                    <a:pt x="67" y="87"/>
                  </a:lnTo>
                  <a:lnTo>
                    <a:pt x="69" y="87"/>
                  </a:lnTo>
                  <a:lnTo>
                    <a:pt x="73" y="88"/>
                  </a:lnTo>
                  <a:lnTo>
                    <a:pt x="77" y="90"/>
                  </a:lnTo>
                  <a:lnTo>
                    <a:pt x="81" y="91"/>
                  </a:lnTo>
                  <a:lnTo>
                    <a:pt x="86" y="93"/>
                  </a:lnTo>
                  <a:lnTo>
                    <a:pt x="92" y="94"/>
                  </a:lnTo>
                  <a:lnTo>
                    <a:pt x="99" y="97"/>
                  </a:lnTo>
                  <a:lnTo>
                    <a:pt x="110" y="99"/>
                  </a:lnTo>
                  <a:lnTo>
                    <a:pt x="119" y="102"/>
                  </a:lnTo>
                  <a:lnTo>
                    <a:pt x="127" y="104"/>
                  </a:lnTo>
                  <a:lnTo>
                    <a:pt x="135" y="106"/>
                  </a:lnTo>
                  <a:lnTo>
                    <a:pt x="141" y="109"/>
                  </a:lnTo>
                  <a:lnTo>
                    <a:pt x="149" y="111"/>
                  </a:lnTo>
                  <a:lnTo>
                    <a:pt x="153" y="112"/>
                  </a:lnTo>
                  <a:lnTo>
                    <a:pt x="158" y="115"/>
                  </a:lnTo>
                  <a:lnTo>
                    <a:pt x="162" y="116"/>
                  </a:lnTo>
                  <a:lnTo>
                    <a:pt x="165" y="118"/>
                  </a:lnTo>
                  <a:lnTo>
                    <a:pt x="169" y="121"/>
                  </a:lnTo>
                  <a:lnTo>
                    <a:pt x="173" y="123"/>
                  </a:lnTo>
                  <a:lnTo>
                    <a:pt x="176" y="126"/>
                  </a:lnTo>
                  <a:lnTo>
                    <a:pt x="179" y="129"/>
                  </a:lnTo>
                  <a:lnTo>
                    <a:pt x="181" y="132"/>
                  </a:lnTo>
                  <a:lnTo>
                    <a:pt x="183" y="135"/>
                  </a:lnTo>
                  <a:lnTo>
                    <a:pt x="186" y="139"/>
                  </a:lnTo>
                  <a:lnTo>
                    <a:pt x="188" y="142"/>
                  </a:lnTo>
                  <a:lnTo>
                    <a:pt x="189" y="146"/>
                  </a:lnTo>
                  <a:lnTo>
                    <a:pt x="191" y="151"/>
                  </a:lnTo>
                  <a:lnTo>
                    <a:pt x="192" y="154"/>
                  </a:lnTo>
                  <a:lnTo>
                    <a:pt x="193" y="159"/>
                  </a:lnTo>
                  <a:lnTo>
                    <a:pt x="193" y="164"/>
                  </a:lnTo>
                  <a:lnTo>
                    <a:pt x="193" y="169"/>
                  </a:lnTo>
                  <a:lnTo>
                    <a:pt x="193" y="174"/>
                  </a:lnTo>
                  <a:lnTo>
                    <a:pt x="193" y="178"/>
                  </a:lnTo>
                  <a:lnTo>
                    <a:pt x="192" y="183"/>
                  </a:lnTo>
                  <a:lnTo>
                    <a:pt x="191" y="188"/>
                  </a:lnTo>
                  <a:lnTo>
                    <a:pt x="188" y="193"/>
                  </a:lnTo>
                  <a:lnTo>
                    <a:pt x="187" y="198"/>
                  </a:lnTo>
                  <a:lnTo>
                    <a:pt x="185" y="201"/>
                  </a:lnTo>
                  <a:lnTo>
                    <a:pt x="182" y="206"/>
                  </a:lnTo>
                  <a:lnTo>
                    <a:pt x="179" y="211"/>
                  </a:lnTo>
                  <a:lnTo>
                    <a:pt x="175" y="214"/>
                  </a:lnTo>
                  <a:lnTo>
                    <a:pt x="171" y="218"/>
                  </a:lnTo>
                  <a:lnTo>
                    <a:pt x="168" y="222"/>
                  </a:lnTo>
                  <a:lnTo>
                    <a:pt x="163" y="225"/>
                  </a:lnTo>
                  <a:lnTo>
                    <a:pt x="158" y="228"/>
                  </a:lnTo>
                  <a:lnTo>
                    <a:pt x="153" y="230"/>
                  </a:lnTo>
                  <a:lnTo>
                    <a:pt x="149" y="232"/>
                  </a:lnTo>
                  <a:lnTo>
                    <a:pt x="143" y="235"/>
                  </a:lnTo>
                  <a:lnTo>
                    <a:pt x="138" y="237"/>
                  </a:lnTo>
                  <a:lnTo>
                    <a:pt x="132" y="238"/>
                  </a:lnTo>
                  <a:lnTo>
                    <a:pt x="126" y="239"/>
                  </a:lnTo>
                  <a:lnTo>
                    <a:pt x="120" y="241"/>
                  </a:lnTo>
                  <a:lnTo>
                    <a:pt x="113" y="242"/>
                  </a:lnTo>
                  <a:lnTo>
                    <a:pt x="107" y="242"/>
                  </a:lnTo>
                  <a:lnTo>
                    <a:pt x="99" y="242"/>
                  </a:lnTo>
                  <a:lnTo>
                    <a:pt x="89" y="242"/>
                  </a:lnTo>
                  <a:lnTo>
                    <a:pt x="78" y="241"/>
                  </a:lnTo>
                  <a:lnTo>
                    <a:pt x="68" y="239"/>
                  </a:lnTo>
                  <a:lnTo>
                    <a:pt x="60" y="237"/>
                  </a:lnTo>
                  <a:lnTo>
                    <a:pt x="51" y="235"/>
                  </a:lnTo>
                  <a:lnTo>
                    <a:pt x="44" y="232"/>
                  </a:lnTo>
                  <a:lnTo>
                    <a:pt x="37" y="228"/>
                  </a:lnTo>
                  <a:lnTo>
                    <a:pt x="31" y="224"/>
                  </a:lnTo>
                  <a:lnTo>
                    <a:pt x="25" y="218"/>
                  </a:lnTo>
                  <a:lnTo>
                    <a:pt x="20" y="213"/>
                  </a:lnTo>
                  <a:lnTo>
                    <a:pt x="15" y="207"/>
                  </a:lnTo>
                  <a:lnTo>
                    <a:pt x="11" y="200"/>
                  </a:lnTo>
                  <a:lnTo>
                    <a:pt x="7" y="193"/>
                  </a:lnTo>
                  <a:lnTo>
                    <a:pt x="5" y="186"/>
                  </a:lnTo>
                  <a:lnTo>
                    <a:pt x="2" y="177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74"/>
            <p:cNvSpPr/>
            <p:nvPr/>
          </p:nvSpPr>
          <p:spPr>
            <a:xfrm>
              <a:off x="281" y="1422"/>
              <a:ext cx="60" cy="64"/>
            </a:xfrm>
            <a:custGeom>
              <a:avLst/>
              <a:gdLst/>
              <a:ahLst/>
              <a:cxnLst/>
              <a:rect l="l" t="t" r="r" b="b"/>
              <a:pathLst>
                <a:path w="300" h="320" extrusionOk="0">
                  <a:moveTo>
                    <a:pt x="0" y="320"/>
                  </a:moveTo>
                  <a:lnTo>
                    <a:pt x="122" y="0"/>
                  </a:lnTo>
                  <a:lnTo>
                    <a:pt x="168" y="0"/>
                  </a:lnTo>
                  <a:lnTo>
                    <a:pt x="300" y="320"/>
                  </a:lnTo>
                  <a:lnTo>
                    <a:pt x="251" y="320"/>
                  </a:lnTo>
                  <a:lnTo>
                    <a:pt x="214" y="223"/>
                  </a:lnTo>
                  <a:lnTo>
                    <a:pt x="80" y="223"/>
                  </a:lnTo>
                  <a:lnTo>
                    <a:pt x="44" y="320"/>
                  </a:lnTo>
                  <a:lnTo>
                    <a:pt x="0" y="320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74"/>
            <p:cNvSpPr/>
            <p:nvPr/>
          </p:nvSpPr>
          <p:spPr>
            <a:xfrm>
              <a:off x="299" y="1428"/>
              <a:ext cx="22" cy="31"/>
            </a:xfrm>
            <a:custGeom>
              <a:avLst/>
              <a:gdLst/>
              <a:ahLst/>
              <a:cxnLst/>
              <a:rect l="l" t="t" r="r" b="b"/>
              <a:pathLst>
                <a:path w="108" h="155" extrusionOk="0">
                  <a:moveTo>
                    <a:pt x="0" y="155"/>
                  </a:moveTo>
                  <a:lnTo>
                    <a:pt x="108" y="155"/>
                  </a:lnTo>
                  <a:lnTo>
                    <a:pt x="75" y="66"/>
                  </a:lnTo>
                  <a:lnTo>
                    <a:pt x="71" y="57"/>
                  </a:lnTo>
                  <a:lnTo>
                    <a:pt x="69" y="47"/>
                  </a:lnTo>
                  <a:lnTo>
                    <a:pt x="65" y="39"/>
                  </a:lnTo>
                  <a:lnTo>
                    <a:pt x="62" y="29"/>
                  </a:lnTo>
                  <a:lnTo>
                    <a:pt x="59" y="22"/>
                  </a:lnTo>
                  <a:lnTo>
                    <a:pt x="57" y="14"/>
                  </a:lnTo>
                  <a:lnTo>
                    <a:pt x="54" y="6"/>
                  </a:lnTo>
                  <a:lnTo>
                    <a:pt x="53" y="0"/>
                  </a:lnTo>
                  <a:lnTo>
                    <a:pt x="51" y="8"/>
                  </a:lnTo>
                  <a:lnTo>
                    <a:pt x="50" y="16"/>
                  </a:lnTo>
                  <a:lnTo>
                    <a:pt x="47" y="23"/>
                  </a:lnTo>
                  <a:lnTo>
                    <a:pt x="45" y="30"/>
                  </a:lnTo>
                  <a:lnTo>
                    <a:pt x="44" y="39"/>
                  </a:lnTo>
                  <a:lnTo>
                    <a:pt x="41" y="46"/>
                  </a:lnTo>
                  <a:lnTo>
                    <a:pt x="38" y="54"/>
                  </a:lnTo>
                  <a:lnTo>
                    <a:pt x="35" y="62"/>
                  </a:lnTo>
                  <a:lnTo>
                    <a:pt x="0" y="155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74"/>
            <p:cNvSpPr/>
            <p:nvPr/>
          </p:nvSpPr>
          <p:spPr>
            <a:xfrm>
              <a:off x="347" y="1422"/>
              <a:ext cx="40" cy="65"/>
            </a:xfrm>
            <a:custGeom>
              <a:avLst/>
              <a:gdLst/>
              <a:ahLst/>
              <a:cxnLst/>
              <a:rect l="l" t="t" r="r" b="b"/>
              <a:pathLst>
                <a:path w="201" h="325" extrusionOk="0">
                  <a:moveTo>
                    <a:pt x="36" y="320"/>
                  </a:moveTo>
                  <a:lnTo>
                    <a:pt x="0" y="32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14"/>
                  </a:lnTo>
                  <a:lnTo>
                    <a:pt x="45" y="107"/>
                  </a:lnTo>
                  <a:lnTo>
                    <a:pt x="53" y="101"/>
                  </a:lnTo>
                  <a:lnTo>
                    <a:pt x="60" y="95"/>
                  </a:lnTo>
                  <a:lnTo>
                    <a:pt x="67" y="90"/>
                  </a:lnTo>
                  <a:lnTo>
                    <a:pt x="75" y="87"/>
                  </a:lnTo>
                  <a:lnTo>
                    <a:pt x="84" y="85"/>
                  </a:lnTo>
                  <a:lnTo>
                    <a:pt x="93" y="83"/>
                  </a:lnTo>
                  <a:lnTo>
                    <a:pt x="103" y="83"/>
                  </a:lnTo>
                  <a:lnTo>
                    <a:pt x="108" y="83"/>
                  </a:lnTo>
                  <a:lnTo>
                    <a:pt x="113" y="83"/>
                  </a:lnTo>
                  <a:lnTo>
                    <a:pt x="119" y="84"/>
                  </a:lnTo>
                  <a:lnTo>
                    <a:pt x="123" y="85"/>
                  </a:lnTo>
                  <a:lnTo>
                    <a:pt x="128" y="86"/>
                  </a:lnTo>
                  <a:lnTo>
                    <a:pt x="133" y="87"/>
                  </a:lnTo>
                  <a:lnTo>
                    <a:pt x="138" y="90"/>
                  </a:lnTo>
                  <a:lnTo>
                    <a:pt x="143" y="91"/>
                  </a:lnTo>
                  <a:lnTo>
                    <a:pt x="147" y="93"/>
                  </a:lnTo>
                  <a:lnTo>
                    <a:pt x="152" y="96"/>
                  </a:lnTo>
                  <a:lnTo>
                    <a:pt x="156" y="98"/>
                  </a:lnTo>
                  <a:lnTo>
                    <a:pt x="161" y="102"/>
                  </a:lnTo>
                  <a:lnTo>
                    <a:pt x="164" y="104"/>
                  </a:lnTo>
                  <a:lnTo>
                    <a:pt x="168" y="108"/>
                  </a:lnTo>
                  <a:lnTo>
                    <a:pt x="171" y="111"/>
                  </a:lnTo>
                  <a:lnTo>
                    <a:pt x="175" y="115"/>
                  </a:lnTo>
                  <a:lnTo>
                    <a:pt x="177" y="120"/>
                  </a:lnTo>
                  <a:lnTo>
                    <a:pt x="180" y="123"/>
                  </a:lnTo>
                  <a:lnTo>
                    <a:pt x="183" y="128"/>
                  </a:lnTo>
                  <a:lnTo>
                    <a:pt x="186" y="133"/>
                  </a:lnTo>
                  <a:lnTo>
                    <a:pt x="188" y="138"/>
                  </a:lnTo>
                  <a:lnTo>
                    <a:pt x="191" y="143"/>
                  </a:lnTo>
                  <a:lnTo>
                    <a:pt x="192" y="147"/>
                  </a:lnTo>
                  <a:lnTo>
                    <a:pt x="194" y="153"/>
                  </a:lnTo>
                  <a:lnTo>
                    <a:pt x="195" y="159"/>
                  </a:lnTo>
                  <a:lnTo>
                    <a:pt x="197" y="164"/>
                  </a:lnTo>
                  <a:lnTo>
                    <a:pt x="198" y="170"/>
                  </a:lnTo>
                  <a:lnTo>
                    <a:pt x="199" y="176"/>
                  </a:lnTo>
                  <a:lnTo>
                    <a:pt x="200" y="182"/>
                  </a:lnTo>
                  <a:lnTo>
                    <a:pt x="200" y="188"/>
                  </a:lnTo>
                  <a:lnTo>
                    <a:pt x="200" y="194"/>
                  </a:lnTo>
                  <a:lnTo>
                    <a:pt x="201" y="200"/>
                  </a:lnTo>
                  <a:lnTo>
                    <a:pt x="200" y="215"/>
                  </a:lnTo>
                  <a:lnTo>
                    <a:pt x="199" y="229"/>
                  </a:lnTo>
                  <a:lnTo>
                    <a:pt x="197" y="241"/>
                  </a:lnTo>
                  <a:lnTo>
                    <a:pt x="193" y="253"/>
                  </a:lnTo>
                  <a:lnTo>
                    <a:pt x="189" y="265"/>
                  </a:lnTo>
                  <a:lnTo>
                    <a:pt x="185" y="275"/>
                  </a:lnTo>
                  <a:lnTo>
                    <a:pt x="179" y="284"/>
                  </a:lnTo>
                  <a:lnTo>
                    <a:pt x="171" y="293"/>
                  </a:lnTo>
                  <a:lnTo>
                    <a:pt x="164" y="301"/>
                  </a:lnTo>
                  <a:lnTo>
                    <a:pt x="156" y="307"/>
                  </a:lnTo>
                  <a:lnTo>
                    <a:pt x="147" y="313"/>
                  </a:lnTo>
                  <a:lnTo>
                    <a:pt x="139" y="318"/>
                  </a:lnTo>
                  <a:lnTo>
                    <a:pt x="129" y="321"/>
                  </a:lnTo>
                  <a:lnTo>
                    <a:pt x="120" y="324"/>
                  </a:lnTo>
                  <a:lnTo>
                    <a:pt x="110" y="325"/>
                  </a:lnTo>
                  <a:lnTo>
                    <a:pt x="101" y="325"/>
                  </a:lnTo>
                  <a:lnTo>
                    <a:pt x="91" y="325"/>
                  </a:lnTo>
                  <a:lnTo>
                    <a:pt x="81" y="324"/>
                  </a:lnTo>
                  <a:lnTo>
                    <a:pt x="72" y="320"/>
                  </a:lnTo>
                  <a:lnTo>
                    <a:pt x="63" y="316"/>
                  </a:lnTo>
                  <a:lnTo>
                    <a:pt x="56" y="312"/>
                  </a:lnTo>
                  <a:lnTo>
                    <a:pt x="49" y="306"/>
                  </a:lnTo>
                  <a:lnTo>
                    <a:pt x="42" y="299"/>
                  </a:lnTo>
                  <a:lnTo>
                    <a:pt x="36" y="291"/>
                  </a:lnTo>
                  <a:lnTo>
                    <a:pt x="36" y="320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74"/>
            <p:cNvSpPr/>
            <p:nvPr/>
          </p:nvSpPr>
          <p:spPr>
            <a:xfrm>
              <a:off x="354" y="1445"/>
              <a:ext cx="25" cy="35"/>
            </a:xfrm>
            <a:custGeom>
              <a:avLst/>
              <a:gdLst/>
              <a:ahLst/>
              <a:cxnLst/>
              <a:rect l="l" t="t" r="r" b="b"/>
              <a:pathLst>
                <a:path w="125" h="178" extrusionOk="0">
                  <a:moveTo>
                    <a:pt x="0" y="88"/>
                  </a:moveTo>
                  <a:lnTo>
                    <a:pt x="0" y="97"/>
                  </a:lnTo>
                  <a:lnTo>
                    <a:pt x="0" y="107"/>
                  </a:lnTo>
                  <a:lnTo>
                    <a:pt x="1" y="115"/>
                  </a:lnTo>
                  <a:lnTo>
                    <a:pt x="2" y="124"/>
                  </a:lnTo>
                  <a:lnTo>
                    <a:pt x="3" y="131"/>
                  </a:lnTo>
                  <a:lnTo>
                    <a:pt x="6" y="137"/>
                  </a:lnTo>
                  <a:lnTo>
                    <a:pt x="8" y="143"/>
                  </a:lnTo>
                  <a:lnTo>
                    <a:pt x="11" y="148"/>
                  </a:lnTo>
                  <a:lnTo>
                    <a:pt x="15" y="155"/>
                  </a:lnTo>
                  <a:lnTo>
                    <a:pt x="21" y="161"/>
                  </a:lnTo>
                  <a:lnTo>
                    <a:pt x="26" y="166"/>
                  </a:lnTo>
                  <a:lnTo>
                    <a:pt x="32" y="170"/>
                  </a:lnTo>
                  <a:lnTo>
                    <a:pt x="39" y="174"/>
                  </a:lnTo>
                  <a:lnTo>
                    <a:pt x="47" y="176"/>
                  </a:lnTo>
                  <a:lnTo>
                    <a:pt x="54" y="178"/>
                  </a:lnTo>
                  <a:lnTo>
                    <a:pt x="61" y="178"/>
                  </a:lnTo>
                  <a:lnTo>
                    <a:pt x="67" y="178"/>
                  </a:lnTo>
                  <a:lnTo>
                    <a:pt x="74" y="176"/>
                  </a:lnTo>
                  <a:lnTo>
                    <a:pt x="79" y="175"/>
                  </a:lnTo>
                  <a:lnTo>
                    <a:pt x="85" y="173"/>
                  </a:lnTo>
                  <a:lnTo>
                    <a:pt x="91" y="169"/>
                  </a:lnTo>
                  <a:lnTo>
                    <a:pt x="96" y="166"/>
                  </a:lnTo>
                  <a:lnTo>
                    <a:pt x="101" y="161"/>
                  </a:lnTo>
                  <a:lnTo>
                    <a:pt x="105" y="156"/>
                  </a:lnTo>
                  <a:lnTo>
                    <a:pt x="110" y="150"/>
                  </a:lnTo>
                  <a:lnTo>
                    <a:pt x="114" y="143"/>
                  </a:lnTo>
                  <a:lnTo>
                    <a:pt x="117" y="136"/>
                  </a:lnTo>
                  <a:lnTo>
                    <a:pt x="120" y="127"/>
                  </a:lnTo>
                  <a:lnTo>
                    <a:pt x="122" y="119"/>
                  </a:lnTo>
                  <a:lnTo>
                    <a:pt x="123" y="109"/>
                  </a:lnTo>
                  <a:lnTo>
                    <a:pt x="125" y="100"/>
                  </a:lnTo>
                  <a:lnTo>
                    <a:pt x="125" y="89"/>
                  </a:lnTo>
                  <a:lnTo>
                    <a:pt x="125" y="78"/>
                  </a:lnTo>
                  <a:lnTo>
                    <a:pt x="123" y="67"/>
                  </a:lnTo>
                  <a:lnTo>
                    <a:pt x="122" y="58"/>
                  </a:lnTo>
                  <a:lnTo>
                    <a:pt x="120" y="49"/>
                  </a:lnTo>
                  <a:lnTo>
                    <a:pt x="117" y="41"/>
                  </a:lnTo>
                  <a:lnTo>
                    <a:pt x="115" y="34"/>
                  </a:lnTo>
                  <a:lnTo>
                    <a:pt x="111" y="28"/>
                  </a:lnTo>
                  <a:lnTo>
                    <a:pt x="107" y="22"/>
                  </a:lnTo>
                  <a:lnTo>
                    <a:pt x="102" y="17"/>
                  </a:lnTo>
                  <a:lnTo>
                    <a:pt x="97" y="12"/>
                  </a:lnTo>
                  <a:lnTo>
                    <a:pt x="92" y="8"/>
                  </a:lnTo>
                  <a:lnTo>
                    <a:pt x="86" y="5"/>
                  </a:lnTo>
                  <a:lnTo>
                    <a:pt x="81" y="4"/>
                  </a:lnTo>
                  <a:lnTo>
                    <a:pt x="75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6" y="0"/>
                  </a:lnTo>
                  <a:lnTo>
                    <a:pt x="50" y="1"/>
                  </a:lnTo>
                  <a:lnTo>
                    <a:pt x="44" y="4"/>
                  </a:lnTo>
                  <a:lnTo>
                    <a:pt x="39" y="6"/>
                  </a:lnTo>
                  <a:lnTo>
                    <a:pt x="33" y="8"/>
                  </a:lnTo>
                  <a:lnTo>
                    <a:pt x="29" y="12"/>
                  </a:lnTo>
                  <a:lnTo>
                    <a:pt x="23" y="17"/>
                  </a:lnTo>
                  <a:lnTo>
                    <a:pt x="18" y="23"/>
                  </a:lnTo>
                  <a:lnTo>
                    <a:pt x="14" y="29"/>
                  </a:lnTo>
                  <a:lnTo>
                    <a:pt x="11" y="35"/>
                  </a:lnTo>
                  <a:lnTo>
                    <a:pt x="7" y="42"/>
                  </a:lnTo>
                  <a:lnTo>
                    <a:pt x="5" y="49"/>
                  </a:lnTo>
                  <a:lnTo>
                    <a:pt x="2" y="59"/>
                  </a:lnTo>
                  <a:lnTo>
                    <a:pt x="1" y="67"/>
                  </a:lnTo>
                  <a:lnTo>
                    <a:pt x="0" y="77"/>
                  </a:lnTo>
                  <a:lnTo>
                    <a:pt x="0" y="88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0" name="Google Shape;1090;p74"/>
            <p:cNvSpPr/>
            <p:nvPr/>
          </p:nvSpPr>
          <p:spPr>
            <a:xfrm>
              <a:off x="396" y="1439"/>
              <a:ext cx="38" cy="48"/>
            </a:xfrm>
            <a:custGeom>
              <a:avLst/>
              <a:gdLst/>
              <a:ahLst/>
              <a:cxnLst/>
              <a:rect l="l" t="t" r="r" b="b"/>
              <a:pathLst>
                <a:path w="189" h="238" extrusionOk="0">
                  <a:moveTo>
                    <a:pt x="153" y="233"/>
                  </a:moveTo>
                  <a:lnTo>
                    <a:pt x="153" y="200"/>
                  </a:lnTo>
                  <a:lnTo>
                    <a:pt x="145" y="208"/>
                  </a:lnTo>
                  <a:lnTo>
                    <a:pt x="138" y="216"/>
                  </a:lnTo>
                  <a:lnTo>
                    <a:pt x="130" y="224"/>
                  </a:lnTo>
                  <a:lnTo>
                    <a:pt x="121" y="228"/>
                  </a:lnTo>
                  <a:lnTo>
                    <a:pt x="112" y="233"/>
                  </a:lnTo>
                  <a:lnTo>
                    <a:pt x="101" y="235"/>
                  </a:lnTo>
                  <a:lnTo>
                    <a:pt x="90" y="238"/>
                  </a:lnTo>
                  <a:lnTo>
                    <a:pt x="79" y="238"/>
                  </a:lnTo>
                  <a:lnTo>
                    <a:pt x="75" y="238"/>
                  </a:lnTo>
                  <a:lnTo>
                    <a:pt x="69" y="238"/>
                  </a:lnTo>
                  <a:lnTo>
                    <a:pt x="64" y="237"/>
                  </a:lnTo>
                  <a:lnTo>
                    <a:pt x="59" y="237"/>
                  </a:lnTo>
                  <a:lnTo>
                    <a:pt x="54" y="235"/>
                  </a:lnTo>
                  <a:lnTo>
                    <a:pt x="49" y="234"/>
                  </a:lnTo>
                  <a:lnTo>
                    <a:pt x="46" y="232"/>
                  </a:lnTo>
                  <a:lnTo>
                    <a:pt x="41" y="231"/>
                  </a:lnTo>
                  <a:lnTo>
                    <a:pt x="36" y="228"/>
                  </a:lnTo>
                  <a:lnTo>
                    <a:pt x="33" y="226"/>
                  </a:lnTo>
                  <a:lnTo>
                    <a:pt x="29" y="224"/>
                  </a:lnTo>
                  <a:lnTo>
                    <a:pt x="25" y="221"/>
                  </a:lnTo>
                  <a:lnTo>
                    <a:pt x="22" y="219"/>
                  </a:lnTo>
                  <a:lnTo>
                    <a:pt x="19" y="216"/>
                  </a:lnTo>
                  <a:lnTo>
                    <a:pt x="17" y="214"/>
                  </a:lnTo>
                  <a:lnTo>
                    <a:pt x="15" y="210"/>
                  </a:lnTo>
                  <a:lnTo>
                    <a:pt x="12" y="208"/>
                  </a:lnTo>
                  <a:lnTo>
                    <a:pt x="10" y="204"/>
                  </a:lnTo>
                  <a:lnTo>
                    <a:pt x="9" y="201"/>
                  </a:lnTo>
                  <a:lnTo>
                    <a:pt x="7" y="197"/>
                  </a:lnTo>
                  <a:lnTo>
                    <a:pt x="5" y="194"/>
                  </a:lnTo>
                  <a:lnTo>
                    <a:pt x="4" y="190"/>
                  </a:lnTo>
                  <a:lnTo>
                    <a:pt x="3" y="185"/>
                  </a:lnTo>
                  <a:lnTo>
                    <a:pt x="3" y="182"/>
                  </a:lnTo>
                  <a:lnTo>
                    <a:pt x="1" y="178"/>
                  </a:lnTo>
                  <a:lnTo>
                    <a:pt x="1" y="174"/>
                  </a:lnTo>
                  <a:lnTo>
                    <a:pt x="0" y="171"/>
                  </a:lnTo>
                  <a:lnTo>
                    <a:pt x="0" y="166"/>
                  </a:lnTo>
                  <a:lnTo>
                    <a:pt x="0" y="161"/>
                  </a:lnTo>
                  <a:lnTo>
                    <a:pt x="0" y="156"/>
                  </a:lnTo>
                  <a:lnTo>
                    <a:pt x="0" y="150"/>
                  </a:lnTo>
                  <a:lnTo>
                    <a:pt x="0" y="144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130"/>
                  </a:lnTo>
                  <a:lnTo>
                    <a:pt x="40" y="137"/>
                  </a:lnTo>
                  <a:lnTo>
                    <a:pt x="40" y="144"/>
                  </a:lnTo>
                  <a:lnTo>
                    <a:pt x="40" y="150"/>
                  </a:lnTo>
                  <a:lnTo>
                    <a:pt x="40" y="155"/>
                  </a:lnTo>
                  <a:lnTo>
                    <a:pt x="40" y="160"/>
                  </a:lnTo>
                  <a:lnTo>
                    <a:pt x="41" y="165"/>
                  </a:lnTo>
                  <a:lnTo>
                    <a:pt x="41" y="168"/>
                  </a:lnTo>
                  <a:lnTo>
                    <a:pt x="42" y="171"/>
                  </a:lnTo>
                  <a:lnTo>
                    <a:pt x="42" y="176"/>
                  </a:lnTo>
                  <a:lnTo>
                    <a:pt x="45" y="179"/>
                  </a:lnTo>
                  <a:lnTo>
                    <a:pt x="46" y="182"/>
                  </a:lnTo>
                  <a:lnTo>
                    <a:pt x="47" y="185"/>
                  </a:lnTo>
                  <a:lnTo>
                    <a:pt x="49" y="188"/>
                  </a:lnTo>
                  <a:lnTo>
                    <a:pt x="52" y="191"/>
                  </a:lnTo>
                  <a:lnTo>
                    <a:pt x="54" y="194"/>
                  </a:lnTo>
                  <a:lnTo>
                    <a:pt x="58" y="196"/>
                  </a:lnTo>
                  <a:lnTo>
                    <a:pt x="60" y="197"/>
                  </a:lnTo>
                  <a:lnTo>
                    <a:pt x="64" y="200"/>
                  </a:lnTo>
                  <a:lnTo>
                    <a:pt x="67" y="201"/>
                  </a:lnTo>
                  <a:lnTo>
                    <a:pt x="71" y="202"/>
                  </a:lnTo>
                  <a:lnTo>
                    <a:pt x="75" y="203"/>
                  </a:lnTo>
                  <a:lnTo>
                    <a:pt x="78" y="204"/>
                  </a:lnTo>
                  <a:lnTo>
                    <a:pt x="83" y="204"/>
                  </a:lnTo>
                  <a:lnTo>
                    <a:pt x="87" y="204"/>
                  </a:lnTo>
                  <a:lnTo>
                    <a:pt x="91" y="204"/>
                  </a:lnTo>
                  <a:lnTo>
                    <a:pt x="96" y="204"/>
                  </a:lnTo>
                  <a:lnTo>
                    <a:pt x="100" y="203"/>
                  </a:lnTo>
                  <a:lnTo>
                    <a:pt x="105" y="202"/>
                  </a:lnTo>
                  <a:lnTo>
                    <a:pt x="108" y="201"/>
                  </a:lnTo>
                  <a:lnTo>
                    <a:pt x="113" y="200"/>
                  </a:lnTo>
                  <a:lnTo>
                    <a:pt x="117" y="197"/>
                  </a:lnTo>
                  <a:lnTo>
                    <a:pt x="120" y="196"/>
                  </a:lnTo>
                  <a:lnTo>
                    <a:pt x="124" y="194"/>
                  </a:lnTo>
                  <a:lnTo>
                    <a:pt x="127" y="190"/>
                  </a:lnTo>
                  <a:lnTo>
                    <a:pt x="131" y="188"/>
                  </a:lnTo>
                  <a:lnTo>
                    <a:pt x="133" y="185"/>
                  </a:lnTo>
                  <a:lnTo>
                    <a:pt x="136" y="182"/>
                  </a:lnTo>
                  <a:lnTo>
                    <a:pt x="138" y="178"/>
                  </a:lnTo>
                  <a:lnTo>
                    <a:pt x="141" y="174"/>
                  </a:lnTo>
                  <a:lnTo>
                    <a:pt x="142" y="171"/>
                  </a:lnTo>
                  <a:lnTo>
                    <a:pt x="144" y="166"/>
                  </a:lnTo>
                  <a:lnTo>
                    <a:pt x="145" y="162"/>
                  </a:lnTo>
                  <a:lnTo>
                    <a:pt x="147" y="156"/>
                  </a:lnTo>
                  <a:lnTo>
                    <a:pt x="148" y="152"/>
                  </a:lnTo>
                  <a:lnTo>
                    <a:pt x="148" y="146"/>
                  </a:lnTo>
                  <a:lnTo>
                    <a:pt x="149" y="140"/>
                  </a:lnTo>
                  <a:lnTo>
                    <a:pt x="149" y="132"/>
                  </a:lnTo>
                  <a:lnTo>
                    <a:pt x="149" y="125"/>
                  </a:lnTo>
                  <a:lnTo>
                    <a:pt x="149" y="0"/>
                  </a:lnTo>
                  <a:lnTo>
                    <a:pt x="189" y="0"/>
                  </a:lnTo>
                  <a:lnTo>
                    <a:pt x="189" y="233"/>
                  </a:lnTo>
                  <a:lnTo>
                    <a:pt x="153" y="233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1091;p74"/>
            <p:cNvSpPr/>
            <p:nvPr/>
          </p:nvSpPr>
          <p:spPr>
            <a:xfrm>
              <a:off x="442" y="1423"/>
              <a:ext cx="22" cy="63"/>
            </a:xfrm>
            <a:custGeom>
              <a:avLst/>
              <a:gdLst/>
              <a:ahLst/>
              <a:cxnLst/>
              <a:rect l="l" t="t" r="r" b="b"/>
              <a:pathLst>
                <a:path w="113" h="317" extrusionOk="0">
                  <a:moveTo>
                    <a:pt x="108" y="278"/>
                  </a:moveTo>
                  <a:lnTo>
                    <a:pt x="113" y="313"/>
                  </a:lnTo>
                  <a:lnTo>
                    <a:pt x="109" y="313"/>
                  </a:lnTo>
                  <a:lnTo>
                    <a:pt x="106" y="314"/>
                  </a:lnTo>
                  <a:lnTo>
                    <a:pt x="101" y="314"/>
                  </a:lnTo>
                  <a:lnTo>
                    <a:pt x="97" y="315"/>
                  </a:lnTo>
                  <a:lnTo>
                    <a:pt x="94" y="315"/>
                  </a:lnTo>
                  <a:lnTo>
                    <a:pt x="90" y="315"/>
                  </a:lnTo>
                  <a:lnTo>
                    <a:pt x="87" y="315"/>
                  </a:lnTo>
                  <a:lnTo>
                    <a:pt x="84" y="317"/>
                  </a:lnTo>
                  <a:lnTo>
                    <a:pt x="78" y="315"/>
                  </a:lnTo>
                  <a:lnTo>
                    <a:pt x="73" y="315"/>
                  </a:lnTo>
                  <a:lnTo>
                    <a:pt x="69" y="315"/>
                  </a:lnTo>
                  <a:lnTo>
                    <a:pt x="65" y="314"/>
                  </a:lnTo>
                  <a:lnTo>
                    <a:pt x="60" y="313"/>
                  </a:lnTo>
                  <a:lnTo>
                    <a:pt x="57" y="312"/>
                  </a:lnTo>
                  <a:lnTo>
                    <a:pt x="53" y="311"/>
                  </a:lnTo>
                  <a:lnTo>
                    <a:pt x="51" y="309"/>
                  </a:lnTo>
                  <a:lnTo>
                    <a:pt x="48" y="307"/>
                  </a:lnTo>
                  <a:lnTo>
                    <a:pt x="45" y="306"/>
                  </a:lnTo>
                  <a:lnTo>
                    <a:pt x="42" y="304"/>
                  </a:lnTo>
                  <a:lnTo>
                    <a:pt x="41" y="301"/>
                  </a:lnTo>
                  <a:lnTo>
                    <a:pt x="39" y="299"/>
                  </a:lnTo>
                  <a:lnTo>
                    <a:pt x="36" y="296"/>
                  </a:lnTo>
                  <a:lnTo>
                    <a:pt x="35" y="294"/>
                  </a:lnTo>
                  <a:lnTo>
                    <a:pt x="34" y="292"/>
                  </a:lnTo>
                  <a:lnTo>
                    <a:pt x="33" y="288"/>
                  </a:lnTo>
                  <a:lnTo>
                    <a:pt x="31" y="284"/>
                  </a:lnTo>
                  <a:lnTo>
                    <a:pt x="31" y="280"/>
                  </a:lnTo>
                  <a:lnTo>
                    <a:pt x="30" y="275"/>
                  </a:lnTo>
                  <a:lnTo>
                    <a:pt x="30" y="269"/>
                  </a:lnTo>
                  <a:lnTo>
                    <a:pt x="29" y="262"/>
                  </a:lnTo>
                  <a:lnTo>
                    <a:pt x="29" y="253"/>
                  </a:lnTo>
                  <a:lnTo>
                    <a:pt x="29" y="245"/>
                  </a:lnTo>
                  <a:lnTo>
                    <a:pt x="29" y="112"/>
                  </a:lnTo>
                  <a:lnTo>
                    <a:pt x="0" y="112"/>
                  </a:lnTo>
                  <a:lnTo>
                    <a:pt x="0" y="80"/>
                  </a:lnTo>
                  <a:lnTo>
                    <a:pt x="29" y="80"/>
                  </a:lnTo>
                  <a:lnTo>
                    <a:pt x="29" y="23"/>
                  </a:lnTo>
                  <a:lnTo>
                    <a:pt x="69" y="0"/>
                  </a:lnTo>
                  <a:lnTo>
                    <a:pt x="69" y="80"/>
                  </a:lnTo>
                  <a:lnTo>
                    <a:pt x="108" y="80"/>
                  </a:lnTo>
                  <a:lnTo>
                    <a:pt x="108" y="112"/>
                  </a:lnTo>
                  <a:lnTo>
                    <a:pt x="69" y="112"/>
                  </a:lnTo>
                  <a:lnTo>
                    <a:pt x="69" y="247"/>
                  </a:lnTo>
                  <a:lnTo>
                    <a:pt x="69" y="251"/>
                  </a:lnTo>
                  <a:lnTo>
                    <a:pt x="69" y="254"/>
                  </a:lnTo>
                  <a:lnTo>
                    <a:pt x="69" y="258"/>
                  </a:lnTo>
                  <a:lnTo>
                    <a:pt x="69" y="262"/>
                  </a:lnTo>
                  <a:lnTo>
                    <a:pt x="69" y="264"/>
                  </a:lnTo>
                  <a:lnTo>
                    <a:pt x="70" y="266"/>
                  </a:lnTo>
                  <a:lnTo>
                    <a:pt x="70" y="268"/>
                  </a:lnTo>
                  <a:lnTo>
                    <a:pt x="70" y="269"/>
                  </a:lnTo>
                  <a:lnTo>
                    <a:pt x="71" y="270"/>
                  </a:lnTo>
                  <a:lnTo>
                    <a:pt x="71" y="271"/>
                  </a:lnTo>
                  <a:lnTo>
                    <a:pt x="72" y="272"/>
                  </a:lnTo>
                  <a:lnTo>
                    <a:pt x="73" y="274"/>
                  </a:lnTo>
                  <a:lnTo>
                    <a:pt x="73" y="275"/>
                  </a:lnTo>
                  <a:lnTo>
                    <a:pt x="75" y="275"/>
                  </a:lnTo>
                  <a:lnTo>
                    <a:pt x="76" y="276"/>
                  </a:lnTo>
                  <a:lnTo>
                    <a:pt x="77" y="277"/>
                  </a:lnTo>
                  <a:lnTo>
                    <a:pt x="78" y="277"/>
                  </a:lnTo>
                  <a:lnTo>
                    <a:pt x="79" y="278"/>
                  </a:lnTo>
                  <a:lnTo>
                    <a:pt x="81" y="278"/>
                  </a:lnTo>
                  <a:lnTo>
                    <a:pt x="83" y="278"/>
                  </a:lnTo>
                  <a:lnTo>
                    <a:pt x="84" y="280"/>
                  </a:lnTo>
                  <a:lnTo>
                    <a:pt x="87" y="280"/>
                  </a:lnTo>
                  <a:lnTo>
                    <a:pt x="88" y="280"/>
                  </a:lnTo>
                  <a:lnTo>
                    <a:pt x="90" y="280"/>
                  </a:lnTo>
                  <a:lnTo>
                    <a:pt x="93" y="280"/>
                  </a:lnTo>
                  <a:lnTo>
                    <a:pt x="94" y="280"/>
                  </a:lnTo>
                  <a:lnTo>
                    <a:pt x="96" y="280"/>
                  </a:lnTo>
                  <a:lnTo>
                    <a:pt x="99" y="280"/>
                  </a:lnTo>
                  <a:lnTo>
                    <a:pt x="100" y="278"/>
                  </a:lnTo>
                  <a:lnTo>
                    <a:pt x="102" y="278"/>
                  </a:lnTo>
                  <a:lnTo>
                    <a:pt x="105" y="278"/>
                  </a:lnTo>
                  <a:lnTo>
                    <a:pt x="108" y="278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1092;p74"/>
            <p:cNvSpPr/>
            <p:nvPr/>
          </p:nvSpPr>
          <p:spPr>
            <a:xfrm>
              <a:off x="471" y="1438"/>
              <a:ext cx="63" cy="48"/>
            </a:xfrm>
            <a:custGeom>
              <a:avLst/>
              <a:gdLst/>
              <a:ahLst/>
              <a:cxnLst/>
              <a:rect l="l" t="t" r="r" b="b"/>
              <a:pathLst>
                <a:path w="314" h="237" extrusionOk="0">
                  <a:moveTo>
                    <a:pt x="0" y="237"/>
                  </a:moveTo>
                  <a:lnTo>
                    <a:pt x="0" y="4"/>
                  </a:lnTo>
                  <a:lnTo>
                    <a:pt x="34" y="4"/>
                  </a:lnTo>
                  <a:lnTo>
                    <a:pt x="34" y="38"/>
                  </a:lnTo>
                  <a:lnTo>
                    <a:pt x="38" y="33"/>
                  </a:lnTo>
                  <a:lnTo>
                    <a:pt x="40" y="30"/>
                  </a:lnTo>
                  <a:lnTo>
                    <a:pt x="44" y="26"/>
                  </a:lnTo>
                  <a:lnTo>
                    <a:pt x="48" y="22"/>
                  </a:lnTo>
                  <a:lnTo>
                    <a:pt x="51" y="19"/>
                  </a:lnTo>
                  <a:lnTo>
                    <a:pt x="55" y="15"/>
                  </a:lnTo>
                  <a:lnTo>
                    <a:pt x="60" y="13"/>
                  </a:lnTo>
                  <a:lnTo>
                    <a:pt x="63" y="10"/>
                  </a:lnTo>
                  <a:lnTo>
                    <a:pt x="68" y="8"/>
                  </a:lnTo>
                  <a:lnTo>
                    <a:pt x="73" y="6"/>
                  </a:lnTo>
                  <a:lnTo>
                    <a:pt x="78" y="3"/>
                  </a:lnTo>
                  <a:lnTo>
                    <a:pt x="84" y="2"/>
                  </a:lnTo>
                  <a:lnTo>
                    <a:pt x="88" y="1"/>
                  </a:lnTo>
                  <a:lnTo>
                    <a:pt x="93" y="1"/>
                  </a:lnTo>
                  <a:lnTo>
                    <a:pt x="99" y="0"/>
                  </a:lnTo>
                  <a:lnTo>
                    <a:pt x="105" y="0"/>
                  </a:lnTo>
                  <a:lnTo>
                    <a:pt x="111" y="0"/>
                  </a:lnTo>
                  <a:lnTo>
                    <a:pt x="117" y="1"/>
                  </a:lnTo>
                  <a:lnTo>
                    <a:pt x="123" y="1"/>
                  </a:lnTo>
                  <a:lnTo>
                    <a:pt x="128" y="2"/>
                  </a:lnTo>
                  <a:lnTo>
                    <a:pt x="134" y="3"/>
                  </a:lnTo>
                  <a:lnTo>
                    <a:pt x="139" y="6"/>
                  </a:lnTo>
                  <a:lnTo>
                    <a:pt x="144" y="8"/>
                  </a:lnTo>
                  <a:lnTo>
                    <a:pt x="147" y="10"/>
                  </a:lnTo>
                  <a:lnTo>
                    <a:pt x="151" y="13"/>
                  </a:lnTo>
                  <a:lnTo>
                    <a:pt x="154" y="16"/>
                  </a:lnTo>
                  <a:lnTo>
                    <a:pt x="158" y="20"/>
                  </a:lnTo>
                  <a:lnTo>
                    <a:pt x="162" y="24"/>
                  </a:lnTo>
                  <a:lnTo>
                    <a:pt x="164" y="27"/>
                  </a:lnTo>
                  <a:lnTo>
                    <a:pt x="166" y="31"/>
                  </a:lnTo>
                  <a:lnTo>
                    <a:pt x="169" y="36"/>
                  </a:lnTo>
                  <a:lnTo>
                    <a:pt x="171" y="40"/>
                  </a:lnTo>
                  <a:lnTo>
                    <a:pt x="177" y="31"/>
                  </a:lnTo>
                  <a:lnTo>
                    <a:pt x="186" y="22"/>
                  </a:lnTo>
                  <a:lnTo>
                    <a:pt x="194" y="15"/>
                  </a:lnTo>
                  <a:lnTo>
                    <a:pt x="202" y="9"/>
                  </a:lnTo>
                  <a:lnTo>
                    <a:pt x="212" y="6"/>
                  </a:lnTo>
                  <a:lnTo>
                    <a:pt x="222" y="2"/>
                  </a:lnTo>
                  <a:lnTo>
                    <a:pt x="231" y="1"/>
                  </a:lnTo>
                  <a:lnTo>
                    <a:pt x="242" y="0"/>
                  </a:lnTo>
                  <a:lnTo>
                    <a:pt x="250" y="0"/>
                  </a:lnTo>
                  <a:lnTo>
                    <a:pt x="259" y="1"/>
                  </a:lnTo>
                  <a:lnTo>
                    <a:pt x="266" y="2"/>
                  </a:lnTo>
                  <a:lnTo>
                    <a:pt x="273" y="4"/>
                  </a:lnTo>
                  <a:lnTo>
                    <a:pt x="279" y="7"/>
                  </a:lnTo>
                  <a:lnTo>
                    <a:pt x="285" y="10"/>
                  </a:lnTo>
                  <a:lnTo>
                    <a:pt x="291" y="14"/>
                  </a:lnTo>
                  <a:lnTo>
                    <a:pt x="296" y="19"/>
                  </a:lnTo>
                  <a:lnTo>
                    <a:pt x="300" y="24"/>
                  </a:lnTo>
                  <a:lnTo>
                    <a:pt x="303" y="30"/>
                  </a:lnTo>
                  <a:lnTo>
                    <a:pt x="307" y="36"/>
                  </a:lnTo>
                  <a:lnTo>
                    <a:pt x="309" y="43"/>
                  </a:lnTo>
                  <a:lnTo>
                    <a:pt x="312" y="51"/>
                  </a:lnTo>
                  <a:lnTo>
                    <a:pt x="313" y="60"/>
                  </a:lnTo>
                  <a:lnTo>
                    <a:pt x="314" y="68"/>
                  </a:lnTo>
                  <a:lnTo>
                    <a:pt x="314" y="78"/>
                  </a:lnTo>
                  <a:lnTo>
                    <a:pt x="314" y="237"/>
                  </a:lnTo>
                  <a:lnTo>
                    <a:pt x="276" y="237"/>
                  </a:lnTo>
                  <a:lnTo>
                    <a:pt x="276" y="91"/>
                  </a:lnTo>
                  <a:lnTo>
                    <a:pt x="274" y="85"/>
                  </a:lnTo>
                  <a:lnTo>
                    <a:pt x="274" y="80"/>
                  </a:lnTo>
                  <a:lnTo>
                    <a:pt x="274" y="75"/>
                  </a:lnTo>
                  <a:lnTo>
                    <a:pt x="274" y="70"/>
                  </a:lnTo>
                  <a:lnTo>
                    <a:pt x="273" y="67"/>
                  </a:lnTo>
                  <a:lnTo>
                    <a:pt x="273" y="63"/>
                  </a:lnTo>
                  <a:lnTo>
                    <a:pt x="272" y="60"/>
                  </a:lnTo>
                  <a:lnTo>
                    <a:pt x="271" y="57"/>
                  </a:lnTo>
                  <a:lnTo>
                    <a:pt x="270" y="55"/>
                  </a:lnTo>
                  <a:lnTo>
                    <a:pt x="268" y="52"/>
                  </a:lnTo>
                  <a:lnTo>
                    <a:pt x="267" y="50"/>
                  </a:lnTo>
                  <a:lnTo>
                    <a:pt x="266" y="48"/>
                  </a:lnTo>
                  <a:lnTo>
                    <a:pt x="264" y="45"/>
                  </a:lnTo>
                  <a:lnTo>
                    <a:pt x="262" y="44"/>
                  </a:lnTo>
                  <a:lnTo>
                    <a:pt x="260" y="42"/>
                  </a:lnTo>
                  <a:lnTo>
                    <a:pt x="258" y="40"/>
                  </a:lnTo>
                  <a:lnTo>
                    <a:pt x="255" y="38"/>
                  </a:lnTo>
                  <a:lnTo>
                    <a:pt x="252" y="37"/>
                  </a:lnTo>
                  <a:lnTo>
                    <a:pt x="249" y="37"/>
                  </a:lnTo>
                  <a:lnTo>
                    <a:pt x="247" y="36"/>
                  </a:lnTo>
                  <a:lnTo>
                    <a:pt x="243" y="34"/>
                  </a:lnTo>
                  <a:lnTo>
                    <a:pt x="241" y="34"/>
                  </a:lnTo>
                  <a:lnTo>
                    <a:pt x="237" y="33"/>
                  </a:lnTo>
                  <a:lnTo>
                    <a:pt x="234" y="33"/>
                  </a:lnTo>
                  <a:lnTo>
                    <a:pt x="228" y="34"/>
                  </a:lnTo>
                  <a:lnTo>
                    <a:pt x="222" y="34"/>
                  </a:lnTo>
                  <a:lnTo>
                    <a:pt x="217" y="36"/>
                  </a:lnTo>
                  <a:lnTo>
                    <a:pt x="211" y="38"/>
                  </a:lnTo>
                  <a:lnTo>
                    <a:pt x="206" y="40"/>
                  </a:lnTo>
                  <a:lnTo>
                    <a:pt x="201" y="43"/>
                  </a:lnTo>
                  <a:lnTo>
                    <a:pt x="198" y="46"/>
                  </a:lnTo>
                  <a:lnTo>
                    <a:pt x="193" y="50"/>
                  </a:lnTo>
                  <a:lnTo>
                    <a:pt x="189" y="55"/>
                  </a:lnTo>
                  <a:lnTo>
                    <a:pt x="186" y="60"/>
                  </a:lnTo>
                  <a:lnTo>
                    <a:pt x="183" y="64"/>
                  </a:lnTo>
                  <a:lnTo>
                    <a:pt x="181" y="72"/>
                  </a:lnTo>
                  <a:lnTo>
                    <a:pt x="180" y="78"/>
                  </a:lnTo>
                  <a:lnTo>
                    <a:pt x="177" y="86"/>
                  </a:lnTo>
                  <a:lnTo>
                    <a:pt x="177" y="93"/>
                  </a:lnTo>
                  <a:lnTo>
                    <a:pt x="177" y="102"/>
                  </a:lnTo>
                  <a:lnTo>
                    <a:pt x="177" y="237"/>
                  </a:lnTo>
                  <a:lnTo>
                    <a:pt x="138" y="237"/>
                  </a:lnTo>
                  <a:lnTo>
                    <a:pt x="138" y="86"/>
                  </a:lnTo>
                  <a:lnTo>
                    <a:pt x="138" y="80"/>
                  </a:lnTo>
                  <a:lnTo>
                    <a:pt x="136" y="74"/>
                  </a:lnTo>
                  <a:lnTo>
                    <a:pt x="136" y="68"/>
                  </a:lnTo>
                  <a:lnTo>
                    <a:pt x="135" y="63"/>
                  </a:lnTo>
                  <a:lnTo>
                    <a:pt x="134" y="58"/>
                  </a:lnTo>
                  <a:lnTo>
                    <a:pt x="132" y="55"/>
                  </a:lnTo>
                  <a:lnTo>
                    <a:pt x="130" y="50"/>
                  </a:lnTo>
                  <a:lnTo>
                    <a:pt x="128" y="46"/>
                  </a:lnTo>
                  <a:lnTo>
                    <a:pt x="126" y="44"/>
                  </a:lnTo>
                  <a:lnTo>
                    <a:pt x="122" y="42"/>
                  </a:lnTo>
                  <a:lnTo>
                    <a:pt x="118" y="39"/>
                  </a:lnTo>
                  <a:lnTo>
                    <a:pt x="115" y="37"/>
                  </a:lnTo>
                  <a:lnTo>
                    <a:pt x="111" y="36"/>
                  </a:lnTo>
                  <a:lnTo>
                    <a:pt x="106" y="34"/>
                  </a:lnTo>
                  <a:lnTo>
                    <a:pt x="102" y="34"/>
                  </a:lnTo>
                  <a:lnTo>
                    <a:pt x="97" y="33"/>
                  </a:lnTo>
                  <a:lnTo>
                    <a:pt x="92" y="34"/>
                  </a:lnTo>
                  <a:lnTo>
                    <a:pt x="88" y="34"/>
                  </a:lnTo>
                  <a:lnTo>
                    <a:pt x="84" y="34"/>
                  </a:lnTo>
                  <a:lnTo>
                    <a:pt x="80" y="36"/>
                  </a:lnTo>
                  <a:lnTo>
                    <a:pt x="76" y="37"/>
                  </a:lnTo>
                  <a:lnTo>
                    <a:pt x="73" y="39"/>
                  </a:lnTo>
                  <a:lnTo>
                    <a:pt x="69" y="40"/>
                  </a:lnTo>
                  <a:lnTo>
                    <a:pt x="66" y="43"/>
                  </a:lnTo>
                  <a:lnTo>
                    <a:pt x="62" y="45"/>
                  </a:lnTo>
                  <a:lnTo>
                    <a:pt x="58" y="48"/>
                  </a:lnTo>
                  <a:lnTo>
                    <a:pt x="56" y="50"/>
                  </a:lnTo>
                  <a:lnTo>
                    <a:pt x="54" y="54"/>
                  </a:lnTo>
                  <a:lnTo>
                    <a:pt x="51" y="56"/>
                  </a:lnTo>
                  <a:lnTo>
                    <a:pt x="49" y="60"/>
                  </a:lnTo>
                  <a:lnTo>
                    <a:pt x="46" y="64"/>
                  </a:lnTo>
                  <a:lnTo>
                    <a:pt x="45" y="68"/>
                  </a:lnTo>
                  <a:lnTo>
                    <a:pt x="44" y="73"/>
                  </a:lnTo>
                  <a:lnTo>
                    <a:pt x="43" y="78"/>
                  </a:lnTo>
                  <a:lnTo>
                    <a:pt x="42" y="82"/>
                  </a:lnTo>
                  <a:lnTo>
                    <a:pt x="40" y="88"/>
                  </a:lnTo>
                  <a:lnTo>
                    <a:pt x="39" y="94"/>
                  </a:lnTo>
                  <a:lnTo>
                    <a:pt x="39" y="102"/>
                  </a:lnTo>
                  <a:lnTo>
                    <a:pt x="39" y="109"/>
                  </a:lnTo>
                  <a:lnTo>
                    <a:pt x="39" y="117"/>
                  </a:lnTo>
                  <a:lnTo>
                    <a:pt x="39" y="237"/>
                  </a:lnTo>
                  <a:lnTo>
                    <a:pt x="0" y="237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1093;p74"/>
            <p:cNvSpPr/>
            <p:nvPr/>
          </p:nvSpPr>
          <p:spPr>
            <a:xfrm>
              <a:off x="543" y="1438"/>
              <a:ext cx="43" cy="49"/>
            </a:xfrm>
            <a:custGeom>
              <a:avLst/>
              <a:gdLst/>
              <a:ahLst/>
              <a:cxnLst/>
              <a:rect l="l" t="t" r="r" b="b"/>
              <a:pathLst>
                <a:path w="213" h="242" extrusionOk="0">
                  <a:moveTo>
                    <a:pt x="171" y="163"/>
                  </a:moveTo>
                  <a:lnTo>
                    <a:pt x="212" y="168"/>
                  </a:lnTo>
                  <a:lnTo>
                    <a:pt x="210" y="176"/>
                  </a:lnTo>
                  <a:lnTo>
                    <a:pt x="206" y="184"/>
                  </a:lnTo>
                  <a:lnTo>
                    <a:pt x="202" y="192"/>
                  </a:lnTo>
                  <a:lnTo>
                    <a:pt x="199" y="199"/>
                  </a:lnTo>
                  <a:lnTo>
                    <a:pt x="194" y="206"/>
                  </a:lnTo>
                  <a:lnTo>
                    <a:pt x="189" y="212"/>
                  </a:lnTo>
                  <a:lnTo>
                    <a:pt x="183" y="218"/>
                  </a:lnTo>
                  <a:lnTo>
                    <a:pt x="177" y="223"/>
                  </a:lnTo>
                  <a:lnTo>
                    <a:pt x="170" y="228"/>
                  </a:lnTo>
                  <a:lnTo>
                    <a:pt x="163" y="231"/>
                  </a:lnTo>
                  <a:lnTo>
                    <a:pt x="156" y="235"/>
                  </a:lnTo>
                  <a:lnTo>
                    <a:pt x="147" y="237"/>
                  </a:lnTo>
                  <a:lnTo>
                    <a:pt x="139" y="239"/>
                  </a:lnTo>
                  <a:lnTo>
                    <a:pt x="129" y="241"/>
                  </a:lnTo>
                  <a:lnTo>
                    <a:pt x="120" y="242"/>
                  </a:lnTo>
                  <a:lnTo>
                    <a:pt x="110" y="242"/>
                  </a:lnTo>
                  <a:lnTo>
                    <a:pt x="98" y="242"/>
                  </a:lnTo>
                  <a:lnTo>
                    <a:pt x="86" y="241"/>
                  </a:lnTo>
                  <a:lnTo>
                    <a:pt x="75" y="238"/>
                  </a:lnTo>
                  <a:lnTo>
                    <a:pt x="64" y="235"/>
                  </a:lnTo>
                  <a:lnTo>
                    <a:pt x="55" y="230"/>
                  </a:lnTo>
                  <a:lnTo>
                    <a:pt x="45" y="225"/>
                  </a:lnTo>
                  <a:lnTo>
                    <a:pt x="37" y="218"/>
                  </a:lnTo>
                  <a:lnTo>
                    <a:pt x="30" y="211"/>
                  </a:lnTo>
                  <a:lnTo>
                    <a:pt x="22" y="202"/>
                  </a:lnTo>
                  <a:lnTo>
                    <a:pt x="16" y="194"/>
                  </a:lnTo>
                  <a:lnTo>
                    <a:pt x="12" y="184"/>
                  </a:lnTo>
                  <a:lnTo>
                    <a:pt x="7" y="174"/>
                  </a:lnTo>
                  <a:lnTo>
                    <a:pt x="3" y="162"/>
                  </a:lnTo>
                  <a:lnTo>
                    <a:pt x="1" y="150"/>
                  </a:lnTo>
                  <a:lnTo>
                    <a:pt x="0" y="136"/>
                  </a:lnTo>
                  <a:lnTo>
                    <a:pt x="0" y="123"/>
                  </a:lnTo>
                  <a:lnTo>
                    <a:pt x="0" y="109"/>
                  </a:lnTo>
                  <a:lnTo>
                    <a:pt x="1" y="96"/>
                  </a:lnTo>
                  <a:lnTo>
                    <a:pt x="3" y="82"/>
                  </a:lnTo>
                  <a:lnTo>
                    <a:pt x="7" y="70"/>
                  </a:lnTo>
                  <a:lnTo>
                    <a:pt x="12" y="60"/>
                  </a:lnTo>
                  <a:lnTo>
                    <a:pt x="16" y="50"/>
                  </a:lnTo>
                  <a:lnTo>
                    <a:pt x="22" y="40"/>
                  </a:lnTo>
                  <a:lnTo>
                    <a:pt x="30" y="32"/>
                  </a:lnTo>
                  <a:lnTo>
                    <a:pt x="38" y="25"/>
                  </a:lnTo>
                  <a:lnTo>
                    <a:pt x="46" y="18"/>
                  </a:lnTo>
                  <a:lnTo>
                    <a:pt x="55" y="13"/>
                  </a:lnTo>
                  <a:lnTo>
                    <a:pt x="64" y="8"/>
                  </a:lnTo>
                  <a:lnTo>
                    <a:pt x="74" y="4"/>
                  </a:lnTo>
                  <a:lnTo>
                    <a:pt x="85" y="2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130" y="2"/>
                  </a:lnTo>
                  <a:lnTo>
                    <a:pt x="140" y="4"/>
                  </a:lnTo>
                  <a:lnTo>
                    <a:pt x="151" y="8"/>
                  </a:lnTo>
                  <a:lnTo>
                    <a:pt x="159" y="12"/>
                  </a:lnTo>
                  <a:lnTo>
                    <a:pt x="169" y="18"/>
                  </a:lnTo>
                  <a:lnTo>
                    <a:pt x="176" y="24"/>
                  </a:lnTo>
                  <a:lnTo>
                    <a:pt x="184" y="31"/>
                  </a:lnTo>
                  <a:lnTo>
                    <a:pt x="190" y="39"/>
                  </a:lnTo>
                  <a:lnTo>
                    <a:pt x="198" y="49"/>
                  </a:lnTo>
                  <a:lnTo>
                    <a:pt x="202" y="58"/>
                  </a:lnTo>
                  <a:lnTo>
                    <a:pt x="206" y="69"/>
                  </a:lnTo>
                  <a:lnTo>
                    <a:pt x="210" y="81"/>
                  </a:lnTo>
                  <a:lnTo>
                    <a:pt x="212" y="93"/>
                  </a:lnTo>
                  <a:lnTo>
                    <a:pt x="213" y="106"/>
                  </a:lnTo>
                  <a:lnTo>
                    <a:pt x="213" y="121"/>
                  </a:lnTo>
                  <a:lnTo>
                    <a:pt x="213" y="122"/>
                  </a:lnTo>
                  <a:lnTo>
                    <a:pt x="213" y="123"/>
                  </a:lnTo>
                  <a:lnTo>
                    <a:pt x="213" y="124"/>
                  </a:lnTo>
                  <a:lnTo>
                    <a:pt x="213" y="127"/>
                  </a:lnTo>
                  <a:lnTo>
                    <a:pt x="213" y="128"/>
                  </a:lnTo>
                  <a:lnTo>
                    <a:pt x="213" y="129"/>
                  </a:lnTo>
                  <a:lnTo>
                    <a:pt x="213" y="132"/>
                  </a:lnTo>
                  <a:lnTo>
                    <a:pt x="40" y="132"/>
                  </a:lnTo>
                  <a:lnTo>
                    <a:pt x="40" y="140"/>
                  </a:lnTo>
                  <a:lnTo>
                    <a:pt x="43" y="150"/>
                  </a:lnTo>
                  <a:lnTo>
                    <a:pt x="44" y="157"/>
                  </a:lnTo>
                  <a:lnTo>
                    <a:pt x="46" y="165"/>
                  </a:lnTo>
                  <a:lnTo>
                    <a:pt x="50" y="172"/>
                  </a:lnTo>
                  <a:lnTo>
                    <a:pt x="54" y="178"/>
                  </a:lnTo>
                  <a:lnTo>
                    <a:pt x="57" y="184"/>
                  </a:lnTo>
                  <a:lnTo>
                    <a:pt x="62" y="189"/>
                  </a:lnTo>
                  <a:lnTo>
                    <a:pt x="67" y="194"/>
                  </a:lnTo>
                  <a:lnTo>
                    <a:pt x="72" y="199"/>
                  </a:lnTo>
                  <a:lnTo>
                    <a:pt x="78" y="202"/>
                  </a:lnTo>
                  <a:lnTo>
                    <a:pt x="84" y="205"/>
                  </a:lnTo>
                  <a:lnTo>
                    <a:pt x="90" y="207"/>
                  </a:lnTo>
                  <a:lnTo>
                    <a:pt x="97" y="208"/>
                  </a:lnTo>
                  <a:lnTo>
                    <a:pt x="103" y="210"/>
                  </a:lnTo>
                  <a:lnTo>
                    <a:pt x="110" y="210"/>
                  </a:lnTo>
                  <a:lnTo>
                    <a:pt x="116" y="210"/>
                  </a:lnTo>
                  <a:lnTo>
                    <a:pt x="121" y="210"/>
                  </a:lnTo>
                  <a:lnTo>
                    <a:pt x="126" y="208"/>
                  </a:lnTo>
                  <a:lnTo>
                    <a:pt x="130" y="207"/>
                  </a:lnTo>
                  <a:lnTo>
                    <a:pt x="135" y="206"/>
                  </a:lnTo>
                  <a:lnTo>
                    <a:pt x="139" y="204"/>
                  </a:lnTo>
                  <a:lnTo>
                    <a:pt x="144" y="201"/>
                  </a:lnTo>
                  <a:lnTo>
                    <a:pt x="147" y="199"/>
                  </a:lnTo>
                  <a:lnTo>
                    <a:pt x="151" y="195"/>
                  </a:lnTo>
                  <a:lnTo>
                    <a:pt x="154" y="192"/>
                  </a:lnTo>
                  <a:lnTo>
                    <a:pt x="158" y="188"/>
                  </a:lnTo>
                  <a:lnTo>
                    <a:pt x="162" y="184"/>
                  </a:lnTo>
                  <a:lnTo>
                    <a:pt x="164" y="180"/>
                  </a:lnTo>
                  <a:lnTo>
                    <a:pt x="166" y="174"/>
                  </a:lnTo>
                  <a:lnTo>
                    <a:pt x="169" y="169"/>
                  </a:lnTo>
                  <a:lnTo>
                    <a:pt x="171" y="163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1094;p74"/>
            <p:cNvSpPr/>
            <p:nvPr/>
          </p:nvSpPr>
          <p:spPr>
            <a:xfrm>
              <a:off x="552" y="1445"/>
              <a:ext cx="26" cy="13"/>
            </a:xfrm>
            <a:custGeom>
              <a:avLst/>
              <a:gdLst/>
              <a:ahLst/>
              <a:cxnLst/>
              <a:rect l="l" t="t" r="r" b="b"/>
              <a:pathLst>
                <a:path w="129" h="67" extrusionOk="0">
                  <a:moveTo>
                    <a:pt x="0" y="67"/>
                  </a:moveTo>
                  <a:lnTo>
                    <a:pt x="129" y="67"/>
                  </a:lnTo>
                  <a:lnTo>
                    <a:pt x="128" y="60"/>
                  </a:lnTo>
                  <a:lnTo>
                    <a:pt x="127" y="53"/>
                  </a:lnTo>
                  <a:lnTo>
                    <a:pt x="126" y="47"/>
                  </a:lnTo>
                  <a:lnTo>
                    <a:pt x="125" y="41"/>
                  </a:lnTo>
                  <a:lnTo>
                    <a:pt x="122" y="36"/>
                  </a:lnTo>
                  <a:lnTo>
                    <a:pt x="120" y="31"/>
                  </a:lnTo>
                  <a:lnTo>
                    <a:pt x="117" y="26"/>
                  </a:lnTo>
                  <a:lnTo>
                    <a:pt x="114" y="23"/>
                  </a:lnTo>
                  <a:lnTo>
                    <a:pt x="109" y="18"/>
                  </a:lnTo>
                  <a:lnTo>
                    <a:pt x="104" y="13"/>
                  </a:lnTo>
                  <a:lnTo>
                    <a:pt x="98" y="8"/>
                  </a:lnTo>
                  <a:lnTo>
                    <a:pt x="92" y="6"/>
                  </a:lnTo>
                  <a:lnTo>
                    <a:pt x="86" y="4"/>
                  </a:lnTo>
                  <a:lnTo>
                    <a:pt x="80" y="1"/>
                  </a:lnTo>
                  <a:lnTo>
                    <a:pt x="73" y="0"/>
                  </a:lnTo>
                  <a:lnTo>
                    <a:pt x="66" y="0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7" y="2"/>
                  </a:lnTo>
                  <a:lnTo>
                    <a:pt x="41" y="5"/>
                  </a:lnTo>
                  <a:lnTo>
                    <a:pt x="35" y="7"/>
                  </a:lnTo>
                  <a:lnTo>
                    <a:pt x="30" y="10"/>
                  </a:lnTo>
                  <a:lnTo>
                    <a:pt x="25" y="14"/>
                  </a:lnTo>
                  <a:lnTo>
                    <a:pt x="20" y="18"/>
                  </a:lnTo>
                  <a:lnTo>
                    <a:pt x="15" y="23"/>
                  </a:lnTo>
                  <a:lnTo>
                    <a:pt x="12" y="28"/>
                  </a:lnTo>
                  <a:lnTo>
                    <a:pt x="8" y="34"/>
                  </a:lnTo>
                  <a:lnTo>
                    <a:pt x="6" y="40"/>
                  </a:lnTo>
                  <a:lnTo>
                    <a:pt x="3" y="46"/>
                  </a:lnTo>
                  <a:lnTo>
                    <a:pt x="1" y="53"/>
                  </a:lnTo>
                  <a:lnTo>
                    <a:pt x="0" y="59"/>
                  </a:lnTo>
                  <a:lnTo>
                    <a:pt x="0" y="67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1095;p74"/>
            <p:cNvSpPr/>
            <p:nvPr/>
          </p:nvSpPr>
          <p:spPr>
            <a:xfrm>
              <a:off x="595" y="1438"/>
              <a:ext cx="38" cy="48"/>
            </a:xfrm>
            <a:custGeom>
              <a:avLst/>
              <a:gdLst/>
              <a:ahLst/>
              <a:cxnLst/>
              <a:rect l="l" t="t" r="r" b="b"/>
              <a:pathLst>
                <a:path w="190" h="237" extrusionOk="0">
                  <a:moveTo>
                    <a:pt x="0" y="237"/>
                  </a:moveTo>
                  <a:lnTo>
                    <a:pt x="0" y="4"/>
                  </a:lnTo>
                  <a:lnTo>
                    <a:pt x="36" y="4"/>
                  </a:lnTo>
                  <a:lnTo>
                    <a:pt x="36" y="38"/>
                  </a:lnTo>
                  <a:lnTo>
                    <a:pt x="43" y="28"/>
                  </a:lnTo>
                  <a:lnTo>
                    <a:pt x="51" y="21"/>
                  </a:lnTo>
                  <a:lnTo>
                    <a:pt x="59" y="14"/>
                  </a:lnTo>
                  <a:lnTo>
                    <a:pt x="67" y="9"/>
                  </a:lnTo>
                  <a:lnTo>
                    <a:pt x="77" y="4"/>
                  </a:lnTo>
                  <a:lnTo>
                    <a:pt x="88" y="2"/>
                  </a:lnTo>
                  <a:lnTo>
                    <a:pt x="99" y="0"/>
                  </a:lnTo>
                  <a:lnTo>
                    <a:pt x="111" y="0"/>
                  </a:lnTo>
                  <a:lnTo>
                    <a:pt x="115" y="0"/>
                  </a:lnTo>
                  <a:lnTo>
                    <a:pt x="120" y="0"/>
                  </a:lnTo>
                  <a:lnTo>
                    <a:pt x="125" y="1"/>
                  </a:lnTo>
                  <a:lnTo>
                    <a:pt x="130" y="2"/>
                  </a:lnTo>
                  <a:lnTo>
                    <a:pt x="135" y="2"/>
                  </a:lnTo>
                  <a:lnTo>
                    <a:pt x="139" y="4"/>
                  </a:lnTo>
                  <a:lnTo>
                    <a:pt x="144" y="6"/>
                  </a:lnTo>
                  <a:lnTo>
                    <a:pt x="149" y="7"/>
                  </a:lnTo>
                  <a:lnTo>
                    <a:pt x="153" y="9"/>
                  </a:lnTo>
                  <a:lnTo>
                    <a:pt x="157" y="12"/>
                  </a:lnTo>
                  <a:lnTo>
                    <a:pt x="161" y="14"/>
                  </a:lnTo>
                  <a:lnTo>
                    <a:pt x="165" y="16"/>
                  </a:lnTo>
                  <a:lnTo>
                    <a:pt x="167" y="19"/>
                  </a:lnTo>
                  <a:lnTo>
                    <a:pt x="171" y="21"/>
                  </a:lnTo>
                  <a:lnTo>
                    <a:pt x="173" y="24"/>
                  </a:lnTo>
                  <a:lnTo>
                    <a:pt x="175" y="27"/>
                  </a:lnTo>
                  <a:lnTo>
                    <a:pt x="177" y="30"/>
                  </a:lnTo>
                  <a:lnTo>
                    <a:pt x="179" y="33"/>
                  </a:lnTo>
                  <a:lnTo>
                    <a:pt x="181" y="37"/>
                  </a:lnTo>
                  <a:lnTo>
                    <a:pt x="183" y="40"/>
                  </a:lnTo>
                  <a:lnTo>
                    <a:pt x="184" y="44"/>
                  </a:lnTo>
                  <a:lnTo>
                    <a:pt x="185" y="48"/>
                  </a:lnTo>
                  <a:lnTo>
                    <a:pt x="186" y="52"/>
                  </a:lnTo>
                  <a:lnTo>
                    <a:pt x="187" y="56"/>
                  </a:lnTo>
                  <a:lnTo>
                    <a:pt x="187" y="60"/>
                  </a:lnTo>
                  <a:lnTo>
                    <a:pt x="189" y="62"/>
                  </a:lnTo>
                  <a:lnTo>
                    <a:pt x="189" y="67"/>
                  </a:lnTo>
                  <a:lnTo>
                    <a:pt x="189" y="72"/>
                  </a:lnTo>
                  <a:lnTo>
                    <a:pt x="189" y="76"/>
                  </a:lnTo>
                  <a:lnTo>
                    <a:pt x="190" y="81"/>
                  </a:lnTo>
                  <a:lnTo>
                    <a:pt x="190" y="87"/>
                  </a:lnTo>
                  <a:lnTo>
                    <a:pt x="190" y="94"/>
                  </a:lnTo>
                  <a:lnTo>
                    <a:pt x="190" y="237"/>
                  </a:lnTo>
                  <a:lnTo>
                    <a:pt x="150" y="237"/>
                  </a:lnTo>
                  <a:lnTo>
                    <a:pt x="150" y="96"/>
                  </a:lnTo>
                  <a:lnTo>
                    <a:pt x="150" y="90"/>
                  </a:lnTo>
                  <a:lnTo>
                    <a:pt x="150" y="85"/>
                  </a:lnTo>
                  <a:lnTo>
                    <a:pt x="149" y="80"/>
                  </a:lnTo>
                  <a:lnTo>
                    <a:pt x="149" y="75"/>
                  </a:lnTo>
                  <a:lnTo>
                    <a:pt x="148" y="70"/>
                  </a:lnTo>
                  <a:lnTo>
                    <a:pt x="148" y="67"/>
                  </a:lnTo>
                  <a:lnTo>
                    <a:pt x="147" y="63"/>
                  </a:lnTo>
                  <a:lnTo>
                    <a:pt x="145" y="60"/>
                  </a:lnTo>
                  <a:lnTo>
                    <a:pt x="144" y="57"/>
                  </a:lnTo>
                  <a:lnTo>
                    <a:pt x="143" y="54"/>
                  </a:lnTo>
                  <a:lnTo>
                    <a:pt x="141" y="51"/>
                  </a:lnTo>
                  <a:lnTo>
                    <a:pt x="139" y="49"/>
                  </a:lnTo>
                  <a:lnTo>
                    <a:pt x="137" y="46"/>
                  </a:lnTo>
                  <a:lnTo>
                    <a:pt x="135" y="45"/>
                  </a:lnTo>
                  <a:lnTo>
                    <a:pt x="132" y="43"/>
                  </a:lnTo>
                  <a:lnTo>
                    <a:pt x="130" y="40"/>
                  </a:lnTo>
                  <a:lnTo>
                    <a:pt x="126" y="39"/>
                  </a:lnTo>
                  <a:lnTo>
                    <a:pt x="123" y="38"/>
                  </a:lnTo>
                  <a:lnTo>
                    <a:pt x="120" y="37"/>
                  </a:lnTo>
                  <a:lnTo>
                    <a:pt x="117" y="36"/>
                  </a:lnTo>
                  <a:lnTo>
                    <a:pt x="113" y="34"/>
                  </a:lnTo>
                  <a:lnTo>
                    <a:pt x="109" y="34"/>
                  </a:lnTo>
                  <a:lnTo>
                    <a:pt x="106" y="33"/>
                  </a:lnTo>
                  <a:lnTo>
                    <a:pt x="102" y="33"/>
                  </a:lnTo>
                  <a:lnTo>
                    <a:pt x="95" y="34"/>
                  </a:lnTo>
                  <a:lnTo>
                    <a:pt x="90" y="34"/>
                  </a:lnTo>
                  <a:lnTo>
                    <a:pt x="84" y="36"/>
                  </a:lnTo>
                  <a:lnTo>
                    <a:pt x="78" y="38"/>
                  </a:lnTo>
                  <a:lnTo>
                    <a:pt x="73" y="40"/>
                  </a:lnTo>
                  <a:lnTo>
                    <a:pt x="67" y="43"/>
                  </a:lnTo>
                  <a:lnTo>
                    <a:pt x="63" y="46"/>
                  </a:lnTo>
                  <a:lnTo>
                    <a:pt x="58" y="50"/>
                  </a:lnTo>
                  <a:lnTo>
                    <a:pt x="54" y="54"/>
                  </a:lnTo>
                  <a:lnTo>
                    <a:pt x="51" y="60"/>
                  </a:lnTo>
                  <a:lnTo>
                    <a:pt x="47" y="66"/>
                  </a:lnTo>
                  <a:lnTo>
                    <a:pt x="45" y="73"/>
                  </a:lnTo>
                  <a:lnTo>
                    <a:pt x="42" y="81"/>
                  </a:lnTo>
                  <a:lnTo>
                    <a:pt x="41" y="90"/>
                  </a:lnTo>
                  <a:lnTo>
                    <a:pt x="40" y="99"/>
                  </a:lnTo>
                  <a:lnTo>
                    <a:pt x="40" y="110"/>
                  </a:lnTo>
                  <a:lnTo>
                    <a:pt x="40" y="237"/>
                  </a:lnTo>
                  <a:lnTo>
                    <a:pt x="0" y="237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1096;p74"/>
            <p:cNvSpPr/>
            <p:nvPr/>
          </p:nvSpPr>
          <p:spPr>
            <a:xfrm>
              <a:off x="641" y="1423"/>
              <a:ext cx="23" cy="63"/>
            </a:xfrm>
            <a:custGeom>
              <a:avLst/>
              <a:gdLst/>
              <a:ahLst/>
              <a:cxnLst/>
              <a:rect l="l" t="t" r="r" b="b"/>
              <a:pathLst>
                <a:path w="113" h="317" extrusionOk="0">
                  <a:moveTo>
                    <a:pt x="108" y="278"/>
                  </a:moveTo>
                  <a:lnTo>
                    <a:pt x="113" y="313"/>
                  </a:lnTo>
                  <a:lnTo>
                    <a:pt x="109" y="313"/>
                  </a:lnTo>
                  <a:lnTo>
                    <a:pt x="106" y="314"/>
                  </a:lnTo>
                  <a:lnTo>
                    <a:pt x="101" y="314"/>
                  </a:lnTo>
                  <a:lnTo>
                    <a:pt x="97" y="315"/>
                  </a:lnTo>
                  <a:lnTo>
                    <a:pt x="94" y="315"/>
                  </a:lnTo>
                  <a:lnTo>
                    <a:pt x="90" y="315"/>
                  </a:lnTo>
                  <a:lnTo>
                    <a:pt x="87" y="315"/>
                  </a:lnTo>
                  <a:lnTo>
                    <a:pt x="84" y="317"/>
                  </a:lnTo>
                  <a:lnTo>
                    <a:pt x="78" y="315"/>
                  </a:lnTo>
                  <a:lnTo>
                    <a:pt x="73" y="315"/>
                  </a:lnTo>
                  <a:lnTo>
                    <a:pt x="69" y="315"/>
                  </a:lnTo>
                  <a:lnTo>
                    <a:pt x="65" y="314"/>
                  </a:lnTo>
                  <a:lnTo>
                    <a:pt x="60" y="313"/>
                  </a:lnTo>
                  <a:lnTo>
                    <a:pt x="57" y="312"/>
                  </a:lnTo>
                  <a:lnTo>
                    <a:pt x="53" y="311"/>
                  </a:lnTo>
                  <a:lnTo>
                    <a:pt x="51" y="309"/>
                  </a:lnTo>
                  <a:lnTo>
                    <a:pt x="47" y="307"/>
                  </a:lnTo>
                  <a:lnTo>
                    <a:pt x="45" y="306"/>
                  </a:lnTo>
                  <a:lnTo>
                    <a:pt x="42" y="304"/>
                  </a:lnTo>
                  <a:lnTo>
                    <a:pt x="41" y="301"/>
                  </a:lnTo>
                  <a:lnTo>
                    <a:pt x="39" y="299"/>
                  </a:lnTo>
                  <a:lnTo>
                    <a:pt x="36" y="296"/>
                  </a:lnTo>
                  <a:lnTo>
                    <a:pt x="35" y="294"/>
                  </a:lnTo>
                  <a:lnTo>
                    <a:pt x="34" y="292"/>
                  </a:lnTo>
                  <a:lnTo>
                    <a:pt x="33" y="288"/>
                  </a:lnTo>
                  <a:lnTo>
                    <a:pt x="31" y="284"/>
                  </a:lnTo>
                  <a:lnTo>
                    <a:pt x="31" y="280"/>
                  </a:lnTo>
                  <a:lnTo>
                    <a:pt x="30" y="275"/>
                  </a:lnTo>
                  <a:lnTo>
                    <a:pt x="30" y="269"/>
                  </a:lnTo>
                  <a:lnTo>
                    <a:pt x="29" y="262"/>
                  </a:lnTo>
                  <a:lnTo>
                    <a:pt x="29" y="253"/>
                  </a:lnTo>
                  <a:lnTo>
                    <a:pt x="29" y="245"/>
                  </a:lnTo>
                  <a:lnTo>
                    <a:pt x="29" y="112"/>
                  </a:lnTo>
                  <a:lnTo>
                    <a:pt x="0" y="112"/>
                  </a:lnTo>
                  <a:lnTo>
                    <a:pt x="0" y="80"/>
                  </a:lnTo>
                  <a:lnTo>
                    <a:pt x="29" y="80"/>
                  </a:lnTo>
                  <a:lnTo>
                    <a:pt x="29" y="23"/>
                  </a:lnTo>
                  <a:lnTo>
                    <a:pt x="69" y="0"/>
                  </a:lnTo>
                  <a:lnTo>
                    <a:pt x="69" y="80"/>
                  </a:lnTo>
                  <a:lnTo>
                    <a:pt x="108" y="80"/>
                  </a:lnTo>
                  <a:lnTo>
                    <a:pt x="108" y="112"/>
                  </a:lnTo>
                  <a:lnTo>
                    <a:pt x="69" y="112"/>
                  </a:lnTo>
                  <a:lnTo>
                    <a:pt x="69" y="247"/>
                  </a:lnTo>
                  <a:lnTo>
                    <a:pt x="69" y="251"/>
                  </a:lnTo>
                  <a:lnTo>
                    <a:pt x="69" y="254"/>
                  </a:lnTo>
                  <a:lnTo>
                    <a:pt x="69" y="258"/>
                  </a:lnTo>
                  <a:lnTo>
                    <a:pt x="69" y="262"/>
                  </a:lnTo>
                  <a:lnTo>
                    <a:pt x="69" y="264"/>
                  </a:lnTo>
                  <a:lnTo>
                    <a:pt x="70" y="266"/>
                  </a:lnTo>
                  <a:lnTo>
                    <a:pt x="70" y="268"/>
                  </a:lnTo>
                  <a:lnTo>
                    <a:pt x="70" y="269"/>
                  </a:lnTo>
                  <a:lnTo>
                    <a:pt x="71" y="270"/>
                  </a:lnTo>
                  <a:lnTo>
                    <a:pt x="71" y="271"/>
                  </a:lnTo>
                  <a:lnTo>
                    <a:pt x="72" y="272"/>
                  </a:lnTo>
                  <a:lnTo>
                    <a:pt x="73" y="274"/>
                  </a:lnTo>
                  <a:lnTo>
                    <a:pt x="73" y="275"/>
                  </a:lnTo>
                  <a:lnTo>
                    <a:pt x="75" y="275"/>
                  </a:lnTo>
                  <a:lnTo>
                    <a:pt x="76" y="276"/>
                  </a:lnTo>
                  <a:lnTo>
                    <a:pt x="77" y="277"/>
                  </a:lnTo>
                  <a:lnTo>
                    <a:pt x="78" y="277"/>
                  </a:lnTo>
                  <a:lnTo>
                    <a:pt x="79" y="278"/>
                  </a:lnTo>
                  <a:lnTo>
                    <a:pt x="81" y="278"/>
                  </a:lnTo>
                  <a:lnTo>
                    <a:pt x="83" y="278"/>
                  </a:lnTo>
                  <a:lnTo>
                    <a:pt x="84" y="280"/>
                  </a:lnTo>
                  <a:lnTo>
                    <a:pt x="87" y="280"/>
                  </a:lnTo>
                  <a:lnTo>
                    <a:pt x="88" y="280"/>
                  </a:lnTo>
                  <a:lnTo>
                    <a:pt x="90" y="280"/>
                  </a:lnTo>
                  <a:lnTo>
                    <a:pt x="93" y="280"/>
                  </a:lnTo>
                  <a:lnTo>
                    <a:pt x="94" y="280"/>
                  </a:lnTo>
                  <a:lnTo>
                    <a:pt x="96" y="280"/>
                  </a:lnTo>
                  <a:lnTo>
                    <a:pt x="99" y="280"/>
                  </a:lnTo>
                  <a:lnTo>
                    <a:pt x="100" y="278"/>
                  </a:lnTo>
                  <a:lnTo>
                    <a:pt x="102" y="278"/>
                  </a:lnTo>
                  <a:lnTo>
                    <a:pt x="105" y="278"/>
                  </a:lnTo>
                  <a:lnTo>
                    <a:pt x="108" y="278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1097;p74"/>
            <p:cNvSpPr/>
            <p:nvPr/>
          </p:nvSpPr>
          <p:spPr>
            <a:xfrm>
              <a:off x="666" y="1438"/>
              <a:ext cx="38" cy="49"/>
            </a:xfrm>
            <a:custGeom>
              <a:avLst/>
              <a:gdLst/>
              <a:ahLst/>
              <a:cxnLst/>
              <a:rect l="l" t="t" r="r" b="b"/>
              <a:pathLst>
                <a:path w="193" h="242" extrusionOk="0">
                  <a:moveTo>
                    <a:pt x="0" y="168"/>
                  </a:moveTo>
                  <a:lnTo>
                    <a:pt x="39" y="162"/>
                  </a:lnTo>
                  <a:lnTo>
                    <a:pt x="41" y="168"/>
                  </a:lnTo>
                  <a:lnTo>
                    <a:pt x="42" y="172"/>
                  </a:lnTo>
                  <a:lnTo>
                    <a:pt x="43" y="177"/>
                  </a:lnTo>
                  <a:lnTo>
                    <a:pt x="45" y="182"/>
                  </a:lnTo>
                  <a:lnTo>
                    <a:pt x="48" y="187"/>
                  </a:lnTo>
                  <a:lnTo>
                    <a:pt x="50" y="190"/>
                  </a:lnTo>
                  <a:lnTo>
                    <a:pt x="54" y="194"/>
                  </a:lnTo>
                  <a:lnTo>
                    <a:pt x="57" y="198"/>
                  </a:lnTo>
                  <a:lnTo>
                    <a:pt x="61" y="200"/>
                  </a:lnTo>
                  <a:lnTo>
                    <a:pt x="66" y="204"/>
                  </a:lnTo>
                  <a:lnTo>
                    <a:pt x="71" y="205"/>
                  </a:lnTo>
                  <a:lnTo>
                    <a:pt x="75" y="207"/>
                  </a:lnTo>
                  <a:lnTo>
                    <a:pt x="81" y="208"/>
                  </a:lnTo>
                  <a:lnTo>
                    <a:pt x="86" y="210"/>
                  </a:lnTo>
                  <a:lnTo>
                    <a:pt x="93" y="210"/>
                  </a:lnTo>
                  <a:lnTo>
                    <a:pt x="99" y="210"/>
                  </a:lnTo>
                  <a:lnTo>
                    <a:pt x="105" y="210"/>
                  </a:lnTo>
                  <a:lnTo>
                    <a:pt x="113" y="210"/>
                  </a:lnTo>
                  <a:lnTo>
                    <a:pt x="117" y="208"/>
                  </a:lnTo>
                  <a:lnTo>
                    <a:pt x="123" y="207"/>
                  </a:lnTo>
                  <a:lnTo>
                    <a:pt x="128" y="206"/>
                  </a:lnTo>
                  <a:lnTo>
                    <a:pt x="132" y="204"/>
                  </a:lnTo>
                  <a:lnTo>
                    <a:pt x="137" y="201"/>
                  </a:lnTo>
                  <a:lnTo>
                    <a:pt x="140" y="199"/>
                  </a:lnTo>
                  <a:lnTo>
                    <a:pt x="143" y="196"/>
                  </a:lnTo>
                  <a:lnTo>
                    <a:pt x="145" y="193"/>
                  </a:lnTo>
                  <a:lnTo>
                    <a:pt x="147" y="190"/>
                  </a:lnTo>
                  <a:lnTo>
                    <a:pt x="150" y="187"/>
                  </a:lnTo>
                  <a:lnTo>
                    <a:pt x="151" y="183"/>
                  </a:lnTo>
                  <a:lnTo>
                    <a:pt x="152" y="181"/>
                  </a:lnTo>
                  <a:lnTo>
                    <a:pt x="152" y="177"/>
                  </a:lnTo>
                  <a:lnTo>
                    <a:pt x="152" y="174"/>
                  </a:lnTo>
                  <a:lnTo>
                    <a:pt x="152" y="170"/>
                  </a:lnTo>
                  <a:lnTo>
                    <a:pt x="152" y="166"/>
                  </a:lnTo>
                  <a:lnTo>
                    <a:pt x="151" y="164"/>
                  </a:lnTo>
                  <a:lnTo>
                    <a:pt x="150" y="162"/>
                  </a:lnTo>
                  <a:lnTo>
                    <a:pt x="149" y="159"/>
                  </a:lnTo>
                  <a:lnTo>
                    <a:pt x="146" y="157"/>
                  </a:lnTo>
                  <a:lnTo>
                    <a:pt x="144" y="154"/>
                  </a:lnTo>
                  <a:lnTo>
                    <a:pt x="141" y="152"/>
                  </a:lnTo>
                  <a:lnTo>
                    <a:pt x="139" y="151"/>
                  </a:lnTo>
                  <a:lnTo>
                    <a:pt x="135" y="150"/>
                  </a:lnTo>
                  <a:lnTo>
                    <a:pt x="132" y="147"/>
                  </a:lnTo>
                  <a:lnTo>
                    <a:pt x="127" y="146"/>
                  </a:lnTo>
                  <a:lnTo>
                    <a:pt x="121" y="145"/>
                  </a:lnTo>
                  <a:lnTo>
                    <a:pt x="115" y="142"/>
                  </a:lnTo>
                  <a:lnTo>
                    <a:pt x="109" y="141"/>
                  </a:lnTo>
                  <a:lnTo>
                    <a:pt x="101" y="139"/>
                  </a:lnTo>
                  <a:lnTo>
                    <a:pt x="91" y="136"/>
                  </a:lnTo>
                  <a:lnTo>
                    <a:pt x="81" y="134"/>
                  </a:lnTo>
                  <a:lnTo>
                    <a:pt x="72" y="130"/>
                  </a:lnTo>
                  <a:lnTo>
                    <a:pt x="65" y="128"/>
                  </a:lnTo>
                  <a:lnTo>
                    <a:pt x="57" y="127"/>
                  </a:lnTo>
                  <a:lnTo>
                    <a:pt x="51" y="124"/>
                  </a:lnTo>
                  <a:lnTo>
                    <a:pt x="45" y="122"/>
                  </a:lnTo>
                  <a:lnTo>
                    <a:pt x="41" y="120"/>
                  </a:lnTo>
                  <a:lnTo>
                    <a:pt x="37" y="117"/>
                  </a:lnTo>
                  <a:lnTo>
                    <a:pt x="33" y="116"/>
                  </a:lnTo>
                  <a:lnTo>
                    <a:pt x="30" y="112"/>
                  </a:lnTo>
                  <a:lnTo>
                    <a:pt x="26" y="110"/>
                  </a:lnTo>
                  <a:lnTo>
                    <a:pt x="23" y="108"/>
                  </a:lnTo>
                  <a:lnTo>
                    <a:pt x="20" y="104"/>
                  </a:lnTo>
                  <a:lnTo>
                    <a:pt x="18" y="102"/>
                  </a:lnTo>
                  <a:lnTo>
                    <a:pt x="15" y="98"/>
                  </a:lnTo>
                  <a:lnTo>
                    <a:pt x="13" y="94"/>
                  </a:lnTo>
                  <a:lnTo>
                    <a:pt x="12" y="91"/>
                  </a:lnTo>
                  <a:lnTo>
                    <a:pt x="11" y="87"/>
                  </a:lnTo>
                  <a:lnTo>
                    <a:pt x="9" y="82"/>
                  </a:lnTo>
                  <a:lnTo>
                    <a:pt x="8" y="79"/>
                  </a:lnTo>
                  <a:lnTo>
                    <a:pt x="7" y="75"/>
                  </a:lnTo>
                  <a:lnTo>
                    <a:pt x="7" y="70"/>
                  </a:lnTo>
                  <a:lnTo>
                    <a:pt x="7" y="67"/>
                  </a:lnTo>
                  <a:lnTo>
                    <a:pt x="7" y="63"/>
                  </a:lnTo>
                  <a:lnTo>
                    <a:pt x="7" y="58"/>
                  </a:lnTo>
                  <a:lnTo>
                    <a:pt x="8" y="55"/>
                  </a:lnTo>
                  <a:lnTo>
                    <a:pt x="8" y="51"/>
                  </a:lnTo>
                  <a:lnTo>
                    <a:pt x="9" y="48"/>
                  </a:lnTo>
                  <a:lnTo>
                    <a:pt x="11" y="44"/>
                  </a:lnTo>
                  <a:lnTo>
                    <a:pt x="12" y="42"/>
                  </a:lnTo>
                  <a:lnTo>
                    <a:pt x="14" y="38"/>
                  </a:lnTo>
                  <a:lnTo>
                    <a:pt x="15" y="34"/>
                  </a:lnTo>
                  <a:lnTo>
                    <a:pt x="18" y="32"/>
                  </a:lnTo>
                  <a:lnTo>
                    <a:pt x="20" y="28"/>
                  </a:lnTo>
                  <a:lnTo>
                    <a:pt x="23" y="26"/>
                  </a:lnTo>
                  <a:lnTo>
                    <a:pt x="25" y="22"/>
                  </a:lnTo>
                  <a:lnTo>
                    <a:pt x="27" y="20"/>
                  </a:lnTo>
                  <a:lnTo>
                    <a:pt x="30" y="18"/>
                  </a:lnTo>
                  <a:lnTo>
                    <a:pt x="33" y="15"/>
                  </a:lnTo>
                  <a:lnTo>
                    <a:pt x="36" y="14"/>
                  </a:lnTo>
                  <a:lnTo>
                    <a:pt x="38" y="13"/>
                  </a:lnTo>
                  <a:lnTo>
                    <a:pt x="41" y="10"/>
                  </a:lnTo>
                  <a:lnTo>
                    <a:pt x="44" y="9"/>
                  </a:lnTo>
                  <a:lnTo>
                    <a:pt x="48" y="8"/>
                  </a:lnTo>
                  <a:lnTo>
                    <a:pt x="51" y="7"/>
                  </a:lnTo>
                  <a:lnTo>
                    <a:pt x="55" y="6"/>
                  </a:lnTo>
                  <a:lnTo>
                    <a:pt x="59" y="4"/>
                  </a:lnTo>
                  <a:lnTo>
                    <a:pt x="62" y="3"/>
                  </a:lnTo>
                  <a:lnTo>
                    <a:pt x="66" y="2"/>
                  </a:lnTo>
                  <a:lnTo>
                    <a:pt x="71" y="2"/>
                  </a:lnTo>
                  <a:lnTo>
                    <a:pt x="74" y="1"/>
                  </a:lnTo>
                  <a:lnTo>
                    <a:pt x="79" y="1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92" y="0"/>
                  </a:lnTo>
                  <a:lnTo>
                    <a:pt x="99" y="0"/>
                  </a:lnTo>
                  <a:lnTo>
                    <a:pt x="105" y="0"/>
                  </a:lnTo>
                  <a:lnTo>
                    <a:pt x="111" y="1"/>
                  </a:lnTo>
                  <a:lnTo>
                    <a:pt x="119" y="2"/>
                  </a:lnTo>
                  <a:lnTo>
                    <a:pt x="123" y="3"/>
                  </a:lnTo>
                  <a:lnTo>
                    <a:pt x="129" y="4"/>
                  </a:lnTo>
                  <a:lnTo>
                    <a:pt x="135" y="6"/>
                  </a:lnTo>
                  <a:lnTo>
                    <a:pt x="140" y="8"/>
                  </a:lnTo>
                  <a:lnTo>
                    <a:pt x="145" y="9"/>
                  </a:lnTo>
                  <a:lnTo>
                    <a:pt x="150" y="12"/>
                  </a:lnTo>
                  <a:lnTo>
                    <a:pt x="155" y="14"/>
                  </a:lnTo>
                  <a:lnTo>
                    <a:pt x="158" y="16"/>
                  </a:lnTo>
                  <a:lnTo>
                    <a:pt x="162" y="20"/>
                  </a:lnTo>
                  <a:lnTo>
                    <a:pt x="165" y="22"/>
                  </a:lnTo>
                  <a:lnTo>
                    <a:pt x="168" y="26"/>
                  </a:lnTo>
                  <a:lnTo>
                    <a:pt x="171" y="28"/>
                  </a:lnTo>
                  <a:lnTo>
                    <a:pt x="174" y="32"/>
                  </a:lnTo>
                  <a:lnTo>
                    <a:pt x="175" y="36"/>
                  </a:lnTo>
                  <a:lnTo>
                    <a:pt x="177" y="40"/>
                  </a:lnTo>
                  <a:lnTo>
                    <a:pt x="180" y="44"/>
                  </a:lnTo>
                  <a:lnTo>
                    <a:pt x="181" y="49"/>
                  </a:lnTo>
                  <a:lnTo>
                    <a:pt x="182" y="54"/>
                  </a:lnTo>
                  <a:lnTo>
                    <a:pt x="183" y="60"/>
                  </a:lnTo>
                  <a:lnTo>
                    <a:pt x="185" y="64"/>
                  </a:lnTo>
                  <a:lnTo>
                    <a:pt x="146" y="70"/>
                  </a:lnTo>
                  <a:lnTo>
                    <a:pt x="145" y="66"/>
                  </a:lnTo>
                  <a:lnTo>
                    <a:pt x="144" y="62"/>
                  </a:lnTo>
                  <a:lnTo>
                    <a:pt x="143" y="57"/>
                  </a:lnTo>
                  <a:lnTo>
                    <a:pt x="141" y="54"/>
                  </a:lnTo>
                  <a:lnTo>
                    <a:pt x="139" y="51"/>
                  </a:lnTo>
                  <a:lnTo>
                    <a:pt x="137" y="48"/>
                  </a:lnTo>
                  <a:lnTo>
                    <a:pt x="134" y="45"/>
                  </a:lnTo>
                  <a:lnTo>
                    <a:pt x="131" y="42"/>
                  </a:lnTo>
                  <a:lnTo>
                    <a:pt x="127" y="39"/>
                  </a:lnTo>
                  <a:lnTo>
                    <a:pt x="123" y="38"/>
                  </a:lnTo>
                  <a:lnTo>
                    <a:pt x="120" y="36"/>
                  </a:lnTo>
                  <a:lnTo>
                    <a:pt x="115" y="34"/>
                  </a:lnTo>
                  <a:lnTo>
                    <a:pt x="111" y="33"/>
                  </a:lnTo>
                  <a:lnTo>
                    <a:pt x="107" y="32"/>
                  </a:lnTo>
                  <a:lnTo>
                    <a:pt x="101" y="32"/>
                  </a:lnTo>
                  <a:lnTo>
                    <a:pt x="96" y="32"/>
                  </a:lnTo>
                  <a:lnTo>
                    <a:pt x="89" y="32"/>
                  </a:lnTo>
                  <a:lnTo>
                    <a:pt x="83" y="32"/>
                  </a:lnTo>
                  <a:lnTo>
                    <a:pt x="77" y="33"/>
                  </a:lnTo>
                  <a:lnTo>
                    <a:pt x="72" y="34"/>
                  </a:lnTo>
                  <a:lnTo>
                    <a:pt x="67" y="36"/>
                  </a:lnTo>
                  <a:lnTo>
                    <a:pt x="63" y="37"/>
                  </a:lnTo>
                  <a:lnTo>
                    <a:pt x="60" y="39"/>
                  </a:lnTo>
                  <a:lnTo>
                    <a:pt x="56" y="40"/>
                  </a:lnTo>
                  <a:lnTo>
                    <a:pt x="54" y="43"/>
                  </a:lnTo>
                  <a:lnTo>
                    <a:pt x="51" y="45"/>
                  </a:lnTo>
                  <a:lnTo>
                    <a:pt x="49" y="48"/>
                  </a:lnTo>
                  <a:lnTo>
                    <a:pt x="48" y="51"/>
                  </a:lnTo>
                  <a:lnTo>
                    <a:pt x="47" y="54"/>
                  </a:lnTo>
                  <a:lnTo>
                    <a:pt x="45" y="56"/>
                  </a:lnTo>
                  <a:lnTo>
                    <a:pt x="45" y="58"/>
                  </a:lnTo>
                  <a:lnTo>
                    <a:pt x="45" y="62"/>
                  </a:lnTo>
                  <a:lnTo>
                    <a:pt x="45" y="64"/>
                  </a:lnTo>
                  <a:lnTo>
                    <a:pt x="45" y="66"/>
                  </a:lnTo>
                  <a:lnTo>
                    <a:pt x="45" y="68"/>
                  </a:lnTo>
                  <a:lnTo>
                    <a:pt x="47" y="69"/>
                  </a:lnTo>
                  <a:lnTo>
                    <a:pt x="47" y="70"/>
                  </a:lnTo>
                  <a:lnTo>
                    <a:pt x="48" y="73"/>
                  </a:lnTo>
                  <a:lnTo>
                    <a:pt x="49" y="74"/>
                  </a:lnTo>
                  <a:lnTo>
                    <a:pt x="50" y="75"/>
                  </a:lnTo>
                  <a:lnTo>
                    <a:pt x="51" y="78"/>
                  </a:lnTo>
                  <a:lnTo>
                    <a:pt x="53" y="79"/>
                  </a:lnTo>
                  <a:lnTo>
                    <a:pt x="54" y="80"/>
                  </a:lnTo>
                  <a:lnTo>
                    <a:pt x="56" y="81"/>
                  </a:lnTo>
                  <a:lnTo>
                    <a:pt x="57" y="82"/>
                  </a:lnTo>
                  <a:lnTo>
                    <a:pt x="60" y="84"/>
                  </a:lnTo>
                  <a:lnTo>
                    <a:pt x="62" y="85"/>
                  </a:lnTo>
                  <a:lnTo>
                    <a:pt x="65" y="86"/>
                  </a:lnTo>
                  <a:lnTo>
                    <a:pt x="67" y="87"/>
                  </a:lnTo>
                  <a:lnTo>
                    <a:pt x="69" y="87"/>
                  </a:lnTo>
                  <a:lnTo>
                    <a:pt x="73" y="88"/>
                  </a:lnTo>
                  <a:lnTo>
                    <a:pt x="77" y="90"/>
                  </a:lnTo>
                  <a:lnTo>
                    <a:pt x="81" y="91"/>
                  </a:lnTo>
                  <a:lnTo>
                    <a:pt x="86" y="93"/>
                  </a:lnTo>
                  <a:lnTo>
                    <a:pt x="92" y="94"/>
                  </a:lnTo>
                  <a:lnTo>
                    <a:pt x="99" y="97"/>
                  </a:lnTo>
                  <a:lnTo>
                    <a:pt x="110" y="99"/>
                  </a:lnTo>
                  <a:lnTo>
                    <a:pt x="119" y="102"/>
                  </a:lnTo>
                  <a:lnTo>
                    <a:pt x="127" y="104"/>
                  </a:lnTo>
                  <a:lnTo>
                    <a:pt x="135" y="106"/>
                  </a:lnTo>
                  <a:lnTo>
                    <a:pt x="141" y="109"/>
                  </a:lnTo>
                  <a:lnTo>
                    <a:pt x="149" y="111"/>
                  </a:lnTo>
                  <a:lnTo>
                    <a:pt x="153" y="112"/>
                  </a:lnTo>
                  <a:lnTo>
                    <a:pt x="158" y="115"/>
                  </a:lnTo>
                  <a:lnTo>
                    <a:pt x="162" y="116"/>
                  </a:lnTo>
                  <a:lnTo>
                    <a:pt x="165" y="118"/>
                  </a:lnTo>
                  <a:lnTo>
                    <a:pt x="169" y="121"/>
                  </a:lnTo>
                  <a:lnTo>
                    <a:pt x="173" y="123"/>
                  </a:lnTo>
                  <a:lnTo>
                    <a:pt x="176" y="126"/>
                  </a:lnTo>
                  <a:lnTo>
                    <a:pt x="179" y="129"/>
                  </a:lnTo>
                  <a:lnTo>
                    <a:pt x="181" y="132"/>
                  </a:lnTo>
                  <a:lnTo>
                    <a:pt x="183" y="135"/>
                  </a:lnTo>
                  <a:lnTo>
                    <a:pt x="186" y="139"/>
                  </a:lnTo>
                  <a:lnTo>
                    <a:pt x="188" y="142"/>
                  </a:lnTo>
                  <a:lnTo>
                    <a:pt x="189" y="146"/>
                  </a:lnTo>
                  <a:lnTo>
                    <a:pt x="191" y="151"/>
                  </a:lnTo>
                  <a:lnTo>
                    <a:pt x="192" y="154"/>
                  </a:lnTo>
                  <a:lnTo>
                    <a:pt x="193" y="159"/>
                  </a:lnTo>
                  <a:lnTo>
                    <a:pt x="193" y="164"/>
                  </a:lnTo>
                  <a:lnTo>
                    <a:pt x="193" y="169"/>
                  </a:lnTo>
                  <a:lnTo>
                    <a:pt x="193" y="174"/>
                  </a:lnTo>
                  <a:lnTo>
                    <a:pt x="193" y="178"/>
                  </a:lnTo>
                  <a:lnTo>
                    <a:pt x="192" y="183"/>
                  </a:lnTo>
                  <a:lnTo>
                    <a:pt x="191" y="188"/>
                  </a:lnTo>
                  <a:lnTo>
                    <a:pt x="188" y="193"/>
                  </a:lnTo>
                  <a:lnTo>
                    <a:pt x="187" y="198"/>
                  </a:lnTo>
                  <a:lnTo>
                    <a:pt x="185" y="201"/>
                  </a:lnTo>
                  <a:lnTo>
                    <a:pt x="182" y="206"/>
                  </a:lnTo>
                  <a:lnTo>
                    <a:pt x="179" y="211"/>
                  </a:lnTo>
                  <a:lnTo>
                    <a:pt x="175" y="214"/>
                  </a:lnTo>
                  <a:lnTo>
                    <a:pt x="171" y="218"/>
                  </a:lnTo>
                  <a:lnTo>
                    <a:pt x="168" y="222"/>
                  </a:lnTo>
                  <a:lnTo>
                    <a:pt x="163" y="225"/>
                  </a:lnTo>
                  <a:lnTo>
                    <a:pt x="158" y="228"/>
                  </a:lnTo>
                  <a:lnTo>
                    <a:pt x="153" y="230"/>
                  </a:lnTo>
                  <a:lnTo>
                    <a:pt x="149" y="232"/>
                  </a:lnTo>
                  <a:lnTo>
                    <a:pt x="143" y="235"/>
                  </a:lnTo>
                  <a:lnTo>
                    <a:pt x="138" y="237"/>
                  </a:lnTo>
                  <a:lnTo>
                    <a:pt x="132" y="238"/>
                  </a:lnTo>
                  <a:lnTo>
                    <a:pt x="126" y="239"/>
                  </a:lnTo>
                  <a:lnTo>
                    <a:pt x="120" y="241"/>
                  </a:lnTo>
                  <a:lnTo>
                    <a:pt x="113" y="242"/>
                  </a:lnTo>
                  <a:lnTo>
                    <a:pt x="107" y="242"/>
                  </a:lnTo>
                  <a:lnTo>
                    <a:pt x="99" y="242"/>
                  </a:lnTo>
                  <a:lnTo>
                    <a:pt x="89" y="242"/>
                  </a:lnTo>
                  <a:lnTo>
                    <a:pt x="78" y="241"/>
                  </a:lnTo>
                  <a:lnTo>
                    <a:pt x="68" y="239"/>
                  </a:lnTo>
                  <a:lnTo>
                    <a:pt x="60" y="237"/>
                  </a:lnTo>
                  <a:lnTo>
                    <a:pt x="51" y="235"/>
                  </a:lnTo>
                  <a:lnTo>
                    <a:pt x="44" y="232"/>
                  </a:lnTo>
                  <a:lnTo>
                    <a:pt x="37" y="228"/>
                  </a:lnTo>
                  <a:lnTo>
                    <a:pt x="31" y="224"/>
                  </a:lnTo>
                  <a:lnTo>
                    <a:pt x="25" y="218"/>
                  </a:lnTo>
                  <a:lnTo>
                    <a:pt x="20" y="213"/>
                  </a:lnTo>
                  <a:lnTo>
                    <a:pt x="15" y="207"/>
                  </a:lnTo>
                  <a:lnTo>
                    <a:pt x="11" y="200"/>
                  </a:lnTo>
                  <a:lnTo>
                    <a:pt x="7" y="193"/>
                  </a:lnTo>
                  <a:lnTo>
                    <a:pt x="5" y="186"/>
                  </a:lnTo>
                  <a:lnTo>
                    <a:pt x="2" y="177"/>
                  </a:lnTo>
                  <a:lnTo>
                    <a:pt x="0" y="168"/>
                  </a:lnTo>
                </a:path>
              </a:pathLst>
            </a:custGeom>
            <a:noFill/>
            <a:ln w="9525" cap="flat" cmpd="sng">
              <a:solidFill>
                <a:srgbClr val="1F1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74"/>
            <p:cNvSpPr/>
            <p:nvPr/>
          </p:nvSpPr>
          <p:spPr>
            <a:xfrm>
              <a:off x="245" y="1660"/>
              <a:ext cx="2149" cy="134"/>
            </a:xfrm>
            <a:prstGeom prst="rect">
              <a:avLst/>
            </a:prstGeom>
            <a:solidFill>
              <a:srgbClr val="A9A9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99" name="Google Shape;1099;p74"/>
            <p:cNvSpPr/>
            <p:nvPr/>
          </p:nvSpPr>
          <p:spPr>
            <a:xfrm>
              <a:off x="245" y="1789"/>
              <a:ext cx="2154" cy="10"/>
            </a:xfrm>
            <a:custGeom>
              <a:avLst/>
              <a:gdLst/>
              <a:ahLst/>
              <a:cxnLst/>
              <a:rect l="l" t="t" r="r" b="b"/>
              <a:pathLst>
                <a:path w="10771" h="49" extrusionOk="0">
                  <a:moveTo>
                    <a:pt x="10721" y="24"/>
                  </a:moveTo>
                  <a:lnTo>
                    <a:pt x="10746" y="0"/>
                  </a:lnTo>
                  <a:lnTo>
                    <a:pt x="0" y="0"/>
                  </a:lnTo>
                  <a:lnTo>
                    <a:pt x="0" y="49"/>
                  </a:lnTo>
                  <a:lnTo>
                    <a:pt x="10746" y="49"/>
                  </a:lnTo>
                  <a:lnTo>
                    <a:pt x="10771" y="24"/>
                  </a:lnTo>
                  <a:lnTo>
                    <a:pt x="10746" y="49"/>
                  </a:lnTo>
                  <a:lnTo>
                    <a:pt x="10771" y="49"/>
                  </a:lnTo>
                  <a:lnTo>
                    <a:pt x="10771" y="24"/>
                  </a:lnTo>
                  <a:lnTo>
                    <a:pt x="10721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1100;p74"/>
            <p:cNvSpPr/>
            <p:nvPr/>
          </p:nvSpPr>
          <p:spPr>
            <a:xfrm>
              <a:off x="2389" y="1655"/>
              <a:ext cx="10" cy="139"/>
            </a:xfrm>
            <a:custGeom>
              <a:avLst/>
              <a:gdLst/>
              <a:ahLst/>
              <a:cxnLst/>
              <a:rect l="l" t="t" r="r" b="b"/>
              <a:pathLst>
                <a:path w="50" h="692" extrusionOk="0">
                  <a:moveTo>
                    <a:pt x="25" y="49"/>
                  </a:moveTo>
                  <a:lnTo>
                    <a:pt x="0" y="24"/>
                  </a:lnTo>
                  <a:lnTo>
                    <a:pt x="0" y="692"/>
                  </a:lnTo>
                  <a:lnTo>
                    <a:pt x="50" y="692"/>
                  </a:lnTo>
                  <a:lnTo>
                    <a:pt x="50" y="24"/>
                  </a:lnTo>
                  <a:lnTo>
                    <a:pt x="25" y="0"/>
                  </a:lnTo>
                  <a:lnTo>
                    <a:pt x="50" y="24"/>
                  </a:lnTo>
                  <a:lnTo>
                    <a:pt x="50" y="0"/>
                  </a:lnTo>
                  <a:lnTo>
                    <a:pt x="25" y="0"/>
                  </a:lnTo>
                  <a:lnTo>
                    <a:pt x="25" y="4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1101;p74"/>
            <p:cNvSpPr/>
            <p:nvPr/>
          </p:nvSpPr>
          <p:spPr>
            <a:xfrm>
              <a:off x="240" y="1655"/>
              <a:ext cx="2154" cy="10"/>
            </a:xfrm>
            <a:custGeom>
              <a:avLst/>
              <a:gdLst/>
              <a:ahLst/>
              <a:cxnLst/>
              <a:rect l="l" t="t" r="r" b="b"/>
              <a:pathLst>
                <a:path w="10771" h="49" extrusionOk="0">
                  <a:moveTo>
                    <a:pt x="49" y="24"/>
                  </a:moveTo>
                  <a:lnTo>
                    <a:pt x="25" y="49"/>
                  </a:lnTo>
                  <a:lnTo>
                    <a:pt x="10771" y="49"/>
                  </a:lnTo>
                  <a:lnTo>
                    <a:pt x="10771" y="0"/>
                  </a:lnTo>
                  <a:lnTo>
                    <a:pt x="25" y="0"/>
                  </a:lnTo>
                  <a:lnTo>
                    <a:pt x="0" y="24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49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p74"/>
            <p:cNvSpPr/>
            <p:nvPr/>
          </p:nvSpPr>
          <p:spPr>
            <a:xfrm>
              <a:off x="240" y="1660"/>
              <a:ext cx="10" cy="139"/>
            </a:xfrm>
            <a:custGeom>
              <a:avLst/>
              <a:gdLst/>
              <a:ahLst/>
              <a:cxnLst/>
              <a:rect l="l" t="t" r="r" b="b"/>
              <a:pathLst>
                <a:path w="49" h="693" extrusionOk="0">
                  <a:moveTo>
                    <a:pt x="25" y="644"/>
                  </a:moveTo>
                  <a:lnTo>
                    <a:pt x="49" y="668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668"/>
                  </a:lnTo>
                  <a:lnTo>
                    <a:pt x="25" y="693"/>
                  </a:lnTo>
                  <a:lnTo>
                    <a:pt x="0" y="668"/>
                  </a:lnTo>
                  <a:lnTo>
                    <a:pt x="0" y="693"/>
                  </a:lnTo>
                  <a:lnTo>
                    <a:pt x="25" y="693"/>
                  </a:lnTo>
                  <a:lnTo>
                    <a:pt x="25" y="64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1103;p74"/>
            <p:cNvSpPr/>
            <p:nvPr/>
          </p:nvSpPr>
          <p:spPr>
            <a:xfrm>
              <a:off x="2394" y="1660"/>
              <a:ext cx="273" cy="134"/>
            </a:xfrm>
            <a:prstGeom prst="rect">
              <a:avLst/>
            </a:prstGeom>
            <a:solidFill>
              <a:srgbClr val="A9A9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04" name="Google Shape;1104;p74"/>
            <p:cNvSpPr/>
            <p:nvPr/>
          </p:nvSpPr>
          <p:spPr>
            <a:xfrm>
              <a:off x="2389" y="1789"/>
              <a:ext cx="278" cy="10"/>
            </a:xfrm>
            <a:custGeom>
              <a:avLst/>
              <a:gdLst/>
              <a:ahLst/>
              <a:cxnLst/>
              <a:rect l="l" t="t" r="r" b="b"/>
              <a:pathLst>
                <a:path w="1388" h="49" extrusionOk="0">
                  <a:moveTo>
                    <a:pt x="0" y="24"/>
                  </a:moveTo>
                  <a:lnTo>
                    <a:pt x="25" y="49"/>
                  </a:lnTo>
                  <a:lnTo>
                    <a:pt x="1388" y="49"/>
                  </a:lnTo>
                  <a:lnTo>
                    <a:pt x="1388" y="0"/>
                  </a:lnTo>
                  <a:lnTo>
                    <a:pt x="25" y="0"/>
                  </a:lnTo>
                  <a:lnTo>
                    <a:pt x="50" y="24"/>
                  </a:lnTo>
                  <a:lnTo>
                    <a:pt x="0" y="24"/>
                  </a:lnTo>
                  <a:lnTo>
                    <a:pt x="0" y="49"/>
                  </a:lnTo>
                  <a:lnTo>
                    <a:pt x="25" y="49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74"/>
            <p:cNvSpPr/>
            <p:nvPr/>
          </p:nvSpPr>
          <p:spPr>
            <a:xfrm>
              <a:off x="2389" y="1655"/>
              <a:ext cx="10" cy="139"/>
            </a:xfrm>
            <a:custGeom>
              <a:avLst/>
              <a:gdLst/>
              <a:ahLst/>
              <a:cxnLst/>
              <a:rect l="l" t="t" r="r" b="b"/>
              <a:pathLst>
                <a:path w="50" h="692" extrusionOk="0">
                  <a:moveTo>
                    <a:pt x="25" y="0"/>
                  </a:moveTo>
                  <a:lnTo>
                    <a:pt x="0" y="24"/>
                  </a:lnTo>
                  <a:lnTo>
                    <a:pt x="0" y="692"/>
                  </a:lnTo>
                  <a:lnTo>
                    <a:pt x="50" y="692"/>
                  </a:lnTo>
                  <a:lnTo>
                    <a:pt x="50" y="24"/>
                  </a:lnTo>
                  <a:lnTo>
                    <a:pt x="25" y="49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1106;p74"/>
            <p:cNvSpPr/>
            <p:nvPr/>
          </p:nvSpPr>
          <p:spPr>
            <a:xfrm>
              <a:off x="2394" y="1655"/>
              <a:ext cx="278" cy="10"/>
            </a:xfrm>
            <a:custGeom>
              <a:avLst/>
              <a:gdLst/>
              <a:ahLst/>
              <a:cxnLst/>
              <a:rect l="l" t="t" r="r" b="b"/>
              <a:pathLst>
                <a:path w="1389" h="49" extrusionOk="0">
                  <a:moveTo>
                    <a:pt x="1389" y="24"/>
                  </a:moveTo>
                  <a:lnTo>
                    <a:pt x="1363" y="0"/>
                  </a:lnTo>
                  <a:lnTo>
                    <a:pt x="0" y="0"/>
                  </a:lnTo>
                  <a:lnTo>
                    <a:pt x="0" y="49"/>
                  </a:lnTo>
                  <a:lnTo>
                    <a:pt x="1363" y="49"/>
                  </a:lnTo>
                  <a:lnTo>
                    <a:pt x="1338" y="24"/>
                  </a:lnTo>
                  <a:lnTo>
                    <a:pt x="1389" y="24"/>
                  </a:lnTo>
                  <a:lnTo>
                    <a:pt x="1389" y="0"/>
                  </a:lnTo>
                  <a:lnTo>
                    <a:pt x="1363" y="0"/>
                  </a:lnTo>
                  <a:lnTo>
                    <a:pt x="1389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1107;p74"/>
            <p:cNvSpPr/>
            <p:nvPr/>
          </p:nvSpPr>
          <p:spPr>
            <a:xfrm>
              <a:off x="2662" y="1660"/>
              <a:ext cx="10" cy="139"/>
            </a:xfrm>
            <a:custGeom>
              <a:avLst/>
              <a:gdLst/>
              <a:ahLst/>
              <a:cxnLst/>
              <a:rect l="l" t="t" r="r" b="b"/>
              <a:pathLst>
                <a:path w="51" h="693" extrusionOk="0">
                  <a:moveTo>
                    <a:pt x="25" y="693"/>
                  </a:moveTo>
                  <a:lnTo>
                    <a:pt x="51" y="668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668"/>
                  </a:lnTo>
                  <a:lnTo>
                    <a:pt x="25" y="644"/>
                  </a:lnTo>
                  <a:lnTo>
                    <a:pt x="25" y="693"/>
                  </a:lnTo>
                  <a:lnTo>
                    <a:pt x="51" y="693"/>
                  </a:lnTo>
                  <a:lnTo>
                    <a:pt x="51" y="668"/>
                  </a:lnTo>
                  <a:lnTo>
                    <a:pt x="25" y="69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8" name="Google Shape;1108;p74"/>
            <p:cNvSpPr/>
            <p:nvPr/>
          </p:nvSpPr>
          <p:spPr>
            <a:xfrm>
              <a:off x="2667" y="1660"/>
              <a:ext cx="259" cy="1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09" name="Google Shape;1109;p74"/>
            <p:cNvSpPr/>
            <p:nvPr/>
          </p:nvSpPr>
          <p:spPr>
            <a:xfrm>
              <a:off x="2667" y="1789"/>
              <a:ext cx="264" cy="10"/>
            </a:xfrm>
            <a:custGeom>
              <a:avLst/>
              <a:gdLst/>
              <a:ahLst/>
              <a:cxnLst/>
              <a:rect l="l" t="t" r="r" b="b"/>
              <a:pathLst>
                <a:path w="1322" h="49" extrusionOk="0">
                  <a:moveTo>
                    <a:pt x="1271" y="24"/>
                  </a:moveTo>
                  <a:lnTo>
                    <a:pt x="1296" y="0"/>
                  </a:lnTo>
                  <a:lnTo>
                    <a:pt x="0" y="0"/>
                  </a:lnTo>
                  <a:lnTo>
                    <a:pt x="0" y="49"/>
                  </a:lnTo>
                  <a:lnTo>
                    <a:pt x="1296" y="49"/>
                  </a:lnTo>
                  <a:lnTo>
                    <a:pt x="1322" y="24"/>
                  </a:lnTo>
                  <a:lnTo>
                    <a:pt x="1296" y="49"/>
                  </a:lnTo>
                  <a:lnTo>
                    <a:pt x="1322" y="49"/>
                  </a:lnTo>
                  <a:lnTo>
                    <a:pt x="1322" y="24"/>
                  </a:lnTo>
                  <a:lnTo>
                    <a:pt x="1271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74"/>
            <p:cNvSpPr/>
            <p:nvPr/>
          </p:nvSpPr>
          <p:spPr>
            <a:xfrm>
              <a:off x="2921" y="1655"/>
              <a:ext cx="10" cy="139"/>
            </a:xfrm>
            <a:custGeom>
              <a:avLst/>
              <a:gdLst/>
              <a:ahLst/>
              <a:cxnLst/>
              <a:rect l="l" t="t" r="r" b="b"/>
              <a:pathLst>
                <a:path w="51" h="692" extrusionOk="0">
                  <a:moveTo>
                    <a:pt x="25" y="49"/>
                  </a:moveTo>
                  <a:lnTo>
                    <a:pt x="0" y="24"/>
                  </a:lnTo>
                  <a:lnTo>
                    <a:pt x="0" y="692"/>
                  </a:lnTo>
                  <a:lnTo>
                    <a:pt x="51" y="692"/>
                  </a:lnTo>
                  <a:lnTo>
                    <a:pt x="51" y="24"/>
                  </a:lnTo>
                  <a:lnTo>
                    <a:pt x="25" y="0"/>
                  </a:lnTo>
                  <a:lnTo>
                    <a:pt x="51" y="24"/>
                  </a:lnTo>
                  <a:lnTo>
                    <a:pt x="51" y="0"/>
                  </a:lnTo>
                  <a:lnTo>
                    <a:pt x="25" y="0"/>
                  </a:lnTo>
                  <a:lnTo>
                    <a:pt x="25" y="4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1" name="Google Shape;1111;p74"/>
            <p:cNvSpPr/>
            <p:nvPr/>
          </p:nvSpPr>
          <p:spPr>
            <a:xfrm>
              <a:off x="2662" y="1655"/>
              <a:ext cx="264" cy="10"/>
            </a:xfrm>
            <a:custGeom>
              <a:avLst/>
              <a:gdLst/>
              <a:ahLst/>
              <a:cxnLst/>
              <a:rect l="l" t="t" r="r" b="b"/>
              <a:pathLst>
                <a:path w="1321" h="49" extrusionOk="0">
                  <a:moveTo>
                    <a:pt x="51" y="24"/>
                  </a:moveTo>
                  <a:lnTo>
                    <a:pt x="25" y="49"/>
                  </a:lnTo>
                  <a:lnTo>
                    <a:pt x="1321" y="49"/>
                  </a:lnTo>
                  <a:lnTo>
                    <a:pt x="1321" y="0"/>
                  </a:lnTo>
                  <a:lnTo>
                    <a:pt x="25" y="0"/>
                  </a:lnTo>
                  <a:lnTo>
                    <a:pt x="0" y="24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51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1112;p74"/>
            <p:cNvSpPr/>
            <p:nvPr/>
          </p:nvSpPr>
          <p:spPr>
            <a:xfrm>
              <a:off x="2662" y="1660"/>
              <a:ext cx="10" cy="139"/>
            </a:xfrm>
            <a:custGeom>
              <a:avLst/>
              <a:gdLst/>
              <a:ahLst/>
              <a:cxnLst/>
              <a:rect l="l" t="t" r="r" b="b"/>
              <a:pathLst>
                <a:path w="51" h="693" extrusionOk="0">
                  <a:moveTo>
                    <a:pt x="25" y="644"/>
                  </a:moveTo>
                  <a:lnTo>
                    <a:pt x="51" y="668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668"/>
                  </a:lnTo>
                  <a:lnTo>
                    <a:pt x="25" y="693"/>
                  </a:lnTo>
                  <a:lnTo>
                    <a:pt x="0" y="668"/>
                  </a:lnTo>
                  <a:lnTo>
                    <a:pt x="0" y="693"/>
                  </a:lnTo>
                  <a:lnTo>
                    <a:pt x="25" y="693"/>
                  </a:lnTo>
                  <a:lnTo>
                    <a:pt x="25" y="64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3" name="Google Shape;1113;p74"/>
            <p:cNvSpPr/>
            <p:nvPr/>
          </p:nvSpPr>
          <p:spPr>
            <a:xfrm>
              <a:off x="2926" y="1660"/>
              <a:ext cx="1097" cy="1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14" name="Google Shape;1114;p74"/>
            <p:cNvSpPr/>
            <p:nvPr/>
          </p:nvSpPr>
          <p:spPr>
            <a:xfrm>
              <a:off x="2921" y="1789"/>
              <a:ext cx="1102" cy="10"/>
            </a:xfrm>
            <a:custGeom>
              <a:avLst/>
              <a:gdLst/>
              <a:ahLst/>
              <a:cxnLst/>
              <a:rect l="l" t="t" r="r" b="b"/>
              <a:pathLst>
                <a:path w="5508" h="49" extrusionOk="0">
                  <a:moveTo>
                    <a:pt x="0" y="24"/>
                  </a:moveTo>
                  <a:lnTo>
                    <a:pt x="25" y="49"/>
                  </a:lnTo>
                  <a:lnTo>
                    <a:pt x="5508" y="49"/>
                  </a:lnTo>
                  <a:lnTo>
                    <a:pt x="5508" y="0"/>
                  </a:lnTo>
                  <a:lnTo>
                    <a:pt x="25" y="0"/>
                  </a:lnTo>
                  <a:lnTo>
                    <a:pt x="51" y="24"/>
                  </a:lnTo>
                  <a:lnTo>
                    <a:pt x="0" y="24"/>
                  </a:lnTo>
                  <a:lnTo>
                    <a:pt x="0" y="49"/>
                  </a:lnTo>
                  <a:lnTo>
                    <a:pt x="25" y="49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1115;p74"/>
            <p:cNvSpPr/>
            <p:nvPr/>
          </p:nvSpPr>
          <p:spPr>
            <a:xfrm>
              <a:off x="2921" y="1655"/>
              <a:ext cx="10" cy="139"/>
            </a:xfrm>
            <a:custGeom>
              <a:avLst/>
              <a:gdLst/>
              <a:ahLst/>
              <a:cxnLst/>
              <a:rect l="l" t="t" r="r" b="b"/>
              <a:pathLst>
                <a:path w="51" h="692" extrusionOk="0">
                  <a:moveTo>
                    <a:pt x="25" y="0"/>
                  </a:moveTo>
                  <a:lnTo>
                    <a:pt x="0" y="24"/>
                  </a:lnTo>
                  <a:lnTo>
                    <a:pt x="0" y="692"/>
                  </a:lnTo>
                  <a:lnTo>
                    <a:pt x="51" y="692"/>
                  </a:lnTo>
                  <a:lnTo>
                    <a:pt x="51" y="24"/>
                  </a:lnTo>
                  <a:lnTo>
                    <a:pt x="25" y="49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74"/>
            <p:cNvSpPr/>
            <p:nvPr/>
          </p:nvSpPr>
          <p:spPr>
            <a:xfrm>
              <a:off x="2926" y="1655"/>
              <a:ext cx="1102" cy="10"/>
            </a:xfrm>
            <a:custGeom>
              <a:avLst/>
              <a:gdLst/>
              <a:ahLst/>
              <a:cxnLst/>
              <a:rect l="l" t="t" r="r" b="b"/>
              <a:pathLst>
                <a:path w="5508" h="49" extrusionOk="0">
                  <a:moveTo>
                    <a:pt x="5508" y="24"/>
                  </a:moveTo>
                  <a:lnTo>
                    <a:pt x="5483" y="0"/>
                  </a:lnTo>
                  <a:lnTo>
                    <a:pt x="0" y="0"/>
                  </a:lnTo>
                  <a:lnTo>
                    <a:pt x="0" y="49"/>
                  </a:lnTo>
                  <a:lnTo>
                    <a:pt x="5483" y="49"/>
                  </a:lnTo>
                  <a:lnTo>
                    <a:pt x="5459" y="24"/>
                  </a:lnTo>
                  <a:lnTo>
                    <a:pt x="5508" y="24"/>
                  </a:lnTo>
                  <a:lnTo>
                    <a:pt x="5508" y="0"/>
                  </a:lnTo>
                  <a:lnTo>
                    <a:pt x="5483" y="0"/>
                  </a:lnTo>
                  <a:lnTo>
                    <a:pt x="5508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74"/>
            <p:cNvSpPr/>
            <p:nvPr/>
          </p:nvSpPr>
          <p:spPr>
            <a:xfrm>
              <a:off x="4018" y="1660"/>
              <a:ext cx="10" cy="139"/>
            </a:xfrm>
            <a:custGeom>
              <a:avLst/>
              <a:gdLst/>
              <a:ahLst/>
              <a:cxnLst/>
              <a:rect l="l" t="t" r="r" b="b"/>
              <a:pathLst>
                <a:path w="49" h="693" extrusionOk="0">
                  <a:moveTo>
                    <a:pt x="24" y="693"/>
                  </a:moveTo>
                  <a:lnTo>
                    <a:pt x="49" y="668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668"/>
                  </a:lnTo>
                  <a:lnTo>
                    <a:pt x="24" y="644"/>
                  </a:lnTo>
                  <a:lnTo>
                    <a:pt x="24" y="693"/>
                  </a:lnTo>
                  <a:lnTo>
                    <a:pt x="49" y="693"/>
                  </a:lnTo>
                  <a:lnTo>
                    <a:pt x="49" y="668"/>
                  </a:lnTo>
                  <a:lnTo>
                    <a:pt x="24" y="69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8" name="Google Shape;1118;p74"/>
            <p:cNvSpPr/>
            <p:nvPr/>
          </p:nvSpPr>
          <p:spPr>
            <a:xfrm>
              <a:off x="281" y="1677"/>
              <a:ext cx="562" cy="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19"/>
                <a:buFont typeface="Arial"/>
                <a:buNone/>
              </a:pPr>
              <a:r>
                <a:rPr lang="en-US" sz="61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Scour/Erosion</a:t>
              </a:r>
              <a:endParaRPr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19" name="Google Shape;1119;p74"/>
            <p:cNvSpPr/>
            <p:nvPr/>
          </p:nvSpPr>
          <p:spPr>
            <a:xfrm>
              <a:off x="245" y="2080"/>
              <a:ext cx="2681" cy="134"/>
            </a:xfrm>
            <a:prstGeom prst="rect">
              <a:avLst/>
            </a:prstGeom>
            <a:solidFill>
              <a:srgbClr val="A9A9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20" name="Google Shape;1120;p74"/>
            <p:cNvSpPr/>
            <p:nvPr/>
          </p:nvSpPr>
          <p:spPr>
            <a:xfrm>
              <a:off x="245" y="2075"/>
              <a:ext cx="2686" cy="10"/>
            </a:xfrm>
            <a:custGeom>
              <a:avLst/>
              <a:gdLst/>
              <a:ahLst/>
              <a:cxnLst/>
              <a:rect l="l" t="t" r="r" b="b"/>
              <a:pathLst>
                <a:path w="13431" h="50" extrusionOk="0">
                  <a:moveTo>
                    <a:pt x="13431" y="25"/>
                  </a:moveTo>
                  <a:lnTo>
                    <a:pt x="13405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13405" y="50"/>
                  </a:lnTo>
                  <a:lnTo>
                    <a:pt x="13380" y="25"/>
                  </a:lnTo>
                  <a:lnTo>
                    <a:pt x="13431" y="25"/>
                  </a:lnTo>
                  <a:lnTo>
                    <a:pt x="13431" y="0"/>
                  </a:lnTo>
                  <a:lnTo>
                    <a:pt x="13405" y="0"/>
                  </a:lnTo>
                  <a:lnTo>
                    <a:pt x="13431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1" name="Google Shape;1121;p74"/>
            <p:cNvSpPr/>
            <p:nvPr/>
          </p:nvSpPr>
          <p:spPr>
            <a:xfrm>
              <a:off x="2921" y="2080"/>
              <a:ext cx="10" cy="139"/>
            </a:xfrm>
            <a:custGeom>
              <a:avLst/>
              <a:gdLst/>
              <a:ahLst/>
              <a:cxnLst/>
              <a:rect l="l" t="t" r="r" b="b"/>
              <a:pathLst>
                <a:path w="51" h="693" extrusionOk="0">
                  <a:moveTo>
                    <a:pt x="25" y="693"/>
                  </a:moveTo>
                  <a:lnTo>
                    <a:pt x="51" y="668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668"/>
                  </a:lnTo>
                  <a:lnTo>
                    <a:pt x="25" y="643"/>
                  </a:lnTo>
                  <a:lnTo>
                    <a:pt x="25" y="693"/>
                  </a:lnTo>
                  <a:lnTo>
                    <a:pt x="51" y="693"/>
                  </a:lnTo>
                  <a:lnTo>
                    <a:pt x="51" y="668"/>
                  </a:lnTo>
                  <a:lnTo>
                    <a:pt x="25" y="69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2" name="Google Shape;1122;p74"/>
            <p:cNvSpPr/>
            <p:nvPr/>
          </p:nvSpPr>
          <p:spPr>
            <a:xfrm>
              <a:off x="240" y="2209"/>
              <a:ext cx="2686" cy="10"/>
            </a:xfrm>
            <a:custGeom>
              <a:avLst/>
              <a:gdLst/>
              <a:ahLst/>
              <a:cxnLst/>
              <a:rect l="l" t="t" r="r" b="b"/>
              <a:pathLst>
                <a:path w="13430" h="50" extrusionOk="0">
                  <a:moveTo>
                    <a:pt x="0" y="25"/>
                  </a:moveTo>
                  <a:lnTo>
                    <a:pt x="25" y="50"/>
                  </a:lnTo>
                  <a:lnTo>
                    <a:pt x="13430" y="50"/>
                  </a:lnTo>
                  <a:lnTo>
                    <a:pt x="13430" y="0"/>
                  </a:lnTo>
                  <a:lnTo>
                    <a:pt x="25" y="0"/>
                  </a:lnTo>
                  <a:lnTo>
                    <a:pt x="49" y="25"/>
                  </a:lnTo>
                  <a:lnTo>
                    <a:pt x="0" y="25"/>
                  </a:lnTo>
                  <a:lnTo>
                    <a:pt x="0" y="50"/>
                  </a:lnTo>
                  <a:lnTo>
                    <a:pt x="25" y="5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3" name="Google Shape;1123;p74"/>
            <p:cNvSpPr/>
            <p:nvPr/>
          </p:nvSpPr>
          <p:spPr>
            <a:xfrm>
              <a:off x="240" y="2075"/>
              <a:ext cx="10" cy="139"/>
            </a:xfrm>
            <a:custGeom>
              <a:avLst/>
              <a:gdLst/>
              <a:ahLst/>
              <a:cxnLst/>
              <a:rect l="l" t="t" r="r" b="b"/>
              <a:pathLst>
                <a:path w="49" h="693" extrusionOk="0">
                  <a:moveTo>
                    <a:pt x="25" y="0"/>
                  </a:moveTo>
                  <a:lnTo>
                    <a:pt x="0" y="25"/>
                  </a:lnTo>
                  <a:lnTo>
                    <a:pt x="0" y="693"/>
                  </a:lnTo>
                  <a:lnTo>
                    <a:pt x="49" y="693"/>
                  </a:lnTo>
                  <a:lnTo>
                    <a:pt x="49" y="25"/>
                  </a:lnTo>
                  <a:lnTo>
                    <a:pt x="25" y="50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74"/>
            <p:cNvSpPr/>
            <p:nvPr/>
          </p:nvSpPr>
          <p:spPr>
            <a:xfrm>
              <a:off x="2926" y="2080"/>
              <a:ext cx="1111" cy="134"/>
            </a:xfrm>
            <a:prstGeom prst="rect">
              <a:avLst/>
            </a:prstGeom>
            <a:solidFill>
              <a:srgbClr val="A9A9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125" name="Google Shape;1125;p74"/>
          <p:cNvSpPr/>
          <p:nvPr/>
        </p:nvSpPr>
        <p:spPr>
          <a:xfrm>
            <a:off x="5065514" y="2059186"/>
            <a:ext cx="996553" cy="8930"/>
          </a:xfrm>
          <a:custGeom>
            <a:avLst/>
            <a:gdLst/>
            <a:ahLst/>
            <a:cxnLst/>
            <a:rect l="l" t="t" r="r" b="b"/>
            <a:pathLst>
              <a:path w="5579" h="50" extrusionOk="0">
                <a:moveTo>
                  <a:pt x="5579" y="25"/>
                </a:moveTo>
                <a:lnTo>
                  <a:pt x="5554" y="0"/>
                </a:lnTo>
                <a:lnTo>
                  <a:pt x="0" y="0"/>
                </a:lnTo>
                <a:lnTo>
                  <a:pt x="0" y="50"/>
                </a:lnTo>
                <a:lnTo>
                  <a:pt x="5554" y="50"/>
                </a:lnTo>
                <a:lnTo>
                  <a:pt x="5529" y="25"/>
                </a:lnTo>
                <a:lnTo>
                  <a:pt x="5579" y="25"/>
                </a:lnTo>
                <a:lnTo>
                  <a:pt x="5579" y="0"/>
                </a:lnTo>
                <a:lnTo>
                  <a:pt x="5554" y="0"/>
                </a:lnTo>
                <a:lnTo>
                  <a:pt x="5579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6" name="Google Shape;1126;p74"/>
          <p:cNvSpPr/>
          <p:nvPr/>
        </p:nvSpPr>
        <p:spPr>
          <a:xfrm>
            <a:off x="6053138" y="2063650"/>
            <a:ext cx="8930" cy="124123"/>
          </a:xfrm>
          <a:custGeom>
            <a:avLst/>
            <a:gdLst/>
            <a:ahLst/>
            <a:cxnLst/>
            <a:rect l="l" t="t" r="r" b="b"/>
            <a:pathLst>
              <a:path w="50" h="693" extrusionOk="0">
                <a:moveTo>
                  <a:pt x="25" y="693"/>
                </a:moveTo>
                <a:lnTo>
                  <a:pt x="50" y="668"/>
                </a:lnTo>
                <a:lnTo>
                  <a:pt x="50" y="0"/>
                </a:lnTo>
                <a:lnTo>
                  <a:pt x="0" y="0"/>
                </a:lnTo>
                <a:lnTo>
                  <a:pt x="0" y="668"/>
                </a:lnTo>
                <a:lnTo>
                  <a:pt x="25" y="643"/>
                </a:lnTo>
                <a:lnTo>
                  <a:pt x="25" y="693"/>
                </a:lnTo>
                <a:lnTo>
                  <a:pt x="50" y="693"/>
                </a:lnTo>
                <a:lnTo>
                  <a:pt x="50" y="668"/>
                </a:lnTo>
                <a:lnTo>
                  <a:pt x="25" y="69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7" name="Google Shape;1127;p74"/>
          <p:cNvSpPr/>
          <p:nvPr/>
        </p:nvSpPr>
        <p:spPr>
          <a:xfrm>
            <a:off x="5061050" y="2178843"/>
            <a:ext cx="996553" cy="8930"/>
          </a:xfrm>
          <a:custGeom>
            <a:avLst/>
            <a:gdLst/>
            <a:ahLst/>
            <a:cxnLst/>
            <a:rect l="l" t="t" r="r" b="b"/>
            <a:pathLst>
              <a:path w="5579" h="50" extrusionOk="0">
                <a:moveTo>
                  <a:pt x="0" y="25"/>
                </a:moveTo>
                <a:lnTo>
                  <a:pt x="25" y="50"/>
                </a:lnTo>
                <a:lnTo>
                  <a:pt x="5579" y="50"/>
                </a:lnTo>
                <a:lnTo>
                  <a:pt x="5579" y="0"/>
                </a:lnTo>
                <a:lnTo>
                  <a:pt x="25" y="0"/>
                </a:lnTo>
                <a:lnTo>
                  <a:pt x="51" y="25"/>
                </a:lnTo>
                <a:lnTo>
                  <a:pt x="0" y="25"/>
                </a:lnTo>
                <a:lnTo>
                  <a:pt x="0" y="50"/>
                </a:lnTo>
                <a:lnTo>
                  <a:pt x="25" y="50"/>
                </a:lnTo>
                <a:lnTo>
                  <a:pt x="0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8" name="Google Shape;1128;p74"/>
          <p:cNvSpPr/>
          <p:nvPr/>
        </p:nvSpPr>
        <p:spPr>
          <a:xfrm>
            <a:off x="5061050" y="2059186"/>
            <a:ext cx="8930" cy="124122"/>
          </a:xfrm>
          <a:custGeom>
            <a:avLst/>
            <a:gdLst/>
            <a:ahLst/>
            <a:cxnLst/>
            <a:rect l="l" t="t" r="r" b="b"/>
            <a:pathLst>
              <a:path w="51" h="693" extrusionOk="0">
                <a:moveTo>
                  <a:pt x="25" y="0"/>
                </a:moveTo>
                <a:lnTo>
                  <a:pt x="0" y="25"/>
                </a:lnTo>
                <a:lnTo>
                  <a:pt x="0" y="693"/>
                </a:lnTo>
                <a:lnTo>
                  <a:pt x="51" y="693"/>
                </a:lnTo>
                <a:lnTo>
                  <a:pt x="51" y="25"/>
                </a:lnTo>
                <a:lnTo>
                  <a:pt x="25" y="50"/>
                </a:lnTo>
                <a:lnTo>
                  <a:pt x="25" y="0"/>
                </a:lnTo>
                <a:lnTo>
                  <a:pt x="0" y="0"/>
                </a:lnTo>
                <a:lnTo>
                  <a:pt x="0" y="25"/>
                </a:lnTo>
                <a:lnTo>
                  <a:pt x="25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9" name="Google Shape;1129;p74"/>
          <p:cNvSpPr/>
          <p:nvPr/>
        </p:nvSpPr>
        <p:spPr>
          <a:xfrm>
            <a:off x="2709862" y="2082403"/>
            <a:ext cx="43756" cy="57150"/>
          </a:xfrm>
          <a:custGeom>
            <a:avLst/>
            <a:gdLst/>
            <a:ahLst/>
            <a:cxnLst/>
            <a:rect l="l" t="t" r="r" b="b"/>
            <a:pathLst>
              <a:path w="245" h="321" extrusionOk="0">
                <a:moveTo>
                  <a:pt x="0" y="321"/>
                </a:moveTo>
                <a:lnTo>
                  <a:pt x="0" y="0"/>
                </a:lnTo>
                <a:lnTo>
                  <a:pt x="121" y="0"/>
                </a:lnTo>
                <a:lnTo>
                  <a:pt x="128" y="0"/>
                </a:lnTo>
                <a:lnTo>
                  <a:pt x="135" y="0"/>
                </a:lnTo>
                <a:lnTo>
                  <a:pt x="143" y="1"/>
                </a:lnTo>
                <a:lnTo>
                  <a:pt x="149" y="1"/>
                </a:lnTo>
                <a:lnTo>
                  <a:pt x="155" y="1"/>
                </a:lnTo>
                <a:lnTo>
                  <a:pt x="161" y="2"/>
                </a:lnTo>
                <a:lnTo>
                  <a:pt x="165" y="2"/>
                </a:lnTo>
                <a:lnTo>
                  <a:pt x="169" y="4"/>
                </a:lnTo>
                <a:lnTo>
                  <a:pt x="175" y="5"/>
                </a:lnTo>
                <a:lnTo>
                  <a:pt x="181" y="6"/>
                </a:lnTo>
                <a:lnTo>
                  <a:pt x="186" y="7"/>
                </a:lnTo>
                <a:lnTo>
                  <a:pt x="192" y="10"/>
                </a:lnTo>
                <a:lnTo>
                  <a:pt x="197" y="11"/>
                </a:lnTo>
                <a:lnTo>
                  <a:pt x="200" y="13"/>
                </a:lnTo>
                <a:lnTo>
                  <a:pt x="205" y="16"/>
                </a:lnTo>
                <a:lnTo>
                  <a:pt x="210" y="18"/>
                </a:lnTo>
                <a:lnTo>
                  <a:pt x="213" y="22"/>
                </a:lnTo>
                <a:lnTo>
                  <a:pt x="217" y="24"/>
                </a:lnTo>
                <a:lnTo>
                  <a:pt x="221" y="28"/>
                </a:lnTo>
                <a:lnTo>
                  <a:pt x="223" y="31"/>
                </a:lnTo>
                <a:lnTo>
                  <a:pt x="227" y="36"/>
                </a:lnTo>
                <a:lnTo>
                  <a:pt x="230" y="40"/>
                </a:lnTo>
                <a:lnTo>
                  <a:pt x="233" y="44"/>
                </a:lnTo>
                <a:lnTo>
                  <a:pt x="235" y="49"/>
                </a:lnTo>
                <a:lnTo>
                  <a:pt x="237" y="54"/>
                </a:lnTo>
                <a:lnTo>
                  <a:pt x="239" y="60"/>
                </a:lnTo>
                <a:lnTo>
                  <a:pt x="241" y="65"/>
                </a:lnTo>
                <a:lnTo>
                  <a:pt x="242" y="70"/>
                </a:lnTo>
                <a:lnTo>
                  <a:pt x="243" y="76"/>
                </a:lnTo>
                <a:lnTo>
                  <a:pt x="243" y="82"/>
                </a:lnTo>
                <a:lnTo>
                  <a:pt x="245" y="87"/>
                </a:lnTo>
                <a:lnTo>
                  <a:pt x="245" y="93"/>
                </a:lnTo>
                <a:lnTo>
                  <a:pt x="245" y="103"/>
                </a:lnTo>
                <a:lnTo>
                  <a:pt x="243" y="113"/>
                </a:lnTo>
                <a:lnTo>
                  <a:pt x="241" y="122"/>
                </a:lnTo>
                <a:lnTo>
                  <a:pt x="239" y="131"/>
                </a:lnTo>
                <a:lnTo>
                  <a:pt x="235" y="139"/>
                </a:lnTo>
                <a:lnTo>
                  <a:pt x="230" y="147"/>
                </a:lnTo>
                <a:lnTo>
                  <a:pt x="224" y="155"/>
                </a:lnTo>
                <a:lnTo>
                  <a:pt x="218" y="162"/>
                </a:lnTo>
                <a:lnTo>
                  <a:pt x="211" y="169"/>
                </a:lnTo>
                <a:lnTo>
                  <a:pt x="203" y="175"/>
                </a:lnTo>
                <a:lnTo>
                  <a:pt x="193" y="180"/>
                </a:lnTo>
                <a:lnTo>
                  <a:pt x="182" y="183"/>
                </a:lnTo>
                <a:lnTo>
                  <a:pt x="170" y="187"/>
                </a:lnTo>
                <a:lnTo>
                  <a:pt x="156" y="188"/>
                </a:lnTo>
                <a:lnTo>
                  <a:pt x="141" y="189"/>
                </a:lnTo>
                <a:lnTo>
                  <a:pt x="125" y="191"/>
                </a:lnTo>
                <a:lnTo>
                  <a:pt x="42" y="191"/>
                </a:lnTo>
                <a:lnTo>
                  <a:pt x="42" y="321"/>
                </a:lnTo>
                <a:lnTo>
                  <a:pt x="0" y="321"/>
                </a:lnTo>
                <a:close/>
                <a:moveTo>
                  <a:pt x="42" y="152"/>
                </a:moveTo>
                <a:lnTo>
                  <a:pt x="126" y="152"/>
                </a:lnTo>
                <a:lnTo>
                  <a:pt x="135" y="152"/>
                </a:lnTo>
                <a:lnTo>
                  <a:pt x="144" y="152"/>
                </a:lnTo>
                <a:lnTo>
                  <a:pt x="152" y="151"/>
                </a:lnTo>
                <a:lnTo>
                  <a:pt x="161" y="149"/>
                </a:lnTo>
                <a:lnTo>
                  <a:pt x="168" y="146"/>
                </a:lnTo>
                <a:lnTo>
                  <a:pt x="174" y="144"/>
                </a:lnTo>
                <a:lnTo>
                  <a:pt x="179" y="141"/>
                </a:lnTo>
                <a:lnTo>
                  <a:pt x="183" y="138"/>
                </a:lnTo>
                <a:lnTo>
                  <a:pt x="188" y="133"/>
                </a:lnTo>
                <a:lnTo>
                  <a:pt x="191" y="129"/>
                </a:lnTo>
                <a:lnTo>
                  <a:pt x="194" y="125"/>
                </a:lnTo>
                <a:lnTo>
                  <a:pt x="197" y="119"/>
                </a:lnTo>
                <a:lnTo>
                  <a:pt x="199" y="114"/>
                </a:lnTo>
                <a:lnTo>
                  <a:pt x="200" y="108"/>
                </a:lnTo>
                <a:lnTo>
                  <a:pt x="200" y="101"/>
                </a:lnTo>
                <a:lnTo>
                  <a:pt x="201" y="95"/>
                </a:lnTo>
                <a:lnTo>
                  <a:pt x="200" y="90"/>
                </a:lnTo>
                <a:lnTo>
                  <a:pt x="200" y="85"/>
                </a:lnTo>
                <a:lnTo>
                  <a:pt x="199" y="80"/>
                </a:lnTo>
                <a:lnTo>
                  <a:pt x="198" y="76"/>
                </a:lnTo>
                <a:lnTo>
                  <a:pt x="197" y="72"/>
                </a:lnTo>
                <a:lnTo>
                  <a:pt x="195" y="67"/>
                </a:lnTo>
                <a:lnTo>
                  <a:pt x="193" y="64"/>
                </a:lnTo>
                <a:lnTo>
                  <a:pt x="191" y="60"/>
                </a:lnTo>
                <a:lnTo>
                  <a:pt x="188" y="56"/>
                </a:lnTo>
                <a:lnTo>
                  <a:pt x="185" y="53"/>
                </a:lnTo>
                <a:lnTo>
                  <a:pt x="182" y="50"/>
                </a:lnTo>
                <a:lnTo>
                  <a:pt x="179" y="48"/>
                </a:lnTo>
                <a:lnTo>
                  <a:pt x="175" y="46"/>
                </a:lnTo>
                <a:lnTo>
                  <a:pt x="171" y="44"/>
                </a:lnTo>
                <a:lnTo>
                  <a:pt x="168" y="42"/>
                </a:lnTo>
                <a:lnTo>
                  <a:pt x="164" y="41"/>
                </a:lnTo>
                <a:lnTo>
                  <a:pt x="161" y="41"/>
                </a:lnTo>
                <a:lnTo>
                  <a:pt x="157" y="40"/>
                </a:lnTo>
                <a:lnTo>
                  <a:pt x="153" y="40"/>
                </a:lnTo>
                <a:lnTo>
                  <a:pt x="149" y="38"/>
                </a:lnTo>
                <a:lnTo>
                  <a:pt x="144" y="38"/>
                </a:lnTo>
                <a:lnTo>
                  <a:pt x="138" y="38"/>
                </a:lnTo>
                <a:lnTo>
                  <a:pt x="132" y="38"/>
                </a:lnTo>
                <a:lnTo>
                  <a:pt x="125" y="38"/>
                </a:lnTo>
                <a:lnTo>
                  <a:pt x="42" y="38"/>
                </a:lnTo>
                <a:lnTo>
                  <a:pt x="42" y="15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0" name="Google Shape;1130;p74"/>
          <p:cNvSpPr/>
          <p:nvPr/>
        </p:nvSpPr>
        <p:spPr>
          <a:xfrm>
            <a:off x="2762548" y="2082403"/>
            <a:ext cx="6251" cy="57150"/>
          </a:xfrm>
          <a:custGeom>
            <a:avLst/>
            <a:gdLst/>
            <a:ahLst/>
            <a:cxnLst/>
            <a:rect l="l" t="t" r="r" b="b"/>
            <a:pathLst>
              <a:path w="39" h="321" extrusionOk="0">
                <a:moveTo>
                  <a:pt x="0" y="46"/>
                </a:moveTo>
                <a:lnTo>
                  <a:pt x="0" y="0"/>
                </a:lnTo>
                <a:lnTo>
                  <a:pt x="39" y="0"/>
                </a:lnTo>
                <a:lnTo>
                  <a:pt x="39" y="46"/>
                </a:lnTo>
                <a:lnTo>
                  <a:pt x="0" y="46"/>
                </a:lnTo>
                <a:close/>
                <a:moveTo>
                  <a:pt x="0" y="321"/>
                </a:moveTo>
                <a:lnTo>
                  <a:pt x="0" y="89"/>
                </a:lnTo>
                <a:lnTo>
                  <a:pt x="39" y="89"/>
                </a:lnTo>
                <a:lnTo>
                  <a:pt x="39" y="321"/>
                </a:lnTo>
                <a:lnTo>
                  <a:pt x="0" y="32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1" name="Google Shape;1131;p74"/>
          <p:cNvSpPr/>
          <p:nvPr/>
        </p:nvSpPr>
        <p:spPr>
          <a:xfrm>
            <a:off x="2777728" y="2096691"/>
            <a:ext cx="38398" cy="43755"/>
          </a:xfrm>
          <a:custGeom>
            <a:avLst/>
            <a:gdLst/>
            <a:ahLst/>
            <a:cxnLst/>
            <a:rect l="l" t="t" r="r" b="b"/>
            <a:pathLst>
              <a:path w="214" h="243" extrusionOk="0">
                <a:moveTo>
                  <a:pt x="172" y="163"/>
                </a:moveTo>
                <a:lnTo>
                  <a:pt x="213" y="168"/>
                </a:lnTo>
                <a:lnTo>
                  <a:pt x="210" y="177"/>
                </a:lnTo>
                <a:lnTo>
                  <a:pt x="207" y="184"/>
                </a:lnTo>
                <a:lnTo>
                  <a:pt x="203" y="193"/>
                </a:lnTo>
                <a:lnTo>
                  <a:pt x="199" y="200"/>
                </a:lnTo>
                <a:lnTo>
                  <a:pt x="195" y="206"/>
                </a:lnTo>
                <a:lnTo>
                  <a:pt x="189" y="212"/>
                </a:lnTo>
                <a:lnTo>
                  <a:pt x="184" y="218"/>
                </a:lnTo>
                <a:lnTo>
                  <a:pt x="177" y="223"/>
                </a:lnTo>
                <a:lnTo>
                  <a:pt x="171" y="228"/>
                </a:lnTo>
                <a:lnTo>
                  <a:pt x="163" y="232"/>
                </a:lnTo>
                <a:lnTo>
                  <a:pt x="155" y="235"/>
                </a:lnTo>
                <a:lnTo>
                  <a:pt x="148" y="238"/>
                </a:lnTo>
                <a:lnTo>
                  <a:pt x="139" y="241"/>
                </a:lnTo>
                <a:lnTo>
                  <a:pt x="130" y="242"/>
                </a:lnTo>
                <a:lnTo>
                  <a:pt x="120" y="243"/>
                </a:lnTo>
                <a:lnTo>
                  <a:pt x="111" y="243"/>
                </a:lnTo>
                <a:lnTo>
                  <a:pt x="99" y="242"/>
                </a:lnTo>
                <a:lnTo>
                  <a:pt x="87" y="241"/>
                </a:lnTo>
                <a:lnTo>
                  <a:pt x="76" y="238"/>
                </a:lnTo>
                <a:lnTo>
                  <a:pt x="65" y="235"/>
                </a:lnTo>
                <a:lnTo>
                  <a:pt x="55" y="231"/>
                </a:lnTo>
                <a:lnTo>
                  <a:pt x="46" y="225"/>
                </a:lnTo>
                <a:lnTo>
                  <a:pt x="37" y="219"/>
                </a:lnTo>
                <a:lnTo>
                  <a:pt x="30" y="212"/>
                </a:lnTo>
                <a:lnTo>
                  <a:pt x="23" y="204"/>
                </a:lnTo>
                <a:lnTo>
                  <a:pt x="17" y="194"/>
                </a:lnTo>
                <a:lnTo>
                  <a:pt x="12" y="184"/>
                </a:lnTo>
                <a:lnTo>
                  <a:pt x="7" y="174"/>
                </a:lnTo>
                <a:lnTo>
                  <a:pt x="4" y="163"/>
                </a:lnTo>
                <a:lnTo>
                  <a:pt x="1" y="151"/>
                </a:lnTo>
                <a:lnTo>
                  <a:pt x="0" y="138"/>
                </a:lnTo>
                <a:lnTo>
                  <a:pt x="0" y="123"/>
                </a:lnTo>
                <a:lnTo>
                  <a:pt x="0" y="109"/>
                </a:lnTo>
                <a:lnTo>
                  <a:pt x="1" y="96"/>
                </a:lnTo>
                <a:lnTo>
                  <a:pt x="4" y="84"/>
                </a:lnTo>
                <a:lnTo>
                  <a:pt x="7" y="72"/>
                </a:lnTo>
                <a:lnTo>
                  <a:pt x="12" y="61"/>
                </a:lnTo>
                <a:lnTo>
                  <a:pt x="17" y="50"/>
                </a:lnTo>
                <a:lnTo>
                  <a:pt x="23" y="42"/>
                </a:lnTo>
                <a:lnTo>
                  <a:pt x="30" y="32"/>
                </a:lnTo>
                <a:lnTo>
                  <a:pt x="37" y="25"/>
                </a:lnTo>
                <a:lnTo>
                  <a:pt x="46" y="19"/>
                </a:lnTo>
                <a:lnTo>
                  <a:pt x="55" y="13"/>
                </a:lnTo>
                <a:lnTo>
                  <a:pt x="65" y="8"/>
                </a:lnTo>
                <a:lnTo>
                  <a:pt x="75" y="4"/>
                </a:lnTo>
                <a:lnTo>
                  <a:pt x="85" y="2"/>
                </a:lnTo>
                <a:lnTo>
                  <a:pt x="96" y="1"/>
                </a:lnTo>
                <a:lnTo>
                  <a:pt x="108" y="0"/>
                </a:lnTo>
                <a:lnTo>
                  <a:pt x="120" y="1"/>
                </a:lnTo>
                <a:lnTo>
                  <a:pt x="131" y="2"/>
                </a:lnTo>
                <a:lnTo>
                  <a:pt x="141" y="4"/>
                </a:lnTo>
                <a:lnTo>
                  <a:pt x="151" y="8"/>
                </a:lnTo>
                <a:lnTo>
                  <a:pt x="160" y="13"/>
                </a:lnTo>
                <a:lnTo>
                  <a:pt x="168" y="18"/>
                </a:lnTo>
                <a:lnTo>
                  <a:pt x="177" y="25"/>
                </a:lnTo>
                <a:lnTo>
                  <a:pt x="185" y="32"/>
                </a:lnTo>
                <a:lnTo>
                  <a:pt x="191" y="40"/>
                </a:lnTo>
                <a:lnTo>
                  <a:pt x="197" y="50"/>
                </a:lnTo>
                <a:lnTo>
                  <a:pt x="203" y="60"/>
                </a:lnTo>
                <a:lnTo>
                  <a:pt x="207" y="70"/>
                </a:lnTo>
                <a:lnTo>
                  <a:pt x="210" y="81"/>
                </a:lnTo>
                <a:lnTo>
                  <a:pt x="213" y="94"/>
                </a:lnTo>
                <a:lnTo>
                  <a:pt x="214" y="108"/>
                </a:lnTo>
                <a:lnTo>
                  <a:pt x="214" y="121"/>
                </a:lnTo>
                <a:lnTo>
                  <a:pt x="214" y="122"/>
                </a:lnTo>
                <a:lnTo>
                  <a:pt x="214" y="123"/>
                </a:lnTo>
                <a:lnTo>
                  <a:pt x="214" y="124"/>
                </a:lnTo>
                <a:lnTo>
                  <a:pt x="214" y="126"/>
                </a:lnTo>
                <a:lnTo>
                  <a:pt x="214" y="127"/>
                </a:lnTo>
                <a:lnTo>
                  <a:pt x="214" y="128"/>
                </a:lnTo>
                <a:lnTo>
                  <a:pt x="214" y="130"/>
                </a:lnTo>
                <a:lnTo>
                  <a:pt x="214" y="132"/>
                </a:lnTo>
                <a:lnTo>
                  <a:pt x="41" y="132"/>
                </a:lnTo>
                <a:lnTo>
                  <a:pt x="41" y="141"/>
                </a:lnTo>
                <a:lnTo>
                  <a:pt x="43" y="150"/>
                </a:lnTo>
                <a:lnTo>
                  <a:pt x="45" y="158"/>
                </a:lnTo>
                <a:lnTo>
                  <a:pt x="47" y="165"/>
                </a:lnTo>
                <a:lnTo>
                  <a:pt x="51" y="172"/>
                </a:lnTo>
                <a:lnTo>
                  <a:pt x="54" y="180"/>
                </a:lnTo>
                <a:lnTo>
                  <a:pt x="58" y="184"/>
                </a:lnTo>
                <a:lnTo>
                  <a:pt x="63" y="190"/>
                </a:lnTo>
                <a:lnTo>
                  <a:pt x="67" y="195"/>
                </a:lnTo>
                <a:lnTo>
                  <a:pt x="72" y="199"/>
                </a:lnTo>
                <a:lnTo>
                  <a:pt x="78" y="202"/>
                </a:lnTo>
                <a:lnTo>
                  <a:pt x="84" y="206"/>
                </a:lnTo>
                <a:lnTo>
                  <a:pt x="90" y="208"/>
                </a:lnTo>
                <a:lnTo>
                  <a:pt x="97" y="210"/>
                </a:lnTo>
                <a:lnTo>
                  <a:pt x="103" y="211"/>
                </a:lnTo>
                <a:lnTo>
                  <a:pt x="111" y="211"/>
                </a:lnTo>
                <a:lnTo>
                  <a:pt x="117" y="211"/>
                </a:lnTo>
                <a:lnTo>
                  <a:pt x="121" y="210"/>
                </a:lnTo>
                <a:lnTo>
                  <a:pt x="126" y="210"/>
                </a:lnTo>
                <a:lnTo>
                  <a:pt x="131" y="208"/>
                </a:lnTo>
                <a:lnTo>
                  <a:pt x="136" y="206"/>
                </a:lnTo>
                <a:lnTo>
                  <a:pt x="139" y="205"/>
                </a:lnTo>
                <a:lnTo>
                  <a:pt x="144" y="202"/>
                </a:lnTo>
                <a:lnTo>
                  <a:pt x="148" y="199"/>
                </a:lnTo>
                <a:lnTo>
                  <a:pt x="151" y="196"/>
                </a:lnTo>
                <a:lnTo>
                  <a:pt x="155" y="193"/>
                </a:lnTo>
                <a:lnTo>
                  <a:pt x="159" y="189"/>
                </a:lnTo>
                <a:lnTo>
                  <a:pt x="161" y="184"/>
                </a:lnTo>
                <a:lnTo>
                  <a:pt x="165" y="180"/>
                </a:lnTo>
                <a:lnTo>
                  <a:pt x="167" y="175"/>
                </a:lnTo>
                <a:lnTo>
                  <a:pt x="169" y="169"/>
                </a:lnTo>
                <a:lnTo>
                  <a:pt x="172" y="163"/>
                </a:lnTo>
                <a:close/>
                <a:moveTo>
                  <a:pt x="43" y="99"/>
                </a:moveTo>
                <a:lnTo>
                  <a:pt x="173" y="99"/>
                </a:lnTo>
                <a:lnTo>
                  <a:pt x="172" y="92"/>
                </a:lnTo>
                <a:lnTo>
                  <a:pt x="171" y="86"/>
                </a:lnTo>
                <a:lnTo>
                  <a:pt x="169" y="80"/>
                </a:lnTo>
                <a:lnTo>
                  <a:pt x="167" y="74"/>
                </a:lnTo>
                <a:lnTo>
                  <a:pt x="166" y="68"/>
                </a:lnTo>
                <a:lnTo>
                  <a:pt x="163" y="63"/>
                </a:lnTo>
                <a:lnTo>
                  <a:pt x="161" y="60"/>
                </a:lnTo>
                <a:lnTo>
                  <a:pt x="157" y="55"/>
                </a:lnTo>
                <a:lnTo>
                  <a:pt x="153" y="50"/>
                </a:lnTo>
                <a:lnTo>
                  <a:pt x="148" y="45"/>
                </a:lnTo>
                <a:lnTo>
                  <a:pt x="142" y="42"/>
                </a:lnTo>
                <a:lnTo>
                  <a:pt x="136" y="38"/>
                </a:lnTo>
                <a:lnTo>
                  <a:pt x="130" y="36"/>
                </a:lnTo>
                <a:lnTo>
                  <a:pt x="123" y="34"/>
                </a:lnTo>
                <a:lnTo>
                  <a:pt x="117" y="33"/>
                </a:lnTo>
                <a:lnTo>
                  <a:pt x="109" y="32"/>
                </a:lnTo>
                <a:lnTo>
                  <a:pt x="102" y="33"/>
                </a:lnTo>
                <a:lnTo>
                  <a:pt x="96" y="33"/>
                </a:lnTo>
                <a:lnTo>
                  <a:pt x="90" y="36"/>
                </a:lnTo>
                <a:lnTo>
                  <a:pt x="84" y="37"/>
                </a:lnTo>
                <a:lnTo>
                  <a:pt x="78" y="39"/>
                </a:lnTo>
                <a:lnTo>
                  <a:pt x="73" y="43"/>
                </a:lnTo>
                <a:lnTo>
                  <a:pt x="69" y="46"/>
                </a:lnTo>
                <a:lnTo>
                  <a:pt x="64" y="51"/>
                </a:lnTo>
                <a:lnTo>
                  <a:pt x="59" y="56"/>
                </a:lnTo>
                <a:lnTo>
                  <a:pt x="55" y="61"/>
                </a:lnTo>
                <a:lnTo>
                  <a:pt x="52" y="66"/>
                </a:lnTo>
                <a:lnTo>
                  <a:pt x="49" y="72"/>
                </a:lnTo>
                <a:lnTo>
                  <a:pt x="47" y="79"/>
                </a:lnTo>
                <a:lnTo>
                  <a:pt x="45" y="85"/>
                </a:lnTo>
                <a:lnTo>
                  <a:pt x="43" y="92"/>
                </a:lnTo>
                <a:lnTo>
                  <a:pt x="43" y="99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2" name="Google Shape;1132;p74"/>
          <p:cNvSpPr/>
          <p:nvPr/>
        </p:nvSpPr>
        <p:spPr>
          <a:xfrm>
            <a:off x="2824162" y="2096690"/>
            <a:ext cx="22325" cy="42863"/>
          </a:xfrm>
          <a:custGeom>
            <a:avLst/>
            <a:gdLst/>
            <a:ahLst/>
            <a:cxnLst/>
            <a:rect l="l" t="t" r="r" b="b"/>
            <a:pathLst>
              <a:path w="126" h="238" extrusionOk="0">
                <a:moveTo>
                  <a:pt x="0" y="238"/>
                </a:moveTo>
                <a:lnTo>
                  <a:pt x="0" y="6"/>
                </a:lnTo>
                <a:lnTo>
                  <a:pt x="35" y="6"/>
                </a:lnTo>
                <a:lnTo>
                  <a:pt x="35" y="40"/>
                </a:lnTo>
                <a:lnTo>
                  <a:pt x="38" y="34"/>
                </a:lnTo>
                <a:lnTo>
                  <a:pt x="42" y="30"/>
                </a:lnTo>
                <a:lnTo>
                  <a:pt x="45" y="25"/>
                </a:lnTo>
                <a:lnTo>
                  <a:pt x="48" y="20"/>
                </a:lnTo>
                <a:lnTo>
                  <a:pt x="51" y="16"/>
                </a:lnTo>
                <a:lnTo>
                  <a:pt x="54" y="13"/>
                </a:lnTo>
                <a:lnTo>
                  <a:pt x="57" y="10"/>
                </a:lnTo>
                <a:lnTo>
                  <a:pt x="60" y="8"/>
                </a:lnTo>
                <a:lnTo>
                  <a:pt x="63" y="7"/>
                </a:lnTo>
                <a:lnTo>
                  <a:pt x="66" y="4"/>
                </a:lnTo>
                <a:lnTo>
                  <a:pt x="69" y="3"/>
                </a:lnTo>
                <a:lnTo>
                  <a:pt x="72" y="2"/>
                </a:lnTo>
                <a:lnTo>
                  <a:pt x="75" y="1"/>
                </a:lnTo>
                <a:lnTo>
                  <a:pt x="79" y="1"/>
                </a:lnTo>
                <a:lnTo>
                  <a:pt x="83" y="1"/>
                </a:lnTo>
                <a:lnTo>
                  <a:pt x="85" y="0"/>
                </a:lnTo>
                <a:lnTo>
                  <a:pt x="91" y="1"/>
                </a:lnTo>
                <a:lnTo>
                  <a:pt x="96" y="1"/>
                </a:lnTo>
                <a:lnTo>
                  <a:pt x="101" y="2"/>
                </a:lnTo>
                <a:lnTo>
                  <a:pt x="105" y="3"/>
                </a:lnTo>
                <a:lnTo>
                  <a:pt x="110" y="6"/>
                </a:lnTo>
                <a:lnTo>
                  <a:pt x="116" y="7"/>
                </a:lnTo>
                <a:lnTo>
                  <a:pt x="121" y="10"/>
                </a:lnTo>
                <a:lnTo>
                  <a:pt x="126" y="13"/>
                </a:lnTo>
                <a:lnTo>
                  <a:pt x="113" y="50"/>
                </a:lnTo>
                <a:lnTo>
                  <a:pt x="109" y="48"/>
                </a:lnTo>
                <a:lnTo>
                  <a:pt x="105" y="45"/>
                </a:lnTo>
                <a:lnTo>
                  <a:pt x="102" y="44"/>
                </a:lnTo>
                <a:lnTo>
                  <a:pt x="98" y="43"/>
                </a:lnTo>
                <a:lnTo>
                  <a:pt x="95" y="42"/>
                </a:lnTo>
                <a:lnTo>
                  <a:pt x="91" y="42"/>
                </a:lnTo>
                <a:lnTo>
                  <a:pt x="87" y="42"/>
                </a:lnTo>
                <a:lnTo>
                  <a:pt x="84" y="40"/>
                </a:lnTo>
                <a:lnTo>
                  <a:pt x="80" y="42"/>
                </a:lnTo>
                <a:lnTo>
                  <a:pt x="78" y="42"/>
                </a:lnTo>
                <a:lnTo>
                  <a:pt x="74" y="42"/>
                </a:lnTo>
                <a:lnTo>
                  <a:pt x="72" y="43"/>
                </a:lnTo>
                <a:lnTo>
                  <a:pt x="68" y="44"/>
                </a:lnTo>
                <a:lnTo>
                  <a:pt x="66" y="45"/>
                </a:lnTo>
                <a:lnTo>
                  <a:pt x="63" y="46"/>
                </a:lnTo>
                <a:lnTo>
                  <a:pt x="60" y="49"/>
                </a:lnTo>
                <a:lnTo>
                  <a:pt x="57" y="51"/>
                </a:lnTo>
                <a:lnTo>
                  <a:pt x="55" y="52"/>
                </a:lnTo>
                <a:lnTo>
                  <a:pt x="54" y="55"/>
                </a:lnTo>
                <a:lnTo>
                  <a:pt x="51" y="58"/>
                </a:lnTo>
                <a:lnTo>
                  <a:pt x="50" y="61"/>
                </a:lnTo>
                <a:lnTo>
                  <a:pt x="48" y="63"/>
                </a:lnTo>
                <a:lnTo>
                  <a:pt x="47" y="67"/>
                </a:lnTo>
                <a:lnTo>
                  <a:pt x="45" y="70"/>
                </a:lnTo>
                <a:lnTo>
                  <a:pt x="44" y="75"/>
                </a:lnTo>
                <a:lnTo>
                  <a:pt x="43" y="81"/>
                </a:lnTo>
                <a:lnTo>
                  <a:pt x="42" y="86"/>
                </a:lnTo>
                <a:lnTo>
                  <a:pt x="41" y="92"/>
                </a:lnTo>
                <a:lnTo>
                  <a:pt x="41" y="98"/>
                </a:lnTo>
                <a:lnTo>
                  <a:pt x="39" y="104"/>
                </a:lnTo>
                <a:lnTo>
                  <a:pt x="39" y="110"/>
                </a:lnTo>
                <a:lnTo>
                  <a:pt x="39" y="116"/>
                </a:lnTo>
                <a:lnTo>
                  <a:pt x="39" y="238"/>
                </a:lnTo>
                <a:lnTo>
                  <a:pt x="0" y="238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3" name="Google Shape;1133;p74"/>
          <p:cNvSpPr/>
          <p:nvPr/>
        </p:nvSpPr>
        <p:spPr>
          <a:xfrm>
            <a:off x="2848273" y="2096691"/>
            <a:ext cx="33933" cy="43755"/>
          </a:xfrm>
          <a:custGeom>
            <a:avLst/>
            <a:gdLst/>
            <a:ahLst/>
            <a:cxnLst/>
            <a:rect l="l" t="t" r="r" b="b"/>
            <a:pathLst>
              <a:path w="192" h="243" extrusionOk="0">
                <a:moveTo>
                  <a:pt x="0" y="169"/>
                </a:moveTo>
                <a:lnTo>
                  <a:pt x="39" y="163"/>
                </a:lnTo>
                <a:lnTo>
                  <a:pt x="40" y="168"/>
                </a:lnTo>
                <a:lnTo>
                  <a:pt x="41" y="174"/>
                </a:lnTo>
                <a:lnTo>
                  <a:pt x="42" y="178"/>
                </a:lnTo>
                <a:lnTo>
                  <a:pt x="45" y="183"/>
                </a:lnTo>
                <a:lnTo>
                  <a:pt x="47" y="187"/>
                </a:lnTo>
                <a:lnTo>
                  <a:pt x="51" y="192"/>
                </a:lnTo>
                <a:lnTo>
                  <a:pt x="53" y="195"/>
                </a:lnTo>
                <a:lnTo>
                  <a:pt x="57" y="199"/>
                </a:lnTo>
                <a:lnTo>
                  <a:pt x="60" y="201"/>
                </a:lnTo>
                <a:lnTo>
                  <a:pt x="65" y="204"/>
                </a:lnTo>
                <a:lnTo>
                  <a:pt x="70" y="206"/>
                </a:lnTo>
                <a:lnTo>
                  <a:pt x="75" y="207"/>
                </a:lnTo>
                <a:lnTo>
                  <a:pt x="81" y="208"/>
                </a:lnTo>
                <a:lnTo>
                  <a:pt x="87" y="210"/>
                </a:lnTo>
                <a:lnTo>
                  <a:pt x="93" y="211"/>
                </a:lnTo>
                <a:lnTo>
                  <a:pt x="99" y="211"/>
                </a:lnTo>
                <a:lnTo>
                  <a:pt x="106" y="211"/>
                </a:lnTo>
                <a:lnTo>
                  <a:pt x="112" y="210"/>
                </a:lnTo>
                <a:lnTo>
                  <a:pt x="117" y="210"/>
                </a:lnTo>
                <a:lnTo>
                  <a:pt x="123" y="208"/>
                </a:lnTo>
                <a:lnTo>
                  <a:pt x="127" y="206"/>
                </a:lnTo>
                <a:lnTo>
                  <a:pt x="131" y="205"/>
                </a:lnTo>
                <a:lnTo>
                  <a:pt x="136" y="202"/>
                </a:lnTo>
                <a:lnTo>
                  <a:pt x="139" y="200"/>
                </a:lnTo>
                <a:lnTo>
                  <a:pt x="142" y="196"/>
                </a:lnTo>
                <a:lnTo>
                  <a:pt x="144" y="194"/>
                </a:lnTo>
                <a:lnTo>
                  <a:pt x="147" y="190"/>
                </a:lnTo>
                <a:lnTo>
                  <a:pt x="149" y="188"/>
                </a:lnTo>
                <a:lnTo>
                  <a:pt x="150" y="184"/>
                </a:lnTo>
                <a:lnTo>
                  <a:pt x="151" y="181"/>
                </a:lnTo>
                <a:lnTo>
                  <a:pt x="151" y="177"/>
                </a:lnTo>
                <a:lnTo>
                  <a:pt x="153" y="174"/>
                </a:lnTo>
                <a:lnTo>
                  <a:pt x="151" y="170"/>
                </a:lnTo>
                <a:lnTo>
                  <a:pt x="151" y="168"/>
                </a:lnTo>
                <a:lnTo>
                  <a:pt x="150" y="164"/>
                </a:lnTo>
                <a:lnTo>
                  <a:pt x="149" y="162"/>
                </a:lnTo>
                <a:lnTo>
                  <a:pt x="148" y="159"/>
                </a:lnTo>
                <a:lnTo>
                  <a:pt x="145" y="157"/>
                </a:lnTo>
                <a:lnTo>
                  <a:pt x="143" y="154"/>
                </a:lnTo>
                <a:lnTo>
                  <a:pt x="141" y="153"/>
                </a:lnTo>
                <a:lnTo>
                  <a:pt x="138" y="151"/>
                </a:lnTo>
                <a:lnTo>
                  <a:pt x="135" y="150"/>
                </a:lnTo>
                <a:lnTo>
                  <a:pt x="131" y="148"/>
                </a:lnTo>
                <a:lnTo>
                  <a:pt x="126" y="147"/>
                </a:lnTo>
                <a:lnTo>
                  <a:pt x="121" y="145"/>
                </a:lnTo>
                <a:lnTo>
                  <a:pt x="115" y="144"/>
                </a:lnTo>
                <a:lnTo>
                  <a:pt x="108" y="141"/>
                </a:lnTo>
                <a:lnTo>
                  <a:pt x="100" y="139"/>
                </a:lnTo>
                <a:lnTo>
                  <a:pt x="90" y="136"/>
                </a:lnTo>
                <a:lnTo>
                  <a:pt x="81" y="134"/>
                </a:lnTo>
                <a:lnTo>
                  <a:pt x="71" y="132"/>
                </a:lnTo>
                <a:lnTo>
                  <a:pt x="64" y="129"/>
                </a:lnTo>
                <a:lnTo>
                  <a:pt x="57" y="127"/>
                </a:lnTo>
                <a:lnTo>
                  <a:pt x="51" y="124"/>
                </a:lnTo>
                <a:lnTo>
                  <a:pt x="45" y="122"/>
                </a:lnTo>
                <a:lnTo>
                  <a:pt x="40" y="121"/>
                </a:lnTo>
                <a:lnTo>
                  <a:pt x="36" y="118"/>
                </a:lnTo>
                <a:lnTo>
                  <a:pt x="33" y="116"/>
                </a:lnTo>
                <a:lnTo>
                  <a:pt x="29" y="114"/>
                </a:lnTo>
                <a:lnTo>
                  <a:pt x="25" y="111"/>
                </a:lnTo>
                <a:lnTo>
                  <a:pt x="23" y="108"/>
                </a:lnTo>
                <a:lnTo>
                  <a:pt x="19" y="105"/>
                </a:lnTo>
                <a:lnTo>
                  <a:pt x="17" y="102"/>
                </a:lnTo>
                <a:lnTo>
                  <a:pt x="15" y="98"/>
                </a:lnTo>
                <a:lnTo>
                  <a:pt x="12" y="94"/>
                </a:lnTo>
                <a:lnTo>
                  <a:pt x="11" y="91"/>
                </a:lnTo>
                <a:lnTo>
                  <a:pt x="10" y="87"/>
                </a:lnTo>
                <a:lnTo>
                  <a:pt x="9" y="84"/>
                </a:lnTo>
                <a:lnTo>
                  <a:pt x="7" y="80"/>
                </a:lnTo>
                <a:lnTo>
                  <a:pt x="6" y="75"/>
                </a:lnTo>
                <a:lnTo>
                  <a:pt x="6" y="72"/>
                </a:lnTo>
                <a:lnTo>
                  <a:pt x="6" y="67"/>
                </a:lnTo>
                <a:lnTo>
                  <a:pt x="6" y="63"/>
                </a:lnTo>
                <a:lnTo>
                  <a:pt x="6" y="60"/>
                </a:lnTo>
                <a:lnTo>
                  <a:pt x="7" y="56"/>
                </a:lnTo>
                <a:lnTo>
                  <a:pt x="7" y="52"/>
                </a:lnTo>
                <a:lnTo>
                  <a:pt x="9" y="49"/>
                </a:lnTo>
                <a:lnTo>
                  <a:pt x="10" y="45"/>
                </a:lnTo>
                <a:lnTo>
                  <a:pt x="12" y="42"/>
                </a:lnTo>
                <a:lnTo>
                  <a:pt x="13" y="38"/>
                </a:lnTo>
                <a:lnTo>
                  <a:pt x="15" y="36"/>
                </a:lnTo>
                <a:lnTo>
                  <a:pt x="17" y="32"/>
                </a:lnTo>
                <a:lnTo>
                  <a:pt x="19" y="30"/>
                </a:lnTo>
                <a:lnTo>
                  <a:pt x="22" y="26"/>
                </a:lnTo>
                <a:lnTo>
                  <a:pt x="24" y="24"/>
                </a:lnTo>
                <a:lnTo>
                  <a:pt x="27" y="21"/>
                </a:lnTo>
                <a:lnTo>
                  <a:pt x="30" y="19"/>
                </a:lnTo>
                <a:lnTo>
                  <a:pt x="33" y="16"/>
                </a:lnTo>
                <a:lnTo>
                  <a:pt x="35" y="15"/>
                </a:lnTo>
                <a:lnTo>
                  <a:pt x="37" y="13"/>
                </a:lnTo>
                <a:lnTo>
                  <a:pt x="41" y="12"/>
                </a:lnTo>
                <a:lnTo>
                  <a:pt x="43" y="10"/>
                </a:lnTo>
                <a:lnTo>
                  <a:pt x="47" y="9"/>
                </a:lnTo>
                <a:lnTo>
                  <a:pt x="51" y="8"/>
                </a:lnTo>
                <a:lnTo>
                  <a:pt x="54" y="6"/>
                </a:lnTo>
                <a:lnTo>
                  <a:pt x="58" y="4"/>
                </a:lnTo>
                <a:lnTo>
                  <a:pt x="61" y="4"/>
                </a:lnTo>
                <a:lnTo>
                  <a:pt x="66" y="3"/>
                </a:lnTo>
                <a:lnTo>
                  <a:pt x="70" y="2"/>
                </a:lnTo>
                <a:lnTo>
                  <a:pt x="75" y="1"/>
                </a:lnTo>
                <a:lnTo>
                  <a:pt x="78" y="1"/>
                </a:lnTo>
                <a:lnTo>
                  <a:pt x="83" y="1"/>
                </a:lnTo>
                <a:lnTo>
                  <a:pt x="88" y="1"/>
                </a:lnTo>
                <a:lnTo>
                  <a:pt x="91" y="0"/>
                </a:lnTo>
                <a:lnTo>
                  <a:pt x="99" y="1"/>
                </a:lnTo>
                <a:lnTo>
                  <a:pt x="105" y="1"/>
                </a:lnTo>
                <a:lnTo>
                  <a:pt x="112" y="1"/>
                </a:lnTo>
                <a:lnTo>
                  <a:pt x="118" y="2"/>
                </a:lnTo>
                <a:lnTo>
                  <a:pt x="124" y="3"/>
                </a:lnTo>
                <a:lnTo>
                  <a:pt x="129" y="4"/>
                </a:lnTo>
                <a:lnTo>
                  <a:pt x="135" y="7"/>
                </a:lnTo>
                <a:lnTo>
                  <a:pt x="139" y="8"/>
                </a:lnTo>
                <a:lnTo>
                  <a:pt x="144" y="10"/>
                </a:lnTo>
                <a:lnTo>
                  <a:pt x="149" y="13"/>
                </a:lnTo>
                <a:lnTo>
                  <a:pt x="154" y="15"/>
                </a:lnTo>
                <a:lnTo>
                  <a:pt x="157" y="18"/>
                </a:lnTo>
                <a:lnTo>
                  <a:pt x="161" y="20"/>
                </a:lnTo>
                <a:lnTo>
                  <a:pt x="165" y="24"/>
                </a:lnTo>
                <a:lnTo>
                  <a:pt x="168" y="26"/>
                </a:lnTo>
                <a:lnTo>
                  <a:pt x="171" y="30"/>
                </a:lnTo>
                <a:lnTo>
                  <a:pt x="173" y="33"/>
                </a:lnTo>
                <a:lnTo>
                  <a:pt x="175" y="37"/>
                </a:lnTo>
                <a:lnTo>
                  <a:pt x="177" y="40"/>
                </a:lnTo>
                <a:lnTo>
                  <a:pt x="179" y="45"/>
                </a:lnTo>
                <a:lnTo>
                  <a:pt x="180" y="50"/>
                </a:lnTo>
                <a:lnTo>
                  <a:pt x="181" y="55"/>
                </a:lnTo>
                <a:lnTo>
                  <a:pt x="183" y="60"/>
                </a:lnTo>
                <a:lnTo>
                  <a:pt x="184" y="66"/>
                </a:lnTo>
                <a:lnTo>
                  <a:pt x="145" y="70"/>
                </a:lnTo>
                <a:lnTo>
                  <a:pt x="144" y="67"/>
                </a:lnTo>
                <a:lnTo>
                  <a:pt x="143" y="62"/>
                </a:lnTo>
                <a:lnTo>
                  <a:pt x="142" y="58"/>
                </a:lnTo>
                <a:lnTo>
                  <a:pt x="141" y="55"/>
                </a:lnTo>
                <a:lnTo>
                  <a:pt x="138" y="51"/>
                </a:lnTo>
                <a:lnTo>
                  <a:pt x="136" y="49"/>
                </a:lnTo>
                <a:lnTo>
                  <a:pt x="133" y="45"/>
                </a:lnTo>
                <a:lnTo>
                  <a:pt x="130" y="43"/>
                </a:lnTo>
                <a:lnTo>
                  <a:pt x="127" y="40"/>
                </a:lnTo>
                <a:lnTo>
                  <a:pt x="123" y="38"/>
                </a:lnTo>
                <a:lnTo>
                  <a:pt x="119" y="37"/>
                </a:lnTo>
                <a:lnTo>
                  <a:pt x="115" y="36"/>
                </a:lnTo>
                <a:lnTo>
                  <a:pt x="111" y="34"/>
                </a:lnTo>
                <a:lnTo>
                  <a:pt x="106" y="33"/>
                </a:lnTo>
                <a:lnTo>
                  <a:pt x="100" y="33"/>
                </a:lnTo>
                <a:lnTo>
                  <a:pt x="95" y="32"/>
                </a:lnTo>
                <a:lnTo>
                  <a:pt x="88" y="33"/>
                </a:lnTo>
                <a:lnTo>
                  <a:pt x="82" y="33"/>
                </a:lnTo>
                <a:lnTo>
                  <a:pt x="76" y="34"/>
                </a:lnTo>
                <a:lnTo>
                  <a:pt x="71" y="34"/>
                </a:lnTo>
                <a:lnTo>
                  <a:pt x="66" y="36"/>
                </a:lnTo>
                <a:lnTo>
                  <a:pt x="63" y="38"/>
                </a:lnTo>
                <a:lnTo>
                  <a:pt x="59" y="39"/>
                </a:lnTo>
                <a:lnTo>
                  <a:pt x="55" y="42"/>
                </a:lnTo>
                <a:lnTo>
                  <a:pt x="53" y="44"/>
                </a:lnTo>
                <a:lnTo>
                  <a:pt x="51" y="46"/>
                </a:lnTo>
                <a:lnTo>
                  <a:pt x="48" y="49"/>
                </a:lnTo>
                <a:lnTo>
                  <a:pt x="47" y="51"/>
                </a:lnTo>
                <a:lnTo>
                  <a:pt x="46" y="54"/>
                </a:lnTo>
                <a:lnTo>
                  <a:pt x="45" y="57"/>
                </a:lnTo>
                <a:lnTo>
                  <a:pt x="45" y="60"/>
                </a:lnTo>
                <a:lnTo>
                  <a:pt x="45" y="62"/>
                </a:lnTo>
                <a:lnTo>
                  <a:pt x="45" y="64"/>
                </a:lnTo>
                <a:lnTo>
                  <a:pt x="45" y="67"/>
                </a:lnTo>
                <a:lnTo>
                  <a:pt x="45" y="68"/>
                </a:lnTo>
                <a:lnTo>
                  <a:pt x="46" y="70"/>
                </a:lnTo>
                <a:lnTo>
                  <a:pt x="46" y="72"/>
                </a:lnTo>
                <a:lnTo>
                  <a:pt x="47" y="73"/>
                </a:lnTo>
                <a:lnTo>
                  <a:pt x="48" y="75"/>
                </a:lnTo>
                <a:lnTo>
                  <a:pt x="49" y="76"/>
                </a:lnTo>
                <a:lnTo>
                  <a:pt x="51" y="78"/>
                </a:lnTo>
                <a:lnTo>
                  <a:pt x="52" y="80"/>
                </a:lnTo>
                <a:lnTo>
                  <a:pt x="53" y="81"/>
                </a:lnTo>
                <a:lnTo>
                  <a:pt x="55" y="82"/>
                </a:lnTo>
                <a:lnTo>
                  <a:pt x="58" y="84"/>
                </a:lnTo>
                <a:lnTo>
                  <a:pt x="59" y="85"/>
                </a:lnTo>
                <a:lnTo>
                  <a:pt x="61" y="86"/>
                </a:lnTo>
                <a:lnTo>
                  <a:pt x="64" y="87"/>
                </a:lnTo>
                <a:lnTo>
                  <a:pt x="66" y="87"/>
                </a:lnTo>
                <a:lnTo>
                  <a:pt x="69" y="88"/>
                </a:lnTo>
                <a:lnTo>
                  <a:pt x="72" y="90"/>
                </a:lnTo>
                <a:lnTo>
                  <a:pt x="76" y="91"/>
                </a:lnTo>
                <a:lnTo>
                  <a:pt x="81" y="92"/>
                </a:lnTo>
                <a:lnTo>
                  <a:pt x="85" y="93"/>
                </a:lnTo>
                <a:lnTo>
                  <a:pt x="93" y="96"/>
                </a:lnTo>
                <a:lnTo>
                  <a:pt x="99" y="97"/>
                </a:lnTo>
                <a:lnTo>
                  <a:pt x="109" y="99"/>
                </a:lnTo>
                <a:lnTo>
                  <a:pt x="118" y="103"/>
                </a:lnTo>
                <a:lnTo>
                  <a:pt x="126" y="105"/>
                </a:lnTo>
                <a:lnTo>
                  <a:pt x="135" y="108"/>
                </a:lnTo>
                <a:lnTo>
                  <a:pt x="142" y="109"/>
                </a:lnTo>
                <a:lnTo>
                  <a:pt x="148" y="111"/>
                </a:lnTo>
                <a:lnTo>
                  <a:pt x="153" y="114"/>
                </a:lnTo>
                <a:lnTo>
                  <a:pt x="157" y="115"/>
                </a:lnTo>
                <a:lnTo>
                  <a:pt x="161" y="117"/>
                </a:lnTo>
                <a:lnTo>
                  <a:pt x="165" y="120"/>
                </a:lnTo>
                <a:lnTo>
                  <a:pt x="168" y="122"/>
                </a:lnTo>
                <a:lnTo>
                  <a:pt x="172" y="124"/>
                </a:lnTo>
                <a:lnTo>
                  <a:pt x="175" y="127"/>
                </a:lnTo>
                <a:lnTo>
                  <a:pt x="178" y="129"/>
                </a:lnTo>
                <a:lnTo>
                  <a:pt x="180" y="133"/>
                </a:lnTo>
                <a:lnTo>
                  <a:pt x="184" y="136"/>
                </a:lnTo>
                <a:lnTo>
                  <a:pt x="185" y="139"/>
                </a:lnTo>
                <a:lnTo>
                  <a:pt x="187" y="144"/>
                </a:lnTo>
                <a:lnTo>
                  <a:pt x="189" y="147"/>
                </a:lnTo>
                <a:lnTo>
                  <a:pt x="190" y="151"/>
                </a:lnTo>
                <a:lnTo>
                  <a:pt x="191" y="156"/>
                </a:lnTo>
                <a:lnTo>
                  <a:pt x="192" y="160"/>
                </a:lnTo>
                <a:lnTo>
                  <a:pt x="192" y="165"/>
                </a:lnTo>
                <a:lnTo>
                  <a:pt x="192" y="170"/>
                </a:lnTo>
                <a:lnTo>
                  <a:pt x="192" y="175"/>
                </a:lnTo>
                <a:lnTo>
                  <a:pt x="192" y="180"/>
                </a:lnTo>
                <a:lnTo>
                  <a:pt x="191" y="184"/>
                </a:lnTo>
                <a:lnTo>
                  <a:pt x="190" y="189"/>
                </a:lnTo>
                <a:lnTo>
                  <a:pt x="189" y="193"/>
                </a:lnTo>
                <a:lnTo>
                  <a:pt x="186" y="198"/>
                </a:lnTo>
                <a:lnTo>
                  <a:pt x="184" y="202"/>
                </a:lnTo>
                <a:lnTo>
                  <a:pt x="181" y="207"/>
                </a:lnTo>
                <a:lnTo>
                  <a:pt x="178" y="211"/>
                </a:lnTo>
                <a:lnTo>
                  <a:pt x="174" y="214"/>
                </a:lnTo>
                <a:lnTo>
                  <a:pt x="171" y="219"/>
                </a:lnTo>
                <a:lnTo>
                  <a:pt x="167" y="222"/>
                </a:lnTo>
                <a:lnTo>
                  <a:pt x="162" y="225"/>
                </a:lnTo>
                <a:lnTo>
                  <a:pt x="159" y="229"/>
                </a:lnTo>
                <a:lnTo>
                  <a:pt x="154" y="231"/>
                </a:lnTo>
                <a:lnTo>
                  <a:pt x="148" y="234"/>
                </a:lnTo>
                <a:lnTo>
                  <a:pt x="143" y="236"/>
                </a:lnTo>
                <a:lnTo>
                  <a:pt x="137" y="237"/>
                </a:lnTo>
                <a:lnTo>
                  <a:pt x="131" y="240"/>
                </a:lnTo>
                <a:lnTo>
                  <a:pt x="125" y="241"/>
                </a:lnTo>
                <a:lnTo>
                  <a:pt x="119" y="242"/>
                </a:lnTo>
                <a:lnTo>
                  <a:pt x="112" y="242"/>
                </a:lnTo>
                <a:lnTo>
                  <a:pt x="106" y="243"/>
                </a:lnTo>
                <a:lnTo>
                  <a:pt x="99" y="243"/>
                </a:lnTo>
                <a:lnTo>
                  <a:pt x="88" y="243"/>
                </a:lnTo>
                <a:lnTo>
                  <a:pt x="78" y="242"/>
                </a:lnTo>
                <a:lnTo>
                  <a:pt x="69" y="241"/>
                </a:lnTo>
                <a:lnTo>
                  <a:pt x="59" y="238"/>
                </a:lnTo>
                <a:lnTo>
                  <a:pt x="51" y="236"/>
                </a:lnTo>
                <a:lnTo>
                  <a:pt x="43" y="232"/>
                </a:lnTo>
                <a:lnTo>
                  <a:pt x="36" y="229"/>
                </a:lnTo>
                <a:lnTo>
                  <a:pt x="30" y="224"/>
                </a:lnTo>
                <a:lnTo>
                  <a:pt x="24" y="219"/>
                </a:lnTo>
                <a:lnTo>
                  <a:pt x="19" y="213"/>
                </a:lnTo>
                <a:lnTo>
                  <a:pt x="15" y="207"/>
                </a:lnTo>
                <a:lnTo>
                  <a:pt x="11" y="201"/>
                </a:lnTo>
                <a:lnTo>
                  <a:pt x="7" y="194"/>
                </a:lnTo>
                <a:lnTo>
                  <a:pt x="4" y="186"/>
                </a:lnTo>
                <a:lnTo>
                  <a:pt x="1" y="177"/>
                </a:lnTo>
                <a:lnTo>
                  <a:pt x="0" y="169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4" name="Google Shape;1134;p74"/>
          <p:cNvSpPr/>
          <p:nvPr/>
        </p:nvSpPr>
        <p:spPr>
          <a:xfrm>
            <a:off x="2885778" y="2081510"/>
            <a:ext cx="22324" cy="58936"/>
          </a:xfrm>
          <a:custGeom>
            <a:avLst/>
            <a:gdLst/>
            <a:ahLst/>
            <a:cxnLst/>
            <a:rect l="l" t="t" r="r" b="b"/>
            <a:pathLst>
              <a:path w="124" h="331" extrusionOk="0">
                <a:moveTo>
                  <a:pt x="0" y="331"/>
                </a:moveTo>
                <a:lnTo>
                  <a:pt x="93" y="0"/>
                </a:lnTo>
                <a:lnTo>
                  <a:pt x="124" y="0"/>
                </a:lnTo>
                <a:lnTo>
                  <a:pt x="31" y="331"/>
                </a:lnTo>
                <a:lnTo>
                  <a:pt x="0" y="33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5" name="Google Shape;1135;p74"/>
          <p:cNvSpPr/>
          <p:nvPr/>
        </p:nvSpPr>
        <p:spPr>
          <a:xfrm>
            <a:off x="2913459" y="2082403"/>
            <a:ext cx="43756" cy="57150"/>
          </a:xfrm>
          <a:custGeom>
            <a:avLst/>
            <a:gdLst/>
            <a:ahLst/>
            <a:cxnLst/>
            <a:rect l="l" t="t" r="r" b="b"/>
            <a:pathLst>
              <a:path w="243" h="321" extrusionOk="0">
                <a:moveTo>
                  <a:pt x="0" y="321"/>
                </a:moveTo>
                <a:lnTo>
                  <a:pt x="0" y="0"/>
                </a:lnTo>
                <a:lnTo>
                  <a:pt x="120" y="0"/>
                </a:lnTo>
                <a:lnTo>
                  <a:pt x="130" y="0"/>
                </a:lnTo>
                <a:lnTo>
                  <a:pt x="138" y="1"/>
                </a:lnTo>
                <a:lnTo>
                  <a:pt x="146" y="1"/>
                </a:lnTo>
                <a:lnTo>
                  <a:pt x="154" y="2"/>
                </a:lnTo>
                <a:lnTo>
                  <a:pt x="161" y="4"/>
                </a:lnTo>
                <a:lnTo>
                  <a:pt x="167" y="6"/>
                </a:lnTo>
                <a:lnTo>
                  <a:pt x="173" y="7"/>
                </a:lnTo>
                <a:lnTo>
                  <a:pt x="179" y="10"/>
                </a:lnTo>
                <a:lnTo>
                  <a:pt x="185" y="13"/>
                </a:lnTo>
                <a:lnTo>
                  <a:pt x="190" y="16"/>
                </a:lnTo>
                <a:lnTo>
                  <a:pt x="195" y="19"/>
                </a:lnTo>
                <a:lnTo>
                  <a:pt x="200" y="23"/>
                </a:lnTo>
                <a:lnTo>
                  <a:pt x="203" y="26"/>
                </a:lnTo>
                <a:lnTo>
                  <a:pt x="208" y="30"/>
                </a:lnTo>
                <a:lnTo>
                  <a:pt x="210" y="35"/>
                </a:lnTo>
                <a:lnTo>
                  <a:pt x="214" y="40"/>
                </a:lnTo>
                <a:lnTo>
                  <a:pt x="218" y="46"/>
                </a:lnTo>
                <a:lnTo>
                  <a:pt x="220" y="50"/>
                </a:lnTo>
                <a:lnTo>
                  <a:pt x="222" y="55"/>
                </a:lnTo>
                <a:lnTo>
                  <a:pt x="224" y="61"/>
                </a:lnTo>
                <a:lnTo>
                  <a:pt x="225" y="66"/>
                </a:lnTo>
                <a:lnTo>
                  <a:pt x="226" y="71"/>
                </a:lnTo>
                <a:lnTo>
                  <a:pt x="227" y="77"/>
                </a:lnTo>
                <a:lnTo>
                  <a:pt x="227" y="83"/>
                </a:lnTo>
                <a:lnTo>
                  <a:pt x="227" y="87"/>
                </a:lnTo>
                <a:lnTo>
                  <a:pt x="226" y="92"/>
                </a:lnTo>
                <a:lnTo>
                  <a:pt x="225" y="97"/>
                </a:lnTo>
                <a:lnTo>
                  <a:pt x="224" y="102"/>
                </a:lnTo>
                <a:lnTo>
                  <a:pt x="222" y="107"/>
                </a:lnTo>
                <a:lnTo>
                  <a:pt x="220" y="111"/>
                </a:lnTo>
                <a:lnTo>
                  <a:pt x="219" y="116"/>
                </a:lnTo>
                <a:lnTo>
                  <a:pt x="215" y="121"/>
                </a:lnTo>
                <a:lnTo>
                  <a:pt x="213" y="126"/>
                </a:lnTo>
                <a:lnTo>
                  <a:pt x="209" y="129"/>
                </a:lnTo>
                <a:lnTo>
                  <a:pt x="206" y="133"/>
                </a:lnTo>
                <a:lnTo>
                  <a:pt x="202" y="138"/>
                </a:lnTo>
                <a:lnTo>
                  <a:pt x="197" y="141"/>
                </a:lnTo>
                <a:lnTo>
                  <a:pt x="192" y="144"/>
                </a:lnTo>
                <a:lnTo>
                  <a:pt x="188" y="147"/>
                </a:lnTo>
                <a:lnTo>
                  <a:pt x="182" y="150"/>
                </a:lnTo>
                <a:lnTo>
                  <a:pt x="189" y="152"/>
                </a:lnTo>
                <a:lnTo>
                  <a:pt x="196" y="156"/>
                </a:lnTo>
                <a:lnTo>
                  <a:pt x="202" y="158"/>
                </a:lnTo>
                <a:lnTo>
                  <a:pt x="208" y="162"/>
                </a:lnTo>
                <a:lnTo>
                  <a:pt x="213" y="165"/>
                </a:lnTo>
                <a:lnTo>
                  <a:pt x="218" y="170"/>
                </a:lnTo>
                <a:lnTo>
                  <a:pt x="222" y="174"/>
                </a:lnTo>
                <a:lnTo>
                  <a:pt x="227" y="180"/>
                </a:lnTo>
                <a:lnTo>
                  <a:pt x="231" y="185"/>
                </a:lnTo>
                <a:lnTo>
                  <a:pt x="233" y="191"/>
                </a:lnTo>
                <a:lnTo>
                  <a:pt x="237" y="195"/>
                </a:lnTo>
                <a:lnTo>
                  <a:pt x="238" y="201"/>
                </a:lnTo>
                <a:lnTo>
                  <a:pt x="240" y="207"/>
                </a:lnTo>
                <a:lnTo>
                  <a:pt x="242" y="215"/>
                </a:lnTo>
                <a:lnTo>
                  <a:pt x="242" y="221"/>
                </a:lnTo>
                <a:lnTo>
                  <a:pt x="243" y="228"/>
                </a:lnTo>
                <a:lnTo>
                  <a:pt x="243" y="234"/>
                </a:lnTo>
                <a:lnTo>
                  <a:pt x="242" y="239"/>
                </a:lnTo>
                <a:lnTo>
                  <a:pt x="242" y="245"/>
                </a:lnTo>
                <a:lnTo>
                  <a:pt x="240" y="249"/>
                </a:lnTo>
                <a:lnTo>
                  <a:pt x="239" y="254"/>
                </a:lnTo>
                <a:lnTo>
                  <a:pt x="237" y="260"/>
                </a:lnTo>
                <a:lnTo>
                  <a:pt x="236" y="265"/>
                </a:lnTo>
                <a:lnTo>
                  <a:pt x="233" y="270"/>
                </a:lnTo>
                <a:lnTo>
                  <a:pt x="231" y="275"/>
                </a:lnTo>
                <a:lnTo>
                  <a:pt x="228" y="279"/>
                </a:lnTo>
                <a:lnTo>
                  <a:pt x="225" y="283"/>
                </a:lnTo>
                <a:lnTo>
                  <a:pt x="222" y="287"/>
                </a:lnTo>
                <a:lnTo>
                  <a:pt x="219" y="290"/>
                </a:lnTo>
                <a:lnTo>
                  <a:pt x="216" y="294"/>
                </a:lnTo>
                <a:lnTo>
                  <a:pt x="213" y="297"/>
                </a:lnTo>
                <a:lnTo>
                  <a:pt x="209" y="300"/>
                </a:lnTo>
                <a:lnTo>
                  <a:pt x="206" y="302"/>
                </a:lnTo>
                <a:lnTo>
                  <a:pt x="202" y="305"/>
                </a:lnTo>
                <a:lnTo>
                  <a:pt x="198" y="307"/>
                </a:lnTo>
                <a:lnTo>
                  <a:pt x="194" y="309"/>
                </a:lnTo>
                <a:lnTo>
                  <a:pt x="189" y="311"/>
                </a:lnTo>
                <a:lnTo>
                  <a:pt x="184" y="313"/>
                </a:lnTo>
                <a:lnTo>
                  <a:pt x="179" y="314"/>
                </a:lnTo>
                <a:lnTo>
                  <a:pt x="174" y="315"/>
                </a:lnTo>
                <a:lnTo>
                  <a:pt x="168" y="317"/>
                </a:lnTo>
                <a:lnTo>
                  <a:pt x="164" y="318"/>
                </a:lnTo>
                <a:lnTo>
                  <a:pt x="158" y="319"/>
                </a:lnTo>
                <a:lnTo>
                  <a:pt x="150" y="319"/>
                </a:lnTo>
                <a:lnTo>
                  <a:pt x="144" y="320"/>
                </a:lnTo>
                <a:lnTo>
                  <a:pt x="137" y="320"/>
                </a:lnTo>
                <a:lnTo>
                  <a:pt x="130" y="320"/>
                </a:lnTo>
                <a:lnTo>
                  <a:pt x="123" y="321"/>
                </a:lnTo>
                <a:lnTo>
                  <a:pt x="0" y="321"/>
                </a:lnTo>
                <a:close/>
                <a:moveTo>
                  <a:pt x="42" y="135"/>
                </a:moveTo>
                <a:lnTo>
                  <a:pt x="112" y="135"/>
                </a:lnTo>
                <a:lnTo>
                  <a:pt x="119" y="135"/>
                </a:lnTo>
                <a:lnTo>
                  <a:pt x="125" y="134"/>
                </a:lnTo>
                <a:lnTo>
                  <a:pt x="131" y="134"/>
                </a:lnTo>
                <a:lnTo>
                  <a:pt x="136" y="134"/>
                </a:lnTo>
                <a:lnTo>
                  <a:pt x="141" y="133"/>
                </a:lnTo>
                <a:lnTo>
                  <a:pt x="146" y="133"/>
                </a:lnTo>
                <a:lnTo>
                  <a:pt x="149" y="132"/>
                </a:lnTo>
                <a:lnTo>
                  <a:pt x="153" y="131"/>
                </a:lnTo>
                <a:lnTo>
                  <a:pt x="156" y="129"/>
                </a:lnTo>
                <a:lnTo>
                  <a:pt x="160" y="128"/>
                </a:lnTo>
                <a:lnTo>
                  <a:pt x="164" y="127"/>
                </a:lnTo>
                <a:lnTo>
                  <a:pt x="167" y="125"/>
                </a:lnTo>
                <a:lnTo>
                  <a:pt x="170" y="122"/>
                </a:lnTo>
                <a:lnTo>
                  <a:pt x="172" y="120"/>
                </a:lnTo>
                <a:lnTo>
                  <a:pt x="174" y="117"/>
                </a:lnTo>
                <a:lnTo>
                  <a:pt x="177" y="115"/>
                </a:lnTo>
                <a:lnTo>
                  <a:pt x="179" y="113"/>
                </a:lnTo>
                <a:lnTo>
                  <a:pt x="180" y="109"/>
                </a:lnTo>
                <a:lnTo>
                  <a:pt x="182" y="105"/>
                </a:lnTo>
                <a:lnTo>
                  <a:pt x="183" y="103"/>
                </a:lnTo>
                <a:lnTo>
                  <a:pt x="184" y="99"/>
                </a:lnTo>
                <a:lnTo>
                  <a:pt x="184" y="96"/>
                </a:lnTo>
                <a:lnTo>
                  <a:pt x="185" y="91"/>
                </a:lnTo>
                <a:lnTo>
                  <a:pt x="185" y="87"/>
                </a:lnTo>
                <a:lnTo>
                  <a:pt x="185" y="84"/>
                </a:lnTo>
                <a:lnTo>
                  <a:pt x="185" y="79"/>
                </a:lnTo>
                <a:lnTo>
                  <a:pt x="184" y="76"/>
                </a:lnTo>
                <a:lnTo>
                  <a:pt x="183" y="72"/>
                </a:lnTo>
                <a:lnTo>
                  <a:pt x="182" y="68"/>
                </a:lnTo>
                <a:lnTo>
                  <a:pt x="180" y="66"/>
                </a:lnTo>
                <a:lnTo>
                  <a:pt x="179" y="62"/>
                </a:lnTo>
                <a:lnTo>
                  <a:pt x="178" y="59"/>
                </a:lnTo>
                <a:lnTo>
                  <a:pt x="176" y="56"/>
                </a:lnTo>
                <a:lnTo>
                  <a:pt x="173" y="54"/>
                </a:lnTo>
                <a:lnTo>
                  <a:pt x="171" y="52"/>
                </a:lnTo>
                <a:lnTo>
                  <a:pt x="168" y="49"/>
                </a:lnTo>
                <a:lnTo>
                  <a:pt x="165" y="47"/>
                </a:lnTo>
                <a:lnTo>
                  <a:pt x="162" y="46"/>
                </a:lnTo>
                <a:lnTo>
                  <a:pt x="159" y="44"/>
                </a:lnTo>
                <a:lnTo>
                  <a:pt x="155" y="43"/>
                </a:lnTo>
                <a:lnTo>
                  <a:pt x="152" y="42"/>
                </a:lnTo>
                <a:lnTo>
                  <a:pt x="147" y="41"/>
                </a:lnTo>
                <a:lnTo>
                  <a:pt x="142" y="40"/>
                </a:lnTo>
                <a:lnTo>
                  <a:pt x="136" y="40"/>
                </a:lnTo>
                <a:lnTo>
                  <a:pt x="130" y="38"/>
                </a:lnTo>
                <a:lnTo>
                  <a:pt x="123" y="38"/>
                </a:lnTo>
                <a:lnTo>
                  <a:pt x="116" y="38"/>
                </a:lnTo>
                <a:lnTo>
                  <a:pt x="107" y="38"/>
                </a:lnTo>
                <a:lnTo>
                  <a:pt x="42" y="38"/>
                </a:lnTo>
                <a:lnTo>
                  <a:pt x="42" y="135"/>
                </a:lnTo>
                <a:close/>
                <a:moveTo>
                  <a:pt x="42" y="283"/>
                </a:moveTo>
                <a:lnTo>
                  <a:pt x="123" y="283"/>
                </a:lnTo>
                <a:lnTo>
                  <a:pt x="128" y="283"/>
                </a:lnTo>
                <a:lnTo>
                  <a:pt x="132" y="283"/>
                </a:lnTo>
                <a:lnTo>
                  <a:pt x="136" y="283"/>
                </a:lnTo>
                <a:lnTo>
                  <a:pt x="140" y="283"/>
                </a:lnTo>
                <a:lnTo>
                  <a:pt x="143" y="282"/>
                </a:lnTo>
                <a:lnTo>
                  <a:pt x="147" y="282"/>
                </a:lnTo>
                <a:lnTo>
                  <a:pt x="149" y="282"/>
                </a:lnTo>
                <a:lnTo>
                  <a:pt x="152" y="282"/>
                </a:lnTo>
                <a:lnTo>
                  <a:pt x="155" y="281"/>
                </a:lnTo>
                <a:lnTo>
                  <a:pt x="159" y="279"/>
                </a:lnTo>
                <a:lnTo>
                  <a:pt x="161" y="279"/>
                </a:lnTo>
                <a:lnTo>
                  <a:pt x="165" y="278"/>
                </a:lnTo>
                <a:lnTo>
                  <a:pt x="168" y="277"/>
                </a:lnTo>
                <a:lnTo>
                  <a:pt x="171" y="276"/>
                </a:lnTo>
                <a:lnTo>
                  <a:pt x="173" y="275"/>
                </a:lnTo>
                <a:lnTo>
                  <a:pt x="176" y="272"/>
                </a:lnTo>
                <a:lnTo>
                  <a:pt x="178" y="271"/>
                </a:lnTo>
                <a:lnTo>
                  <a:pt x="180" y="270"/>
                </a:lnTo>
                <a:lnTo>
                  <a:pt x="183" y="267"/>
                </a:lnTo>
                <a:lnTo>
                  <a:pt x="185" y="265"/>
                </a:lnTo>
                <a:lnTo>
                  <a:pt x="186" y="263"/>
                </a:lnTo>
                <a:lnTo>
                  <a:pt x="189" y="260"/>
                </a:lnTo>
                <a:lnTo>
                  <a:pt x="190" y="258"/>
                </a:lnTo>
                <a:lnTo>
                  <a:pt x="192" y="255"/>
                </a:lnTo>
                <a:lnTo>
                  <a:pt x="194" y="252"/>
                </a:lnTo>
                <a:lnTo>
                  <a:pt x="195" y="248"/>
                </a:lnTo>
                <a:lnTo>
                  <a:pt x="196" y="246"/>
                </a:lnTo>
                <a:lnTo>
                  <a:pt x="197" y="242"/>
                </a:lnTo>
                <a:lnTo>
                  <a:pt x="197" y="239"/>
                </a:lnTo>
                <a:lnTo>
                  <a:pt x="198" y="235"/>
                </a:lnTo>
                <a:lnTo>
                  <a:pt x="198" y="231"/>
                </a:lnTo>
                <a:lnTo>
                  <a:pt x="198" y="228"/>
                </a:lnTo>
                <a:lnTo>
                  <a:pt x="198" y="223"/>
                </a:lnTo>
                <a:lnTo>
                  <a:pt x="198" y="219"/>
                </a:lnTo>
                <a:lnTo>
                  <a:pt x="197" y="215"/>
                </a:lnTo>
                <a:lnTo>
                  <a:pt x="196" y="211"/>
                </a:lnTo>
                <a:lnTo>
                  <a:pt x="195" y="207"/>
                </a:lnTo>
                <a:lnTo>
                  <a:pt x="194" y="204"/>
                </a:lnTo>
                <a:lnTo>
                  <a:pt x="191" y="200"/>
                </a:lnTo>
                <a:lnTo>
                  <a:pt x="189" y="197"/>
                </a:lnTo>
                <a:lnTo>
                  <a:pt x="186" y="193"/>
                </a:lnTo>
                <a:lnTo>
                  <a:pt x="184" y="191"/>
                </a:lnTo>
                <a:lnTo>
                  <a:pt x="182" y="188"/>
                </a:lnTo>
                <a:lnTo>
                  <a:pt x="178" y="186"/>
                </a:lnTo>
                <a:lnTo>
                  <a:pt x="174" y="183"/>
                </a:lnTo>
                <a:lnTo>
                  <a:pt x="172" y="181"/>
                </a:lnTo>
                <a:lnTo>
                  <a:pt x="167" y="180"/>
                </a:lnTo>
                <a:lnTo>
                  <a:pt x="164" y="179"/>
                </a:lnTo>
                <a:lnTo>
                  <a:pt x="160" y="176"/>
                </a:lnTo>
                <a:lnTo>
                  <a:pt x="155" y="176"/>
                </a:lnTo>
                <a:lnTo>
                  <a:pt x="149" y="175"/>
                </a:lnTo>
                <a:lnTo>
                  <a:pt x="144" y="174"/>
                </a:lnTo>
                <a:lnTo>
                  <a:pt x="137" y="174"/>
                </a:lnTo>
                <a:lnTo>
                  <a:pt x="131" y="173"/>
                </a:lnTo>
                <a:lnTo>
                  <a:pt x="124" y="173"/>
                </a:lnTo>
                <a:lnTo>
                  <a:pt x="117" y="173"/>
                </a:lnTo>
                <a:lnTo>
                  <a:pt x="42" y="173"/>
                </a:lnTo>
                <a:lnTo>
                  <a:pt x="42" y="28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6" name="Google Shape;1136;p74"/>
          <p:cNvSpPr/>
          <p:nvPr/>
        </p:nvSpPr>
        <p:spPr>
          <a:xfrm>
            <a:off x="2964359" y="2096691"/>
            <a:ext cx="38397" cy="43755"/>
          </a:xfrm>
          <a:custGeom>
            <a:avLst/>
            <a:gdLst/>
            <a:ahLst/>
            <a:cxnLst/>
            <a:rect l="l" t="t" r="r" b="b"/>
            <a:pathLst>
              <a:path w="215" h="243" extrusionOk="0">
                <a:moveTo>
                  <a:pt x="173" y="163"/>
                </a:moveTo>
                <a:lnTo>
                  <a:pt x="214" y="168"/>
                </a:lnTo>
                <a:lnTo>
                  <a:pt x="210" y="177"/>
                </a:lnTo>
                <a:lnTo>
                  <a:pt x="208" y="184"/>
                </a:lnTo>
                <a:lnTo>
                  <a:pt x="204" y="193"/>
                </a:lnTo>
                <a:lnTo>
                  <a:pt x="200" y="200"/>
                </a:lnTo>
                <a:lnTo>
                  <a:pt x="195" y="206"/>
                </a:lnTo>
                <a:lnTo>
                  <a:pt x="190" y="212"/>
                </a:lnTo>
                <a:lnTo>
                  <a:pt x="184" y="218"/>
                </a:lnTo>
                <a:lnTo>
                  <a:pt x="178" y="223"/>
                </a:lnTo>
                <a:lnTo>
                  <a:pt x="171" y="228"/>
                </a:lnTo>
                <a:lnTo>
                  <a:pt x="164" y="232"/>
                </a:lnTo>
                <a:lnTo>
                  <a:pt x="156" y="235"/>
                </a:lnTo>
                <a:lnTo>
                  <a:pt x="148" y="238"/>
                </a:lnTo>
                <a:lnTo>
                  <a:pt x="140" y="241"/>
                </a:lnTo>
                <a:lnTo>
                  <a:pt x="131" y="242"/>
                </a:lnTo>
                <a:lnTo>
                  <a:pt x="122" y="243"/>
                </a:lnTo>
                <a:lnTo>
                  <a:pt x="111" y="243"/>
                </a:lnTo>
                <a:lnTo>
                  <a:pt x="99" y="242"/>
                </a:lnTo>
                <a:lnTo>
                  <a:pt x="87" y="241"/>
                </a:lnTo>
                <a:lnTo>
                  <a:pt x="76" y="238"/>
                </a:lnTo>
                <a:lnTo>
                  <a:pt x="65" y="235"/>
                </a:lnTo>
                <a:lnTo>
                  <a:pt x="56" y="231"/>
                </a:lnTo>
                <a:lnTo>
                  <a:pt x="47" y="225"/>
                </a:lnTo>
                <a:lnTo>
                  <a:pt x="39" y="219"/>
                </a:lnTo>
                <a:lnTo>
                  <a:pt x="30" y="212"/>
                </a:lnTo>
                <a:lnTo>
                  <a:pt x="23" y="204"/>
                </a:lnTo>
                <a:lnTo>
                  <a:pt x="17" y="194"/>
                </a:lnTo>
                <a:lnTo>
                  <a:pt x="12" y="184"/>
                </a:lnTo>
                <a:lnTo>
                  <a:pt x="8" y="174"/>
                </a:lnTo>
                <a:lnTo>
                  <a:pt x="5" y="163"/>
                </a:lnTo>
                <a:lnTo>
                  <a:pt x="3" y="151"/>
                </a:lnTo>
                <a:lnTo>
                  <a:pt x="2" y="138"/>
                </a:lnTo>
                <a:lnTo>
                  <a:pt x="0" y="123"/>
                </a:lnTo>
                <a:lnTo>
                  <a:pt x="2" y="109"/>
                </a:lnTo>
                <a:lnTo>
                  <a:pt x="3" y="96"/>
                </a:lnTo>
                <a:lnTo>
                  <a:pt x="5" y="84"/>
                </a:lnTo>
                <a:lnTo>
                  <a:pt x="9" y="72"/>
                </a:lnTo>
                <a:lnTo>
                  <a:pt x="12" y="61"/>
                </a:lnTo>
                <a:lnTo>
                  <a:pt x="17" y="50"/>
                </a:lnTo>
                <a:lnTo>
                  <a:pt x="23" y="42"/>
                </a:lnTo>
                <a:lnTo>
                  <a:pt x="30" y="32"/>
                </a:lnTo>
                <a:lnTo>
                  <a:pt x="39" y="25"/>
                </a:lnTo>
                <a:lnTo>
                  <a:pt x="47" y="19"/>
                </a:lnTo>
                <a:lnTo>
                  <a:pt x="56" y="13"/>
                </a:lnTo>
                <a:lnTo>
                  <a:pt x="65" y="8"/>
                </a:lnTo>
                <a:lnTo>
                  <a:pt x="76" y="4"/>
                </a:lnTo>
                <a:lnTo>
                  <a:pt x="87" y="2"/>
                </a:lnTo>
                <a:lnTo>
                  <a:pt x="98" y="1"/>
                </a:lnTo>
                <a:lnTo>
                  <a:pt x="110" y="0"/>
                </a:lnTo>
                <a:lnTo>
                  <a:pt x="120" y="1"/>
                </a:lnTo>
                <a:lnTo>
                  <a:pt x="131" y="2"/>
                </a:lnTo>
                <a:lnTo>
                  <a:pt x="142" y="4"/>
                </a:lnTo>
                <a:lnTo>
                  <a:pt x="152" y="8"/>
                </a:lnTo>
                <a:lnTo>
                  <a:pt x="161" y="13"/>
                </a:lnTo>
                <a:lnTo>
                  <a:pt x="170" y="18"/>
                </a:lnTo>
                <a:lnTo>
                  <a:pt x="178" y="25"/>
                </a:lnTo>
                <a:lnTo>
                  <a:pt x="185" y="32"/>
                </a:lnTo>
                <a:lnTo>
                  <a:pt x="192" y="40"/>
                </a:lnTo>
                <a:lnTo>
                  <a:pt x="198" y="50"/>
                </a:lnTo>
                <a:lnTo>
                  <a:pt x="203" y="60"/>
                </a:lnTo>
                <a:lnTo>
                  <a:pt x="208" y="70"/>
                </a:lnTo>
                <a:lnTo>
                  <a:pt x="210" y="81"/>
                </a:lnTo>
                <a:lnTo>
                  <a:pt x="213" y="94"/>
                </a:lnTo>
                <a:lnTo>
                  <a:pt x="214" y="108"/>
                </a:lnTo>
                <a:lnTo>
                  <a:pt x="215" y="121"/>
                </a:lnTo>
                <a:lnTo>
                  <a:pt x="215" y="122"/>
                </a:lnTo>
                <a:lnTo>
                  <a:pt x="215" y="123"/>
                </a:lnTo>
                <a:lnTo>
                  <a:pt x="215" y="124"/>
                </a:lnTo>
                <a:lnTo>
                  <a:pt x="215" y="126"/>
                </a:lnTo>
                <a:lnTo>
                  <a:pt x="215" y="127"/>
                </a:lnTo>
                <a:lnTo>
                  <a:pt x="215" y="128"/>
                </a:lnTo>
                <a:lnTo>
                  <a:pt x="215" y="130"/>
                </a:lnTo>
                <a:lnTo>
                  <a:pt x="215" y="132"/>
                </a:lnTo>
                <a:lnTo>
                  <a:pt x="41" y="132"/>
                </a:lnTo>
                <a:lnTo>
                  <a:pt x="42" y="141"/>
                </a:lnTo>
                <a:lnTo>
                  <a:pt x="44" y="150"/>
                </a:lnTo>
                <a:lnTo>
                  <a:pt x="46" y="158"/>
                </a:lnTo>
                <a:lnTo>
                  <a:pt x="48" y="165"/>
                </a:lnTo>
                <a:lnTo>
                  <a:pt x="51" y="172"/>
                </a:lnTo>
                <a:lnTo>
                  <a:pt x="54" y="180"/>
                </a:lnTo>
                <a:lnTo>
                  <a:pt x="58" y="184"/>
                </a:lnTo>
                <a:lnTo>
                  <a:pt x="63" y="190"/>
                </a:lnTo>
                <a:lnTo>
                  <a:pt x="68" y="195"/>
                </a:lnTo>
                <a:lnTo>
                  <a:pt x="74" y="199"/>
                </a:lnTo>
                <a:lnTo>
                  <a:pt x="78" y="202"/>
                </a:lnTo>
                <a:lnTo>
                  <a:pt x="84" y="206"/>
                </a:lnTo>
                <a:lnTo>
                  <a:pt x="92" y="208"/>
                </a:lnTo>
                <a:lnTo>
                  <a:pt x="98" y="210"/>
                </a:lnTo>
                <a:lnTo>
                  <a:pt x="105" y="211"/>
                </a:lnTo>
                <a:lnTo>
                  <a:pt x="112" y="211"/>
                </a:lnTo>
                <a:lnTo>
                  <a:pt x="117" y="211"/>
                </a:lnTo>
                <a:lnTo>
                  <a:pt x="122" y="210"/>
                </a:lnTo>
                <a:lnTo>
                  <a:pt x="126" y="210"/>
                </a:lnTo>
                <a:lnTo>
                  <a:pt x="131" y="208"/>
                </a:lnTo>
                <a:lnTo>
                  <a:pt x="136" y="206"/>
                </a:lnTo>
                <a:lnTo>
                  <a:pt x="141" y="205"/>
                </a:lnTo>
                <a:lnTo>
                  <a:pt x="144" y="202"/>
                </a:lnTo>
                <a:lnTo>
                  <a:pt x="148" y="199"/>
                </a:lnTo>
                <a:lnTo>
                  <a:pt x="153" y="196"/>
                </a:lnTo>
                <a:lnTo>
                  <a:pt x="155" y="193"/>
                </a:lnTo>
                <a:lnTo>
                  <a:pt x="159" y="189"/>
                </a:lnTo>
                <a:lnTo>
                  <a:pt x="162" y="184"/>
                </a:lnTo>
                <a:lnTo>
                  <a:pt x="165" y="180"/>
                </a:lnTo>
                <a:lnTo>
                  <a:pt x="168" y="175"/>
                </a:lnTo>
                <a:lnTo>
                  <a:pt x="171" y="169"/>
                </a:lnTo>
                <a:lnTo>
                  <a:pt x="173" y="163"/>
                </a:lnTo>
                <a:close/>
                <a:moveTo>
                  <a:pt x="44" y="99"/>
                </a:moveTo>
                <a:lnTo>
                  <a:pt x="173" y="99"/>
                </a:lnTo>
                <a:lnTo>
                  <a:pt x="172" y="92"/>
                </a:lnTo>
                <a:lnTo>
                  <a:pt x="171" y="86"/>
                </a:lnTo>
                <a:lnTo>
                  <a:pt x="170" y="80"/>
                </a:lnTo>
                <a:lnTo>
                  <a:pt x="168" y="74"/>
                </a:lnTo>
                <a:lnTo>
                  <a:pt x="166" y="68"/>
                </a:lnTo>
                <a:lnTo>
                  <a:pt x="164" y="63"/>
                </a:lnTo>
                <a:lnTo>
                  <a:pt x="161" y="60"/>
                </a:lnTo>
                <a:lnTo>
                  <a:pt x="159" y="55"/>
                </a:lnTo>
                <a:lnTo>
                  <a:pt x="154" y="50"/>
                </a:lnTo>
                <a:lnTo>
                  <a:pt x="148" y="45"/>
                </a:lnTo>
                <a:lnTo>
                  <a:pt x="143" y="42"/>
                </a:lnTo>
                <a:lnTo>
                  <a:pt x="137" y="38"/>
                </a:lnTo>
                <a:lnTo>
                  <a:pt x="130" y="36"/>
                </a:lnTo>
                <a:lnTo>
                  <a:pt x="124" y="34"/>
                </a:lnTo>
                <a:lnTo>
                  <a:pt x="117" y="33"/>
                </a:lnTo>
                <a:lnTo>
                  <a:pt x="110" y="32"/>
                </a:lnTo>
                <a:lnTo>
                  <a:pt x="102" y="33"/>
                </a:lnTo>
                <a:lnTo>
                  <a:pt x="96" y="33"/>
                </a:lnTo>
                <a:lnTo>
                  <a:pt x="90" y="36"/>
                </a:lnTo>
                <a:lnTo>
                  <a:pt x="84" y="37"/>
                </a:lnTo>
                <a:lnTo>
                  <a:pt x="80" y="39"/>
                </a:lnTo>
                <a:lnTo>
                  <a:pt x="74" y="43"/>
                </a:lnTo>
                <a:lnTo>
                  <a:pt x="69" y="46"/>
                </a:lnTo>
                <a:lnTo>
                  <a:pt x="64" y="51"/>
                </a:lnTo>
                <a:lnTo>
                  <a:pt x="59" y="56"/>
                </a:lnTo>
                <a:lnTo>
                  <a:pt x="56" y="61"/>
                </a:lnTo>
                <a:lnTo>
                  <a:pt x="52" y="66"/>
                </a:lnTo>
                <a:lnTo>
                  <a:pt x="50" y="72"/>
                </a:lnTo>
                <a:lnTo>
                  <a:pt x="47" y="79"/>
                </a:lnTo>
                <a:lnTo>
                  <a:pt x="46" y="85"/>
                </a:lnTo>
                <a:lnTo>
                  <a:pt x="45" y="92"/>
                </a:lnTo>
                <a:lnTo>
                  <a:pt x="44" y="99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7" name="Google Shape;1137;p74"/>
          <p:cNvSpPr/>
          <p:nvPr/>
        </p:nvSpPr>
        <p:spPr>
          <a:xfrm>
            <a:off x="3010793" y="2096690"/>
            <a:ext cx="33933" cy="42863"/>
          </a:xfrm>
          <a:custGeom>
            <a:avLst/>
            <a:gdLst/>
            <a:ahLst/>
            <a:cxnLst/>
            <a:rect l="l" t="t" r="r" b="b"/>
            <a:pathLst>
              <a:path w="189" h="238" extrusionOk="0">
                <a:moveTo>
                  <a:pt x="0" y="238"/>
                </a:moveTo>
                <a:lnTo>
                  <a:pt x="0" y="6"/>
                </a:lnTo>
                <a:lnTo>
                  <a:pt x="35" y="6"/>
                </a:lnTo>
                <a:lnTo>
                  <a:pt x="35" y="38"/>
                </a:lnTo>
                <a:lnTo>
                  <a:pt x="42" y="30"/>
                </a:lnTo>
                <a:lnTo>
                  <a:pt x="49" y="21"/>
                </a:lnTo>
                <a:lnTo>
                  <a:pt x="58" y="15"/>
                </a:lnTo>
                <a:lnTo>
                  <a:pt x="66" y="9"/>
                </a:lnTo>
                <a:lnTo>
                  <a:pt x="76" y="6"/>
                </a:lnTo>
                <a:lnTo>
                  <a:pt x="87" y="3"/>
                </a:lnTo>
                <a:lnTo>
                  <a:pt x="97" y="1"/>
                </a:lnTo>
                <a:lnTo>
                  <a:pt x="109" y="0"/>
                </a:lnTo>
                <a:lnTo>
                  <a:pt x="114" y="1"/>
                </a:lnTo>
                <a:lnTo>
                  <a:pt x="119" y="1"/>
                </a:lnTo>
                <a:lnTo>
                  <a:pt x="125" y="1"/>
                </a:lnTo>
                <a:lnTo>
                  <a:pt x="130" y="2"/>
                </a:lnTo>
                <a:lnTo>
                  <a:pt x="135" y="3"/>
                </a:lnTo>
                <a:lnTo>
                  <a:pt x="139" y="4"/>
                </a:lnTo>
                <a:lnTo>
                  <a:pt x="143" y="6"/>
                </a:lnTo>
                <a:lnTo>
                  <a:pt x="148" y="8"/>
                </a:lnTo>
                <a:lnTo>
                  <a:pt x="153" y="9"/>
                </a:lnTo>
                <a:lnTo>
                  <a:pt x="156" y="12"/>
                </a:lnTo>
                <a:lnTo>
                  <a:pt x="160" y="14"/>
                </a:lnTo>
                <a:lnTo>
                  <a:pt x="163" y="16"/>
                </a:lnTo>
                <a:lnTo>
                  <a:pt x="167" y="19"/>
                </a:lnTo>
                <a:lnTo>
                  <a:pt x="169" y="21"/>
                </a:lnTo>
                <a:lnTo>
                  <a:pt x="172" y="25"/>
                </a:lnTo>
                <a:lnTo>
                  <a:pt x="174" y="27"/>
                </a:lnTo>
                <a:lnTo>
                  <a:pt x="177" y="31"/>
                </a:lnTo>
                <a:lnTo>
                  <a:pt x="178" y="34"/>
                </a:lnTo>
                <a:lnTo>
                  <a:pt x="180" y="38"/>
                </a:lnTo>
                <a:lnTo>
                  <a:pt x="181" y="40"/>
                </a:lnTo>
                <a:lnTo>
                  <a:pt x="183" y="45"/>
                </a:lnTo>
                <a:lnTo>
                  <a:pt x="185" y="49"/>
                </a:lnTo>
                <a:lnTo>
                  <a:pt x="185" y="52"/>
                </a:lnTo>
                <a:lnTo>
                  <a:pt x="186" y="57"/>
                </a:lnTo>
                <a:lnTo>
                  <a:pt x="187" y="60"/>
                </a:lnTo>
                <a:lnTo>
                  <a:pt x="187" y="63"/>
                </a:lnTo>
                <a:lnTo>
                  <a:pt x="187" y="67"/>
                </a:lnTo>
                <a:lnTo>
                  <a:pt x="189" y="72"/>
                </a:lnTo>
                <a:lnTo>
                  <a:pt x="189" y="76"/>
                </a:lnTo>
                <a:lnTo>
                  <a:pt x="189" y="82"/>
                </a:lnTo>
                <a:lnTo>
                  <a:pt x="189" y="88"/>
                </a:lnTo>
                <a:lnTo>
                  <a:pt x="189" y="94"/>
                </a:lnTo>
                <a:lnTo>
                  <a:pt x="189" y="238"/>
                </a:lnTo>
                <a:lnTo>
                  <a:pt x="149" y="238"/>
                </a:lnTo>
                <a:lnTo>
                  <a:pt x="149" y="97"/>
                </a:lnTo>
                <a:lnTo>
                  <a:pt x="149" y="91"/>
                </a:lnTo>
                <a:lnTo>
                  <a:pt x="149" y="85"/>
                </a:lnTo>
                <a:lnTo>
                  <a:pt x="149" y="80"/>
                </a:lnTo>
                <a:lnTo>
                  <a:pt x="148" y="75"/>
                </a:lnTo>
                <a:lnTo>
                  <a:pt x="148" y="72"/>
                </a:lnTo>
                <a:lnTo>
                  <a:pt x="147" y="67"/>
                </a:lnTo>
                <a:lnTo>
                  <a:pt x="145" y="63"/>
                </a:lnTo>
                <a:lnTo>
                  <a:pt x="144" y="61"/>
                </a:lnTo>
                <a:lnTo>
                  <a:pt x="143" y="57"/>
                </a:lnTo>
                <a:lnTo>
                  <a:pt x="142" y="55"/>
                </a:lnTo>
                <a:lnTo>
                  <a:pt x="141" y="52"/>
                </a:lnTo>
                <a:lnTo>
                  <a:pt x="138" y="50"/>
                </a:lnTo>
                <a:lnTo>
                  <a:pt x="136" y="48"/>
                </a:lnTo>
                <a:lnTo>
                  <a:pt x="133" y="45"/>
                </a:lnTo>
                <a:lnTo>
                  <a:pt x="131" y="43"/>
                </a:lnTo>
                <a:lnTo>
                  <a:pt x="129" y="42"/>
                </a:lnTo>
                <a:lnTo>
                  <a:pt x="125" y="40"/>
                </a:lnTo>
                <a:lnTo>
                  <a:pt x="123" y="38"/>
                </a:lnTo>
                <a:lnTo>
                  <a:pt x="119" y="37"/>
                </a:lnTo>
                <a:lnTo>
                  <a:pt x="115" y="36"/>
                </a:lnTo>
                <a:lnTo>
                  <a:pt x="112" y="36"/>
                </a:lnTo>
                <a:lnTo>
                  <a:pt x="108" y="34"/>
                </a:lnTo>
                <a:lnTo>
                  <a:pt x="105" y="34"/>
                </a:lnTo>
                <a:lnTo>
                  <a:pt x="101" y="34"/>
                </a:lnTo>
                <a:lnTo>
                  <a:pt x="95" y="34"/>
                </a:lnTo>
                <a:lnTo>
                  <a:pt x="89" y="36"/>
                </a:lnTo>
                <a:lnTo>
                  <a:pt x="83" y="37"/>
                </a:lnTo>
                <a:lnTo>
                  <a:pt x="77" y="38"/>
                </a:lnTo>
                <a:lnTo>
                  <a:pt x="72" y="40"/>
                </a:lnTo>
                <a:lnTo>
                  <a:pt x="67" y="43"/>
                </a:lnTo>
                <a:lnTo>
                  <a:pt x="63" y="46"/>
                </a:lnTo>
                <a:lnTo>
                  <a:pt x="58" y="50"/>
                </a:lnTo>
                <a:lnTo>
                  <a:pt x="53" y="55"/>
                </a:lnTo>
                <a:lnTo>
                  <a:pt x="49" y="60"/>
                </a:lnTo>
                <a:lnTo>
                  <a:pt x="46" y="67"/>
                </a:lnTo>
                <a:lnTo>
                  <a:pt x="43" y="74"/>
                </a:lnTo>
                <a:lnTo>
                  <a:pt x="42" y="81"/>
                </a:lnTo>
                <a:lnTo>
                  <a:pt x="41" y="91"/>
                </a:lnTo>
                <a:lnTo>
                  <a:pt x="40" y="100"/>
                </a:lnTo>
                <a:lnTo>
                  <a:pt x="40" y="111"/>
                </a:lnTo>
                <a:lnTo>
                  <a:pt x="40" y="238"/>
                </a:lnTo>
                <a:lnTo>
                  <a:pt x="0" y="238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8" name="Google Shape;1138;p74"/>
          <p:cNvSpPr/>
          <p:nvPr/>
        </p:nvSpPr>
        <p:spPr>
          <a:xfrm>
            <a:off x="3051870" y="2083295"/>
            <a:ext cx="20538" cy="57150"/>
          </a:xfrm>
          <a:custGeom>
            <a:avLst/>
            <a:gdLst/>
            <a:ahLst/>
            <a:cxnLst/>
            <a:rect l="l" t="t" r="r" b="b"/>
            <a:pathLst>
              <a:path w="114" h="317" extrusionOk="0">
                <a:moveTo>
                  <a:pt x="108" y="278"/>
                </a:moveTo>
                <a:lnTo>
                  <a:pt x="114" y="313"/>
                </a:lnTo>
                <a:lnTo>
                  <a:pt x="109" y="314"/>
                </a:lnTo>
                <a:lnTo>
                  <a:pt x="106" y="314"/>
                </a:lnTo>
                <a:lnTo>
                  <a:pt x="102" y="316"/>
                </a:lnTo>
                <a:lnTo>
                  <a:pt x="98" y="316"/>
                </a:lnTo>
                <a:lnTo>
                  <a:pt x="95" y="317"/>
                </a:lnTo>
                <a:lnTo>
                  <a:pt x="91" y="317"/>
                </a:lnTo>
                <a:lnTo>
                  <a:pt x="88" y="317"/>
                </a:lnTo>
                <a:lnTo>
                  <a:pt x="84" y="317"/>
                </a:lnTo>
                <a:lnTo>
                  <a:pt x="79" y="317"/>
                </a:lnTo>
                <a:lnTo>
                  <a:pt x="73" y="317"/>
                </a:lnTo>
                <a:lnTo>
                  <a:pt x="70" y="316"/>
                </a:lnTo>
                <a:lnTo>
                  <a:pt x="65" y="316"/>
                </a:lnTo>
                <a:lnTo>
                  <a:pt x="61" y="314"/>
                </a:lnTo>
                <a:lnTo>
                  <a:pt x="58" y="313"/>
                </a:lnTo>
                <a:lnTo>
                  <a:pt x="54" y="312"/>
                </a:lnTo>
                <a:lnTo>
                  <a:pt x="50" y="310"/>
                </a:lnTo>
                <a:lnTo>
                  <a:pt x="48" y="308"/>
                </a:lnTo>
                <a:lnTo>
                  <a:pt x="46" y="306"/>
                </a:lnTo>
                <a:lnTo>
                  <a:pt x="43" y="305"/>
                </a:lnTo>
                <a:lnTo>
                  <a:pt x="41" y="302"/>
                </a:lnTo>
                <a:lnTo>
                  <a:pt x="38" y="300"/>
                </a:lnTo>
                <a:lnTo>
                  <a:pt x="37" y="298"/>
                </a:lnTo>
                <a:lnTo>
                  <a:pt x="35" y="295"/>
                </a:lnTo>
                <a:lnTo>
                  <a:pt x="34" y="293"/>
                </a:lnTo>
                <a:lnTo>
                  <a:pt x="32" y="289"/>
                </a:lnTo>
                <a:lnTo>
                  <a:pt x="32" y="286"/>
                </a:lnTo>
                <a:lnTo>
                  <a:pt x="31" y="281"/>
                </a:lnTo>
                <a:lnTo>
                  <a:pt x="30" y="275"/>
                </a:lnTo>
                <a:lnTo>
                  <a:pt x="30" y="269"/>
                </a:lnTo>
                <a:lnTo>
                  <a:pt x="30" y="262"/>
                </a:lnTo>
                <a:lnTo>
                  <a:pt x="29" y="254"/>
                </a:lnTo>
                <a:lnTo>
                  <a:pt x="29" y="246"/>
                </a:lnTo>
                <a:lnTo>
                  <a:pt x="29" y="112"/>
                </a:lnTo>
                <a:lnTo>
                  <a:pt x="0" y="112"/>
                </a:lnTo>
                <a:lnTo>
                  <a:pt x="0" y="82"/>
                </a:lnTo>
                <a:lnTo>
                  <a:pt x="29" y="82"/>
                </a:lnTo>
                <a:lnTo>
                  <a:pt x="29" y="24"/>
                </a:lnTo>
                <a:lnTo>
                  <a:pt x="68" y="0"/>
                </a:lnTo>
                <a:lnTo>
                  <a:pt x="68" y="82"/>
                </a:lnTo>
                <a:lnTo>
                  <a:pt x="108" y="82"/>
                </a:lnTo>
                <a:lnTo>
                  <a:pt x="108" y="112"/>
                </a:lnTo>
                <a:lnTo>
                  <a:pt x="68" y="112"/>
                </a:lnTo>
                <a:lnTo>
                  <a:pt x="68" y="248"/>
                </a:lnTo>
                <a:lnTo>
                  <a:pt x="68" y="252"/>
                </a:lnTo>
                <a:lnTo>
                  <a:pt x="68" y="256"/>
                </a:lnTo>
                <a:lnTo>
                  <a:pt x="68" y="259"/>
                </a:lnTo>
                <a:lnTo>
                  <a:pt x="68" y="262"/>
                </a:lnTo>
                <a:lnTo>
                  <a:pt x="70" y="264"/>
                </a:lnTo>
                <a:lnTo>
                  <a:pt x="70" y="266"/>
                </a:lnTo>
                <a:lnTo>
                  <a:pt x="70" y="269"/>
                </a:lnTo>
                <a:lnTo>
                  <a:pt x="71" y="270"/>
                </a:lnTo>
                <a:lnTo>
                  <a:pt x="71" y="271"/>
                </a:lnTo>
                <a:lnTo>
                  <a:pt x="72" y="272"/>
                </a:lnTo>
                <a:lnTo>
                  <a:pt x="73" y="274"/>
                </a:lnTo>
                <a:lnTo>
                  <a:pt x="74" y="275"/>
                </a:lnTo>
                <a:lnTo>
                  <a:pt x="76" y="276"/>
                </a:lnTo>
                <a:lnTo>
                  <a:pt x="77" y="277"/>
                </a:lnTo>
                <a:lnTo>
                  <a:pt x="78" y="278"/>
                </a:lnTo>
                <a:lnTo>
                  <a:pt x="80" y="278"/>
                </a:lnTo>
                <a:lnTo>
                  <a:pt x="82" y="280"/>
                </a:lnTo>
                <a:lnTo>
                  <a:pt x="83" y="280"/>
                </a:lnTo>
                <a:lnTo>
                  <a:pt x="85" y="280"/>
                </a:lnTo>
                <a:lnTo>
                  <a:pt x="86" y="280"/>
                </a:lnTo>
                <a:lnTo>
                  <a:pt x="89" y="280"/>
                </a:lnTo>
                <a:lnTo>
                  <a:pt x="91" y="280"/>
                </a:lnTo>
                <a:lnTo>
                  <a:pt x="92" y="280"/>
                </a:lnTo>
                <a:lnTo>
                  <a:pt x="95" y="280"/>
                </a:lnTo>
                <a:lnTo>
                  <a:pt x="96" y="280"/>
                </a:lnTo>
                <a:lnTo>
                  <a:pt x="98" y="280"/>
                </a:lnTo>
                <a:lnTo>
                  <a:pt x="101" y="280"/>
                </a:lnTo>
                <a:lnTo>
                  <a:pt x="103" y="280"/>
                </a:lnTo>
                <a:lnTo>
                  <a:pt x="106" y="278"/>
                </a:lnTo>
                <a:lnTo>
                  <a:pt x="108" y="278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9" name="Google Shape;1139;p74"/>
          <p:cNvSpPr/>
          <p:nvPr/>
        </p:nvSpPr>
        <p:spPr>
          <a:xfrm>
            <a:off x="3074194" y="2096691"/>
            <a:ext cx="33933" cy="43755"/>
          </a:xfrm>
          <a:custGeom>
            <a:avLst/>
            <a:gdLst/>
            <a:ahLst/>
            <a:cxnLst/>
            <a:rect l="l" t="t" r="r" b="b"/>
            <a:pathLst>
              <a:path w="193" h="243" extrusionOk="0">
                <a:moveTo>
                  <a:pt x="0" y="169"/>
                </a:moveTo>
                <a:lnTo>
                  <a:pt x="38" y="163"/>
                </a:lnTo>
                <a:lnTo>
                  <a:pt x="39" y="168"/>
                </a:lnTo>
                <a:lnTo>
                  <a:pt x="41" y="174"/>
                </a:lnTo>
                <a:lnTo>
                  <a:pt x="43" y="178"/>
                </a:lnTo>
                <a:lnTo>
                  <a:pt x="44" y="183"/>
                </a:lnTo>
                <a:lnTo>
                  <a:pt x="47" y="187"/>
                </a:lnTo>
                <a:lnTo>
                  <a:pt x="50" y="192"/>
                </a:lnTo>
                <a:lnTo>
                  <a:pt x="53" y="195"/>
                </a:lnTo>
                <a:lnTo>
                  <a:pt x="56" y="199"/>
                </a:lnTo>
                <a:lnTo>
                  <a:pt x="61" y="201"/>
                </a:lnTo>
                <a:lnTo>
                  <a:pt x="65" y="204"/>
                </a:lnTo>
                <a:lnTo>
                  <a:pt x="69" y="206"/>
                </a:lnTo>
                <a:lnTo>
                  <a:pt x="74" y="207"/>
                </a:lnTo>
                <a:lnTo>
                  <a:pt x="80" y="208"/>
                </a:lnTo>
                <a:lnTo>
                  <a:pt x="86" y="210"/>
                </a:lnTo>
                <a:lnTo>
                  <a:pt x="92" y="211"/>
                </a:lnTo>
                <a:lnTo>
                  <a:pt x="98" y="211"/>
                </a:lnTo>
                <a:lnTo>
                  <a:pt x="105" y="211"/>
                </a:lnTo>
                <a:lnTo>
                  <a:pt x="111" y="210"/>
                </a:lnTo>
                <a:lnTo>
                  <a:pt x="117" y="210"/>
                </a:lnTo>
                <a:lnTo>
                  <a:pt x="122" y="208"/>
                </a:lnTo>
                <a:lnTo>
                  <a:pt x="127" y="206"/>
                </a:lnTo>
                <a:lnTo>
                  <a:pt x="132" y="205"/>
                </a:lnTo>
                <a:lnTo>
                  <a:pt x="135" y="202"/>
                </a:lnTo>
                <a:lnTo>
                  <a:pt x="139" y="200"/>
                </a:lnTo>
                <a:lnTo>
                  <a:pt x="141" y="196"/>
                </a:lnTo>
                <a:lnTo>
                  <a:pt x="145" y="194"/>
                </a:lnTo>
                <a:lnTo>
                  <a:pt x="147" y="190"/>
                </a:lnTo>
                <a:lnTo>
                  <a:pt x="149" y="188"/>
                </a:lnTo>
                <a:lnTo>
                  <a:pt x="150" y="184"/>
                </a:lnTo>
                <a:lnTo>
                  <a:pt x="151" y="181"/>
                </a:lnTo>
                <a:lnTo>
                  <a:pt x="152" y="177"/>
                </a:lnTo>
                <a:lnTo>
                  <a:pt x="152" y="174"/>
                </a:lnTo>
                <a:lnTo>
                  <a:pt x="152" y="170"/>
                </a:lnTo>
                <a:lnTo>
                  <a:pt x="151" y="168"/>
                </a:lnTo>
                <a:lnTo>
                  <a:pt x="150" y="164"/>
                </a:lnTo>
                <a:lnTo>
                  <a:pt x="149" y="162"/>
                </a:lnTo>
                <a:lnTo>
                  <a:pt x="147" y="159"/>
                </a:lnTo>
                <a:lnTo>
                  <a:pt x="145" y="157"/>
                </a:lnTo>
                <a:lnTo>
                  <a:pt x="143" y="154"/>
                </a:lnTo>
                <a:lnTo>
                  <a:pt x="140" y="153"/>
                </a:lnTo>
                <a:lnTo>
                  <a:pt x="138" y="151"/>
                </a:lnTo>
                <a:lnTo>
                  <a:pt x="134" y="150"/>
                </a:lnTo>
                <a:lnTo>
                  <a:pt x="131" y="148"/>
                </a:lnTo>
                <a:lnTo>
                  <a:pt x="126" y="147"/>
                </a:lnTo>
                <a:lnTo>
                  <a:pt x="121" y="145"/>
                </a:lnTo>
                <a:lnTo>
                  <a:pt x="115" y="144"/>
                </a:lnTo>
                <a:lnTo>
                  <a:pt x="108" y="141"/>
                </a:lnTo>
                <a:lnTo>
                  <a:pt x="101" y="139"/>
                </a:lnTo>
                <a:lnTo>
                  <a:pt x="90" y="136"/>
                </a:lnTo>
                <a:lnTo>
                  <a:pt x="80" y="134"/>
                </a:lnTo>
                <a:lnTo>
                  <a:pt x="72" y="132"/>
                </a:lnTo>
                <a:lnTo>
                  <a:pt x="63" y="129"/>
                </a:lnTo>
                <a:lnTo>
                  <a:pt x="56" y="127"/>
                </a:lnTo>
                <a:lnTo>
                  <a:pt x="50" y="124"/>
                </a:lnTo>
                <a:lnTo>
                  <a:pt x="44" y="122"/>
                </a:lnTo>
                <a:lnTo>
                  <a:pt x="41" y="121"/>
                </a:lnTo>
                <a:lnTo>
                  <a:pt x="36" y="118"/>
                </a:lnTo>
                <a:lnTo>
                  <a:pt x="32" y="116"/>
                </a:lnTo>
                <a:lnTo>
                  <a:pt x="29" y="114"/>
                </a:lnTo>
                <a:lnTo>
                  <a:pt x="25" y="111"/>
                </a:lnTo>
                <a:lnTo>
                  <a:pt x="23" y="108"/>
                </a:lnTo>
                <a:lnTo>
                  <a:pt x="19" y="105"/>
                </a:lnTo>
                <a:lnTo>
                  <a:pt x="17" y="102"/>
                </a:lnTo>
                <a:lnTo>
                  <a:pt x="14" y="98"/>
                </a:lnTo>
                <a:lnTo>
                  <a:pt x="13" y="94"/>
                </a:lnTo>
                <a:lnTo>
                  <a:pt x="11" y="91"/>
                </a:lnTo>
                <a:lnTo>
                  <a:pt x="9" y="87"/>
                </a:lnTo>
                <a:lnTo>
                  <a:pt x="8" y="84"/>
                </a:lnTo>
                <a:lnTo>
                  <a:pt x="7" y="80"/>
                </a:lnTo>
                <a:lnTo>
                  <a:pt x="7" y="75"/>
                </a:lnTo>
                <a:lnTo>
                  <a:pt x="6" y="72"/>
                </a:lnTo>
                <a:lnTo>
                  <a:pt x="6" y="67"/>
                </a:lnTo>
                <a:lnTo>
                  <a:pt x="6" y="63"/>
                </a:lnTo>
                <a:lnTo>
                  <a:pt x="7" y="60"/>
                </a:lnTo>
                <a:lnTo>
                  <a:pt x="7" y="56"/>
                </a:lnTo>
                <a:lnTo>
                  <a:pt x="8" y="52"/>
                </a:lnTo>
                <a:lnTo>
                  <a:pt x="8" y="49"/>
                </a:lnTo>
                <a:lnTo>
                  <a:pt x="11" y="45"/>
                </a:lnTo>
                <a:lnTo>
                  <a:pt x="12" y="42"/>
                </a:lnTo>
                <a:lnTo>
                  <a:pt x="13" y="38"/>
                </a:lnTo>
                <a:lnTo>
                  <a:pt x="15" y="36"/>
                </a:lnTo>
                <a:lnTo>
                  <a:pt x="17" y="32"/>
                </a:lnTo>
                <a:lnTo>
                  <a:pt x="19" y="30"/>
                </a:lnTo>
                <a:lnTo>
                  <a:pt x="21" y="26"/>
                </a:lnTo>
                <a:lnTo>
                  <a:pt x="24" y="24"/>
                </a:lnTo>
                <a:lnTo>
                  <a:pt x="26" y="21"/>
                </a:lnTo>
                <a:lnTo>
                  <a:pt x="30" y="19"/>
                </a:lnTo>
                <a:lnTo>
                  <a:pt x="32" y="16"/>
                </a:lnTo>
                <a:lnTo>
                  <a:pt x="35" y="15"/>
                </a:lnTo>
                <a:lnTo>
                  <a:pt x="37" y="13"/>
                </a:lnTo>
                <a:lnTo>
                  <a:pt x="41" y="12"/>
                </a:lnTo>
                <a:lnTo>
                  <a:pt x="43" y="10"/>
                </a:lnTo>
                <a:lnTo>
                  <a:pt x="47" y="9"/>
                </a:lnTo>
                <a:lnTo>
                  <a:pt x="50" y="8"/>
                </a:lnTo>
                <a:lnTo>
                  <a:pt x="54" y="6"/>
                </a:lnTo>
                <a:lnTo>
                  <a:pt x="57" y="4"/>
                </a:lnTo>
                <a:lnTo>
                  <a:pt x="61" y="4"/>
                </a:lnTo>
                <a:lnTo>
                  <a:pt x="66" y="3"/>
                </a:lnTo>
                <a:lnTo>
                  <a:pt x="69" y="2"/>
                </a:lnTo>
                <a:lnTo>
                  <a:pt x="74" y="1"/>
                </a:lnTo>
                <a:lnTo>
                  <a:pt x="78" y="1"/>
                </a:lnTo>
                <a:lnTo>
                  <a:pt x="83" y="1"/>
                </a:lnTo>
                <a:lnTo>
                  <a:pt x="87" y="1"/>
                </a:lnTo>
                <a:lnTo>
                  <a:pt x="91" y="0"/>
                </a:lnTo>
                <a:lnTo>
                  <a:pt x="98" y="1"/>
                </a:lnTo>
                <a:lnTo>
                  <a:pt x="105" y="1"/>
                </a:lnTo>
                <a:lnTo>
                  <a:pt x="111" y="1"/>
                </a:lnTo>
                <a:lnTo>
                  <a:pt x="117" y="2"/>
                </a:lnTo>
                <a:lnTo>
                  <a:pt x="123" y="3"/>
                </a:lnTo>
                <a:lnTo>
                  <a:pt x="128" y="4"/>
                </a:lnTo>
                <a:lnTo>
                  <a:pt x="134" y="7"/>
                </a:lnTo>
                <a:lnTo>
                  <a:pt x="139" y="8"/>
                </a:lnTo>
                <a:lnTo>
                  <a:pt x="145" y="10"/>
                </a:lnTo>
                <a:lnTo>
                  <a:pt x="150" y="13"/>
                </a:lnTo>
                <a:lnTo>
                  <a:pt x="153" y="15"/>
                </a:lnTo>
                <a:lnTo>
                  <a:pt x="157" y="18"/>
                </a:lnTo>
                <a:lnTo>
                  <a:pt x="161" y="20"/>
                </a:lnTo>
                <a:lnTo>
                  <a:pt x="164" y="24"/>
                </a:lnTo>
                <a:lnTo>
                  <a:pt x="168" y="26"/>
                </a:lnTo>
                <a:lnTo>
                  <a:pt x="170" y="30"/>
                </a:lnTo>
                <a:lnTo>
                  <a:pt x="173" y="33"/>
                </a:lnTo>
                <a:lnTo>
                  <a:pt x="175" y="37"/>
                </a:lnTo>
                <a:lnTo>
                  <a:pt x="176" y="40"/>
                </a:lnTo>
                <a:lnTo>
                  <a:pt x="179" y="45"/>
                </a:lnTo>
                <a:lnTo>
                  <a:pt x="180" y="50"/>
                </a:lnTo>
                <a:lnTo>
                  <a:pt x="181" y="55"/>
                </a:lnTo>
                <a:lnTo>
                  <a:pt x="182" y="60"/>
                </a:lnTo>
                <a:lnTo>
                  <a:pt x="183" y="66"/>
                </a:lnTo>
                <a:lnTo>
                  <a:pt x="145" y="70"/>
                </a:lnTo>
                <a:lnTo>
                  <a:pt x="144" y="67"/>
                </a:lnTo>
                <a:lnTo>
                  <a:pt x="144" y="62"/>
                </a:lnTo>
                <a:lnTo>
                  <a:pt x="141" y="58"/>
                </a:lnTo>
                <a:lnTo>
                  <a:pt x="140" y="55"/>
                </a:lnTo>
                <a:lnTo>
                  <a:pt x="138" y="51"/>
                </a:lnTo>
                <a:lnTo>
                  <a:pt x="135" y="49"/>
                </a:lnTo>
                <a:lnTo>
                  <a:pt x="133" y="45"/>
                </a:lnTo>
                <a:lnTo>
                  <a:pt x="129" y="43"/>
                </a:lnTo>
                <a:lnTo>
                  <a:pt x="127" y="40"/>
                </a:lnTo>
                <a:lnTo>
                  <a:pt x="123" y="38"/>
                </a:lnTo>
                <a:lnTo>
                  <a:pt x="119" y="37"/>
                </a:lnTo>
                <a:lnTo>
                  <a:pt x="115" y="36"/>
                </a:lnTo>
                <a:lnTo>
                  <a:pt x="110" y="34"/>
                </a:lnTo>
                <a:lnTo>
                  <a:pt x="105" y="33"/>
                </a:lnTo>
                <a:lnTo>
                  <a:pt x="99" y="33"/>
                </a:lnTo>
                <a:lnTo>
                  <a:pt x="95" y="32"/>
                </a:lnTo>
                <a:lnTo>
                  <a:pt x="87" y="33"/>
                </a:lnTo>
                <a:lnTo>
                  <a:pt x="81" y="33"/>
                </a:lnTo>
                <a:lnTo>
                  <a:pt x="77" y="34"/>
                </a:lnTo>
                <a:lnTo>
                  <a:pt x="71" y="34"/>
                </a:lnTo>
                <a:lnTo>
                  <a:pt x="67" y="36"/>
                </a:lnTo>
                <a:lnTo>
                  <a:pt x="62" y="38"/>
                </a:lnTo>
                <a:lnTo>
                  <a:pt x="59" y="39"/>
                </a:lnTo>
                <a:lnTo>
                  <a:pt x="56" y="42"/>
                </a:lnTo>
                <a:lnTo>
                  <a:pt x="53" y="44"/>
                </a:lnTo>
                <a:lnTo>
                  <a:pt x="50" y="46"/>
                </a:lnTo>
                <a:lnTo>
                  <a:pt x="49" y="49"/>
                </a:lnTo>
                <a:lnTo>
                  <a:pt x="47" y="51"/>
                </a:lnTo>
                <a:lnTo>
                  <a:pt x="45" y="54"/>
                </a:lnTo>
                <a:lnTo>
                  <a:pt x="44" y="57"/>
                </a:lnTo>
                <a:lnTo>
                  <a:pt x="44" y="60"/>
                </a:lnTo>
                <a:lnTo>
                  <a:pt x="44" y="62"/>
                </a:lnTo>
                <a:lnTo>
                  <a:pt x="44" y="64"/>
                </a:lnTo>
                <a:lnTo>
                  <a:pt x="44" y="67"/>
                </a:lnTo>
                <a:lnTo>
                  <a:pt x="44" y="68"/>
                </a:lnTo>
                <a:lnTo>
                  <a:pt x="45" y="70"/>
                </a:lnTo>
                <a:lnTo>
                  <a:pt x="45" y="72"/>
                </a:lnTo>
                <a:lnTo>
                  <a:pt x="47" y="73"/>
                </a:lnTo>
                <a:lnTo>
                  <a:pt x="48" y="75"/>
                </a:lnTo>
                <a:lnTo>
                  <a:pt x="49" y="76"/>
                </a:lnTo>
                <a:lnTo>
                  <a:pt x="50" y="78"/>
                </a:lnTo>
                <a:lnTo>
                  <a:pt x="51" y="80"/>
                </a:lnTo>
                <a:lnTo>
                  <a:pt x="54" y="81"/>
                </a:lnTo>
                <a:lnTo>
                  <a:pt x="55" y="82"/>
                </a:lnTo>
                <a:lnTo>
                  <a:pt x="57" y="84"/>
                </a:lnTo>
                <a:lnTo>
                  <a:pt x="59" y="85"/>
                </a:lnTo>
                <a:lnTo>
                  <a:pt x="61" y="86"/>
                </a:lnTo>
                <a:lnTo>
                  <a:pt x="65" y="87"/>
                </a:lnTo>
                <a:lnTo>
                  <a:pt x="66" y="87"/>
                </a:lnTo>
                <a:lnTo>
                  <a:pt x="68" y="88"/>
                </a:lnTo>
                <a:lnTo>
                  <a:pt x="72" y="90"/>
                </a:lnTo>
                <a:lnTo>
                  <a:pt x="75" y="91"/>
                </a:lnTo>
                <a:lnTo>
                  <a:pt x="80" y="92"/>
                </a:lnTo>
                <a:lnTo>
                  <a:pt x="86" y="93"/>
                </a:lnTo>
                <a:lnTo>
                  <a:pt x="92" y="96"/>
                </a:lnTo>
                <a:lnTo>
                  <a:pt x="99" y="97"/>
                </a:lnTo>
                <a:lnTo>
                  <a:pt x="109" y="99"/>
                </a:lnTo>
                <a:lnTo>
                  <a:pt x="119" y="103"/>
                </a:lnTo>
                <a:lnTo>
                  <a:pt x="127" y="105"/>
                </a:lnTo>
                <a:lnTo>
                  <a:pt x="134" y="108"/>
                </a:lnTo>
                <a:lnTo>
                  <a:pt x="141" y="109"/>
                </a:lnTo>
                <a:lnTo>
                  <a:pt x="147" y="111"/>
                </a:lnTo>
                <a:lnTo>
                  <a:pt x="152" y="114"/>
                </a:lnTo>
                <a:lnTo>
                  <a:pt x="157" y="115"/>
                </a:lnTo>
                <a:lnTo>
                  <a:pt x="161" y="117"/>
                </a:lnTo>
                <a:lnTo>
                  <a:pt x="165" y="120"/>
                </a:lnTo>
                <a:lnTo>
                  <a:pt x="169" y="122"/>
                </a:lnTo>
                <a:lnTo>
                  <a:pt x="171" y="124"/>
                </a:lnTo>
                <a:lnTo>
                  <a:pt x="175" y="127"/>
                </a:lnTo>
                <a:lnTo>
                  <a:pt x="177" y="129"/>
                </a:lnTo>
                <a:lnTo>
                  <a:pt x="181" y="133"/>
                </a:lnTo>
                <a:lnTo>
                  <a:pt x="183" y="136"/>
                </a:lnTo>
                <a:lnTo>
                  <a:pt x="186" y="139"/>
                </a:lnTo>
                <a:lnTo>
                  <a:pt x="187" y="144"/>
                </a:lnTo>
                <a:lnTo>
                  <a:pt x="188" y="147"/>
                </a:lnTo>
                <a:lnTo>
                  <a:pt x="191" y="151"/>
                </a:lnTo>
                <a:lnTo>
                  <a:pt x="191" y="156"/>
                </a:lnTo>
                <a:lnTo>
                  <a:pt x="192" y="160"/>
                </a:lnTo>
                <a:lnTo>
                  <a:pt x="192" y="165"/>
                </a:lnTo>
                <a:lnTo>
                  <a:pt x="193" y="170"/>
                </a:lnTo>
                <a:lnTo>
                  <a:pt x="192" y="175"/>
                </a:lnTo>
                <a:lnTo>
                  <a:pt x="192" y="180"/>
                </a:lnTo>
                <a:lnTo>
                  <a:pt x="191" y="184"/>
                </a:lnTo>
                <a:lnTo>
                  <a:pt x="189" y="189"/>
                </a:lnTo>
                <a:lnTo>
                  <a:pt x="188" y="193"/>
                </a:lnTo>
                <a:lnTo>
                  <a:pt x="186" y="198"/>
                </a:lnTo>
                <a:lnTo>
                  <a:pt x="183" y="202"/>
                </a:lnTo>
                <a:lnTo>
                  <a:pt x="181" y="207"/>
                </a:lnTo>
                <a:lnTo>
                  <a:pt x="177" y="211"/>
                </a:lnTo>
                <a:lnTo>
                  <a:pt x="175" y="214"/>
                </a:lnTo>
                <a:lnTo>
                  <a:pt x="171" y="219"/>
                </a:lnTo>
                <a:lnTo>
                  <a:pt x="167" y="222"/>
                </a:lnTo>
                <a:lnTo>
                  <a:pt x="163" y="225"/>
                </a:lnTo>
                <a:lnTo>
                  <a:pt x="158" y="229"/>
                </a:lnTo>
                <a:lnTo>
                  <a:pt x="153" y="231"/>
                </a:lnTo>
                <a:lnTo>
                  <a:pt x="147" y="234"/>
                </a:lnTo>
                <a:lnTo>
                  <a:pt x="143" y="236"/>
                </a:lnTo>
                <a:lnTo>
                  <a:pt x="137" y="237"/>
                </a:lnTo>
                <a:lnTo>
                  <a:pt x="131" y="240"/>
                </a:lnTo>
                <a:lnTo>
                  <a:pt x="125" y="241"/>
                </a:lnTo>
                <a:lnTo>
                  <a:pt x="119" y="242"/>
                </a:lnTo>
                <a:lnTo>
                  <a:pt x="113" y="242"/>
                </a:lnTo>
                <a:lnTo>
                  <a:pt x="105" y="243"/>
                </a:lnTo>
                <a:lnTo>
                  <a:pt x="99" y="243"/>
                </a:lnTo>
                <a:lnTo>
                  <a:pt x="87" y="243"/>
                </a:lnTo>
                <a:lnTo>
                  <a:pt x="78" y="242"/>
                </a:lnTo>
                <a:lnTo>
                  <a:pt x="68" y="241"/>
                </a:lnTo>
                <a:lnTo>
                  <a:pt x="59" y="238"/>
                </a:lnTo>
                <a:lnTo>
                  <a:pt x="50" y="236"/>
                </a:lnTo>
                <a:lnTo>
                  <a:pt x="43" y="232"/>
                </a:lnTo>
                <a:lnTo>
                  <a:pt x="36" y="229"/>
                </a:lnTo>
                <a:lnTo>
                  <a:pt x="30" y="224"/>
                </a:lnTo>
                <a:lnTo>
                  <a:pt x="24" y="219"/>
                </a:lnTo>
                <a:lnTo>
                  <a:pt x="19" y="213"/>
                </a:lnTo>
                <a:lnTo>
                  <a:pt x="14" y="207"/>
                </a:lnTo>
                <a:lnTo>
                  <a:pt x="11" y="201"/>
                </a:lnTo>
                <a:lnTo>
                  <a:pt x="7" y="194"/>
                </a:lnTo>
                <a:lnTo>
                  <a:pt x="3" y="186"/>
                </a:lnTo>
                <a:lnTo>
                  <a:pt x="1" y="177"/>
                </a:lnTo>
                <a:lnTo>
                  <a:pt x="0" y="169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0" name="Google Shape;1140;p74"/>
          <p:cNvSpPr/>
          <p:nvPr/>
        </p:nvSpPr>
        <p:spPr>
          <a:xfrm>
            <a:off x="2709862" y="2082403"/>
            <a:ext cx="43756" cy="57150"/>
          </a:xfrm>
          <a:custGeom>
            <a:avLst/>
            <a:gdLst/>
            <a:ahLst/>
            <a:cxnLst/>
            <a:rect l="l" t="t" r="r" b="b"/>
            <a:pathLst>
              <a:path w="245" h="321" extrusionOk="0">
                <a:moveTo>
                  <a:pt x="0" y="321"/>
                </a:moveTo>
                <a:lnTo>
                  <a:pt x="0" y="0"/>
                </a:lnTo>
                <a:lnTo>
                  <a:pt x="121" y="0"/>
                </a:lnTo>
                <a:lnTo>
                  <a:pt x="128" y="0"/>
                </a:lnTo>
                <a:lnTo>
                  <a:pt x="135" y="0"/>
                </a:lnTo>
                <a:lnTo>
                  <a:pt x="143" y="1"/>
                </a:lnTo>
                <a:lnTo>
                  <a:pt x="149" y="1"/>
                </a:lnTo>
                <a:lnTo>
                  <a:pt x="155" y="1"/>
                </a:lnTo>
                <a:lnTo>
                  <a:pt x="161" y="2"/>
                </a:lnTo>
                <a:lnTo>
                  <a:pt x="165" y="2"/>
                </a:lnTo>
                <a:lnTo>
                  <a:pt x="169" y="4"/>
                </a:lnTo>
                <a:lnTo>
                  <a:pt x="175" y="5"/>
                </a:lnTo>
                <a:lnTo>
                  <a:pt x="181" y="6"/>
                </a:lnTo>
                <a:lnTo>
                  <a:pt x="186" y="7"/>
                </a:lnTo>
                <a:lnTo>
                  <a:pt x="192" y="10"/>
                </a:lnTo>
                <a:lnTo>
                  <a:pt x="197" y="11"/>
                </a:lnTo>
                <a:lnTo>
                  <a:pt x="200" y="13"/>
                </a:lnTo>
                <a:lnTo>
                  <a:pt x="205" y="16"/>
                </a:lnTo>
                <a:lnTo>
                  <a:pt x="210" y="18"/>
                </a:lnTo>
                <a:lnTo>
                  <a:pt x="213" y="22"/>
                </a:lnTo>
                <a:lnTo>
                  <a:pt x="217" y="24"/>
                </a:lnTo>
                <a:lnTo>
                  <a:pt x="221" y="28"/>
                </a:lnTo>
                <a:lnTo>
                  <a:pt x="223" y="31"/>
                </a:lnTo>
                <a:lnTo>
                  <a:pt x="227" y="36"/>
                </a:lnTo>
                <a:lnTo>
                  <a:pt x="230" y="40"/>
                </a:lnTo>
                <a:lnTo>
                  <a:pt x="233" y="44"/>
                </a:lnTo>
                <a:lnTo>
                  <a:pt x="235" y="49"/>
                </a:lnTo>
                <a:lnTo>
                  <a:pt x="237" y="54"/>
                </a:lnTo>
                <a:lnTo>
                  <a:pt x="239" y="60"/>
                </a:lnTo>
                <a:lnTo>
                  <a:pt x="241" y="65"/>
                </a:lnTo>
                <a:lnTo>
                  <a:pt x="242" y="70"/>
                </a:lnTo>
                <a:lnTo>
                  <a:pt x="243" y="76"/>
                </a:lnTo>
                <a:lnTo>
                  <a:pt x="243" y="82"/>
                </a:lnTo>
                <a:lnTo>
                  <a:pt x="245" y="87"/>
                </a:lnTo>
                <a:lnTo>
                  <a:pt x="245" y="93"/>
                </a:lnTo>
                <a:lnTo>
                  <a:pt x="245" y="103"/>
                </a:lnTo>
                <a:lnTo>
                  <a:pt x="243" y="113"/>
                </a:lnTo>
                <a:lnTo>
                  <a:pt x="241" y="122"/>
                </a:lnTo>
                <a:lnTo>
                  <a:pt x="239" y="131"/>
                </a:lnTo>
                <a:lnTo>
                  <a:pt x="235" y="139"/>
                </a:lnTo>
                <a:lnTo>
                  <a:pt x="230" y="147"/>
                </a:lnTo>
                <a:lnTo>
                  <a:pt x="224" y="155"/>
                </a:lnTo>
                <a:lnTo>
                  <a:pt x="218" y="162"/>
                </a:lnTo>
                <a:lnTo>
                  <a:pt x="211" y="169"/>
                </a:lnTo>
                <a:lnTo>
                  <a:pt x="203" y="175"/>
                </a:lnTo>
                <a:lnTo>
                  <a:pt x="193" y="180"/>
                </a:lnTo>
                <a:lnTo>
                  <a:pt x="182" y="183"/>
                </a:lnTo>
                <a:lnTo>
                  <a:pt x="170" y="187"/>
                </a:lnTo>
                <a:lnTo>
                  <a:pt x="156" y="188"/>
                </a:lnTo>
                <a:lnTo>
                  <a:pt x="141" y="189"/>
                </a:lnTo>
                <a:lnTo>
                  <a:pt x="125" y="191"/>
                </a:lnTo>
                <a:lnTo>
                  <a:pt x="42" y="191"/>
                </a:lnTo>
                <a:lnTo>
                  <a:pt x="42" y="321"/>
                </a:lnTo>
                <a:lnTo>
                  <a:pt x="0" y="321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1" name="Google Shape;1141;p74"/>
          <p:cNvSpPr/>
          <p:nvPr/>
        </p:nvSpPr>
        <p:spPr>
          <a:xfrm>
            <a:off x="2717006" y="2088653"/>
            <a:ext cx="28575" cy="20539"/>
          </a:xfrm>
          <a:custGeom>
            <a:avLst/>
            <a:gdLst/>
            <a:ahLst/>
            <a:cxnLst/>
            <a:rect l="l" t="t" r="r" b="b"/>
            <a:pathLst>
              <a:path w="159" h="114" extrusionOk="0">
                <a:moveTo>
                  <a:pt x="0" y="114"/>
                </a:moveTo>
                <a:lnTo>
                  <a:pt x="84" y="114"/>
                </a:lnTo>
                <a:lnTo>
                  <a:pt x="93" y="114"/>
                </a:lnTo>
                <a:lnTo>
                  <a:pt x="102" y="114"/>
                </a:lnTo>
                <a:lnTo>
                  <a:pt x="110" y="113"/>
                </a:lnTo>
                <a:lnTo>
                  <a:pt x="119" y="111"/>
                </a:lnTo>
                <a:lnTo>
                  <a:pt x="126" y="108"/>
                </a:lnTo>
                <a:lnTo>
                  <a:pt x="132" y="106"/>
                </a:lnTo>
                <a:lnTo>
                  <a:pt x="137" y="103"/>
                </a:lnTo>
                <a:lnTo>
                  <a:pt x="141" y="100"/>
                </a:lnTo>
                <a:lnTo>
                  <a:pt x="146" y="95"/>
                </a:lnTo>
                <a:lnTo>
                  <a:pt x="149" y="91"/>
                </a:lnTo>
                <a:lnTo>
                  <a:pt x="152" y="87"/>
                </a:lnTo>
                <a:lnTo>
                  <a:pt x="155" y="81"/>
                </a:lnTo>
                <a:lnTo>
                  <a:pt x="157" y="76"/>
                </a:lnTo>
                <a:lnTo>
                  <a:pt x="158" y="70"/>
                </a:lnTo>
                <a:lnTo>
                  <a:pt x="158" y="63"/>
                </a:lnTo>
                <a:lnTo>
                  <a:pt x="159" y="57"/>
                </a:lnTo>
                <a:lnTo>
                  <a:pt x="158" y="52"/>
                </a:lnTo>
                <a:lnTo>
                  <a:pt x="158" y="47"/>
                </a:lnTo>
                <a:lnTo>
                  <a:pt x="157" y="42"/>
                </a:lnTo>
                <a:lnTo>
                  <a:pt x="156" y="38"/>
                </a:lnTo>
                <a:lnTo>
                  <a:pt x="155" y="34"/>
                </a:lnTo>
                <a:lnTo>
                  <a:pt x="153" y="29"/>
                </a:lnTo>
                <a:lnTo>
                  <a:pt x="151" y="26"/>
                </a:lnTo>
                <a:lnTo>
                  <a:pt x="149" y="22"/>
                </a:lnTo>
                <a:lnTo>
                  <a:pt x="146" y="18"/>
                </a:lnTo>
                <a:lnTo>
                  <a:pt x="143" y="15"/>
                </a:lnTo>
                <a:lnTo>
                  <a:pt x="140" y="12"/>
                </a:lnTo>
                <a:lnTo>
                  <a:pt x="137" y="10"/>
                </a:lnTo>
                <a:lnTo>
                  <a:pt x="133" y="8"/>
                </a:lnTo>
                <a:lnTo>
                  <a:pt x="129" y="6"/>
                </a:lnTo>
                <a:lnTo>
                  <a:pt x="126" y="4"/>
                </a:lnTo>
                <a:lnTo>
                  <a:pt x="122" y="3"/>
                </a:lnTo>
                <a:lnTo>
                  <a:pt x="119" y="3"/>
                </a:lnTo>
                <a:lnTo>
                  <a:pt x="115" y="2"/>
                </a:lnTo>
                <a:lnTo>
                  <a:pt x="111" y="2"/>
                </a:lnTo>
                <a:lnTo>
                  <a:pt x="107" y="0"/>
                </a:lnTo>
                <a:lnTo>
                  <a:pt x="102" y="0"/>
                </a:lnTo>
                <a:lnTo>
                  <a:pt x="96" y="0"/>
                </a:lnTo>
                <a:lnTo>
                  <a:pt x="90" y="0"/>
                </a:lnTo>
                <a:lnTo>
                  <a:pt x="83" y="0"/>
                </a:lnTo>
                <a:lnTo>
                  <a:pt x="0" y="0"/>
                </a:lnTo>
                <a:lnTo>
                  <a:pt x="0" y="114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2" name="Google Shape;1142;p74"/>
          <p:cNvSpPr/>
          <p:nvPr/>
        </p:nvSpPr>
        <p:spPr>
          <a:xfrm>
            <a:off x="2762548" y="2082403"/>
            <a:ext cx="6251" cy="8036"/>
          </a:xfrm>
          <a:prstGeom prst="rect">
            <a:avLst/>
          </a:prstGeom>
          <a:noFill/>
          <a:ln w="9525" cap="flat" cmpd="sng">
            <a:solidFill>
              <a:srgbClr val="1F1A1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3" name="Google Shape;1143;p74"/>
          <p:cNvSpPr/>
          <p:nvPr/>
        </p:nvSpPr>
        <p:spPr>
          <a:xfrm>
            <a:off x="2762548" y="2098476"/>
            <a:ext cx="6251" cy="41077"/>
          </a:xfrm>
          <a:prstGeom prst="rect">
            <a:avLst/>
          </a:prstGeom>
          <a:noFill/>
          <a:ln w="9525" cap="flat" cmpd="sng">
            <a:solidFill>
              <a:srgbClr val="1F1A1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4" name="Google Shape;1144;p74"/>
          <p:cNvSpPr/>
          <p:nvPr/>
        </p:nvSpPr>
        <p:spPr>
          <a:xfrm>
            <a:off x="2777728" y="2096691"/>
            <a:ext cx="38398" cy="43755"/>
          </a:xfrm>
          <a:custGeom>
            <a:avLst/>
            <a:gdLst/>
            <a:ahLst/>
            <a:cxnLst/>
            <a:rect l="l" t="t" r="r" b="b"/>
            <a:pathLst>
              <a:path w="214" h="243" extrusionOk="0">
                <a:moveTo>
                  <a:pt x="172" y="163"/>
                </a:moveTo>
                <a:lnTo>
                  <a:pt x="213" y="168"/>
                </a:lnTo>
                <a:lnTo>
                  <a:pt x="210" y="177"/>
                </a:lnTo>
                <a:lnTo>
                  <a:pt x="207" y="184"/>
                </a:lnTo>
                <a:lnTo>
                  <a:pt x="203" y="193"/>
                </a:lnTo>
                <a:lnTo>
                  <a:pt x="199" y="200"/>
                </a:lnTo>
                <a:lnTo>
                  <a:pt x="195" y="206"/>
                </a:lnTo>
                <a:lnTo>
                  <a:pt x="189" y="212"/>
                </a:lnTo>
                <a:lnTo>
                  <a:pt x="184" y="218"/>
                </a:lnTo>
                <a:lnTo>
                  <a:pt x="177" y="223"/>
                </a:lnTo>
                <a:lnTo>
                  <a:pt x="171" y="228"/>
                </a:lnTo>
                <a:lnTo>
                  <a:pt x="163" y="232"/>
                </a:lnTo>
                <a:lnTo>
                  <a:pt x="155" y="235"/>
                </a:lnTo>
                <a:lnTo>
                  <a:pt x="148" y="238"/>
                </a:lnTo>
                <a:lnTo>
                  <a:pt x="139" y="241"/>
                </a:lnTo>
                <a:lnTo>
                  <a:pt x="130" y="242"/>
                </a:lnTo>
                <a:lnTo>
                  <a:pt x="120" y="243"/>
                </a:lnTo>
                <a:lnTo>
                  <a:pt x="111" y="243"/>
                </a:lnTo>
                <a:lnTo>
                  <a:pt x="99" y="242"/>
                </a:lnTo>
                <a:lnTo>
                  <a:pt x="87" y="241"/>
                </a:lnTo>
                <a:lnTo>
                  <a:pt x="76" y="238"/>
                </a:lnTo>
                <a:lnTo>
                  <a:pt x="65" y="235"/>
                </a:lnTo>
                <a:lnTo>
                  <a:pt x="55" y="231"/>
                </a:lnTo>
                <a:lnTo>
                  <a:pt x="46" y="225"/>
                </a:lnTo>
                <a:lnTo>
                  <a:pt x="37" y="219"/>
                </a:lnTo>
                <a:lnTo>
                  <a:pt x="30" y="212"/>
                </a:lnTo>
                <a:lnTo>
                  <a:pt x="23" y="204"/>
                </a:lnTo>
                <a:lnTo>
                  <a:pt x="17" y="194"/>
                </a:lnTo>
                <a:lnTo>
                  <a:pt x="12" y="184"/>
                </a:lnTo>
                <a:lnTo>
                  <a:pt x="7" y="174"/>
                </a:lnTo>
                <a:lnTo>
                  <a:pt x="4" y="163"/>
                </a:lnTo>
                <a:lnTo>
                  <a:pt x="1" y="151"/>
                </a:lnTo>
                <a:lnTo>
                  <a:pt x="0" y="138"/>
                </a:lnTo>
                <a:lnTo>
                  <a:pt x="0" y="123"/>
                </a:lnTo>
                <a:lnTo>
                  <a:pt x="0" y="109"/>
                </a:lnTo>
                <a:lnTo>
                  <a:pt x="1" y="96"/>
                </a:lnTo>
                <a:lnTo>
                  <a:pt x="4" y="84"/>
                </a:lnTo>
                <a:lnTo>
                  <a:pt x="7" y="72"/>
                </a:lnTo>
                <a:lnTo>
                  <a:pt x="12" y="61"/>
                </a:lnTo>
                <a:lnTo>
                  <a:pt x="17" y="50"/>
                </a:lnTo>
                <a:lnTo>
                  <a:pt x="23" y="42"/>
                </a:lnTo>
                <a:lnTo>
                  <a:pt x="30" y="32"/>
                </a:lnTo>
                <a:lnTo>
                  <a:pt x="37" y="25"/>
                </a:lnTo>
                <a:lnTo>
                  <a:pt x="46" y="19"/>
                </a:lnTo>
                <a:lnTo>
                  <a:pt x="55" y="13"/>
                </a:lnTo>
                <a:lnTo>
                  <a:pt x="65" y="8"/>
                </a:lnTo>
                <a:lnTo>
                  <a:pt x="75" y="4"/>
                </a:lnTo>
                <a:lnTo>
                  <a:pt x="85" y="2"/>
                </a:lnTo>
                <a:lnTo>
                  <a:pt x="96" y="1"/>
                </a:lnTo>
                <a:lnTo>
                  <a:pt x="108" y="0"/>
                </a:lnTo>
                <a:lnTo>
                  <a:pt x="120" y="1"/>
                </a:lnTo>
                <a:lnTo>
                  <a:pt x="131" y="2"/>
                </a:lnTo>
                <a:lnTo>
                  <a:pt x="141" y="4"/>
                </a:lnTo>
                <a:lnTo>
                  <a:pt x="151" y="8"/>
                </a:lnTo>
                <a:lnTo>
                  <a:pt x="160" y="13"/>
                </a:lnTo>
                <a:lnTo>
                  <a:pt x="168" y="18"/>
                </a:lnTo>
                <a:lnTo>
                  <a:pt x="177" y="25"/>
                </a:lnTo>
                <a:lnTo>
                  <a:pt x="185" y="32"/>
                </a:lnTo>
                <a:lnTo>
                  <a:pt x="191" y="40"/>
                </a:lnTo>
                <a:lnTo>
                  <a:pt x="197" y="50"/>
                </a:lnTo>
                <a:lnTo>
                  <a:pt x="203" y="60"/>
                </a:lnTo>
                <a:lnTo>
                  <a:pt x="207" y="70"/>
                </a:lnTo>
                <a:lnTo>
                  <a:pt x="210" y="81"/>
                </a:lnTo>
                <a:lnTo>
                  <a:pt x="213" y="94"/>
                </a:lnTo>
                <a:lnTo>
                  <a:pt x="214" y="108"/>
                </a:lnTo>
                <a:lnTo>
                  <a:pt x="214" y="121"/>
                </a:lnTo>
                <a:lnTo>
                  <a:pt x="214" y="122"/>
                </a:lnTo>
                <a:lnTo>
                  <a:pt x="214" y="123"/>
                </a:lnTo>
                <a:lnTo>
                  <a:pt x="214" y="124"/>
                </a:lnTo>
                <a:lnTo>
                  <a:pt x="214" y="126"/>
                </a:lnTo>
                <a:lnTo>
                  <a:pt x="214" y="127"/>
                </a:lnTo>
                <a:lnTo>
                  <a:pt x="214" y="128"/>
                </a:lnTo>
                <a:lnTo>
                  <a:pt x="214" y="130"/>
                </a:lnTo>
                <a:lnTo>
                  <a:pt x="214" y="132"/>
                </a:lnTo>
                <a:lnTo>
                  <a:pt x="41" y="132"/>
                </a:lnTo>
                <a:lnTo>
                  <a:pt x="41" y="141"/>
                </a:lnTo>
                <a:lnTo>
                  <a:pt x="43" y="150"/>
                </a:lnTo>
                <a:lnTo>
                  <a:pt x="45" y="158"/>
                </a:lnTo>
                <a:lnTo>
                  <a:pt x="47" y="165"/>
                </a:lnTo>
                <a:lnTo>
                  <a:pt x="51" y="172"/>
                </a:lnTo>
                <a:lnTo>
                  <a:pt x="54" y="180"/>
                </a:lnTo>
                <a:lnTo>
                  <a:pt x="58" y="184"/>
                </a:lnTo>
                <a:lnTo>
                  <a:pt x="63" y="190"/>
                </a:lnTo>
                <a:lnTo>
                  <a:pt x="67" y="195"/>
                </a:lnTo>
                <a:lnTo>
                  <a:pt x="72" y="199"/>
                </a:lnTo>
                <a:lnTo>
                  <a:pt x="78" y="202"/>
                </a:lnTo>
                <a:lnTo>
                  <a:pt x="84" y="206"/>
                </a:lnTo>
                <a:lnTo>
                  <a:pt x="90" y="208"/>
                </a:lnTo>
                <a:lnTo>
                  <a:pt x="97" y="210"/>
                </a:lnTo>
                <a:lnTo>
                  <a:pt x="103" y="211"/>
                </a:lnTo>
                <a:lnTo>
                  <a:pt x="111" y="211"/>
                </a:lnTo>
                <a:lnTo>
                  <a:pt x="117" y="211"/>
                </a:lnTo>
                <a:lnTo>
                  <a:pt x="121" y="210"/>
                </a:lnTo>
                <a:lnTo>
                  <a:pt x="126" y="210"/>
                </a:lnTo>
                <a:lnTo>
                  <a:pt x="131" y="208"/>
                </a:lnTo>
                <a:lnTo>
                  <a:pt x="136" y="206"/>
                </a:lnTo>
                <a:lnTo>
                  <a:pt x="139" y="205"/>
                </a:lnTo>
                <a:lnTo>
                  <a:pt x="144" y="202"/>
                </a:lnTo>
                <a:lnTo>
                  <a:pt x="148" y="199"/>
                </a:lnTo>
                <a:lnTo>
                  <a:pt x="151" y="196"/>
                </a:lnTo>
                <a:lnTo>
                  <a:pt x="155" y="193"/>
                </a:lnTo>
                <a:lnTo>
                  <a:pt x="159" y="189"/>
                </a:lnTo>
                <a:lnTo>
                  <a:pt x="161" y="184"/>
                </a:lnTo>
                <a:lnTo>
                  <a:pt x="165" y="180"/>
                </a:lnTo>
                <a:lnTo>
                  <a:pt x="167" y="175"/>
                </a:lnTo>
                <a:lnTo>
                  <a:pt x="169" y="169"/>
                </a:lnTo>
                <a:lnTo>
                  <a:pt x="172" y="163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5" name="Google Shape;1145;p74"/>
          <p:cNvSpPr/>
          <p:nvPr/>
        </p:nvSpPr>
        <p:spPr>
          <a:xfrm>
            <a:off x="2784872" y="2102941"/>
            <a:ext cx="23217" cy="11609"/>
          </a:xfrm>
          <a:custGeom>
            <a:avLst/>
            <a:gdLst/>
            <a:ahLst/>
            <a:cxnLst/>
            <a:rect l="l" t="t" r="r" b="b"/>
            <a:pathLst>
              <a:path w="130" h="67" extrusionOk="0">
                <a:moveTo>
                  <a:pt x="0" y="67"/>
                </a:moveTo>
                <a:lnTo>
                  <a:pt x="130" y="67"/>
                </a:lnTo>
                <a:lnTo>
                  <a:pt x="129" y="60"/>
                </a:lnTo>
                <a:lnTo>
                  <a:pt x="128" y="54"/>
                </a:lnTo>
                <a:lnTo>
                  <a:pt x="126" y="48"/>
                </a:lnTo>
                <a:lnTo>
                  <a:pt x="124" y="42"/>
                </a:lnTo>
                <a:lnTo>
                  <a:pt x="123" y="36"/>
                </a:lnTo>
                <a:lnTo>
                  <a:pt x="120" y="31"/>
                </a:lnTo>
                <a:lnTo>
                  <a:pt x="118" y="28"/>
                </a:lnTo>
                <a:lnTo>
                  <a:pt x="114" y="23"/>
                </a:lnTo>
                <a:lnTo>
                  <a:pt x="110" y="18"/>
                </a:lnTo>
                <a:lnTo>
                  <a:pt x="105" y="13"/>
                </a:lnTo>
                <a:lnTo>
                  <a:pt x="99" y="10"/>
                </a:lnTo>
                <a:lnTo>
                  <a:pt x="93" y="6"/>
                </a:lnTo>
                <a:lnTo>
                  <a:pt x="87" y="4"/>
                </a:lnTo>
                <a:lnTo>
                  <a:pt x="80" y="2"/>
                </a:lnTo>
                <a:lnTo>
                  <a:pt x="74" y="1"/>
                </a:lnTo>
                <a:lnTo>
                  <a:pt x="66" y="0"/>
                </a:lnTo>
                <a:lnTo>
                  <a:pt x="59" y="1"/>
                </a:lnTo>
                <a:lnTo>
                  <a:pt x="53" y="1"/>
                </a:lnTo>
                <a:lnTo>
                  <a:pt x="47" y="4"/>
                </a:lnTo>
                <a:lnTo>
                  <a:pt x="41" y="5"/>
                </a:lnTo>
                <a:lnTo>
                  <a:pt x="35" y="7"/>
                </a:lnTo>
                <a:lnTo>
                  <a:pt x="30" y="11"/>
                </a:lnTo>
                <a:lnTo>
                  <a:pt x="26" y="14"/>
                </a:lnTo>
                <a:lnTo>
                  <a:pt x="21" y="19"/>
                </a:lnTo>
                <a:lnTo>
                  <a:pt x="16" y="24"/>
                </a:lnTo>
                <a:lnTo>
                  <a:pt x="12" y="29"/>
                </a:lnTo>
                <a:lnTo>
                  <a:pt x="9" y="34"/>
                </a:lnTo>
                <a:lnTo>
                  <a:pt x="6" y="40"/>
                </a:lnTo>
                <a:lnTo>
                  <a:pt x="4" y="47"/>
                </a:lnTo>
                <a:lnTo>
                  <a:pt x="2" y="53"/>
                </a:lnTo>
                <a:lnTo>
                  <a:pt x="0" y="60"/>
                </a:lnTo>
                <a:lnTo>
                  <a:pt x="0" y="67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6" name="Google Shape;1146;p74"/>
          <p:cNvSpPr/>
          <p:nvPr/>
        </p:nvSpPr>
        <p:spPr>
          <a:xfrm>
            <a:off x="2824162" y="2096690"/>
            <a:ext cx="22325" cy="42863"/>
          </a:xfrm>
          <a:custGeom>
            <a:avLst/>
            <a:gdLst/>
            <a:ahLst/>
            <a:cxnLst/>
            <a:rect l="l" t="t" r="r" b="b"/>
            <a:pathLst>
              <a:path w="126" h="238" extrusionOk="0">
                <a:moveTo>
                  <a:pt x="0" y="238"/>
                </a:moveTo>
                <a:lnTo>
                  <a:pt x="0" y="6"/>
                </a:lnTo>
                <a:lnTo>
                  <a:pt x="35" y="6"/>
                </a:lnTo>
                <a:lnTo>
                  <a:pt x="35" y="40"/>
                </a:lnTo>
                <a:lnTo>
                  <a:pt x="38" y="34"/>
                </a:lnTo>
                <a:lnTo>
                  <a:pt x="42" y="30"/>
                </a:lnTo>
                <a:lnTo>
                  <a:pt x="45" y="25"/>
                </a:lnTo>
                <a:lnTo>
                  <a:pt x="48" y="20"/>
                </a:lnTo>
                <a:lnTo>
                  <a:pt x="51" y="16"/>
                </a:lnTo>
                <a:lnTo>
                  <a:pt x="54" y="13"/>
                </a:lnTo>
                <a:lnTo>
                  <a:pt x="57" y="10"/>
                </a:lnTo>
                <a:lnTo>
                  <a:pt x="60" y="8"/>
                </a:lnTo>
                <a:lnTo>
                  <a:pt x="63" y="7"/>
                </a:lnTo>
                <a:lnTo>
                  <a:pt x="66" y="4"/>
                </a:lnTo>
                <a:lnTo>
                  <a:pt x="69" y="3"/>
                </a:lnTo>
                <a:lnTo>
                  <a:pt x="72" y="2"/>
                </a:lnTo>
                <a:lnTo>
                  <a:pt x="75" y="1"/>
                </a:lnTo>
                <a:lnTo>
                  <a:pt x="79" y="1"/>
                </a:lnTo>
                <a:lnTo>
                  <a:pt x="83" y="1"/>
                </a:lnTo>
                <a:lnTo>
                  <a:pt x="85" y="0"/>
                </a:lnTo>
                <a:lnTo>
                  <a:pt x="91" y="1"/>
                </a:lnTo>
                <a:lnTo>
                  <a:pt x="96" y="1"/>
                </a:lnTo>
                <a:lnTo>
                  <a:pt x="101" y="2"/>
                </a:lnTo>
                <a:lnTo>
                  <a:pt x="105" y="3"/>
                </a:lnTo>
                <a:lnTo>
                  <a:pt x="110" y="6"/>
                </a:lnTo>
                <a:lnTo>
                  <a:pt x="116" y="7"/>
                </a:lnTo>
                <a:lnTo>
                  <a:pt x="121" y="10"/>
                </a:lnTo>
                <a:lnTo>
                  <a:pt x="126" y="13"/>
                </a:lnTo>
                <a:lnTo>
                  <a:pt x="113" y="50"/>
                </a:lnTo>
                <a:lnTo>
                  <a:pt x="109" y="48"/>
                </a:lnTo>
                <a:lnTo>
                  <a:pt x="105" y="45"/>
                </a:lnTo>
                <a:lnTo>
                  <a:pt x="102" y="44"/>
                </a:lnTo>
                <a:lnTo>
                  <a:pt x="98" y="43"/>
                </a:lnTo>
                <a:lnTo>
                  <a:pt x="95" y="42"/>
                </a:lnTo>
                <a:lnTo>
                  <a:pt x="91" y="42"/>
                </a:lnTo>
                <a:lnTo>
                  <a:pt x="87" y="42"/>
                </a:lnTo>
                <a:lnTo>
                  <a:pt x="84" y="40"/>
                </a:lnTo>
                <a:lnTo>
                  <a:pt x="80" y="42"/>
                </a:lnTo>
                <a:lnTo>
                  <a:pt x="78" y="42"/>
                </a:lnTo>
                <a:lnTo>
                  <a:pt x="74" y="42"/>
                </a:lnTo>
                <a:lnTo>
                  <a:pt x="72" y="43"/>
                </a:lnTo>
                <a:lnTo>
                  <a:pt x="68" y="44"/>
                </a:lnTo>
                <a:lnTo>
                  <a:pt x="66" y="45"/>
                </a:lnTo>
                <a:lnTo>
                  <a:pt x="63" y="46"/>
                </a:lnTo>
                <a:lnTo>
                  <a:pt x="60" y="49"/>
                </a:lnTo>
                <a:lnTo>
                  <a:pt x="57" y="51"/>
                </a:lnTo>
                <a:lnTo>
                  <a:pt x="55" y="52"/>
                </a:lnTo>
                <a:lnTo>
                  <a:pt x="54" y="55"/>
                </a:lnTo>
                <a:lnTo>
                  <a:pt x="51" y="58"/>
                </a:lnTo>
                <a:lnTo>
                  <a:pt x="50" y="61"/>
                </a:lnTo>
                <a:lnTo>
                  <a:pt x="48" y="63"/>
                </a:lnTo>
                <a:lnTo>
                  <a:pt x="47" y="67"/>
                </a:lnTo>
                <a:lnTo>
                  <a:pt x="45" y="70"/>
                </a:lnTo>
                <a:lnTo>
                  <a:pt x="44" y="75"/>
                </a:lnTo>
                <a:lnTo>
                  <a:pt x="43" y="81"/>
                </a:lnTo>
                <a:lnTo>
                  <a:pt x="42" y="86"/>
                </a:lnTo>
                <a:lnTo>
                  <a:pt x="41" y="92"/>
                </a:lnTo>
                <a:lnTo>
                  <a:pt x="41" y="98"/>
                </a:lnTo>
                <a:lnTo>
                  <a:pt x="39" y="104"/>
                </a:lnTo>
                <a:lnTo>
                  <a:pt x="39" y="110"/>
                </a:lnTo>
                <a:lnTo>
                  <a:pt x="39" y="116"/>
                </a:lnTo>
                <a:lnTo>
                  <a:pt x="39" y="238"/>
                </a:lnTo>
                <a:lnTo>
                  <a:pt x="0" y="238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7" name="Google Shape;1147;p74"/>
          <p:cNvSpPr/>
          <p:nvPr/>
        </p:nvSpPr>
        <p:spPr>
          <a:xfrm>
            <a:off x="2848273" y="2096691"/>
            <a:ext cx="33933" cy="43755"/>
          </a:xfrm>
          <a:custGeom>
            <a:avLst/>
            <a:gdLst/>
            <a:ahLst/>
            <a:cxnLst/>
            <a:rect l="l" t="t" r="r" b="b"/>
            <a:pathLst>
              <a:path w="192" h="243" extrusionOk="0">
                <a:moveTo>
                  <a:pt x="0" y="169"/>
                </a:moveTo>
                <a:lnTo>
                  <a:pt x="39" y="163"/>
                </a:lnTo>
                <a:lnTo>
                  <a:pt x="40" y="168"/>
                </a:lnTo>
                <a:lnTo>
                  <a:pt x="41" y="174"/>
                </a:lnTo>
                <a:lnTo>
                  <a:pt x="42" y="178"/>
                </a:lnTo>
                <a:lnTo>
                  <a:pt x="45" y="183"/>
                </a:lnTo>
                <a:lnTo>
                  <a:pt x="47" y="187"/>
                </a:lnTo>
                <a:lnTo>
                  <a:pt x="51" y="192"/>
                </a:lnTo>
                <a:lnTo>
                  <a:pt x="53" y="195"/>
                </a:lnTo>
                <a:lnTo>
                  <a:pt x="57" y="199"/>
                </a:lnTo>
                <a:lnTo>
                  <a:pt x="60" y="201"/>
                </a:lnTo>
                <a:lnTo>
                  <a:pt x="65" y="204"/>
                </a:lnTo>
                <a:lnTo>
                  <a:pt x="70" y="206"/>
                </a:lnTo>
                <a:lnTo>
                  <a:pt x="75" y="207"/>
                </a:lnTo>
                <a:lnTo>
                  <a:pt x="81" y="208"/>
                </a:lnTo>
                <a:lnTo>
                  <a:pt x="87" y="210"/>
                </a:lnTo>
                <a:lnTo>
                  <a:pt x="93" y="211"/>
                </a:lnTo>
                <a:lnTo>
                  <a:pt x="99" y="211"/>
                </a:lnTo>
                <a:lnTo>
                  <a:pt x="106" y="211"/>
                </a:lnTo>
                <a:lnTo>
                  <a:pt x="112" y="210"/>
                </a:lnTo>
                <a:lnTo>
                  <a:pt x="117" y="210"/>
                </a:lnTo>
                <a:lnTo>
                  <a:pt x="123" y="208"/>
                </a:lnTo>
                <a:lnTo>
                  <a:pt x="127" y="206"/>
                </a:lnTo>
                <a:lnTo>
                  <a:pt x="131" y="205"/>
                </a:lnTo>
                <a:lnTo>
                  <a:pt x="136" y="202"/>
                </a:lnTo>
                <a:lnTo>
                  <a:pt x="139" y="200"/>
                </a:lnTo>
                <a:lnTo>
                  <a:pt x="142" y="196"/>
                </a:lnTo>
                <a:lnTo>
                  <a:pt x="144" y="194"/>
                </a:lnTo>
                <a:lnTo>
                  <a:pt x="147" y="190"/>
                </a:lnTo>
                <a:lnTo>
                  <a:pt x="149" y="188"/>
                </a:lnTo>
                <a:lnTo>
                  <a:pt x="150" y="184"/>
                </a:lnTo>
                <a:lnTo>
                  <a:pt x="151" y="181"/>
                </a:lnTo>
                <a:lnTo>
                  <a:pt x="151" y="177"/>
                </a:lnTo>
                <a:lnTo>
                  <a:pt x="153" y="174"/>
                </a:lnTo>
                <a:lnTo>
                  <a:pt x="151" y="170"/>
                </a:lnTo>
                <a:lnTo>
                  <a:pt x="151" y="168"/>
                </a:lnTo>
                <a:lnTo>
                  <a:pt x="150" y="164"/>
                </a:lnTo>
                <a:lnTo>
                  <a:pt x="149" y="162"/>
                </a:lnTo>
                <a:lnTo>
                  <a:pt x="148" y="159"/>
                </a:lnTo>
                <a:lnTo>
                  <a:pt x="145" y="157"/>
                </a:lnTo>
                <a:lnTo>
                  <a:pt x="143" y="154"/>
                </a:lnTo>
                <a:lnTo>
                  <a:pt x="141" y="153"/>
                </a:lnTo>
                <a:lnTo>
                  <a:pt x="138" y="151"/>
                </a:lnTo>
                <a:lnTo>
                  <a:pt x="135" y="150"/>
                </a:lnTo>
                <a:lnTo>
                  <a:pt x="131" y="148"/>
                </a:lnTo>
                <a:lnTo>
                  <a:pt x="126" y="147"/>
                </a:lnTo>
                <a:lnTo>
                  <a:pt x="121" y="145"/>
                </a:lnTo>
                <a:lnTo>
                  <a:pt x="115" y="144"/>
                </a:lnTo>
                <a:lnTo>
                  <a:pt x="108" y="141"/>
                </a:lnTo>
                <a:lnTo>
                  <a:pt x="100" y="139"/>
                </a:lnTo>
                <a:lnTo>
                  <a:pt x="90" y="136"/>
                </a:lnTo>
                <a:lnTo>
                  <a:pt x="81" y="134"/>
                </a:lnTo>
                <a:lnTo>
                  <a:pt x="71" y="132"/>
                </a:lnTo>
                <a:lnTo>
                  <a:pt x="64" y="129"/>
                </a:lnTo>
                <a:lnTo>
                  <a:pt x="57" y="127"/>
                </a:lnTo>
                <a:lnTo>
                  <a:pt x="51" y="124"/>
                </a:lnTo>
                <a:lnTo>
                  <a:pt x="45" y="122"/>
                </a:lnTo>
                <a:lnTo>
                  <a:pt x="40" y="121"/>
                </a:lnTo>
                <a:lnTo>
                  <a:pt x="36" y="118"/>
                </a:lnTo>
                <a:lnTo>
                  <a:pt x="33" y="116"/>
                </a:lnTo>
                <a:lnTo>
                  <a:pt x="29" y="114"/>
                </a:lnTo>
                <a:lnTo>
                  <a:pt x="25" y="111"/>
                </a:lnTo>
                <a:lnTo>
                  <a:pt x="23" y="108"/>
                </a:lnTo>
                <a:lnTo>
                  <a:pt x="19" y="105"/>
                </a:lnTo>
                <a:lnTo>
                  <a:pt x="17" y="102"/>
                </a:lnTo>
                <a:lnTo>
                  <a:pt x="15" y="98"/>
                </a:lnTo>
                <a:lnTo>
                  <a:pt x="12" y="94"/>
                </a:lnTo>
                <a:lnTo>
                  <a:pt x="11" y="91"/>
                </a:lnTo>
                <a:lnTo>
                  <a:pt x="10" y="87"/>
                </a:lnTo>
                <a:lnTo>
                  <a:pt x="9" y="84"/>
                </a:lnTo>
                <a:lnTo>
                  <a:pt x="7" y="80"/>
                </a:lnTo>
                <a:lnTo>
                  <a:pt x="6" y="75"/>
                </a:lnTo>
                <a:lnTo>
                  <a:pt x="6" y="72"/>
                </a:lnTo>
                <a:lnTo>
                  <a:pt x="6" y="67"/>
                </a:lnTo>
                <a:lnTo>
                  <a:pt x="6" y="63"/>
                </a:lnTo>
                <a:lnTo>
                  <a:pt x="6" y="60"/>
                </a:lnTo>
                <a:lnTo>
                  <a:pt x="7" y="56"/>
                </a:lnTo>
                <a:lnTo>
                  <a:pt x="7" y="52"/>
                </a:lnTo>
                <a:lnTo>
                  <a:pt x="9" y="49"/>
                </a:lnTo>
                <a:lnTo>
                  <a:pt x="10" y="45"/>
                </a:lnTo>
                <a:lnTo>
                  <a:pt x="12" y="42"/>
                </a:lnTo>
                <a:lnTo>
                  <a:pt x="13" y="38"/>
                </a:lnTo>
                <a:lnTo>
                  <a:pt x="15" y="36"/>
                </a:lnTo>
                <a:lnTo>
                  <a:pt x="17" y="32"/>
                </a:lnTo>
                <a:lnTo>
                  <a:pt x="19" y="30"/>
                </a:lnTo>
                <a:lnTo>
                  <a:pt x="22" y="26"/>
                </a:lnTo>
                <a:lnTo>
                  <a:pt x="24" y="24"/>
                </a:lnTo>
                <a:lnTo>
                  <a:pt x="27" y="21"/>
                </a:lnTo>
                <a:lnTo>
                  <a:pt x="30" y="19"/>
                </a:lnTo>
                <a:lnTo>
                  <a:pt x="33" y="16"/>
                </a:lnTo>
                <a:lnTo>
                  <a:pt x="35" y="15"/>
                </a:lnTo>
                <a:lnTo>
                  <a:pt x="37" y="13"/>
                </a:lnTo>
                <a:lnTo>
                  <a:pt x="41" y="12"/>
                </a:lnTo>
                <a:lnTo>
                  <a:pt x="43" y="10"/>
                </a:lnTo>
                <a:lnTo>
                  <a:pt x="47" y="9"/>
                </a:lnTo>
                <a:lnTo>
                  <a:pt x="51" y="8"/>
                </a:lnTo>
                <a:lnTo>
                  <a:pt x="54" y="6"/>
                </a:lnTo>
                <a:lnTo>
                  <a:pt x="58" y="4"/>
                </a:lnTo>
                <a:lnTo>
                  <a:pt x="61" y="4"/>
                </a:lnTo>
                <a:lnTo>
                  <a:pt x="66" y="3"/>
                </a:lnTo>
                <a:lnTo>
                  <a:pt x="70" y="2"/>
                </a:lnTo>
                <a:lnTo>
                  <a:pt x="75" y="1"/>
                </a:lnTo>
                <a:lnTo>
                  <a:pt x="78" y="1"/>
                </a:lnTo>
                <a:lnTo>
                  <a:pt x="83" y="1"/>
                </a:lnTo>
                <a:lnTo>
                  <a:pt x="88" y="1"/>
                </a:lnTo>
                <a:lnTo>
                  <a:pt x="91" y="0"/>
                </a:lnTo>
                <a:lnTo>
                  <a:pt x="99" y="1"/>
                </a:lnTo>
                <a:lnTo>
                  <a:pt x="105" y="1"/>
                </a:lnTo>
                <a:lnTo>
                  <a:pt x="112" y="1"/>
                </a:lnTo>
                <a:lnTo>
                  <a:pt x="118" y="2"/>
                </a:lnTo>
                <a:lnTo>
                  <a:pt x="124" y="3"/>
                </a:lnTo>
                <a:lnTo>
                  <a:pt x="129" y="4"/>
                </a:lnTo>
                <a:lnTo>
                  <a:pt x="135" y="7"/>
                </a:lnTo>
                <a:lnTo>
                  <a:pt x="139" y="8"/>
                </a:lnTo>
                <a:lnTo>
                  <a:pt x="144" y="10"/>
                </a:lnTo>
                <a:lnTo>
                  <a:pt x="149" y="13"/>
                </a:lnTo>
                <a:lnTo>
                  <a:pt x="154" y="15"/>
                </a:lnTo>
                <a:lnTo>
                  <a:pt x="157" y="18"/>
                </a:lnTo>
                <a:lnTo>
                  <a:pt x="161" y="20"/>
                </a:lnTo>
                <a:lnTo>
                  <a:pt x="165" y="24"/>
                </a:lnTo>
                <a:lnTo>
                  <a:pt x="168" y="26"/>
                </a:lnTo>
                <a:lnTo>
                  <a:pt x="171" y="30"/>
                </a:lnTo>
                <a:lnTo>
                  <a:pt x="173" y="33"/>
                </a:lnTo>
                <a:lnTo>
                  <a:pt x="175" y="37"/>
                </a:lnTo>
                <a:lnTo>
                  <a:pt x="177" y="40"/>
                </a:lnTo>
                <a:lnTo>
                  <a:pt x="179" y="45"/>
                </a:lnTo>
                <a:lnTo>
                  <a:pt x="180" y="50"/>
                </a:lnTo>
                <a:lnTo>
                  <a:pt x="181" y="55"/>
                </a:lnTo>
                <a:lnTo>
                  <a:pt x="183" y="60"/>
                </a:lnTo>
                <a:lnTo>
                  <a:pt x="184" y="66"/>
                </a:lnTo>
                <a:lnTo>
                  <a:pt x="145" y="70"/>
                </a:lnTo>
                <a:lnTo>
                  <a:pt x="144" y="67"/>
                </a:lnTo>
                <a:lnTo>
                  <a:pt x="143" y="62"/>
                </a:lnTo>
                <a:lnTo>
                  <a:pt x="142" y="58"/>
                </a:lnTo>
                <a:lnTo>
                  <a:pt x="141" y="55"/>
                </a:lnTo>
                <a:lnTo>
                  <a:pt x="138" y="51"/>
                </a:lnTo>
                <a:lnTo>
                  <a:pt x="136" y="49"/>
                </a:lnTo>
                <a:lnTo>
                  <a:pt x="133" y="45"/>
                </a:lnTo>
                <a:lnTo>
                  <a:pt x="130" y="43"/>
                </a:lnTo>
                <a:lnTo>
                  <a:pt x="127" y="40"/>
                </a:lnTo>
                <a:lnTo>
                  <a:pt x="123" y="38"/>
                </a:lnTo>
                <a:lnTo>
                  <a:pt x="119" y="37"/>
                </a:lnTo>
                <a:lnTo>
                  <a:pt x="115" y="36"/>
                </a:lnTo>
                <a:lnTo>
                  <a:pt x="111" y="34"/>
                </a:lnTo>
                <a:lnTo>
                  <a:pt x="106" y="33"/>
                </a:lnTo>
                <a:lnTo>
                  <a:pt x="100" y="33"/>
                </a:lnTo>
                <a:lnTo>
                  <a:pt x="95" y="32"/>
                </a:lnTo>
                <a:lnTo>
                  <a:pt x="88" y="33"/>
                </a:lnTo>
                <a:lnTo>
                  <a:pt x="82" y="33"/>
                </a:lnTo>
                <a:lnTo>
                  <a:pt x="76" y="34"/>
                </a:lnTo>
                <a:lnTo>
                  <a:pt x="71" y="34"/>
                </a:lnTo>
                <a:lnTo>
                  <a:pt x="66" y="36"/>
                </a:lnTo>
                <a:lnTo>
                  <a:pt x="63" y="38"/>
                </a:lnTo>
                <a:lnTo>
                  <a:pt x="59" y="39"/>
                </a:lnTo>
                <a:lnTo>
                  <a:pt x="55" y="42"/>
                </a:lnTo>
                <a:lnTo>
                  <a:pt x="53" y="44"/>
                </a:lnTo>
                <a:lnTo>
                  <a:pt x="51" y="46"/>
                </a:lnTo>
                <a:lnTo>
                  <a:pt x="48" y="49"/>
                </a:lnTo>
                <a:lnTo>
                  <a:pt x="47" y="51"/>
                </a:lnTo>
                <a:lnTo>
                  <a:pt x="46" y="54"/>
                </a:lnTo>
                <a:lnTo>
                  <a:pt x="45" y="57"/>
                </a:lnTo>
                <a:lnTo>
                  <a:pt x="45" y="60"/>
                </a:lnTo>
                <a:lnTo>
                  <a:pt x="45" y="62"/>
                </a:lnTo>
                <a:lnTo>
                  <a:pt x="45" y="64"/>
                </a:lnTo>
                <a:lnTo>
                  <a:pt x="45" y="67"/>
                </a:lnTo>
                <a:lnTo>
                  <a:pt x="45" y="68"/>
                </a:lnTo>
                <a:lnTo>
                  <a:pt x="46" y="70"/>
                </a:lnTo>
                <a:lnTo>
                  <a:pt x="46" y="72"/>
                </a:lnTo>
                <a:lnTo>
                  <a:pt x="47" y="73"/>
                </a:lnTo>
                <a:lnTo>
                  <a:pt x="48" y="75"/>
                </a:lnTo>
                <a:lnTo>
                  <a:pt x="49" y="76"/>
                </a:lnTo>
                <a:lnTo>
                  <a:pt x="51" y="78"/>
                </a:lnTo>
                <a:lnTo>
                  <a:pt x="52" y="80"/>
                </a:lnTo>
                <a:lnTo>
                  <a:pt x="53" y="81"/>
                </a:lnTo>
                <a:lnTo>
                  <a:pt x="55" y="82"/>
                </a:lnTo>
                <a:lnTo>
                  <a:pt x="58" y="84"/>
                </a:lnTo>
                <a:lnTo>
                  <a:pt x="59" y="85"/>
                </a:lnTo>
                <a:lnTo>
                  <a:pt x="61" y="86"/>
                </a:lnTo>
                <a:lnTo>
                  <a:pt x="64" y="87"/>
                </a:lnTo>
                <a:lnTo>
                  <a:pt x="66" y="87"/>
                </a:lnTo>
                <a:lnTo>
                  <a:pt x="69" y="88"/>
                </a:lnTo>
                <a:lnTo>
                  <a:pt x="72" y="90"/>
                </a:lnTo>
                <a:lnTo>
                  <a:pt x="76" y="91"/>
                </a:lnTo>
                <a:lnTo>
                  <a:pt x="81" y="92"/>
                </a:lnTo>
                <a:lnTo>
                  <a:pt x="85" y="93"/>
                </a:lnTo>
                <a:lnTo>
                  <a:pt x="93" y="96"/>
                </a:lnTo>
                <a:lnTo>
                  <a:pt x="99" y="97"/>
                </a:lnTo>
                <a:lnTo>
                  <a:pt x="109" y="99"/>
                </a:lnTo>
                <a:lnTo>
                  <a:pt x="118" y="103"/>
                </a:lnTo>
                <a:lnTo>
                  <a:pt x="126" y="105"/>
                </a:lnTo>
                <a:lnTo>
                  <a:pt x="135" y="108"/>
                </a:lnTo>
                <a:lnTo>
                  <a:pt x="142" y="109"/>
                </a:lnTo>
                <a:lnTo>
                  <a:pt x="148" y="111"/>
                </a:lnTo>
                <a:lnTo>
                  <a:pt x="153" y="114"/>
                </a:lnTo>
                <a:lnTo>
                  <a:pt x="157" y="115"/>
                </a:lnTo>
                <a:lnTo>
                  <a:pt x="161" y="117"/>
                </a:lnTo>
                <a:lnTo>
                  <a:pt x="165" y="120"/>
                </a:lnTo>
                <a:lnTo>
                  <a:pt x="168" y="122"/>
                </a:lnTo>
                <a:lnTo>
                  <a:pt x="172" y="124"/>
                </a:lnTo>
                <a:lnTo>
                  <a:pt x="175" y="127"/>
                </a:lnTo>
                <a:lnTo>
                  <a:pt x="178" y="129"/>
                </a:lnTo>
                <a:lnTo>
                  <a:pt x="180" y="133"/>
                </a:lnTo>
                <a:lnTo>
                  <a:pt x="184" y="136"/>
                </a:lnTo>
                <a:lnTo>
                  <a:pt x="185" y="139"/>
                </a:lnTo>
                <a:lnTo>
                  <a:pt x="187" y="144"/>
                </a:lnTo>
                <a:lnTo>
                  <a:pt x="189" y="147"/>
                </a:lnTo>
                <a:lnTo>
                  <a:pt x="190" y="151"/>
                </a:lnTo>
                <a:lnTo>
                  <a:pt x="191" y="156"/>
                </a:lnTo>
                <a:lnTo>
                  <a:pt x="192" y="160"/>
                </a:lnTo>
                <a:lnTo>
                  <a:pt x="192" y="165"/>
                </a:lnTo>
                <a:lnTo>
                  <a:pt x="192" y="170"/>
                </a:lnTo>
                <a:lnTo>
                  <a:pt x="192" y="175"/>
                </a:lnTo>
                <a:lnTo>
                  <a:pt x="192" y="180"/>
                </a:lnTo>
                <a:lnTo>
                  <a:pt x="191" y="184"/>
                </a:lnTo>
                <a:lnTo>
                  <a:pt x="190" y="189"/>
                </a:lnTo>
                <a:lnTo>
                  <a:pt x="189" y="193"/>
                </a:lnTo>
                <a:lnTo>
                  <a:pt x="186" y="198"/>
                </a:lnTo>
                <a:lnTo>
                  <a:pt x="184" y="202"/>
                </a:lnTo>
                <a:lnTo>
                  <a:pt x="181" y="207"/>
                </a:lnTo>
                <a:lnTo>
                  <a:pt x="178" y="211"/>
                </a:lnTo>
                <a:lnTo>
                  <a:pt x="174" y="214"/>
                </a:lnTo>
                <a:lnTo>
                  <a:pt x="171" y="219"/>
                </a:lnTo>
                <a:lnTo>
                  <a:pt x="167" y="222"/>
                </a:lnTo>
                <a:lnTo>
                  <a:pt x="162" y="225"/>
                </a:lnTo>
                <a:lnTo>
                  <a:pt x="159" y="229"/>
                </a:lnTo>
                <a:lnTo>
                  <a:pt x="154" y="231"/>
                </a:lnTo>
                <a:lnTo>
                  <a:pt x="148" y="234"/>
                </a:lnTo>
                <a:lnTo>
                  <a:pt x="143" y="236"/>
                </a:lnTo>
                <a:lnTo>
                  <a:pt x="137" y="237"/>
                </a:lnTo>
                <a:lnTo>
                  <a:pt x="131" y="240"/>
                </a:lnTo>
                <a:lnTo>
                  <a:pt x="125" y="241"/>
                </a:lnTo>
                <a:lnTo>
                  <a:pt x="119" y="242"/>
                </a:lnTo>
                <a:lnTo>
                  <a:pt x="112" y="242"/>
                </a:lnTo>
                <a:lnTo>
                  <a:pt x="106" y="243"/>
                </a:lnTo>
                <a:lnTo>
                  <a:pt x="99" y="243"/>
                </a:lnTo>
                <a:lnTo>
                  <a:pt x="88" y="243"/>
                </a:lnTo>
                <a:lnTo>
                  <a:pt x="78" y="242"/>
                </a:lnTo>
                <a:lnTo>
                  <a:pt x="69" y="241"/>
                </a:lnTo>
                <a:lnTo>
                  <a:pt x="59" y="238"/>
                </a:lnTo>
                <a:lnTo>
                  <a:pt x="51" y="236"/>
                </a:lnTo>
                <a:lnTo>
                  <a:pt x="43" y="232"/>
                </a:lnTo>
                <a:lnTo>
                  <a:pt x="36" y="229"/>
                </a:lnTo>
                <a:lnTo>
                  <a:pt x="30" y="224"/>
                </a:lnTo>
                <a:lnTo>
                  <a:pt x="24" y="219"/>
                </a:lnTo>
                <a:lnTo>
                  <a:pt x="19" y="213"/>
                </a:lnTo>
                <a:lnTo>
                  <a:pt x="15" y="207"/>
                </a:lnTo>
                <a:lnTo>
                  <a:pt x="11" y="201"/>
                </a:lnTo>
                <a:lnTo>
                  <a:pt x="7" y="194"/>
                </a:lnTo>
                <a:lnTo>
                  <a:pt x="4" y="186"/>
                </a:lnTo>
                <a:lnTo>
                  <a:pt x="1" y="177"/>
                </a:lnTo>
                <a:lnTo>
                  <a:pt x="0" y="169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8" name="Google Shape;1148;p74"/>
          <p:cNvSpPr/>
          <p:nvPr/>
        </p:nvSpPr>
        <p:spPr>
          <a:xfrm>
            <a:off x="2885778" y="2081510"/>
            <a:ext cx="22324" cy="58936"/>
          </a:xfrm>
          <a:custGeom>
            <a:avLst/>
            <a:gdLst/>
            <a:ahLst/>
            <a:cxnLst/>
            <a:rect l="l" t="t" r="r" b="b"/>
            <a:pathLst>
              <a:path w="124" h="331" extrusionOk="0">
                <a:moveTo>
                  <a:pt x="0" y="331"/>
                </a:moveTo>
                <a:lnTo>
                  <a:pt x="93" y="0"/>
                </a:lnTo>
                <a:lnTo>
                  <a:pt x="124" y="0"/>
                </a:lnTo>
                <a:lnTo>
                  <a:pt x="31" y="331"/>
                </a:lnTo>
                <a:lnTo>
                  <a:pt x="0" y="331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9" name="Google Shape;1149;p74"/>
          <p:cNvSpPr/>
          <p:nvPr/>
        </p:nvSpPr>
        <p:spPr>
          <a:xfrm>
            <a:off x="2913459" y="2082403"/>
            <a:ext cx="43756" cy="57150"/>
          </a:xfrm>
          <a:custGeom>
            <a:avLst/>
            <a:gdLst/>
            <a:ahLst/>
            <a:cxnLst/>
            <a:rect l="l" t="t" r="r" b="b"/>
            <a:pathLst>
              <a:path w="243" h="321" extrusionOk="0">
                <a:moveTo>
                  <a:pt x="0" y="321"/>
                </a:moveTo>
                <a:lnTo>
                  <a:pt x="0" y="0"/>
                </a:lnTo>
                <a:lnTo>
                  <a:pt x="120" y="0"/>
                </a:lnTo>
                <a:lnTo>
                  <a:pt x="130" y="0"/>
                </a:lnTo>
                <a:lnTo>
                  <a:pt x="138" y="1"/>
                </a:lnTo>
                <a:lnTo>
                  <a:pt x="146" y="1"/>
                </a:lnTo>
                <a:lnTo>
                  <a:pt x="154" y="2"/>
                </a:lnTo>
                <a:lnTo>
                  <a:pt x="161" y="4"/>
                </a:lnTo>
                <a:lnTo>
                  <a:pt x="167" y="6"/>
                </a:lnTo>
                <a:lnTo>
                  <a:pt x="173" y="7"/>
                </a:lnTo>
                <a:lnTo>
                  <a:pt x="179" y="10"/>
                </a:lnTo>
                <a:lnTo>
                  <a:pt x="185" y="13"/>
                </a:lnTo>
                <a:lnTo>
                  <a:pt x="190" y="16"/>
                </a:lnTo>
                <a:lnTo>
                  <a:pt x="195" y="19"/>
                </a:lnTo>
                <a:lnTo>
                  <a:pt x="200" y="23"/>
                </a:lnTo>
                <a:lnTo>
                  <a:pt x="203" y="26"/>
                </a:lnTo>
                <a:lnTo>
                  <a:pt x="208" y="30"/>
                </a:lnTo>
                <a:lnTo>
                  <a:pt x="210" y="35"/>
                </a:lnTo>
                <a:lnTo>
                  <a:pt x="214" y="40"/>
                </a:lnTo>
                <a:lnTo>
                  <a:pt x="218" y="46"/>
                </a:lnTo>
                <a:lnTo>
                  <a:pt x="220" y="50"/>
                </a:lnTo>
                <a:lnTo>
                  <a:pt x="222" y="55"/>
                </a:lnTo>
                <a:lnTo>
                  <a:pt x="224" y="61"/>
                </a:lnTo>
                <a:lnTo>
                  <a:pt x="225" y="66"/>
                </a:lnTo>
                <a:lnTo>
                  <a:pt x="226" y="71"/>
                </a:lnTo>
                <a:lnTo>
                  <a:pt x="227" y="77"/>
                </a:lnTo>
                <a:lnTo>
                  <a:pt x="227" y="83"/>
                </a:lnTo>
                <a:lnTo>
                  <a:pt x="227" y="87"/>
                </a:lnTo>
                <a:lnTo>
                  <a:pt x="226" y="92"/>
                </a:lnTo>
                <a:lnTo>
                  <a:pt x="225" y="97"/>
                </a:lnTo>
                <a:lnTo>
                  <a:pt x="224" y="102"/>
                </a:lnTo>
                <a:lnTo>
                  <a:pt x="222" y="107"/>
                </a:lnTo>
                <a:lnTo>
                  <a:pt x="220" y="111"/>
                </a:lnTo>
                <a:lnTo>
                  <a:pt x="219" y="116"/>
                </a:lnTo>
                <a:lnTo>
                  <a:pt x="215" y="121"/>
                </a:lnTo>
                <a:lnTo>
                  <a:pt x="213" y="126"/>
                </a:lnTo>
                <a:lnTo>
                  <a:pt x="209" y="129"/>
                </a:lnTo>
                <a:lnTo>
                  <a:pt x="206" y="133"/>
                </a:lnTo>
                <a:lnTo>
                  <a:pt x="202" y="138"/>
                </a:lnTo>
                <a:lnTo>
                  <a:pt x="197" y="141"/>
                </a:lnTo>
                <a:lnTo>
                  <a:pt x="192" y="144"/>
                </a:lnTo>
                <a:lnTo>
                  <a:pt x="188" y="147"/>
                </a:lnTo>
                <a:lnTo>
                  <a:pt x="182" y="150"/>
                </a:lnTo>
                <a:lnTo>
                  <a:pt x="189" y="152"/>
                </a:lnTo>
                <a:lnTo>
                  <a:pt x="196" y="156"/>
                </a:lnTo>
                <a:lnTo>
                  <a:pt x="202" y="158"/>
                </a:lnTo>
                <a:lnTo>
                  <a:pt x="208" y="162"/>
                </a:lnTo>
                <a:lnTo>
                  <a:pt x="213" y="165"/>
                </a:lnTo>
                <a:lnTo>
                  <a:pt x="218" y="170"/>
                </a:lnTo>
                <a:lnTo>
                  <a:pt x="222" y="174"/>
                </a:lnTo>
                <a:lnTo>
                  <a:pt x="227" y="180"/>
                </a:lnTo>
                <a:lnTo>
                  <a:pt x="231" y="185"/>
                </a:lnTo>
                <a:lnTo>
                  <a:pt x="233" y="191"/>
                </a:lnTo>
                <a:lnTo>
                  <a:pt x="237" y="195"/>
                </a:lnTo>
                <a:lnTo>
                  <a:pt x="238" y="201"/>
                </a:lnTo>
                <a:lnTo>
                  <a:pt x="240" y="207"/>
                </a:lnTo>
                <a:lnTo>
                  <a:pt x="242" y="215"/>
                </a:lnTo>
                <a:lnTo>
                  <a:pt x="242" y="221"/>
                </a:lnTo>
                <a:lnTo>
                  <a:pt x="243" y="228"/>
                </a:lnTo>
                <a:lnTo>
                  <a:pt x="243" y="234"/>
                </a:lnTo>
                <a:lnTo>
                  <a:pt x="242" y="239"/>
                </a:lnTo>
                <a:lnTo>
                  <a:pt x="242" y="245"/>
                </a:lnTo>
                <a:lnTo>
                  <a:pt x="240" y="249"/>
                </a:lnTo>
                <a:lnTo>
                  <a:pt x="239" y="254"/>
                </a:lnTo>
                <a:lnTo>
                  <a:pt x="237" y="260"/>
                </a:lnTo>
                <a:lnTo>
                  <a:pt x="236" y="265"/>
                </a:lnTo>
                <a:lnTo>
                  <a:pt x="233" y="270"/>
                </a:lnTo>
                <a:lnTo>
                  <a:pt x="231" y="275"/>
                </a:lnTo>
                <a:lnTo>
                  <a:pt x="228" y="279"/>
                </a:lnTo>
                <a:lnTo>
                  <a:pt x="225" y="283"/>
                </a:lnTo>
                <a:lnTo>
                  <a:pt x="222" y="287"/>
                </a:lnTo>
                <a:lnTo>
                  <a:pt x="219" y="290"/>
                </a:lnTo>
                <a:lnTo>
                  <a:pt x="216" y="294"/>
                </a:lnTo>
                <a:lnTo>
                  <a:pt x="213" y="297"/>
                </a:lnTo>
                <a:lnTo>
                  <a:pt x="209" y="300"/>
                </a:lnTo>
                <a:lnTo>
                  <a:pt x="206" y="302"/>
                </a:lnTo>
                <a:lnTo>
                  <a:pt x="202" y="305"/>
                </a:lnTo>
                <a:lnTo>
                  <a:pt x="198" y="307"/>
                </a:lnTo>
                <a:lnTo>
                  <a:pt x="194" y="309"/>
                </a:lnTo>
                <a:lnTo>
                  <a:pt x="189" y="311"/>
                </a:lnTo>
                <a:lnTo>
                  <a:pt x="184" y="313"/>
                </a:lnTo>
                <a:lnTo>
                  <a:pt x="179" y="314"/>
                </a:lnTo>
                <a:lnTo>
                  <a:pt x="174" y="315"/>
                </a:lnTo>
                <a:lnTo>
                  <a:pt x="168" y="317"/>
                </a:lnTo>
                <a:lnTo>
                  <a:pt x="164" y="318"/>
                </a:lnTo>
                <a:lnTo>
                  <a:pt x="158" y="319"/>
                </a:lnTo>
                <a:lnTo>
                  <a:pt x="150" y="319"/>
                </a:lnTo>
                <a:lnTo>
                  <a:pt x="144" y="320"/>
                </a:lnTo>
                <a:lnTo>
                  <a:pt x="137" y="320"/>
                </a:lnTo>
                <a:lnTo>
                  <a:pt x="130" y="320"/>
                </a:lnTo>
                <a:lnTo>
                  <a:pt x="123" y="321"/>
                </a:lnTo>
                <a:lnTo>
                  <a:pt x="0" y="321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0" name="Google Shape;1150;p74"/>
          <p:cNvSpPr/>
          <p:nvPr/>
        </p:nvSpPr>
        <p:spPr>
          <a:xfrm>
            <a:off x="2921496" y="2088653"/>
            <a:ext cx="25003" cy="17859"/>
          </a:xfrm>
          <a:custGeom>
            <a:avLst/>
            <a:gdLst/>
            <a:ahLst/>
            <a:cxnLst/>
            <a:rect l="l" t="t" r="r" b="b"/>
            <a:pathLst>
              <a:path w="143" h="97" extrusionOk="0">
                <a:moveTo>
                  <a:pt x="0" y="97"/>
                </a:moveTo>
                <a:lnTo>
                  <a:pt x="70" y="97"/>
                </a:lnTo>
                <a:lnTo>
                  <a:pt x="77" y="97"/>
                </a:lnTo>
                <a:lnTo>
                  <a:pt x="83" y="96"/>
                </a:lnTo>
                <a:lnTo>
                  <a:pt x="89" y="96"/>
                </a:lnTo>
                <a:lnTo>
                  <a:pt x="94" y="96"/>
                </a:lnTo>
                <a:lnTo>
                  <a:pt x="99" y="95"/>
                </a:lnTo>
                <a:lnTo>
                  <a:pt x="104" y="95"/>
                </a:lnTo>
                <a:lnTo>
                  <a:pt x="107" y="94"/>
                </a:lnTo>
                <a:lnTo>
                  <a:pt x="111" y="93"/>
                </a:lnTo>
                <a:lnTo>
                  <a:pt x="114" y="91"/>
                </a:lnTo>
                <a:lnTo>
                  <a:pt x="118" y="90"/>
                </a:lnTo>
                <a:lnTo>
                  <a:pt x="122" y="89"/>
                </a:lnTo>
                <a:lnTo>
                  <a:pt x="125" y="87"/>
                </a:lnTo>
                <a:lnTo>
                  <a:pt x="128" y="84"/>
                </a:lnTo>
                <a:lnTo>
                  <a:pt x="130" y="82"/>
                </a:lnTo>
                <a:lnTo>
                  <a:pt x="132" y="79"/>
                </a:lnTo>
                <a:lnTo>
                  <a:pt x="135" y="77"/>
                </a:lnTo>
                <a:lnTo>
                  <a:pt x="137" y="75"/>
                </a:lnTo>
                <a:lnTo>
                  <a:pt x="138" y="71"/>
                </a:lnTo>
                <a:lnTo>
                  <a:pt x="140" y="67"/>
                </a:lnTo>
                <a:lnTo>
                  <a:pt x="141" y="65"/>
                </a:lnTo>
                <a:lnTo>
                  <a:pt x="142" y="61"/>
                </a:lnTo>
                <a:lnTo>
                  <a:pt x="142" y="58"/>
                </a:lnTo>
                <a:lnTo>
                  <a:pt x="143" y="53"/>
                </a:lnTo>
                <a:lnTo>
                  <a:pt x="143" y="49"/>
                </a:lnTo>
                <a:lnTo>
                  <a:pt x="143" y="46"/>
                </a:lnTo>
                <a:lnTo>
                  <a:pt x="143" y="41"/>
                </a:lnTo>
                <a:lnTo>
                  <a:pt x="142" y="38"/>
                </a:lnTo>
                <a:lnTo>
                  <a:pt x="141" y="34"/>
                </a:lnTo>
                <a:lnTo>
                  <a:pt x="140" y="30"/>
                </a:lnTo>
                <a:lnTo>
                  <a:pt x="138" y="28"/>
                </a:lnTo>
                <a:lnTo>
                  <a:pt x="137" y="24"/>
                </a:lnTo>
                <a:lnTo>
                  <a:pt x="136" y="21"/>
                </a:lnTo>
                <a:lnTo>
                  <a:pt x="134" y="18"/>
                </a:lnTo>
                <a:lnTo>
                  <a:pt x="131" y="16"/>
                </a:lnTo>
                <a:lnTo>
                  <a:pt x="129" y="14"/>
                </a:lnTo>
                <a:lnTo>
                  <a:pt x="126" y="11"/>
                </a:lnTo>
                <a:lnTo>
                  <a:pt x="123" y="9"/>
                </a:lnTo>
                <a:lnTo>
                  <a:pt x="120" y="8"/>
                </a:lnTo>
                <a:lnTo>
                  <a:pt x="117" y="6"/>
                </a:lnTo>
                <a:lnTo>
                  <a:pt x="113" y="5"/>
                </a:lnTo>
                <a:lnTo>
                  <a:pt x="110" y="4"/>
                </a:lnTo>
                <a:lnTo>
                  <a:pt x="105" y="3"/>
                </a:lnTo>
                <a:lnTo>
                  <a:pt x="100" y="2"/>
                </a:lnTo>
                <a:lnTo>
                  <a:pt x="94" y="2"/>
                </a:lnTo>
                <a:lnTo>
                  <a:pt x="88" y="0"/>
                </a:lnTo>
                <a:lnTo>
                  <a:pt x="81" y="0"/>
                </a:lnTo>
                <a:lnTo>
                  <a:pt x="74" y="0"/>
                </a:lnTo>
                <a:lnTo>
                  <a:pt x="65" y="0"/>
                </a:lnTo>
                <a:lnTo>
                  <a:pt x="0" y="0"/>
                </a:lnTo>
                <a:lnTo>
                  <a:pt x="0" y="97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1" name="Google Shape;1151;p74"/>
          <p:cNvSpPr/>
          <p:nvPr/>
        </p:nvSpPr>
        <p:spPr>
          <a:xfrm>
            <a:off x="2921496" y="2112764"/>
            <a:ext cx="27682" cy="19645"/>
          </a:xfrm>
          <a:custGeom>
            <a:avLst/>
            <a:gdLst/>
            <a:ahLst/>
            <a:cxnLst/>
            <a:rect l="l" t="t" r="r" b="b"/>
            <a:pathLst>
              <a:path w="156" h="110" extrusionOk="0">
                <a:moveTo>
                  <a:pt x="0" y="110"/>
                </a:moveTo>
                <a:lnTo>
                  <a:pt x="81" y="110"/>
                </a:lnTo>
                <a:lnTo>
                  <a:pt x="86" y="110"/>
                </a:lnTo>
                <a:lnTo>
                  <a:pt x="90" y="110"/>
                </a:lnTo>
                <a:lnTo>
                  <a:pt x="94" y="110"/>
                </a:lnTo>
                <a:lnTo>
                  <a:pt x="98" y="110"/>
                </a:lnTo>
                <a:lnTo>
                  <a:pt x="101" y="109"/>
                </a:lnTo>
                <a:lnTo>
                  <a:pt x="105" y="109"/>
                </a:lnTo>
                <a:lnTo>
                  <a:pt x="107" y="109"/>
                </a:lnTo>
                <a:lnTo>
                  <a:pt x="110" y="109"/>
                </a:lnTo>
                <a:lnTo>
                  <a:pt x="113" y="108"/>
                </a:lnTo>
                <a:lnTo>
                  <a:pt x="117" y="106"/>
                </a:lnTo>
                <a:lnTo>
                  <a:pt x="119" y="106"/>
                </a:lnTo>
                <a:lnTo>
                  <a:pt x="123" y="105"/>
                </a:lnTo>
                <a:lnTo>
                  <a:pt x="126" y="104"/>
                </a:lnTo>
                <a:lnTo>
                  <a:pt x="129" y="103"/>
                </a:lnTo>
                <a:lnTo>
                  <a:pt x="131" y="102"/>
                </a:lnTo>
                <a:lnTo>
                  <a:pt x="134" y="99"/>
                </a:lnTo>
                <a:lnTo>
                  <a:pt x="136" y="98"/>
                </a:lnTo>
                <a:lnTo>
                  <a:pt x="138" y="97"/>
                </a:lnTo>
                <a:lnTo>
                  <a:pt x="141" y="94"/>
                </a:lnTo>
                <a:lnTo>
                  <a:pt x="143" y="92"/>
                </a:lnTo>
                <a:lnTo>
                  <a:pt x="144" y="90"/>
                </a:lnTo>
                <a:lnTo>
                  <a:pt x="147" y="87"/>
                </a:lnTo>
                <a:lnTo>
                  <a:pt x="148" y="85"/>
                </a:lnTo>
                <a:lnTo>
                  <a:pt x="150" y="82"/>
                </a:lnTo>
                <a:lnTo>
                  <a:pt x="152" y="79"/>
                </a:lnTo>
                <a:lnTo>
                  <a:pt x="153" y="75"/>
                </a:lnTo>
                <a:lnTo>
                  <a:pt x="154" y="73"/>
                </a:lnTo>
                <a:lnTo>
                  <a:pt x="155" y="69"/>
                </a:lnTo>
                <a:lnTo>
                  <a:pt x="155" y="66"/>
                </a:lnTo>
                <a:lnTo>
                  <a:pt x="156" y="62"/>
                </a:lnTo>
                <a:lnTo>
                  <a:pt x="156" y="58"/>
                </a:lnTo>
                <a:lnTo>
                  <a:pt x="156" y="55"/>
                </a:lnTo>
                <a:lnTo>
                  <a:pt x="156" y="50"/>
                </a:lnTo>
                <a:lnTo>
                  <a:pt x="156" y="46"/>
                </a:lnTo>
                <a:lnTo>
                  <a:pt x="155" y="42"/>
                </a:lnTo>
                <a:lnTo>
                  <a:pt x="154" y="38"/>
                </a:lnTo>
                <a:lnTo>
                  <a:pt x="153" y="34"/>
                </a:lnTo>
                <a:lnTo>
                  <a:pt x="152" y="31"/>
                </a:lnTo>
                <a:lnTo>
                  <a:pt x="149" y="27"/>
                </a:lnTo>
                <a:lnTo>
                  <a:pt x="147" y="24"/>
                </a:lnTo>
                <a:lnTo>
                  <a:pt x="144" y="20"/>
                </a:lnTo>
                <a:lnTo>
                  <a:pt x="142" y="18"/>
                </a:lnTo>
                <a:lnTo>
                  <a:pt x="140" y="15"/>
                </a:lnTo>
                <a:lnTo>
                  <a:pt x="136" y="13"/>
                </a:lnTo>
                <a:lnTo>
                  <a:pt x="132" y="10"/>
                </a:lnTo>
                <a:lnTo>
                  <a:pt x="130" y="8"/>
                </a:lnTo>
                <a:lnTo>
                  <a:pt x="125" y="7"/>
                </a:lnTo>
                <a:lnTo>
                  <a:pt x="122" y="6"/>
                </a:lnTo>
                <a:lnTo>
                  <a:pt x="118" y="3"/>
                </a:lnTo>
                <a:lnTo>
                  <a:pt x="113" y="3"/>
                </a:lnTo>
                <a:lnTo>
                  <a:pt x="107" y="2"/>
                </a:lnTo>
                <a:lnTo>
                  <a:pt x="102" y="1"/>
                </a:lnTo>
                <a:lnTo>
                  <a:pt x="95" y="1"/>
                </a:lnTo>
                <a:lnTo>
                  <a:pt x="89" y="0"/>
                </a:lnTo>
                <a:lnTo>
                  <a:pt x="82" y="0"/>
                </a:lnTo>
                <a:lnTo>
                  <a:pt x="75" y="0"/>
                </a:lnTo>
                <a:lnTo>
                  <a:pt x="0" y="0"/>
                </a:lnTo>
                <a:lnTo>
                  <a:pt x="0" y="110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2" name="Google Shape;1152;p74"/>
          <p:cNvSpPr/>
          <p:nvPr/>
        </p:nvSpPr>
        <p:spPr>
          <a:xfrm>
            <a:off x="2964359" y="2096691"/>
            <a:ext cx="38397" cy="43755"/>
          </a:xfrm>
          <a:custGeom>
            <a:avLst/>
            <a:gdLst/>
            <a:ahLst/>
            <a:cxnLst/>
            <a:rect l="l" t="t" r="r" b="b"/>
            <a:pathLst>
              <a:path w="215" h="243" extrusionOk="0">
                <a:moveTo>
                  <a:pt x="173" y="163"/>
                </a:moveTo>
                <a:lnTo>
                  <a:pt x="214" y="168"/>
                </a:lnTo>
                <a:lnTo>
                  <a:pt x="210" y="177"/>
                </a:lnTo>
                <a:lnTo>
                  <a:pt x="208" y="184"/>
                </a:lnTo>
                <a:lnTo>
                  <a:pt x="204" y="193"/>
                </a:lnTo>
                <a:lnTo>
                  <a:pt x="200" y="200"/>
                </a:lnTo>
                <a:lnTo>
                  <a:pt x="195" y="206"/>
                </a:lnTo>
                <a:lnTo>
                  <a:pt x="190" y="212"/>
                </a:lnTo>
                <a:lnTo>
                  <a:pt x="184" y="218"/>
                </a:lnTo>
                <a:lnTo>
                  <a:pt x="178" y="223"/>
                </a:lnTo>
                <a:lnTo>
                  <a:pt x="171" y="228"/>
                </a:lnTo>
                <a:lnTo>
                  <a:pt x="164" y="232"/>
                </a:lnTo>
                <a:lnTo>
                  <a:pt x="156" y="235"/>
                </a:lnTo>
                <a:lnTo>
                  <a:pt x="148" y="238"/>
                </a:lnTo>
                <a:lnTo>
                  <a:pt x="140" y="241"/>
                </a:lnTo>
                <a:lnTo>
                  <a:pt x="131" y="242"/>
                </a:lnTo>
                <a:lnTo>
                  <a:pt x="122" y="243"/>
                </a:lnTo>
                <a:lnTo>
                  <a:pt x="111" y="243"/>
                </a:lnTo>
                <a:lnTo>
                  <a:pt x="99" y="242"/>
                </a:lnTo>
                <a:lnTo>
                  <a:pt x="87" y="241"/>
                </a:lnTo>
                <a:lnTo>
                  <a:pt x="76" y="238"/>
                </a:lnTo>
                <a:lnTo>
                  <a:pt x="65" y="235"/>
                </a:lnTo>
                <a:lnTo>
                  <a:pt x="56" y="231"/>
                </a:lnTo>
                <a:lnTo>
                  <a:pt x="47" y="225"/>
                </a:lnTo>
                <a:lnTo>
                  <a:pt x="39" y="219"/>
                </a:lnTo>
                <a:lnTo>
                  <a:pt x="30" y="212"/>
                </a:lnTo>
                <a:lnTo>
                  <a:pt x="23" y="204"/>
                </a:lnTo>
                <a:lnTo>
                  <a:pt x="17" y="194"/>
                </a:lnTo>
                <a:lnTo>
                  <a:pt x="12" y="184"/>
                </a:lnTo>
                <a:lnTo>
                  <a:pt x="8" y="174"/>
                </a:lnTo>
                <a:lnTo>
                  <a:pt x="5" y="163"/>
                </a:lnTo>
                <a:lnTo>
                  <a:pt x="3" y="151"/>
                </a:lnTo>
                <a:lnTo>
                  <a:pt x="2" y="138"/>
                </a:lnTo>
                <a:lnTo>
                  <a:pt x="0" y="123"/>
                </a:lnTo>
                <a:lnTo>
                  <a:pt x="2" y="109"/>
                </a:lnTo>
                <a:lnTo>
                  <a:pt x="3" y="96"/>
                </a:lnTo>
                <a:lnTo>
                  <a:pt x="5" y="84"/>
                </a:lnTo>
                <a:lnTo>
                  <a:pt x="9" y="72"/>
                </a:lnTo>
                <a:lnTo>
                  <a:pt x="12" y="61"/>
                </a:lnTo>
                <a:lnTo>
                  <a:pt x="17" y="50"/>
                </a:lnTo>
                <a:lnTo>
                  <a:pt x="23" y="42"/>
                </a:lnTo>
                <a:lnTo>
                  <a:pt x="30" y="32"/>
                </a:lnTo>
                <a:lnTo>
                  <a:pt x="39" y="25"/>
                </a:lnTo>
                <a:lnTo>
                  <a:pt x="47" y="19"/>
                </a:lnTo>
                <a:lnTo>
                  <a:pt x="56" y="13"/>
                </a:lnTo>
                <a:lnTo>
                  <a:pt x="65" y="8"/>
                </a:lnTo>
                <a:lnTo>
                  <a:pt x="76" y="4"/>
                </a:lnTo>
                <a:lnTo>
                  <a:pt x="87" y="2"/>
                </a:lnTo>
                <a:lnTo>
                  <a:pt x="98" y="1"/>
                </a:lnTo>
                <a:lnTo>
                  <a:pt x="110" y="0"/>
                </a:lnTo>
                <a:lnTo>
                  <a:pt x="120" y="1"/>
                </a:lnTo>
                <a:lnTo>
                  <a:pt x="131" y="2"/>
                </a:lnTo>
                <a:lnTo>
                  <a:pt x="142" y="4"/>
                </a:lnTo>
                <a:lnTo>
                  <a:pt x="152" y="8"/>
                </a:lnTo>
                <a:lnTo>
                  <a:pt x="161" y="13"/>
                </a:lnTo>
                <a:lnTo>
                  <a:pt x="170" y="18"/>
                </a:lnTo>
                <a:lnTo>
                  <a:pt x="178" y="25"/>
                </a:lnTo>
                <a:lnTo>
                  <a:pt x="185" y="32"/>
                </a:lnTo>
                <a:lnTo>
                  <a:pt x="192" y="40"/>
                </a:lnTo>
                <a:lnTo>
                  <a:pt x="198" y="50"/>
                </a:lnTo>
                <a:lnTo>
                  <a:pt x="203" y="60"/>
                </a:lnTo>
                <a:lnTo>
                  <a:pt x="208" y="70"/>
                </a:lnTo>
                <a:lnTo>
                  <a:pt x="210" y="81"/>
                </a:lnTo>
                <a:lnTo>
                  <a:pt x="213" y="94"/>
                </a:lnTo>
                <a:lnTo>
                  <a:pt x="214" y="108"/>
                </a:lnTo>
                <a:lnTo>
                  <a:pt x="215" y="121"/>
                </a:lnTo>
                <a:lnTo>
                  <a:pt x="215" y="122"/>
                </a:lnTo>
                <a:lnTo>
                  <a:pt x="215" y="123"/>
                </a:lnTo>
                <a:lnTo>
                  <a:pt x="215" y="124"/>
                </a:lnTo>
                <a:lnTo>
                  <a:pt x="215" y="126"/>
                </a:lnTo>
                <a:lnTo>
                  <a:pt x="215" y="127"/>
                </a:lnTo>
                <a:lnTo>
                  <a:pt x="215" y="128"/>
                </a:lnTo>
                <a:lnTo>
                  <a:pt x="215" y="130"/>
                </a:lnTo>
                <a:lnTo>
                  <a:pt x="215" y="132"/>
                </a:lnTo>
                <a:lnTo>
                  <a:pt x="41" y="132"/>
                </a:lnTo>
                <a:lnTo>
                  <a:pt x="42" y="141"/>
                </a:lnTo>
                <a:lnTo>
                  <a:pt x="44" y="150"/>
                </a:lnTo>
                <a:lnTo>
                  <a:pt x="46" y="158"/>
                </a:lnTo>
                <a:lnTo>
                  <a:pt x="48" y="165"/>
                </a:lnTo>
                <a:lnTo>
                  <a:pt x="51" y="172"/>
                </a:lnTo>
                <a:lnTo>
                  <a:pt x="54" y="180"/>
                </a:lnTo>
                <a:lnTo>
                  <a:pt x="58" y="184"/>
                </a:lnTo>
                <a:lnTo>
                  <a:pt x="63" y="190"/>
                </a:lnTo>
                <a:lnTo>
                  <a:pt x="68" y="195"/>
                </a:lnTo>
                <a:lnTo>
                  <a:pt x="74" y="199"/>
                </a:lnTo>
                <a:lnTo>
                  <a:pt x="78" y="202"/>
                </a:lnTo>
                <a:lnTo>
                  <a:pt x="84" y="206"/>
                </a:lnTo>
                <a:lnTo>
                  <a:pt x="92" y="208"/>
                </a:lnTo>
                <a:lnTo>
                  <a:pt x="98" y="210"/>
                </a:lnTo>
                <a:lnTo>
                  <a:pt x="105" y="211"/>
                </a:lnTo>
                <a:lnTo>
                  <a:pt x="112" y="211"/>
                </a:lnTo>
                <a:lnTo>
                  <a:pt x="117" y="211"/>
                </a:lnTo>
                <a:lnTo>
                  <a:pt x="122" y="210"/>
                </a:lnTo>
                <a:lnTo>
                  <a:pt x="126" y="210"/>
                </a:lnTo>
                <a:lnTo>
                  <a:pt x="131" y="208"/>
                </a:lnTo>
                <a:lnTo>
                  <a:pt x="136" y="206"/>
                </a:lnTo>
                <a:lnTo>
                  <a:pt x="141" y="205"/>
                </a:lnTo>
                <a:lnTo>
                  <a:pt x="144" y="202"/>
                </a:lnTo>
                <a:lnTo>
                  <a:pt x="148" y="199"/>
                </a:lnTo>
                <a:lnTo>
                  <a:pt x="153" y="196"/>
                </a:lnTo>
                <a:lnTo>
                  <a:pt x="155" y="193"/>
                </a:lnTo>
                <a:lnTo>
                  <a:pt x="159" y="189"/>
                </a:lnTo>
                <a:lnTo>
                  <a:pt x="162" y="184"/>
                </a:lnTo>
                <a:lnTo>
                  <a:pt x="165" y="180"/>
                </a:lnTo>
                <a:lnTo>
                  <a:pt x="168" y="175"/>
                </a:lnTo>
                <a:lnTo>
                  <a:pt x="171" y="169"/>
                </a:lnTo>
                <a:lnTo>
                  <a:pt x="173" y="163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3" name="Google Shape;1153;p74"/>
          <p:cNvSpPr/>
          <p:nvPr/>
        </p:nvSpPr>
        <p:spPr>
          <a:xfrm>
            <a:off x="2972395" y="2102941"/>
            <a:ext cx="22325" cy="11609"/>
          </a:xfrm>
          <a:custGeom>
            <a:avLst/>
            <a:gdLst/>
            <a:ahLst/>
            <a:cxnLst/>
            <a:rect l="l" t="t" r="r" b="b"/>
            <a:pathLst>
              <a:path w="129" h="67" extrusionOk="0">
                <a:moveTo>
                  <a:pt x="0" y="67"/>
                </a:moveTo>
                <a:lnTo>
                  <a:pt x="129" y="67"/>
                </a:lnTo>
                <a:lnTo>
                  <a:pt x="128" y="60"/>
                </a:lnTo>
                <a:lnTo>
                  <a:pt x="127" y="54"/>
                </a:lnTo>
                <a:lnTo>
                  <a:pt x="126" y="48"/>
                </a:lnTo>
                <a:lnTo>
                  <a:pt x="124" y="42"/>
                </a:lnTo>
                <a:lnTo>
                  <a:pt x="122" y="36"/>
                </a:lnTo>
                <a:lnTo>
                  <a:pt x="120" y="31"/>
                </a:lnTo>
                <a:lnTo>
                  <a:pt x="117" y="28"/>
                </a:lnTo>
                <a:lnTo>
                  <a:pt x="115" y="23"/>
                </a:lnTo>
                <a:lnTo>
                  <a:pt x="110" y="18"/>
                </a:lnTo>
                <a:lnTo>
                  <a:pt x="104" y="13"/>
                </a:lnTo>
                <a:lnTo>
                  <a:pt x="99" y="10"/>
                </a:lnTo>
                <a:lnTo>
                  <a:pt x="93" y="6"/>
                </a:lnTo>
                <a:lnTo>
                  <a:pt x="86" y="4"/>
                </a:lnTo>
                <a:lnTo>
                  <a:pt x="80" y="2"/>
                </a:lnTo>
                <a:lnTo>
                  <a:pt x="73" y="1"/>
                </a:lnTo>
                <a:lnTo>
                  <a:pt x="66" y="0"/>
                </a:lnTo>
                <a:lnTo>
                  <a:pt x="58" y="1"/>
                </a:lnTo>
                <a:lnTo>
                  <a:pt x="52" y="1"/>
                </a:lnTo>
                <a:lnTo>
                  <a:pt x="46" y="4"/>
                </a:lnTo>
                <a:lnTo>
                  <a:pt x="40" y="5"/>
                </a:lnTo>
                <a:lnTo>
                  <a:pt x="36" y="7"/>
                </a:lnTo>
                <a:lnTo>
                  <a:pt x="30" y="11"/>
                </a:lnTo>
                <a:lnTo>
                  <a:pt x="25" y="14"/>
                </a:lnTo>
                <a:lnTo>
                  <a:pt x="20" y="19"/>
                </a:lnTo>
                <a:lnTo>
                  <a:pt x="15" y="24"/>
                </a:lnTo>
                <a:lnTo>
                  <a:pt x="12" y="29"/>
                </a:lnTo>
                <a:lnTo>
                  <a:pt x="8" y="34"/>
                </a:lnTo>
                <a:lnTo>
                  <a:pt x="6" y="40"/>
                </a:lnTo>
                <a:lnTo>
                  <a:pt x="3" y="47"/>
                </a:lnTo>
                <a:lnTo>
                  <a:pt x="2" y="53"/>
                </a:lnTo>
                <a:lnTo>
                  <a:pt x="1" y="60"/>
                </a:lnTo>
                <a:lnTo>
                  <a:pt x="0" y="67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4" name="Google Shape;1154;p74"/>
          <p:cNvSpPr/>
          <p:nvPr/>
        </p:nvSpPr>
        <p:spPr>
          <a:xfrm>
            <a:off x="3010793" y="2096690"/>
            <a:ext cx="33933" cy="42863"/>
          </a:xfrm>
          <a:custGeom>
            <a:avLst/>
            <a:gdLst/>
            <a:ahLst/>
            <a:cxnLst/>
            <a:rect l="l" t="t" r="r" b="b"/>
            <a:pathLst>
              <a:path w="189" h="238" extrusionOk="0">
                <a:moveTo>
                  <a:pt x="0" y="238"/>
                </a:moveTo>
                <a:lnTo>
                  <a:pt x="0" y="6"/>
                </a:lnTo>
                <a:lnTo>
                  <a:pt x="35" y="6"/>
                </a:lnTo>
                <a:lnTo>
                  <a:pt x="35" y="38"/>
                </a:lnTo>
                <a:lnTo>
                  <a:pt x="42" y="30"/>
                </a:lnTo>
                <a:lnTo>
                  <a:pt x="49" y="21"/>
                </a:lnTo>
                <a:lnTo>
                  <a:pt x="58" y="15"/>
                </a:lnTo>
                <a:lnTo>
                  <a:pt x="66" y="9"/>
                </a:lnTo>
                <a:lnTo>
                  <a:pt x="76" y="6"/>
                </a:lnTo>
                <a:lnTo>
                  <a:pt x="87" y="3"/>
                </a:lnTo>
                <a:lnTo>
                  <a:pt x="97" y="1"/>
                </a:lnTo>
                <a:lnTo>
                  <a:pt x="109" y="0"/>
                </a:lnTo>
                <a:lnTo>
                  <a:pt x="114" y="1"/>
                </a:lnTo>
                <a:lnTo>
                  <a:pt x="119" y="1"/>
                </a:lnTo>
                <a:lnTo>
                  <a:pt x="125" y="1"/>
                </a:lnTo>
                <a:lnTo>
                  <a:pt x="130" y="2"/>
                </a:lnTo>
                <a:lnTo>
                  <a:pt x="135" y="3"/>
                </a:lnTo>
                <a:lnTo>
                  <a:pt x="139" y="4"/>
                </a:lnTo>
                <a:lnTo>
                  <a:pt x="143" y="6"/>
                </a:lnTo>
                <a:lnTo>
                  <a:pt x="148" y="8"/>
                </a:lnTo>
                <a:lnTo>
                  <a:pt x="153" y="9"/>
                </a:lnTo>
                <a:lnTo>
                  <a:pt x="156" y="12"/>
                </a:lnTo>
                <a:lnTo>
                  <a:pt x="160" y="14"/>
                </a:lnTo>
                <a:lnTo>
                  <a:pt x="163" y="16"/>
                </a:lnTo>
                <a:lnTo>
                  <a:pt x="167" y="19"/>
                </a:lnTo>
                <a:lnTo>
                  <a:pt x="169" y="21"/>
                </a:lnTo>
                <a:lnTo>
                  <a:pt x="172" y="25"/>
                </a:lnTo>
                <a:lnTo>
                  <a:pt x="174" y="27"/>
                </a:lnTo>
                <a:lnTo>
                  <a:pt x="177" y="31"/>
                </a:lnTo>
                <a:lnTo>
                  <a:pt x="178" y="34"/>
                </a:lnTo>
                <a:lnTo>
                  <a:pt x="180" y="38"/>
                </a:lnTo>
                <a:lnTo>
                  <a:pt x="181" y="40"/>
                </a:lnTo>
                <a:lnTo>
                  <a:pt x="183" y="45"/>
                </a:lnTo>
                <a:lnTo>
                  <a:pt x="185" y="49"/>
                </a:lnTo>
                <a:lnTo>
                  <a:pt x="185" y="52"/>
                </a:lnTo>
                <a:lnTo>
                  <a:pt x="186" y="57"/>
                </a:lnTo>
                <a:lnTo>
                  <a:pt x="187" y="60"/>
                </a:lnTo>
                <a:lnTo>
                  <a:pt x="187" y="63"/>
                </a:lnTo>
                <a:lnTo>
                  <a:pt x="187" y="67"/>
                </a:lnTo>
                <a:lnTo>
                  <a:pt x="189" y="72"/>
                </a:lnTo>
                <a:lnTo>
                  <a:pt x="189" y="76"/>
                </a:lnTo>
                <a:lnTo>
                  <a:pt x="189" y="82"/>
                </a:lnTo>
                <a:lnTo>
                  <a:pt x="189" y="88"/>
                </a:lnTo>
                <a:lnTo>
                  <a:pt x="189" y="94"/>
                </a:lnTo>
                <a:lnTo>
                  <a:pt x="189" y="238"/>
                </a:lnTo>
                <a:lnTo>
                  <a:pt x="149" y="238"/>
                </a:lnTo>
                <a:lnTo>
                  <a:pt x="149" y="97"/>
                </a:lnTo>
                <a:lnTo>
                  <a:pt x="149" y="91"/>
                </a:lnTo>
                <a:lnTo>
                  <a:pt x="149" y="85"/>
                </a:lnTo>
                <a:lnTo>
                  <a:pt x="149" y="80"/>
                </a:lnTo>
                <a:lnTo>
                  <a:pt x="148" y="75"/>
                </a:lnTo>
                <a:lnTo>
                  <a:pt x="148" y="72"/>
                </a:lnTo>
                <a:lnTo>
                  <a:pt x="147" y="67"/>
                </a:lnTo>
                <a:lnTo>
                  <a:pt x="145" y="63"/>
                </a:lnTo>
                <a:lnTo>
                  <a:pt x="144" y="61"/>
                </a:lnTo>
                <a:lnTo>
                  <a:pt x="143" y="57"/>
                </a:lnTo>
                <a:lnTo>
                  <a:pt x="142" y="55"/>
                </a:lnTo>
                <a:lnTo>
                  <a:pt x="141" y="52"/>
                </a:lnTo>
                <a:lnTo>
                  <a:pt x="138" y="50"/>
                </a:lnTo>
                <a:lnTo>
                  <a:pt x="136" y="48"/>
                </a:lnTo>
                <a:lnTo>
                  <a:pt x="133" y="45"/>
                </a:lnTo>
                <a:lnTo>
                  <a:pt x="131" y="43"/>
                </a:lnTo>
                <a:lnTo>
                  <a:pt x="129" y="42"/>
                </a:lnTo>
                <a:lnTo>
                  <a:pt x="125" y="40"/>
                </a:lnTo>
                <a:lnTo>
                  <a:pt x="123" y="38"/>
                </a:lnTo>
                <a:lnTo>
                  <a:pt x="119" y="37"/>
                </a:lnTo>
                <a:lnTo>
                  <a:pt x="115" y="36"/>
                </a:lnTo>
                <a:lnTo>
                  <a:pt x="112" y="36"/>
                </a:lnTo>
                <a:lnTo>
                  <a:pt x="108" y="34"/>
                </a:lnTo>
                <a:lnTo>
                  <a:pt x="105" y="34"/>
                </a:lnTo>
                <a:lnTo>
                  <a:pt x="101" y="34"/>
                </a:lnTo>
                <a:lnTo>
                  <a:pt x="95" y="34"/>
                </a:lnTo>
                <a:lnTo>
                  <a:pt x="89" y="36"/>
                </a:lnTo>
                <a:lnTo>
                  <a:pt x="83" y="37"/>
                </a:lnTo>
                <a:lnTo>
                  <a:pt x="77" y="38"/>
                </a:lnTo>
                <a:lnTo>
                  <a:pt x="72" y="40"/>
                </a:lnTo>
                <a:lnTo>
                  <a:pt x="67" y="43"/>
                </a:lnTo>
                <a:lnTo>
                  <a:pt x="63" y="46"/>
                </a:lnTo>
                <a:lnTo>
                  <a:pt x="58" y="50"/>
                </a:lnTo>
                <a:lnTo>
                  <a:pt x="53" y="55"/>
                </a:lnTo>
                <a:lnTo>
                  <a:pt x="49" y="60"/>
                </a:lnTo>
                <a:lnTo>
                  <a:pt x="46" y="67"/>
                </a:lnTo>
                <a:lnTo>
                  <a:pt x="43" y="74"/>
                </a:lnTo>
                <a:lnTo>
                  <a:pt x="42" y="81"/>
                </a:lnTo>
                <a:lnTo>
                  <a:pt x="41" y="91"/>
                </a:lnTo>
                <a:lnTo>
                  <a:pt x="40" y="100"/>
                </a:lnTo>
                <a:lnTo>
                  <a:pt x="40" y="111"/>
                </a:lnTo>
                <a:lnTo>
                  <a:pt x="40" y="238"/>
                </a:lnTo>
                <a:lnTo>
                  <a:pt x="0" y="238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5" name="Google Shape;1155;p74"/>
          <p:cNvSpPr/>
          <p:nvPr/>
        </p:nvSpPr>
        <p:spPr>
          <a:xfrm>
            <a:off x="3051870" y="2083295"/>
            <a:ext cx="20538" cy="57150"/>
          </a:xfrm>
          <a:custGeom>
            <a:avLst/>
            <a:gdLst/>
            <a:ahLst/>
            <a:cxnLst/>
            <a:rect l="l" t="t" r="r" b="b"/>
            <a:pathLst>
              <a:path w="114" h="317" extrusionOk="0">
                <a:moveTo>
                  <a:pt x="108" y="278"/>
                </a:moveTo>
                <a:lnTo>
                  <a:pt x="114" y="313"/>
                </a:lnTo>
                <a:lnTo>
                  <a:pt x="109" y="314"/>
                </a:lnTo>
                <a:lnTo>
                  <a:pt x="106" y="314"/>
                </a:lnTo>
                <a:lnTo>
                  <a:pt x="102" y="316"/>
                </a:lnTo>
                <a:lnTo>
                  <a:pt x="98" y="316"/>
                </a:lnTo>
                <a:lnTo>
                  <a:pt x="95" y="317"/>
                </a:lnTo>
                <a:lnTo>
                  <a:pt x="91" y="317"/>
                </a:lnTo>
                <a:lnTo>
                  <a:pt x="88" y="317"/>
                </a:lnTo>
                <a:lnTo>
                  <a:pt x="84" y="317"/>
                </a:lnTo>
                <a:lnTo>
                  <a:pt x="79" y="317"/>
                </a:lnTo>
                <a:lnTo>
                  <a:pt x="73" y="317"/>
                </a:lnTo>
                <a:lnTo>
                  <a:pt x="70" y="316"/>
                </a:lnTo>
                <a:lnTo>
                  <a:pt x="65" y="316"/>
                </a:lnTo>
                <a:lnTo>
                  <a:pt x="61" y="314"/>
                </a:lnTo>
                <a:lnTo>
                  <a:pt x="58" y="313"/>
                </a:lnTo>
                <a:lnTo>
                  <a:pt x="54" y="312"/>
                </a:lnTo>
                <a:lnTo>
                  <a:pt x="50" y="310"/>
                </a:lnTo>
                <a:lnTo>
                  <a:pt x="48" y="308"/>
                </a:lnTo>
                <a:lnTo>
                  <a:pt x="46" y="306"/>
                </a:lnTo>
                <a:lnTo>
                  <a:pt x="43" y="305"/>
                </a:lnTo>
                <a:lnTo>
                  <a:pt x="41" y="302"/>
                </a:lnTo>
                <a:lnTo>
                  <a:pt x="38" y="300"/>
                </a:lnTo>
                <a:lnTo>
                  <a:pt x="37" y="298"/>
                </a:lnTo>
                <a:lnTo>
                  <a:pt x="35" y="295"/>
                </a:lnTo>
                <a:lnTo>
                  <a:pt x="34" y="293"/>
                </a:lnTo>
                <a:lnTo>
                  <a:pt x="32" y="289"/>
                </a:lnTo>
                <a:lnTo>
                  <a:pt x="32" y="286"/>
                </a:lnTo>
                <a:lnTo>
                  <a:pt x="31" y="281"/>
                </a:lnTo>
                <a:lnTo>
                  <a:pt x="30" y="275"/>
                </a:lnTo>
                <a:lnTo>
                  <a:pt x="30" y="269"/>
                </a:lnTo>
                <a:lnTo>
                  <a:pt x="30" y="262"/>
                </a:lnTo>
                <a:lnTo>
                  <a:pt x="29" y="254"/>
                </a:lnTo>
                <a:lnTo>
                  <a:pt x="29" y="246"/>
                </a:lnTo>
                <a:lnTo>
                  <a:pt x="29" y="112"/>
                </a:lnTo>
                <a:lnTo>
                  <a:pt x="0" y="112"/>
                </a:lnTo>
                <a:lnTo>
                  <a:pt x="0" y="82"/>
                </a:lnTo>
                <a:lnTo>
                  <a:pt x="29" y="82"/>
                </a:lnTo>
                <a:lnTo>
                  <a:pt x="29" y="24"/>
                </a:lnTo>
                <a:lnTo>
                  <a:pt x="68" y="0"/>
                </a:lnTo>
                <a:lnTo>
                  <a:pt x="68" y="82"/>
                </a:lnTo>
                <a:lnTo>
                  <a:pt x="108" y="82"/>
                </a:lnTo>
                <a:lnTo>
                  <a:pt x="108" y="112"/>
                </a:lnTo>
                <a:lnTo>
                  <a:pt x="68" y="112"/>
                </a:lnTo>
                <a:lnTo>
                  <a:pt x="68" y="248"/>
                </a:lnTo>
                <a:lnTo>
                  <a:pt x="68" y="252"/>
                </a:lnTo>
                <a:lnTo>
                  <a:pt x="68" y="256"/>
                </a:lnTo>
                <a:lnTo>
                  <a:pt x="68" y="259"/>
                </a:lnTo>
                <a:lnTo>
                  <a:pt x="68" y="262"/>
                </a:lnTo>
                <a:lnTo>
                  <a:pt x="70" y="264"/>
                </a:lnTo>
                <a:lnTo>
                  <a:pt x="70" y="266"/>
                </a:lnTo>
                <a:lnTo>
                  <a:pt x="70" y="269"/>
                </a:lnTo>
                <a:lnTo>
                  <a:pt x="71" y="270"/>
                </a:lnTo>
                <a:lnTo>
                  <a:pt x="71" y="271"/>
                </a:lnTo>
                <a:lnTo>
                  <a:pt x="72" y="272"/>
                </a:lnTo>
                <a:lnTo>
                  <a:pt x="73" y="274"/>
                </a:lnTo>
                <a:lnTo>
                  <a:pt x="74" y="275"/>
                </a:lnTo>
                <a:lnTo>
                  <a:pt x="76" y="276"/>
                </a:lnTo>
                <a:lnTo>
                  <a:pt x="77" y="277"/>
                </a:lnTo>
                <a:lnTo>
                  <a:pt x="78" y="278"/>
                </a:lnTo>
                <a:lnTo>
                  <a:pt x="80" y="278"/>
                </a:lnTo>
                <a:lnTo>
                  <a:pt x="82" y="280"/>
                </a:lnTo>
                <a:lnTo>
                  <a:pt x="83" y="280"/>
                </a:lnTo>
                <a:lnTo>
                  <a:pt x="85" y="280"/>
                </a:lnTo>
                <a:lnTo>
                  <a:pt x="86" y="280"/>
                </a:lnTo>
                <a:lnTo>
                  <a:pt x="89" y="280"/>
                </a:lnTo>
                <a:lnTo>
                  <a:pt x="91" y="280"/>
                </a:lnTo>
                <a:lnTo>
                  <a:pt x="92" y="280"/>
                </a:lnTo>
                <a:lnTo>
                  <a:pt x="95" y="280"/>
                </a:lnTo>
                <a:lnTo>
                  <a:pt x="96" y="280"/>
                </a:lnTo>
                <a:lnTo>
                  <a:pt x="98" y="280"/>
                </a:lnTo>
                <a:lnTo>
                  <a:pt x="101" y="280"/>
                </a:lnTo>
                <a:lnTo>
                  <a:pt x="103" y="280"/>
                </a:lnTo>
                <a:lnTo>
                  <a:pt x="106" y="278"/>
                </a:lnTo>
                <a:lnTo>
                  <a:pt x="108" y="278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6" name="Google Shape;1156;p74"/>
          <p:cNvSpPr/>
          <p:nvPr/>
        </p:nvSpPr>
        <p:spPr>
          <a:xfrm>
            <a:off x="3074194" y="2096691"/>
            <a:ext cx="33933" cy="43755"/>
          </a:xfrm>
          <a:custGeom>
            <a:avLst/>
            <a:gdLst/>
            <a:ahLst/>
            <a:cxnLst/>
            <a:rect l="l" t="t" r="r" b="b"/>
            <a:pathLst>
              <a:path w="193" h="243" extrusionOk="0">
                <a:moveTo>
                  <a:pt x="0" y="169"/>
                </a:moveTo>
                <a:lnTo>
                  <a:pt x="38" y="163"/>
                </a:lnTo>
                <a:lnTo>
                  <a:pt x="39" y="168"/>
                </a:lnTo>
                <a:lnTo>
                  <a:pt x="41" y="174"/>
                </a:lnTo>
                <a:lnTo>
                  <a:pt x="43" y="178"/>
                </a:lnTo>
                <a:lnTo>
                  <a:pt x="44" y="183"/>
                </a:lnTo>
                <a:lnTo>
                  <a:pt x="47" y="187"/>
                </a:lnTo>
                <a:lnTo>
                  <a:pt x="50" y="192"/>
                </a:lnTo>
                <a:lnTo>
                  <a:pt x="53" y="195"/>
                </a:lnTo>
                <a:lnTo>
                  <a:pt x="56" y="199"/>
                </a:lnTo>
                <a:lnTo>
                  <a:pt x="61" y="201"/>
                </a:lnTo>
                <a:lnTo>
                  <a:pt x="65" y="204"/>
                </a:lnTo>
                <a:lnTo>
                  <a:pt x="69" y="206"/>
                </a:lnTo>
                <a:lnTo>
                  <a:pt x="74" y="207"/>
                </a:lnTo>
                <a:lnTo>
                  <a:pt x="80" y="208"/>
                </a:lnTo>
                <a:lnTo>
                  <a:pt x="86" y="210"/>
                </a:lnTo>
                <a:lnTo>
                  <a:pt x="92" y="211"/>
                </a:lnTo>
                <a:lnTo>
                  <a:pt x="98" y="211"/>
                </a:lnTo>
                <a:lnTo>
                  <a:pt x="105" y="211"/>
                </a:lnTo>
                <a:lnTo>
                  <a:pt x="111" y="210"/>
                </a:lnTo>
                <a:lnTo>
                  <a:pt x="117" y="210"/>
                </a:lnTo>
                <a:lnTo>
                  <a:pt x="122" y="208"/>
                </a:lnTo>
                <a:lnTo>
                  <a:pt x="127" y="206"/>
                </a:lnTo>
                <a:lnTo>
                  <a:pt x="132" y="205"/>
                </a:lnTo>
                <a:lnTo>
                  <a:pt x="135" y="202"/>
                </a:lnTo>
                <a:lnTo>
                  <a:pt x="139" y="200"/>
                </a:lnTo>
                <a:lnTo>
                  <a:pt x="141" y="196"/>
                </a:lnTo>
                <a:lnTo>
                  <a:pt x="145" y="194"/>
                </a:lnTo>
                <a:lnTo>
                  <a:pt x="147" y="190"/>
                </a:lnTo>
                <a:lnTo>
                  <a:pt x="149" y="188"/>
                </a:lnTo>
                <a:lnTo>
                  <a:pt x="150" y="184"/>
                </a:lnTo>
                <a:lnTo>
                  <a:pt x="151" y="181"/>
                </a:lnTo>
                <a:lnTo>
                  <a:pt x="152" y="177"/>
                </a:lnTo>
                <a:lnTo>
                  <a:pt x="152" y="174"/>
                </a:lnTo>
                <a:lnTo>
                  <a:pt x="152" y="170"/>
                </a:lnTo>
                <a:lnTo>
                  <a:pt x="151" y="168"/>
                </a:lnTo>
                <a:lnTo>
                  <a:pt x="150" y="164"/>
                </a:lnTo>
                <a:lnTo>
                  <a:pt x="149" y="162"/>
                </a:lnTo>
                <a:lnTo>
                  <a:pt x="147" y="159"/>
                </a:lnTo>
                <a:lnTo>
                  <a:pt x="145" y="157"/>
                </a:lnTo>
                <a:lnTo>
                  <a:pt x="143" y="154"/>
                </a:lnTo>
                <a:lnTo>
                  <a:pt x="140" y="153"/>
                </a:lnTo>
                <a:lnTo>
                  <a:pt x="138" y="151"/>
                </a:lnTo>
                <a:lnTo>
                  <a:pt x="134" y="150"/>
                </a:lnTo>
                <a:lnTo>
                  <a:pt x="131" y="148"/>
                </a:lnTo>
                <a:lnTo>
                  <a:pt x="126" y="147"/>
                </a:lnTo>
                <a:lnTo>
                  <a:pt x="121" y="145"/>
                </a:lnTo>
                <a:lnTo>
                  <a:pt x="115" y="144"/>
                </a:lnTo>
                <a:lnTo>
                  <a:pt x="108" y="141"/>
                </a:lnTo>
                <a:lnTo>
                  <a:pt x="101" y="139"/>
                </a:lnTo>
                <a:lnTo>
                  <a:pt x="90" y="136"/>
                </a:lnTo>
                <a:lnTo>
                  <a:pt x="80" y="134"/>
                </a:lnTo>
                <a:lnTo>
                  <a:pt x="72" y="132"/>
                </a:lnTo>
                <a:lnTo>
                  <a:pt x="63" y="129"/>
                </a:lnTo>
                <a:lnTo>
                  <a:pt x="56" y="127"/>
                </a:lnTo>
                <a:lnTo>
                  <a:pt x="50" y="124"/>
                </a:lnTo>
                <a:lnTo>
                  <a:pt x="44" y="122"/>
                </a:lnTo>
                <a:lnTo>
                  <a:pt x="41" y="121"/>
                </a:lnTo>
                <a:lnTo>
                  <a:pt x="36" y="118"/>
                </a:lnTo>
                <a:lnTo>
                  <a:pt x="32" y="116"/>
                </a:lnTo>
                <a:lnTo>
                  <a:pt x="29" y="114"/>
                </a:lnTo>
                <a:lnTo>
                  <a:pt x="25" y="111"/>
                </a:lnTo>
                <a:lnTo>
                  <a:pt x="23" y="108"/>
                </a:lnTo>
                <a:lnTo>
                  <a:pt x="19" y="105"/>
                </a:lnTo>
                <a:lnTo>
                  <a:pt x="17" y="102"/>
                </a:lnTo>
                <a:lnTo>
                  <a:pt x="14" y="98"/>
                </a:lnTo>
                <a:lnTo>
                  <a:pt x="13" y="94"/>
                </a:lnTo>
                <a:lnTo>
                  <a:pt x="11" y="91"/>
                </a:lnTo>
                <a:lnTo>
                  <a:pt x="9" y="87"/>
                </a:lnTo>
                <a:lnTo>
                  <a:pt x="8" y="84"/>
                </a:lnTo>
                <a:lnTo>
                  <a:pt x="7" y="80"/>
                </a:lnTo>
                <a:lnTo>
                  <a:pt x="7" y="75"/>
                </a:lnTo>
                <a:lnTo>
                  <a:pt x="6" y="72"/>
                </a:lnTo>
                <a:lnTo>
                  <a:pt x="6" y="67"/>
                </a:lnTo>
                <a:lnTo>
                  <a:pt x="6" y="63"/>
                </a:lnTo>
                <a:lnTo>
                  <a:pt x="7" y="60"/>
                </a:lnTo>
                <a:lnTo>
                  <a:pt x="7" y="56"/>
                </a:lnTo>
                <a:lnTo>
                  <a:pt x="8" y="52"/>
                </a:lnTo>
                <a:lnTo>
                  <a:pt x="8" y="49"/>
                </a:lnTo>
                <a:lnTo>
                  <a:pt x="11" y="45"/>
                </a:lnTo>
                <a:lnTo>
                  <a:pt x="12" y="42"/>
                </a:lnTo>
                <a:lnTo>
                  <a:pt x="13" y="38"/>
                </a:lnTo>
                <a:lnTo>
                  <a:pt x="15" y="36"/>
                </a:lnTo>
                <a:lnTo>
                  <a:pt x="17" y="32"/>
                </a:lnTo>
                <a:lnTo>
                  <a:pt x="19" y="30"/>
                </a:lnTo>
                <a:lnTo>
                  <a:pt x="21" y="26"/>
                </a:lnTo>
                <a:lnTo>
                  <a:pt x="24" y="24"/>
                </a:lnTo>
                <a:lnTo>
                  <a:pt x="26" y="21"/>
                </a:lnTo>
                <a:lnTo>
                  <a:pt x="30" y="19"/>
                </a:lnTo>
                <a:lnTo>
                  <a:pt x="32" y="16"/>
                </a:lnTo>
                <a:lnTo>
                  <a:pt x="35" y="15"/>
                </a:lnTo>
                <a:lnTo>
                  <a:pt x="37" y="13"/>
                </a:lnTo>
                <a:lnTo>
                  <a:pt x="41" y="12"/>
                </a:lnTo>
                <a:lnTo>
                  <a:pt x="43" y="10"/>
                </a:lnTo>
                <a:lnTo>
                  <a:pt x="47" y="9"/>
                </a:lnTo>
                <a:lnTo>
                  <a:pt x="50" y="8"/>
                </a:lnTo>
                <a:lnTo>
                  <a:pt x="54" y="6"/>
                </a:lnTo>
                <a:lnTo>
                  <a:pt x="57" y="4"/>
                </a:lnTo>
                <a:lnTo>
                  <a:pt x="61" y="4"/>
                </a:lnTo>
                <a:lnTo>
                  <a:pt x="66" y="3"/>
                </a:lnTo>
                <a:lnTo>
                  <a:pt x="69" y="2"/>
                </a:lnTo>
                <a:lnTo>
                  <a:pt x="74" y="1"/>
                </a:lnTo>
                <a:lnTo>
                  <a:pt x="78" y="1"/>
                </a:lnTo>
                <a:lnTo>
                  <a:pt x="83" y="1"/>
                </a:lnTo>
                <a:lnTo>
                  <a:pt x="87" y="1"/>
                </a:lnTo>
                <a:lnTo>
                  <a:pt x="91" y="0"/>
                </a:lnTo>
                <a:lnTo>
                  <a:pt x="98" y="1"/>
                </a:lnTo>
                <a:lnTo>
                  <a:pt x="105" y="1"/>
                </a:lnTo>
                <a:lnTo>
                  <a:pt x="111" y="1"/>
                </a:lnTo>
                <a:lnTo>
                  <a:pt x="117" y="2"/>
                </a:lnTo>
                <a:lnTo>
                  <a:pt x="123" y="3"/>
                </a:lnTo>
                <a:lnTo>
                  <a:pt x="128" y="4"/>
                </a:lnTo>
                <a:lnTo>
                  <a:pt x="134" y="7"/>
                </a:lnTo>
                <a:lnTo>
                  <a:pt x="139" y="8"/>
                </a:lnTo>
                <a:lnTo>
                  <a:pt x="145" y="10"/>
                </a:lnTo>
                <a:lnTo>
                  <a:pt x="150" y="13"/>
                </a:lnTo>
                <a:lnTo>
                  <a:pt x="153" y="15"/>
                </a:lnTo>
                <a:lnTo>
                  <a:pt x="157" y="18"/>
                </a:lnTo>
                <a:lnTo>
                  <a:pt x="161" y="20"/>
                </a:lnTo>
                <a:lnTo>
                  <a:pt x="164" y="24"/>
                </a:lnTo>
                <a:lnTo>
                  <a:pt x="168" y="26"/>
                </a:lnTo>
                <a:lnTo>
                  <a:pt x="170" y="30"/>
                </a:lnTo>
                <a:lnTo>
                  <a:pt x="173" y="33"/>
                </a:lnTo>
                <a:lnTo>
                  <a:pt x="175" y="37"/>
                </a:lnTo>
                <a:lnTo>
                  <a:pt x="176" y="40"/>
                </a:lnTo>
                <a:lnTo>
                  <a:pt x="179" y="45"/>
                </a:lnTo>
                <a:lnTo>
                  <a:pt x="180" y="50"/>
                </a:lnTo>
                <a:lnTo>
                  <a:pt x="181" y="55"/>
                </a:lnTo>
                <a:lnTo>
                  <a:pt x="182" y="60"/>
                </a:lnTo>
                <a:lnTo>
                  <a:pt x="183" y="66"/>
                </a:lnTo>
                <a:lnTo>
                  <a:pt x="145" y="70"/>
                </a:lnTo>
                <a:lnTo>
                  <a:pt x="144" y="67"/>
                </a:lnTo>
                <a:lnTo>
                  <a:pt x="144" y="62"/>
                </a:lnTo>
                <a:lnTo>
                  <a:pt x="141" y="58"/>
                </a:lnTo>
                <a:lnTo>
                  <a:pt x="140" y="55"/>
                </a:lnTo>
                <a:lnTo>
                  <a:pt x="138" y="51"/>
                </a:lnTo>
                <a:lnTo>
                  <a:pt x="135" y="49"/>
                </a:lnTo>
                <a:lnTo>
                  <a:pt x="133" y="45"/>
                </a:lnTo>
                <a:lnTo>
                  <a:pt x="129" y="43"/>
                </a:lnTo>
                <a:lnTo>
                  <a:pt x="127" y="40"/>
                </a:lnTo>
                <a:lnTo>
                  <a:pt x="123" y="38"/>
                </a:lnTo>
                <a:lnTo>
                  <a:pt x="119" y="37"/>
                </a:lnTo>
                <a:lnTo>
                  <a:pt x="115" y="36"/>
                </a:lnTo>
                <a:lnTo>
                  <a:pt x="110" y="34"/>
                </a:lnTo>
                <a:lnTo>
                  <a:pt x="105" y="33"/>
                </a:lnTo>
                <a:lnTo>
                  <a:pt x="99" y="33"/>
                </a:lnTo>
                <a:lnTo>
                  <a:pt x="95" y="32"/>
                </a:lnTo>
                <a:lnTo>
                  <a:pt x="87" y="33"/>
                </a:lnTo>
                <a:lnTo>
                  <a:pt x="81" y="33"/>
                </a:lnTo>
                <a:lnTo>
                  <a:pt x="77" y="34"/>
                </a:lnTo>
                <a:lnTo>
                  <a:pt x="71" y="34"/>
                </a:lnTo>
                <a:lnTo>
                  <a:pt x="67" y="36"/>
                </a:lnTo>
                <a:lnTo>
                  <a:pt x="62" y="38"/>
                </a:lnTo>
                <a:lnTo>
                  <a:pt x="59" y="39"/>
                </a:lnTo>
                <a:lnTo>
                  <a:pt x="56" y="42"/>
                </a:lnTo>
                <a:lnTo>
                  <a:pt x="53" y="44"/>
                </a:lnTo>
                <a:lnTo>
                  <a:pt x="50" y="46"/>
                </a:lnTo>
                <a:lnTo>
                  <a:pt x="49" y="49"/>
                </a:lnTo>
                <a:lnTo>
                  <a:pt x="47" y="51"/>
                </a:lnTo>
                <a:lnTo>
                  <a:pt x="45" y="54"/>
                </a:lnTo>
                <a:lnTo>
                  <a:pt x="44" y="57"/>
                </a:lnTo>
                <a:lnTo>
                  <a:pt x="44" y="60"/>
                </a:lnTo>
                <a:lnTo>
                  <a:pt x="44" y="62"/>
                </a:lnTo>
                <a:lnTo>
                  <a:pt x="44" y="64"/>
                </a:lnTo>
                <a:lnTo>
                  <a:pt x="44" y="67"/>
                </a:lnTo>
                <a:lnTo>
                  <a:pt x="44" y="68"/>
                </a:lnTo>
                <a:lnTo>
                  <a:pt x="45" y="70"/>
                </a:lnTo>
                <a:lnTo>
                  <a:pt x="45" y="72"/>
                </a:lnTo>
                <a:lnTo>
                  <a:pt x="47" y="73"/>
                </a:lnTo>
                <a:lnTo>
                  <a:pt x="48" y="75"/>
                </a:lnTo>
                <a:lnTo>
                  <a:pt x="49" y="76"/>
                </a:lnTo>
                <a:lnTo>
                  <a:pt x="50" y="78"/>
                </a:lnTo>
                <a:lnTo>
                  <a:pt x="51" y="80"/>
                </a:lnTo>
                <a:lnTo>
                  <a:pt x="54" y="81"/>
                </a:lnTo>
                <a:lnTo>
                  <a:pt x="55" y="82"/>
                </a:lnTo>
                <a:lnTo>
                  <a:pt x="57" y="84"/>
                </a:lnTo>
                <a:lnTo>
                  <a:pt x="59" y="85"/>
                </a:lnTo>
                <a:lnTo>
                  <a:pt x="61" y="86"/>
                </a:lnTo>
                <a:lnTo>
                  <a:pt x="65" y="87"/>
                </a:lnTo>
                <a:lnTo>
                  <a:pt x="66" y="87"/>
                </a:lnTo>
                <a:lnTo>
                  <a:pt x="68" y="88"/>
                </a:lnTo>
                <a:lnTo>
                  <a:pt x="72" y="90"/>
                </a:lnTo>
                <a:lnTo>
                  <a:pt x="75" y="91"/>
                </a:lnTo>
                <a:lnTo>
                  <a:pt x="80" y="92"/>
                </a:lnTo>
                <a:lnTo>
                  <a:pt x="86" y="93"/>
                </a:lnTo>
                <a:lnTo>
                  <a:pt x="92" y="96"/>
                </a:lnTo>
                <a:lnTo>
                  <a:pt x="99" y="97"/>
                </a:lnTo>
                <a:lnTo>
                  <a:pt x="109" y="99"/>
                </a:lnTo>
                <a:lnTo>
                  <a:pt x="119" y="103"/>
                </a:lnTo>
                <a:lnTo>
                  <a:pt x="127" y="105"/>
                </a:lnTo>
                <a:lnTo>
                  <a:pt x="134" y="108"/>
                </a:lnTo>
                <a:lnTo>
                  <a:pt x="141" y="109"/>
                </a:lnTo>
                <a:lnTo>
                  <a:pt x="147" y="111"/>
                </a:lnTo>
                <a:lnTo>
                  <a:pt x="152" y="114"/>
                </a:lnTo>
                <a:lnTo>
                  <a:pt x="157" y="115"/>
                </a:lnTo>
                <a:lnTo>
                  <a:pt x="161" y="117"/>
                </a:lnTo>
                <a:lnTo>
                  <a:pt x="165" y="120"/>
                </a:lnTo>
                <a:lnTo>
                  <a:pt x="169" y="122"/>
                </a:lnTo>
                <a:lnTo>
                  <a:pt x="171" y="124"/>
                </a:lnTo>
                <a:lnTo>
                  <a:pt x="175" y="127"/>
                </a:lnTo>
                <a:lnTo>
                  <a:pt x="177" y="129"/>
                </a:lnTo>
                <a:lnTo>
                  <a:pt x="181" y="133"/>
                </a:lnTo>
                <a:lnTo>
                  <a:pt x="183" y="136"/>
                </a:lnTo>
                <a:lnTo>
                  <a:pt x="186" y="139"/>
                </a:lnTo>
                <a:lnTo>
                  <a:pt x="187" y="144"/>
                </a:lnTo>
                <a:lnTo>
                  <a:pt x="188" y="147"/>
                </a:lnTo>
                <a:lnTo>
                  <a:pt x="191" y="151"/>
                </a:lnTo>
                <a:lnTo>
                  <a:pt x="191" y="156"/>
                </a:lnTo>
                <a:lnTo>
                  <a:pt x="192" y="160"/>
                </a:lnTo>
                <a:lnTo>
                  <a:pt x="192" y="165"/>
                </a:lnTo>
                <a:lnTo>
                  <a:pt x="193" y="170"/>
                </a:lnTo>
                <a:lnTo>
                  <a:pt x="192" y="175"/>
                </a:lnTo>
                <a:lnTo>
                  <a:pt x="192" y="180"/>
                </a:lnTo>
                <a:lnTo>
                  <a:pt x="191" y="184"/>
                </a:lnTo>
                <a:lnTo>
                  <a:pt x="189" y="189"/>
                </a:lnTo>
                <a:lnTo>
                  <a:pt x="188" y="193"/>
                </a:lnTo>
                <a:lnTo>
                  <a:pt x="186" y="198"/>
                </a:lnTo>
                <a:lnTo>
                  <a:pt x="183" y="202"/>
                </a:lnTo>
                <a:lnTo>
                  <a:pt x="181" y="207"/>
                </a:lnTo>
                <a:lnTo>
                  <a:pt x="177" y="211"/>
                </a:lnTo>
                <a:lnTo>
                  <a:pt x="175" y="214"/>
                </a:lnTo>
                <a:lnTo>
                  <a:pt x="171" y="219"/>
                </a:lnTo>
                <a:lnTo>
                  <a:pt x="167" y="222"/>
                </a:lnTo>
                <a:lnTo>
                  <a:pt x="163" y="225"/>
                </a:lnTo>
                <a:lnTo>
                  <a:pt x="158" y="229"/>
                </a:lnTo>
                <a:lnTo>
                  <a:pt x="153" y="231"/>
                </a:lnTo>
                <a:lnTo>
                  <a:pt x="147" y="234"/>
                </a:lnTo>
                <a:lnTo>
                  <a:pt x="143" y="236"/>
                </a:lnTo>
                <a:lnTo>
                  <a:pt x="137" y="237"/>
                </a:lnTo>
                <a:lnTo>
                  <a:pt x="131" y="240"/>
                </a:lnTo>
                <a:lnTo>
                  <a:pt x="125" y="241"/>
                </a:lnTo>
                <a:lnTo>
                  <a:pt x="119" y="242"/>
                </a:lnTo>
                <a:lnTo>
                  <a:pt x="113" y="242"/>
                </a:lnTo>
                <a:lnTo>
                  <a:pt x="105" y="243"/>
                </a:lnTo>
                <a:lnTo>
                  <a:pt x="99" y="243"/>
                </a:lnTo>
                <a:lnTo>
                  <a:pt x="87" y="243"/>
                </a:lnTo>
                <a:lnTo>
                  <a:pt x="78" y="242"/>
                </a:lnTo>
                <a:lnTo>
                  <a:pt x="68" y="241"/>
                </a:lnTo>
                <a:lnTo>
                  <a:pt x="59" y="238"/>
                </a:lnTo>
                <a:lnTo>
                  <a:pt x="50" y="236"/>
                </a:lnTo>
                <a:lnTo>
                  <a:pt x="43" y="232"/>
                </a:lnTo>
                <a:lnTo>
                  <a:pt x="36" y="229"/>
                </a:lnTo>
                <a:lnTo>
                  <a:pt x="30" y="224"/>
                </a:lnTo>
                <a:lnTo>
                  <a:pt x="24" y="219"/>
                </a:lnTo>
                <a:lnTo>
                  <a:pt x="19" y="213"/>
                </a:lnTo>
                <a:lnTo>
                  <a:pt x="14" y="207"/>
                </a:lnTo>
                <a:lnTo>
                  <a:pt x="11" y="201"/>
                </a:lnTo>
                <a:lnTo>
                  <a:pt x="7" y="194"/>
                </a:lnTo>
                <a:lnTo>
                  <a:pt x="3" y="186"/>
                </a:lnTo>
                <a:lnTo>
                  <a:pt x="1" y="177"/>
                </a:lnTo>
                <a:lnTo>
                  <a:pt x="0" y="169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7" name="Google Shape;1157;p74"/>
          <p:cNvSpPr/>
          <p:nvPr/>
        </p:nvSpPr>
        <p:spPr>
          <a:xfrm>
            <a:off x="2671465" y="2051149"/>
            <a:ext cx="3398639" cy="16967"/>
          </a:xfrm>
          <a:custGeom>
            <a:avLst/>
            <a:gdLst/>
            <a:ahLst/>
            <a:cxnLst/>
            <a:rect l="l" t="t" r="r" b="b"/>
            <a:pathLst>
              <a:path w="19029" h="99" extrusionOk="0">
                <a:moveTo>
                  <a:pt x="19029" y="49"/>
                </a:moveTo>
                <a:lnTo>
                  <a:pt x="19029" y="0"/>
                </a:lnTo>
                <a:lnTo>
                  <a:pt x="0" y="0"/>
                </a:lnTo>
                <a:lnTo>
                  <a:pt x="0" y="99"/>
                </a:lnTo>
                <a:lnTo>
                  <a:pt x="19029" y="99"/>
                </a:lnTo>
                <a:lnTo>
                  <a:pt x="19029" y="49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8" name="Google Shape;1158;p74"/>
          <p:cNvSpPr/>
          <p:nvPr/>
        </p:nvSpPr>
        <p:spPr>
          <a:xfrm>
            <a:off x="2671465" y="2301180"/>
            <a:ext cx="1918990" cy="118765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59" name="Google Shape;1159;p74"/>
          <p:cNvSpPr/>
          <p:nvPr/>
        </p:nvSpPr>
        <p:spPr>
          <a:xfrm>
            <a:off x="2671465" y="2296715"/>
            <a:ext cx="1923455" cy="8930"/>
          </a:xfrm>
          <a:custGeom>
            <a:avLst/>
            <a:gdLst/>
            <a:ahLst/>
            <a:cxnLst/>
            <a:rect l="l" t="t" r="r" b="b"/>
            <a:pathLst>
              <a:path w="10771" h="50" extrusionOk="0">
                <a:moveTo>
                  <a:pt x="10771" y="25"/>
                </a:moveTo>
                <a:lnTo>
                  <a:pt x="10746" y="0"/>
                </a:lnTo>
                <a:lnTo>
                  <a:pt x="0" y="0"/>
                </a:lnTo>
                <a:lnTo>
                  <a:pt x="0" y="50"/>
                </a:lnTo>
                <a:lnTo>
                  <a:pt x="10746" y="50"/>
                </a:lnTo>
                <a:lnTo>
                  <a:pt x="10721" y="25"/>
                </a:lnTo>
                <a:lnTo>
                  <a:pt x="10771" y="25"/>
                </a:lnTo>
                <a:lnTo>
                  <a:pt x="10771" y="0"/>
                </a:lnTo>
                <a:lnTo>
                  <a:pt x="10746" y="0"/>
                </a:lnTo>
                <a:lnTo>
                  <a:pt x="10771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0" name="Google Shape;1160;p74"/>
          <p:cNvSpPr/>
          <p:nvPr/>
        </p:nvSpPr>
        <p:spPr>
          <a:xfrm>
            <a:off x="4585990" y="2301180"/>
            <a:ext cx="8930" cy="123230"/>
          </a:xfrm>
          <a:custGeom>
            <a:avLst/>
            <a:gdLst/>
            <a:ahLst/>
            <a:cxnLst/>
            <a:rect l="l" t="t" r="r" b="b"/>
            <a:pathLst>
              <a:path w="50" h="693" extrusionOk="0">
                <a:moveTo>
                  <a:pt x="25" y="693"/>
                </a:moveTo>
                <a:lnTo>
                  <a:pt x="50" y="668"/>
                </a:lnTo>
                <a:lnTo>
                  <a:pt x="50" y="0"/>
                </a:lnTo>
                <a:lnTo>
                  <a:pt x="0" y="0"/>
                </a:lnTo>
                <a:lnTo>
                  <a:pt x="0" y="668"/>
                </a:lnTo>
                <a:lnTo>
                  <a:pt x="25" y="643"/>
                </a:lnTo>
                <a:lnTo>
                  <a:pt x="25" y="693"/>
                </a:lnTo>
                <a:lnTo>
                  <a:pt x="50" y="693"/>
                </a:lnTo>
                <a:lnTo>
                  <a:pt x="50" y="668"/>
                </a:lnTo>
                <a:lnTo>
                  <a:pt x="25" y="69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1" name="Google Shape;1161;p74"/>
          <p:cNvSpPr/>
          <p:nvPr/>
        </p:nvSpPr>
        <p:spPr>
          <a:xfrm>
            <a:off x="2667000" y="2415480"/>
            <a:ext cx="1923455" cy="8930"/>
          </a:xfrm>
          <a:custGeom>
            <a:avLst/>
            <a:gdLst/>
            <a:ahLst/>
            <a:cxnLst/>
            <a:rect l="l" t="t" r="r" b="b"/>
            <a:pathLst>
              <a:path w="10771" h="50" extrusionOk="0">
                <a:moveTo>
                  <a:pt x="0" y="25"/>
                </a:moveTo>
                <a:lnTo>
                  <a:pt x="25" y="50"/>
                </a:lnTo>
                <a:lnTo>
                  <a:pt x="10771" y="50"/>
                </a:lnTo>
                <a:lnTo>
                  <a:pt x="10771" y="0"/>
                </a:lnTo>
                <a:lnTo>
                  <a:pt x="25" y="0"/>
                </a:lnTo>
                <a:lnTo>
                  <a:pt x="49" y="25"/>
                </a:lnTo>
                <a:lnTo>
                  <a:pt x="0" y="25"/>
                </a:lnTo>
                <a:lnTo>
                  <a:pt x="0" y="50"/>
                </a:lnTo>
                <a:lnTo>
                  <a:pt x="25" y="50"/>
                </a:lnTo>
                <a:lnTo>
                  <a:pt x="0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2" name="Google Shape;1162;p74"/>
          <p:cNvSpPr/>
          <p:nvPr/>
        </p:nvSpPr>
        <p:spPr>
          <a:xfrm>
            <a:off x="2667000" y="2296715"/>
            <a:ext cx="8930" cy="123230"/>
          </a:xfrm>
          <a:custGeom>
            <a:avLst/>
            <a:gdLst/>
            <a:ahLst/>
            <a:cxnLst/>
            <a:rect l="l" t="t" r="r" b="b"/>
            <a:pathLst>
              <a:path w="49" h="693" extrusionOk="0">
                <a:moveTo>
                  <a:pt x="25" y="0"/>
                </a:moveTo>
                <a:lnTo>
                  <a:pt x="0" y="25"/>
                </a:lnTo>
                <a:lnTo>
                  <a:pt x="0" y="693"/>
                </a:lnTo>
                <a:lnTo>
                  <a:pt x="49" y="693"/>
                </a:lnTo>
                <a:lnTo>
                  <a:pt x="49" y="25"/>
                </a:lnTo>
                <a:lnTo>
                  <a:pt x="25" y="50"/>
                </a:lnTo>
                <a:lnTo>
                  <a:pt x="25" y="0"/>
                </a:lnTo>
                <a:lnTo>
                  <a:pt x="0" y="0"/>
                </a:lnTo>
                <a:lnTo>
                  <a:pt x="0" y="25"/>
                </a:lnTo>
                <a:lnTo>
                  <a:pt x="25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3" name="Google Shape;1163;p74"/>
          <p:cNvSpPr/>
          <p:nvPr/>
        </p:nvSpPr>
        <p:spPr>
          <a:xfrm>
            <a:off x="4590455" y="2301180"/>
            <a:ext cx="243781" cy="118765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4" name="Google Shape;1164;p74"/>
          <p:cNvSpPr/>
          <p:nvPr/>
        </p:nvSpPr>
        <p:spPr>
          <a:xfrm>
            <a:off x="4585991" y="2296715"/>
            <a:ext cx="248245" cy="8930"/>
          </a:xfrm>
          <a:custGeom>
            <a:avLst/>
            <a:gdLst/>
            <a:ahLst/>
            <a:cxnLst/>
            <a:rect l="l" t="t" r="r" b="b"/>
            <a:pathLst>
              <a:path w="1388" h="50" extrusionOk="0">
                <a:moveTo>
                  <a:pt x="50" y="25"/>
                </a:moveTo>
                <a:lnTo>
                  <a:pt x="25" y="50"/>
                </a:lnTo>
                <a:lnTo>
                  <a:pt x="1388" y="50"/>
                </a:lnTo>
                <a:lnTo>
                  <a:pt x="1388" y="0"/>
                </a:lnTo>
                <a:lnTo>
                  <a:pt x="25" y="0"/>
                </a:lnTo>
                <a:lnTo>
                  <a:pt x="0" y="25"/>
                </a:lnTo>
                <a:lnTo>
                  <a:pt x="25" y="0"/>
                </a:lnTo>
                <a:lnTo>
                  <a:pt x="0" y="0"/>
                </a:lnTo>
                <a:lnTo>
                  <a:pt x="0" y="25"/>
                </a:lnTo>
                <a:lnTo>
                  <a:pt x="50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5" name="Google Shape;1165;p74"/>
          <p:cNvSpPr/>
          <p:nvPr/>
        </p:nvSpPr>
        <p:spPr>
          <a:xfrm>
            <a:off x="4585990" y="2301180"/>
            <a:ext cx="8930" cy="123230"/>
          </a:xfrm>
          <a:custGeom>
            <a:avLst/>
            <a:gdLst/>
            <a:ahLst/>
            <a:cxnLst/>
            <a:rect l="l" t="t" r="r" b="b"/>
            <a:pathLst>
              <a:path w="50" h="693" extrusionOk="0">
                <a:moveTo>
                  <a:pt x="25" y="643"/>
                </a:moveTo>
                <a:lnTo>
                  <a:pt x="50" y="668"/>
                </a:lnTo>
                <a:lnTo>
                  <a:pt x="50" y="0"/>
                </a:lnTo>
                <a:lnTo>
                  <a:pt x="0" y="0"/>
                </a:lnTo>
                <a:lnTo>
                  <a:pt x="0" y="668"/>
                </a:lnTo>
                <a:lnTo>
                  <a:pt x="25" y="693"/>
                </a:lnTo>
                <a:lnTo>
                  <a:pt x="0" y="668"/>
                </a:lnTo>
                <a:lnTo>
                  <a:pt x="0" y="693"/>
                </a:lnTo>
                <a:lnTo>
                  <a:pt x="25" y="693"/>
                </a:lnTo>
                <a:lnTo>
                  <a:pt x="25" y="64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6" name="Google Shape;1166;p74"/>
          <p:cNvSpPr/>
          <p:nvPr/>
        </p:nvSpPr>
        <p:spPr>
          <a:xfrm>
            <a:off x="4590455" y="2415480"/>
            <a:ext cx="248245" cy="8930"/>
          </a:xfrm>
          <a:custGeom>
            <a:avLst/>
            <a:gdLst/>
            <a:ahLst/>
            <a:cxnLst/>
            <a:rect l="l" t="t" r="r" b="b"/>
            <a:pathLst>
              <a:path w="1389" h="50" extrusionOk="0">
                <a:moveTo>
                  <a:pt x="1338" y="25"/>
                </a:moveTo>
                <a:lnTo>
                  <a:pt x="1363" y="0"/>
                </a:lnTo>
                <a:lnTo>
                  <a:pt x="0" y="0"/>
                </a:lnTo>
                <a:lnTo>
                  <a:pt x="0" y="50"/>
                </a:lnTo>
                <a:lnTo>
                  <a:pt x="1363" y="50"/>
                </a:lnTo>
                <a:lnTo>
                  <a:pt x="1389" y="25"/>
                </a:lnTo>
                <a:lnTo>
                  <a:pt x="1363" y="50"/>
                </a:lnTo>
                <a:lnTo>
                  <a:pt x="1389" y="50"/>
                </a:lnTo>
                <a:lnTo>
                  <a:pt x="1389" y="25"/>
                </a:lnTo>
                <a:lnTo>
                  <a:pt x="1338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7" name="Google Shape;1167;p74"/>
          <p:cNvSpPr/>
          <p:nvPr/>
        </p:nvSpPr>
        <p:spPr>
          <a:xfrm>
            <a:off x="4829770" y="2296715"/>
            <a:ext cx="8930" cy="123230"/>
          </a:xfrm>
          <a:custGeom>
            <a:avLst/>
            <a:gdLst/>
            <a:ahLst/>
            <a:cxnLst/>
            <a:rect l="l" t="t" r="r" b="b"/>
            <a:pathLst>
              <a:path w="51" h="693" extrusionOk="0">
                <a:moveTo>
                  <a:pt x="25" y="50"/>
                </a:moveTo>
                <a:lnTo>
                  <a:pt x="0" y="25"/>
                </a:lnTo>
                <a:lnTo>
                  <a:pt x="0" y="693"/>
                </a:lnTo>
                <a:lnTo>
                  <a:pt x="51" y="693"/>
                </a:lnTo>
                <a:lnTo>
                  <a:pt x="51" y="25"/>
                </a:lnTo>
                <a:lnTo>
                  <a:pt x="25" y="0"/>
                </a:lnTo>
                <a:lnTo>
                  <a:pt x="51" y="25"/>
                </a:lnTo>
                <a:lnTo>
                  <a:pt x="51" y="0"/>
                </a:lnTo>
                <a:lnTo>
                  <a:pt x="25" y="0"/>
                </a:lnTo>
                <a:lnTo>
                  <a:pt x="25" y="5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8" name="Google Shape;1168;p74"/>
          <p:cNvSpPr/>
          <p:nvPr/>
        </p:nvSpPr>
        <p:spPr>
          <a:xfrm>
            <a:off x="4834235" y="2301180"/>
            <a:ext cx="231279" cy="1187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9" name="Google Shape;1169;p74"/>
          <p:cNvSpPr/>
          <p:nvPr/>
        </p:nvSpPr>
        <p:spPr>
          <a:xfrm>
            <a:off x="4834235" y="2296715"/>
            <a:ext cx="235744" cy="8930"/>
          </a:xfrm>
          <a:custGeom>
            <a:avLst/>
            <a:gdLst/>
            <a:ahLst/>
            <a:cxnLst/>
            <a:rect l="l" t="t" r="r" b="b"/>
            <a:pathLst>
              <a:path w="1322" h="50" extrusionOk="0">
                <a:moveTo>
                  <a:pt x="1322" y="25"/>
                </a:moveTo>
                <a:lnTo>
                  <a:pt x="1296" y="0"/>
                </a:lnTo>
                <a:lnTo>
                  <a:pt x="0" y="0"/>
                </a:lnTo>
                <a:lnTo>
                  <a:pt x="0" y="50"/>
                </a:lnTo>
                <a:lnTo>
                  <a:pt x="1296" y="50"/>
                </a:lnTo>
                <a:lnTo>
                  <a:pt x="1271" y="25"/>
                </a:lnTo>
                <a:lnTo>
                  <a:pt x="1322" y="25"/>
                </a:lnTo>
                <a:lnTo>
                  <a:pt x="1322" y="0"/>
                </a:lnTo>
                <a:lnTo>
                  <a:pt x="1296" y="0"/>
                </a:lnTo>
                <a:lnTo>
                  <a:pt x="1322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0" name="Google Shape;1170;p74"/>
          <p:cNvSpPr/>
          <p:nvPr/>
        </p:nvSpPr>
        <p:spPr>
          <a:xfrm>
            <a:off x="5061050" y="2301180"/>
            <a:ext cx="8930" cy="123230"/>
          </a:xfrm>
          <a:custGeom>
            <a:avLst/>
            <a:gdLst/>
            <a:ahLst/>
            <a:cxnLst/>
            <a:rect l="l" t="t" r="r" b="b"/>
            <a:pathLst>
              <a:path w="51" h="693" extrusionOk="0">
                <a:moveTo>
                  <a:pt x="25" y="693"/>
                </a:moveTo>
                <a:lnTo>
                  <a:pt x="51" y="668"/>
                </a:lnTo>
                <a:lnTo>
                  <a:pt x="51" y="0"/>
                </a:lnTo>
                <a:lnTo>
                  <a:pt x="0" y="0"/>
                </a:lnTo>
                <a:lnTo>
                  <a:pt x="0" y="668"/>
                </a:lnTo>
                <a:lnTo>
                  <a:pt x="25" y="643"/>
                </a:lnTo>
                <a:lnTo>
                  <a:pt x="25" y="693"/>
                </a:lnTo>
                <a:lnTo>
                  <a:pt x="51" y="693"/>
                </a:lnTo>
                <a:lnTo>
                  <a:pt x="51" y="668"/>
                </a:lnTo>
                <a:lnTo>
                  <a:pt x="25" y="69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1" name="Google Shape;1171;p74"/>
          <p:cNvSpPr/>
          <p:nvPr/>
        </p:nvSpPr>
        <p:spPr>
          <a:xfrm>
            <a:off x="4829770" y="2415480"/>
            <a:ext cx="235744" cy="8930"/>
          </a:xfrm>
          <a:custGeom>
            <a:avLst/>
            <a:gdLst/>
            <a:ahLst/>
            <a:cxnLst/>
            <a:rect l="l" t="t" r="r" b="b"/>
            <a:pathLst>
              <a:path w="1321" h="50" extrusionOk="0">
                <a:moveTo>
                  <a:pt x="0" y="25"/>
                </a:moveTo>
                <a:lnTo>
                  <a:pt x="25" y="50"/>
                </a:lnTo>
                <a:lnTo>
                  <a:pt x="1321" y="50"/>
                </a:lnTo>
                <a:lnTo>
                  <a:pt x="1321" y="0"/>
                </a:lnTo>
                <a:lnTo>
                  <a:pt x="25" y="0"/>
                </a:lnTo>
                <a:lnTo>
                  <a:pt x="51" y="25"/>
                </a:lnTo>
                <a:lnTo>
                  <a:pt x="0" y="25"/>
                </a:lnTo>
                <a:lnTo>
                  <a:pt x="0" y="50"/>
                </a:lnTo>
                <a:lnTo>
                  <a:pt x="25" y="50"/>
                </a:lnTo>
                <a:lnTo>
                  <a:pt x="0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2" name="Google Shape;1172;p74"/>
          <p:cNvSpPr/>
          <p:nvPr/>
        </p:nvSpPr>
        <p:spPr>
          <a:xfrm>
            <a:off x="4829770" y="2296715"/>
            <a:ext cx="8930" cy="123230"/>
          </a:xfrm>
          <a:custGeom>
            <a:avLst/>
            <a:gdLst/>
            <a:ahLst/>
            <a:cxnLst/>
            <a:rect l="l" t="t" r="r" b="b"/>
            <a:pathLst>
              <a:path w="51" h="693" extrusionOk="0">
                <a:moveTo>
                  <a:pt x="25" y="0"/>
                </a:moveTo>
                <a:lnTo>
                  <a:pt x="0" y="25"/>
                </a:lnTo>
                <a:lnTo>
                  <a:pt x="0" y="693"/>
                </a:lnTo>
                <a:lnTo>
                  <a:pt x="51" y="693"/>
                </a:lnTo>
                <a:lnTo>
                  <a:pt x="51" y="25"/>
                </a:lnTo>
                <a:lnTo>
                  <a:pt x="25" y="50"/>
                </a:lnTo>
                <a:lnTo>
                  <a:pt x="25" y="0"/>
                </a:lnTo>
                <a:lnTo>
                  <a:pt x="0" y="0"/>
                </a:lnTo>
                <a:lnTo>
                  <a:pt x="0" y="25"/>
                </a:lnTo>
                <a:lnTo>
                  <a:pt x="25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3" name="Google Shape;1173;p74"/>
          <p:cNvSpPr/>
          <p:nvPr/>
        </p:nvSpPr>
        <p:spPr>
          <a:xfrm>
            <a:off x="5065514" y="2301180"/>
            <a:ext cx="985838" cy="1187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74" name="Google Shape;1174;p74"/>
          <p:cNvSpPr/>
          <p:nvPr/>
        </p:nvSpPr>
        <p:spPr>
          <a:xfrm>
            <a:off x="5061050" y="2296715"/>
            <a:ext cx="990302" cy="8930"/>
          </a:xfrm>
          <a:custGeom>
            <a:avLst/>
            <a:gdLst/>
            <a:ahLst/>
            <a:cxnLst/>
            <a:rect l="l" t="t" r="r" b="b"/>
            <a:pathLst>
              <a:path w="5544" h="50" extrusionOk="0">
                <a:moveTo>
                  <a:pt x="51" y="25"/>
                </a:moveTo>
                <a:lnTo>
                  <a:pt x="25" y="50"/>
                </a:lnTo>
                <a:lnTo>
                  <a:pt x="5544" y="50"/>
                </a:lnTo>
                <a:lnTo>
                  <a:pt x="5544" y="0"/>
                </a:lnTo>
                <a:lnTo>
                  <a:pt x="25" y="0"/>
                </a:lnTo>
                <a:lnTo>
                  <a:pt x="0" y="25"/>
                </a:lnTo>
                <a:lnTo>
                  <a:pt x="25" y="0"/>
                </a:lnTo>
                <a:lnTo>
                  <a:pt x="0" y="0"/>
                </a:lnTo>
                <a:lnTo>
                  <a:pt x="0" y="25"/>
                </a:lnTo>
                <a:lnTo>
                  <a:pt x="51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5" name="Google Shape;1175;p74"/>
          <p:cNvSpPr/>
          <p:nvPr/>
        </p:nvSpPr>
        <p:spPr>
          <a:xfrm>
            <a:off x="5061050" y="2301180"/>
            <a:ext cx="8930" cy="123230"/>
          </a:xfrm>
          <a:custGeom>
            <a:avLst/>
            <a:gdLst/>
            <a:ahLst/>
            <a:cxnLst/>
            <a:rect l="l" t="t" r="r" b="b"/>
            <a:pathLst>
              <a:path w="51" h="693" extrusionOk="0">
                <a:moveTo>
                  <a:pt x="25" y="643"/>
                </a:moveTo>
                <a:lnTo>
                  <a:pt x="51" y="668"/>
                </a:lnTo>
                <a:lnTo>
                  <a:pt x="51" y="0"/>
                </a:lnTo>
                <a:lnTo>
                  <a:pt x="0" y="0"/>
                </a:lnTo>
                <a:lnTo>
                  <a:pt x="0" y="668"/>
                </a:lnTo>
                <a:lnTo>
                  <a:pt x="25" y="693"/>
                </a:lnTo>
                <a:lnTo>
                  <a:pt x="0" y="668"/>
                </a:lnTo>
                <a:lnTo>
                  <a:pt x="0" y="693"/>
                </a:lnTo>
                <a:lnTo>
                  <a:pt x="25" y="693"/>
                </a:lnTo>
                <a:lnTo>
                  <a:pt x="25" y="64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6" name="Google Shape;1176;p74"/>
          <p:cNvSpPr/>
          <p:nvPr/>
        </p:nvSpPr>
        <p:spPr>
          <a:xfrm>
            <a:off x="5065514" y="2415480"/>
            <a:ext cx="990303" cy="8930"/>
          </a:xfrm>
          <a:custGeom>
            <a:avLst/>
            <a:gdLst/>
            <a:ahLst/>
            <a:cxnLst/>
            <a:rect l="l" t="t" r="r" b="b"/>
            <a:pathLst>
              <a:path w="5543" h="50" extrusionOk="0">
                <a:moveTo>
                  <a:pt x="5494" y="25"/>
                </a:moveTo>
                <a:lnTo>
                  <a:pt x="5519" y="0"/>
                </a:lnTo>
                <a:lnTo>
                  <a:pt x="0" y="0"/>
                </a:lnTo>
                <a:lnTo>
                  <a:pt x="0" y="50"/>
                </a:lnTo>
                <a:lnTo>
                  <a:pt x="5519" y="50"/>
                </a:lnTo>
                <a:lnTo>
                  <a:pt x="5543" y="25"/>
                </a:lnTo>
                <a:lnTo>
                  <a:pt x="5519" y="50"/>
                </a:lnTo>
                <a:lnTo>
                  <a:pt x="5543" y="50"/>
                </a:lnTo>
                <a:lnTo>
                  <a:pt x="5543" y="25"/>
                </a:lnTo>
                <a:lnTo>
                  <a:pt x="5494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7" name="Google Shape;1177;p74"/>
          <p:cNvSpPr/>
          <p:nvPr/>
        </p:nvSpPr>
        <p:spPr>
          <a:xfrm>
            <a:off x="6046887" y="2296715"/>
            <a:ext cx="8930" cy="123230"/>
          </a:xfrm>
          <a:custGeom>
            <a:avLst/>
            <a:gdLst/>
            <a:ahLst/>
            <a:cxnLst/>
            <a:rect l="l" t="t" r="r" b="b"/>
            <a:pathLst>
              <a:path w="49" h="693" extrusionOk="0">
                <a:moveTo>
                  <a:pt x="25" y="50"/>
                </a:moveTo>
                <a:lnTo>
                  <a:pt x="0" y="25"/>
                </a:lnTo>
                <a:lnTo>
                  <a:pt x="0" y="693"/>
                </a:lnTo>
                <a:lnTo>
                  <a:pt x="49" y="693"/>
                </a:lnTo>
                <a:lnTo>
                  <a:pt x="49" y="25"/>
                </a:lnTo>
                <a:lnTo>
                  <a:pt x="25" y="0"/>
                </a:lnTo>
                <a:lnTo>
                  <a:pt x="49" y="25"/>
                </a:lnTo>
                <a:lnTo>
                  <a:pt x="49" y="0"/>
                </a:lnTo>
                <a:lnTo>
                  <a:pt x="25" y="0"/>
                </a:lnTo>
                <a:lnTo>
                  <a:pt x="25" y="5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8" name="Google Shape;1178;p74"/>
          <p:cNvSpPr/>
          <p:nvPr/>
        </p:nvSpPr>
        <p:spPr>
          <a:xfrm>
            <a:off x="2703612" y="2320825"/>
            <a:ext cx="208390" cy="95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9"/>
              <a:buFont typeface="Arial"/>
              <a:buNone/>
            </a:pPr>
            <a:r>
              <a:rPr lang="en-US" sz="61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Scour</a:t>
            </a: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79" name="Google Shape;1179;p74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Abutments and piers rated separately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Refers to removal of material by flowing water stream or approach drainage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Most bridge failures associated with scour / erosion during floods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Only scour which affects or has the potential to affect the abutments or piers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1180" name="Google Shape;1180;p74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Scour / Erosion</a:t>
            </a:r>
            <a:endParaRPr dirty="0"/>
          </a:p>
        </p:txBody>
      </p:sp>
      <p:sp>
        <p:nvSpPr>
          <p:cNvPr id="1181" name="Google Shape;1181;p74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81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7D06BC-678A-A504-1EAB-509E939CD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190277"/>
            <a:ext cx="3455788" cy="4110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7CCA59-245C-34F2-670D-273018586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069" y="2032002"/>
            <a:ext cx="3416499" cy="155025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75"/>
          <p:cNvSpPr txBox="1">
            <a:spLocks noGrp="1"/>
          </p:cNvSpPr>
          <p:nvPr>
            <p:ph type="body" idx="1"/>
          </p:nvPr>
        </p:nvSpPr>
        <p:spPr>
          <a:xfrm>
            <a:off x="467544" y="1275607"/>
            <a:ext cx="3628206" cy="31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/>
              <a:t>Definition – refer to 16.2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Scour – Removal of streambed material due to increased velocities caused by obstruction or constrictions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Erosion – general removal of material on stream banks, drainage ditches etc. by flowing water</a:t>
            </a:r>
            <a:endParaRPr/>
          </a:p>
          <a:p>
            <a:pPr marL="342900" lvl="0" indent="-273050" algn="l" rtl="0">
              <a:lnSpc>
                <a:spcPct val="9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/>
          </a:p>
        </p:txBody>
      </p:sp>
      <p:sp>
        <p:nvSpPr>
          <p:cNvPr id="1187" name="Google Shape;1187;p75"/>
          <p:cNvSpPr txBox="1">
            <a:spLocks noGrp="1"/>
          </p:cNvSpPr>
          <p:nvPr>
            <p:ph type="body" idx="2"/>
          </p:nvPr>
        </p:nvSpPr>
        <p:spPr>
          <a:xfrm>
            <a:off x="5039544" y="1275607"/>
            <a:ext cx="3628206" cy="31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Factors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sz="1600"/>
              <a:t>stream geometry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sz="1600"/>
              <a:t>type of material in stream banks and bed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sz="1600"/>
              <a:t>obstructions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/>
              <a:t>ice, drift, piers, abutments, river training works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sz="1600"/>
              <a:t>alignment of piers and abutments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sz="1600"/>
              <a:t>degree or constriction at bridge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sz="1600"/>
              <a:t>severity of flood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1188" name="Google Shape;1188;p75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82</a:t>
            </a:fld>
            <a:endParaRPr/>
          </a:p>
        </p:txBody>
      </p:sp>
      <p:sp>
        <p:nvSpPr>
          <p:cNvPr id="1189" name="Google Shape;1189;p75"/>
          <p:cNvSpPr/>
          <p:nvPr/>
        </p:nvSpPr>
        <p:spPr>
          <a:xfrm>
            <a:off x="467544" y="378113"/>
            <a:ext cx="3628206" cy="575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81AB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0081AB"/>
                </a:solidFill>
                <a:latin typeface="Arial"/>
                <a:ea typeface="Arial"/>
                <a:cs typeface="Arial"/>
                <a:sym typeface="Arial"/>
              </a:rPr>
              <a:t>Scour / Erosion</a:t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76"/>
          <p:cNvSpPr/>
          <p:nvPr/>
        </p:nvSpPr>
        <p:spPr>
          <a:xfrm>
            <a:off x="3961210" y="4843462"/>
            <a:ext cx="1221581" cy="18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8"/>
              <a:buFont typeface="Arial"/>
              <a:buNone/>
            </a:pPr>
            <a:fld id="{00000000-1234-1234-1234-123412341234}" type="slidenum">
              <a:rPr lang="en-US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83</a:t>
            </a:fld>
            <a:r>
              <a:rPr lang="en-US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195" name="Google Shape;1195;p76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Look for: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A variation from the natural stream banks or bed</a:t>
            </a:r>
            <a:endParaRPr/>
          </a:p>
          <a:p>
            <a:pPr marL="742950" lvl="1" indent="-1841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General stream degradation and associated slumping of banks</a:t>
            </a:r>
            <a:endParaRPr/>
          </a:p>
          <a:p>
            <a:pPr marL="742950" lvl="1" indent="-1841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Loss of material</a:t>
            </a:r>
            <a:endParaRPr/>
          </a:p>
          <a:p>
            <a:pPr marL="1143000" lvl="2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/>
              <a:t>toe of headslope</a:t>
            </a:r>
            <a:endParaRPr/>
          </a:p>
          <a:p>
            <a:pPr marL="1143000" lvl="2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/>
              <a:t>in front of abutment backwalls</a:t>
            </a:r>
            <a:endParaRPr/>
          </a:p>
          <a:p>
            <a:pPr marL="1143000" lvl="2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/>
              <a:t>around piers</a:t>
            </a:r>
            <a:endParaRPr/>
          </a:p>
          <a:p>
            <a:pPr marL="742950" lvl="1" indent="-1968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Scour if any debris is present (drift caught on pier)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1196" name="Google Shape;1196;p76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Scour / Erosion</a:t>
            </a:r>
            <a:endParaRPr/>
          </a:p>
        </p:txBody>
      </p:sp>
      <p:sp>
        <p:nvSpPr>
          <p:cNvPr id="1197" name="Google Shape;1197;p76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83</a:t>
            </a:fld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77"/>
          <p:cNvSpPr/>
          <p:nvPr/>
        </p:nvSpPr>
        <p:spPr>
          <a:xfrm>
            <a:off x="3961210" y="4843462"/>
            <a:ext cx="1221581" cy="18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8"/>
              <a:buFont typeface="Arial"/>
              <a:buNone/>
            </a:pPr>
            <a:fld id="{00000000-1234-1234-1234-123412341234}" type="slidenum">
              <a:rPr lang="en-US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84</a:t>
            </a:fld>
            <a:r>
              <a:rPr lang="en-US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203" name="Google Shape;1203;p77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Determine the extent of the scour / erosion and probable cause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Approach road drainage that is also causing abutment or pier erosion also rated in Abutment/Pier Scour/Erosion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Scour or erosion causing loss of fill material from below or behind backwall rate 4 or less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If stability of structure threatened rate 3 or less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If vertical bank at the abutment rate 3 or less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If loss of fill is safety concern resulting in a hazard, rate 2 or less (e.g. void under approach road)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/>
          </a:p>
        </p:txBody>
      </p:sp>
      <p:sp>
        <p:nvSpPr>
          <p:cNvPr id="1204" name="Google Shape;1204;p77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Scour / Erosion</a:t>
            </a:r>
            <a:endParaRPr/>
          </a:p>
        </p:txBody>
      </p:sp>
      <p:sp>
        <p:nvSpPr>
          <p:cNvPr id="1205" name="Google Shape;1205;p77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84</a:t>
            </a:fld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78"/>
          <p:cNvSpPr/>
          <p:nvPr/>
        </p:nvSpPr>
        <p:spPr>
          <a:xfrm>
            <a:off x="3961210" y="4843462"/>
            <a:ext cx="1221581" cy="18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8"/>
              <a:buFont typeface="Arial"/>
              <a:buNone/>
            </a:pPr>
            <a:fld id="{00000000-1234-1234-1234-123412341234}" type="slidenum">
              <a:rPr lang="en-US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85</a:t>
            </a:fld>
            <a:r>
              <a:rPr lang="en-US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211" name="Google Shape;1211;p78"/>
          <p:cNvSpPr/>
          <p:nvPr/>
        </p:nvSpPr>
        <p:spPr>
          <a:xfrm>
            <a:off x="2776240" y="1143000"/>
            <a:ext cx="3519190" cy="120551"/>
          </a:xfrm>
          <a:prstGeom prst="rect">
            <a:avLst/>
          </a:pr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2" name="Google Shape;1212;p78"/>
          <p:cNvSpPr/>
          <p:nvPr/>
        </p:nvSpPr>
        <p:spPr>
          <a:xfrm>
            <a:off x="2776240" y="1138536"/>
            <a:ext cx="3523655" cy="8930"/>
          </a:xfrm>
          <a:custGeom>
            <a:avLst/>
            <a:gdLst/>
            <a:ahLst/>
            <a:cxnLst/>
            <a:rect l="l" t="t" r="r" b="b"/>
            <a:pathLst>
              <a:path w="19732" h="51" extrusionOk="0">
                <a:moveTo>
                  <a:pt x="19732" y="25"/>
                </a:moveTo>
                <a:lnTo>
                  <a:pt x="19706" y="0"/>
                </a:lnTo>
                <a:lnTo>
                  <a:pt x="0" y="0"/>
                </a:lnTo>
                <a:lnTo>
                  <a:pt x="0" y="51"/>
                </a:lnTo>
                <a:lnTo>
                  <a:pt x="19706" y="51"/>
                </a:lnTo>
                <a:lnTo>
                  <a:pt x="19681" y="25"/>
                </a:lnTo>
                <a:lnTo>
                  <a:pt x="19732" y="25"/>
                </a:lnTo>
                <a:lnTo>
                  <a:pt x="19732" y="0"/>
                </a:lnTo>
                <a:lnTo>
                  <a:pt x="19706" y="0"/>
                </a:lnTo>
                <a:lnTo>
                  <a:pt x="19732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3" name="Google Shape;1213;p78"/>
          <p:cNvSpPr/>
          <p:nvPr/>
        </p:nvSpPr>
        <p:spPr>
          <a:xfrm>
            <a:off x="6290965" y="1143000"/>
            <a:ext cx="8930" cy="125016"/>
          </a:xfrm>
          <a:custGeom>
            <a:avLst/>
            <a:gdLst/>
            <a:ahLst/>
            <a:cxnLst/>
            <a:rect l="l" t="t" r="r" b="b"/>
            <a:pathLst>
              <a:path w="51" h="702" extrusionOk="0">
                <a:moveTo>
                  <a:pt x="25" y="702"/>
                </a:moveTo>
                <a:lnTo>
                  <a:pt x="51" y="676"/>
                </a:lnTo>
                <a:lnTo>
                  <a:pt x="51" y="0"/>
                </a:lnTo>
                <a:lnTo>
                  <a:pt x="0" y="0"/>
                </a:lnTo>
                <a:lnTo>
                  <a:pt x="0" y="676"/>
                </a:lnTo>
                <a:lnTo>
                  <a:pt x="25" y="651"/>
                </a:lnTo>
                <a:lnTo>
                  <a:pt x="25" y="702"/>
                </a:lnTo>
                <a:lnTo>
                  <a:pt x="51" y="702"/>
                </a:lnTo>
                <a:lnTo>
                  <a:pt x="51" y="676"/>
                </a:lnTo>
                <a:lnTo>
                  <a:pt x="25" y="70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4" name="Google Shape;1214;p78"/>
          <p:cNvSpPr/>
          <p:nvPr/>
        </p:nvSpPr>
        <p:spPr>
          <a:xfrm>
            <a:off x="2771775" y="1259086"/>
            <a:ext cx="3523655" cy="8930"/>
          </a:xfrm>
          <a:custGeom>
            <a:avLst/>
            <a:gdLst/>
            <a:ahLst/>
            <a:cxnLst/>
            <a:rect l="l" t="t" r="r" b="b"/>
            <a:pathLst>
              <a:path w="19731" h="51" extrusionOk="0">
                <a:moveTo>
                  <a:pt x="0" y="25"/>
                </a:moveTo>
                <a:lnTo>
                  <a:pt x="25" y="51"/>
                </a:lnTo>
                <a:lnTo>
                  <a:pt x="19731" y="51"/>
                </a:lnTo>
                <a:lnTo>
                  <a:pt x="19731" y="0"/>
                </a:lnTo>
                <a:lnTo>
                  <a:pt x="25" y="0"/>
                </a:lnTo>
                <a:lnTo>
                  <a:pt x="51" y="25"/>
                </a:lnTo>
                <a:lnTo>
                  <a:pt x="0" y="25"/>
                </a:lnTo>
                <a:lnTo>
                  <a:pt x="0" y="51"/>
                </a:lnTo>
                <a:lnTo>
                  <a:pt x="25" y="51"/>
                </a:lnTo>
                <a:lnTo>
                  <a:pt x="0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5" name="Google Shape;1215;p78"/>
          <p:cNvSpPr/>
          <p:nvPr/>
        </p:nvSpPr>
        <p:spPr>
          <a:xfrm>
            <a:off x="2771775" y="1138535"/>
            <a:ext cx="8930" cy="125016"/>
          </a:xfrm>
          <a:custGeom>
            <a:avLst/>
            <a:gdLst/>
            <a:ahLst/>
            <a:cxnLst/>
            <a:rect l="l" t="t" r="r" b="b"/>
            <a:pathLst>
              <a:path w="51" h="701" extrusionOk="0">
                <a:moveTo>
                  <a:pt x="25" y="0"/>
                </a:moveTo>
                <a:lnTo>
                  <a:pt x="0" y="25"/>
                </a:lnTo>
                <a:lnTo>
                  <a:pt x="0" y="701"/>
                </a:lnTo>
                <a:lnTo>
                  <a:pt x="51" y="701"/>
                </a:lnTo>
                <a:lnTo>
                  <a:pt x="51" y="25"/>
                </a:lnTo>
                <a:lnTo>
                  <a:pt x="25" y="51"/>
                </a:lnTo>
                <a:lnTo>
                  <a:pt x="25" y="0"/>
                </a:lnTo>
                <a:lnTo>
                  <a:pt x="0" y="0"/>
                </a:lnTo>
                <a:lnTo>
                  <a:pt x="0" y="25"/>
                </a:lnTo>
                <a:lnTo>
                  <a:pt x="25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6" name="Google Shape;1216;p78"/>
          <p:cNvSpPr/>
          <p:nvPr/>
        </p:nvSpPr>
        <p:spPr>
          <a:xfrm>
            <a:off x="2776240" y="1263551"/>
            <a:ext cx="1143893" cy="120551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7" name="Google Shape;1217;p78"/>
          <p:cNvSpPr/>
          <p:nvPr/>
        </p:nvSpPr>
        <p:spPr>
          <a:xfrm>
            <a:off x="2776240" y="1379637"/>
            <a:ext cx="1148358" cy="8930"/>
          </a:xfrm>
          <a:custGeom>
            <a:avLst/>
            <a:gdLst/>
            <a:ahLst/>
            <a:cxnLst/>
            <a:rect l="l" t="t" r="r" b="b"/>
            <a:pathLst>
              <a:path w="6429" h="51" extrusionOk="0">
                <a:moveTo>
                  <a:pt x="6379" y="25"/>
                </a:moveTo>
                <a:lnTo>
                  <a:pt x="6404" y="0"/>
                </a:lnTo>
                <a:lnTo>
                  <a:pt x="0" y="0"/>
                </a:lnTo>
                <a:lnTo>
                  <a:pt x="0" y="51"/>
                </a:lnTo>
                <a:lnTo>
                  <a:pt x="6404" y="51"/>
                </a:lnTo>
                <a:lnTo>
                  <a:pt x="6429" y="25"/>
                </a:lnTo>
                <a:lnTo>
                  <a:pt x="6404" y="51"/>
                </a:lnTo>
                <a:lnTo>
                  <a:pt x="6429" y="51"/>
                </a:lnTo>
                <a:lnTo>
                  <a:pt x="6429" y="25"/>
                </a:lnTo>
                <a:lnTo>
                  <a:pt x="6379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8" name="Google Shape;1218;p78"/>
          <p:cNvSpPr/>
          <p:nvPr/>
        </p:nvSpPr>
        <p:spPr>
          <a:xfrm>
            <a:off x="3915668" y="1259086"/>
            <a:ext cx="8930" cy="125016"/>
          </a:xfrm>
          <a:custGeom>
            <a:avLst/>
            <a:gdLst/>
            <a:ahLst/>
            <a:cxnLst/>
            <a:rect l="l" t="t" r="r" b="b"/>
            <a:pathLst>
              <a:path w="50" h="701" extrusionOk="0">
                <a:moveTo>
                  <a:pt x="25" y="51"/>
                </a:moveTo>
                <a:lnTo>
                  <a:pt x="0" y="25"/>
                </a:lnTo>
                <a:lnTo>
                  <a:pt x="0" y="701"/>
                </a:lnTo>
                <a:lnTo>
                  <a:pt x="50" y="701"/>
                </a:lnTo>
                <a:lnTo>
                  <a:pt x="50" y="25"/>
                </a:lnTo>
                <a:lnTo>
                  <a:pt x="25" y="0"/>
                </a:lnTo>
                <a:lnTo>
                  <a:pt x="50" y="25"/>
                </a:lnTo>
                <a:lnTo>
                  <a:pt x="50" y="0"/>
                </a:lnTo>
                <a:lnTo>
                  <a:pt x="25" y="0"/>
                </a:lnTo>
                <a:lnTo>
                  <a:pt x="25" y="5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9" name="Google Shape;1219;p78"/>
          <p:cNvSpPr/>
          <p:nvPr/>
        </p:nvSpPr>
        <p:spPr>
          <a:xfrm>
            <a:off x="2771775" y="1259086"/>
            <a:ext cx="1148358" cy="8930"/>
          </a:xfrm>
          <a:custGeom>
            <a:avLst/>
            <a:gdLst/>
            <a:ahLst/>
            <a:cxnLst/>
            <a:rect l="l" t="t" r="r" b="b"/>
            <a:pathLst>
              <a:path w="6429" h="51" extrusionOk="0">
                <a:moveTo>
                  <a:pt x="51" y="25"/>
                </a:moveTo>
                <a:lnTo>
                  <a:pt x="25" y="51"/>
                </a:lnTo>
                <a:lnTo>
                  <a:pt x="6429" y="51"/>
                </a:lnTo>
                <a:lnTo>
                  <a:pt x="6429" y="0"/>
                </a:lnTo>
                <a:lnTo>
                  <a:pt x="25" y="0"/>
                </a:lnTo>
                <a:lnTo>
                  <a:pt x="0" y="25"/>
                </a:lnTo>
                <a:lnTo>
                  <a:pt x="25" y="0"/>
                </a:lnTo>
                <a:lnTo>
                  <a:pt x="0" y="0"/>
                </a:lnTo>
                <a:lnTo>
                  <a:pt x="0" y="25"/>
                </a:lnTo>
                <a:lnTo>
                  <a:pt x="51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0" name="Google Shape;1220;p78"/>
          <p:cNvSpPr/>
          <p:nvPr/>
        </p:nvSpPr>
        <p:spPr>
          <a:xfrm>
            <a:off x="2771775" y="1263551"/>
            <a:ext cx="8930" cy="125016"/>
          </a:xfrm>
          <a:custGeom>
            <a:avLst/>
            <a:gdLst/>
            <a:ahLst/>
            <a:cxnLst/>
            <a:rect l="l" t="t" r="r" b="b"/>
            <a:pathLst>
              <a:path w="51" h="702" extrusionOk="0">
                <a:moveTo>
                  <a:pt x="25" y="651"/>
                </a:moveTo>
                <a:lnTo>
                  <a:pt x="51" y="676"/>
                </a:lnTo>
                <a:lnTo>
                  <a:pt x="51" y="0"/>
                </a:lnTo>
                <a:lnTo>
                  <a:pt x="0" y="0"/>
                </a:lnTo>
                <a:lnTo>
                  <a:pt x="0" y="676"/>
                </a:lnTo>
                <a:lnTo>
                  <a:pt x="25" y="702"/>
                </a:lnTo>
                <a:lnTo>
                  <a:pt x="0" y="676"/>
                </a:lnTo>
                <a:lnTo>
                  <a:pt x="0" y="702"/>
                </a:lnTo>
                <a:lnTo>
                  <a:pt x="25" y="702"/>
                </a:lnTo>
                <a:lnTo>
                  <a:pt x="25" y="65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1" name="Google Shape;1221;p78"/>
          <p:cNvSpPr/>
          <p:nvPr/>
        </p:nvSpPr>
        <p:spPr>
          <a:xfrm>
            <a:off x="3920133" y="1263551"/>
            <a:ext cx="800100" cy="120551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22" name="Google Shape;1222;p78"/>
          <p:cNvSpPr/>
          <p:nvPr/>
        </p:nvSpPr>
        <p:spPr>
          <a:xfrm>
            <a:off x="3915668" y="1379637"/>
            <a:ext cx="804565" cy="8930"/>
          </a:xfrm>
          <a:custGeom>
            <a:avLst/>
            <a:gdLst/>
            <a:ahLst/>
            <a:cxnLst/>
            <a:rect l="l" t="t" r="r" b="b"/>
            <a:pathLst>
              <a:path w="4508" h="51" extrusionOk="0">
                <a:moveTo>
                  <a:pt x="0" y="25"/>
                </a:moveTo>
                <a:lnTo>
                  <a:pt x="25" y="51"/>
                </a:lnTo>
                <a:lnTo>
                  <a:pt x="4508" y="51"/>
                </a:lnTo>
                <a:lnTo>
                  <a:pt x="4508" y="0"/>
                </a:lnTo>
                <a:lnTo>
                  <a:pt x="25" y="0"/>
                </a:lnTo>
                <a:lnTo>
                  <a:pt x="50" y="25"/>
                </a:lnTo>
                <a:lnTo>
                  <a:pt x="0" y="25"/>
                </a:lnTo>
                <a:lnTo>
                  <a:pt x="0" y="51"/>
                </a:lnTo>
                <a:lnTo>
                  <a:pt x="25" y="51"/>
                </a:lnTo>
                <a:lnTo>
                  <a:pt x="0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3" name="Google Shape;1223;p78"/>
          <p:cNvSpPr/>
          <p:nvPr/>
        </p:nvSpPr>
        <p:spPr>
          <a:xfrm>
            <a:off x="3915668" y="1259086"/>
            <a:ext cx="8930" cy="125016"/>
          </a:xfrm>
          <a:custGeom>
            <a:avLst/>
            <a:gdLst/>
            <a:ahLst/>
            <a:cxnLst/>
            <a:rect l="l" t="t" r="r" b="b"/>
            <a:pathLst>
              <a:path w="50" h="701" extrusionOk="0">
                <a:moveTo>
                  <a:pt x="25" y="0"/>
                </a:moveTo>
                <a:lnTo>
                  <a:pt x="0" y="25"/>
                </a:lnTo>
                <a:lnTo>
                  <a:pt x="0" y="701"/>
                </a:lnTo>
                <a:lnTo>
                  <a:pt x="50" y="701"/>
                </a:lnTo>
                <a:lnTo>
                  <a:pt x="50" y="25"/>
                </a:lnTo>
                <a:lnTo>
                  <a:pt x="25" y="51"/>
                </a:lnTo>
                <a:lnTo>
                  <a:pt x="25" y="0"/>
                </a:lnTo>
                <a:lnTo>
                  <a:pt x="0" y="0"/>
                </a:lnTo>
                <a:lnTo>
                  <a:pt x="0" y="25"/>
                </a:lnTo>
                <a:lnTo>
                  <a:pt x="25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4" name="Google Shape;1224;p78"/>
          <p:cNvSpPr/>
          <p:nvPr/>
        </p:nvSpPr>
        <p:spPr>
          <a:xfrm>
            <a:off x="3920133" y="1259086"/>
            <a:ext cx="805458" cy="8930"/>
          </a:xfrm>
          <a:custGeom>
            <a:avLst/>
            <a:gdLst/>
            <a:ahLst/>
            <a:cxnLst/>
            <a:rect l="l" t="t" r="r" b="b"/>
            <a:pathLst>
              <a:path w="4510" h="51" extrusionOk="0">
                <a:moveTo>
                  <a:pt x="4510" y="25"/>
                </a:moveTo>
                <a:lnTo>
                  <a:pt x="4483" y="0"/>
                </a:lnTo>
                <a:lnTo>
                  <a:pt x="0" y="0"/>
                </a:lnTo>
                <a:lnTo>
                  <a:pt x="0" y="51"/>
                </a:lnTo>
                <a:lnTo>
                  <a:pt x="4483" y="51"/>
                </a:lnTo>
                <a:lnTo>
                  <a:pt x="4459" y="25"/>
                </a:lnTo>
                <a:lnTo>
                  <a:pt x="4510" y="25"/>
                </a:lnTo>
                <a:lnTo>
                  <a:pt x="4510" y="0"/>
                </a:lnTo>
                <a:lnTo>
                  <a:pt x="4483" y="0"/>
                </a:lnTo>
                <a:lnTo>
                  <a:pt x="4510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5" name="Google Shape;1225;p78"/>
          <p:cNvSpPr/>
          <p:nvPr/>
        </p:nvSpPr>
        <p:spPr>
          <a:xfrm>
            <a:off x="4716661" y="1263551"/>
            <a:ext cx="8930" cy="125016"/>
          </a:xfrm>
          <a:custGeom>
            <a:avLst/>
            <a:gdLst/>
            <a:ahLst/>
            <a:cxnLst/>
            <a:rect l="l" t="t" r="r" b="b"/>
            <a:pathLst>
              <a:path w="51" h="702" extrusionOk="0">
                <a:moveTo>
                  <a:pt x="24" y="702"/>
                </a:moveTo>
                <a:lnTo>
                  <a:pt x="51" y="676"/>
                </a:lnTo>
                <a:lnTo>
                  <a:pt x="51" y="0"/>
                </a:lnTo>
                <a:lnTo>
                  <a:pt x="0" y="0"/>
                </a:lnTo>
                <a:lnTo>
                  <a:pt x="0" y="676"/>
                </a:lnTo>
                <a:lnTo>
                  <a:pt x="24" y="651"/>
                </a:lnTo>
                <a:lnTo>
                  <a:pt x="24" y="702"/>
                </a:lnTo>
                <a:lnTo>
                  <a:pt x="51" y="702"/>
                </a:lnTo>
                <a:lnTo>
                  <a:pt x="51" y="676"/>
                </a:lnTo>
                <a:lnTo>
                  <a:pt x="24" y="70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6" name="Google Shape;1226;p78"/>
          <p:cNvSpPr/>
          <p:nvPr/>
        </p:nvSpPr>
        <p:spPr>
          <a:xfrm>
            <a:off x="4967586" y="1263551"/>
            <a:ext cx="233958" cy="120551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27" name="Google Shape;1227;p78"/>
          <p:cNvSpPr/>
          <p:nvPr/>
        </p:nvSpPr>
        <p:spPr>
          <a:xfrm>
            <a:off x="4963121" y="1379637"/>
            <a:ext cx="238423" cy="8930"/>
          </a:xfrm>
          <a:custGeom>
            <a:avLst/>
            <a:gdLst/>
            <a:ahLst/>
            <a:cxnLst/>
            <a:rect l="l" t="t" r="r" b="b"/>
            <a:pathLst>
              <a:path w="1339" h="51" extrusionOk="0">
                <a:moveTo>
                  <a:pt x="0" y="25"/>
                </a:moveTo>
                <a:lnTo>
                  <a:pt x="25" y="51"/>
                </a:lnTo>
                <a:lnTo>
                  <a:pt x="1339" y="51"/>
                </a:lnTo>
                <a:lnTo>
                  <a:pt x="1339" y="0"/>
                </a:lnTo>
                <a:lnTo>
                  <a:pt x="25" y="0"/>
                </a:lnTo>
                <a:lnTo>
                  <a:pt x="51" y="25"/>
                </a:lnTo>
                <a:lnTo>
                  <a:pt x="0" y="25"/>
                </a:lnTo>
                <a:lnTo>
                  <a:pt x="0" y="51"/>
                </a:lnTo>
                <a:lnTo>
                  <a:pt x="25" y="51"/>
                </a:lnTo>
                <a:lnTo>
                  <a:pt x="0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8" name="Google Shape;1228;p78"/>
          <p:cNvSpPr/>
          <p:nvPr/>
        </p:nvSpPr>
        <p:spPr>
          <a:xfrm>
            <a:off x="4963120" y="1259086"/>
            <a:ext cx="8930" cy="125016"/>
          </a:xfrm>
          <a:custGeom>
            <a:avLst/>
            <a:gdLst/>
            <a:ahLst/>
            <a:cxnLst/>
            <a:rect l="l" t="t" r="r" b="b"/>
            <a:pathLst>
              <a:path w="51" h="701" extrusionOk="0">
                <a:moveTo>
                  <a:pt x="25" y="0"/>
                </a:moveTo>
                <a:lnTo>
                  <a:pt x="0" y="25"/>
                </a:lnTo>
                <a:lnTo>
                  <a:pt x="0" y="701"/>
                </a:lnTo>
                <a:lnTo>
                  <a:pt x="51" y="701"/>
                </a:lnTo>
                <a:lnTo>
                  <a:pt x="51" y="25"/>
                </a:lnTo>
                <a:lnTo>
                  <a:pt x="25" y="51"/>
                </a:lnTo>
                <a:lnTo>
                  <a:pt x="25" y="0"/>
                </a:lnTo>
                <a:lnTo>
                  <a:pt x="0" y="0"/>
                </a:lnTo>
                <a:lnTo>
                  <a:pt x="0" y="25"/>
                </a:lnTo>
                <a:lnTo>
                  <a:pt x="25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9" name="Google Shape;1229;p78"/>
          <p:cNvSpPr/>
          <p:nvPr/>
        </p:nvSpPr>
        <p:spPr>
          <a:xfrm>
            <a:off x="4967586" y="1259086"/>
            <a:ext cx="238422" cy="8930"/>
          </a:xfrm>
          <a:custGeom>
            <a:avLst/>
            <a:gdLst/>
            <a:ahLst/>
            <a:cxnLst/>
            <a:rect l="l" t="t" r="r" b="b"/>
            <a:pathLst>
              <a:path w="1339" h="51" extrusionOk="0">
                <a:moveTo>
                  <a:pt x="1339" y="25"/>
                </a:moveTo>
                <a:lnTo>
                  <a:pt x="1314" y="0"/>
                </a:lnTo>
                <a:lnTo>
                  <a:pt x="0" y="0"/>
                </a:lnTo>
                <a:lnTo>
                  <a:pt x="0" y="51"/>
                </a:lnTo>
                <a:lnTo>
                  <a:pt x="1314" y="51"/>
                </a:lnTo>
                <a:lnTo>
                  <a:pt x="1289" y="25"/>
                </a:lnTo>
                <a:lnTo>
                  <a:pt x="1339" y="25"/>
                </a:lnTo>
                <a:lnTo>
                  <a:pt x="1339" y="0"/>
                </a:lnTo>
                <a:lnTo>
                  <a:pt x="1314" y="0"/>
                </a:lnTo>
                <a:lnTo>
                  <a:pt x="1339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0" name="Google Shape;1230;p78"/>
          <p:cNvSpPr/>
          <p:nvPr/>
        </p:nvSpPr>
        <p:spPr>
          <a:xfrm>
            <a:off x="5197078" y="1263551"/>
            <a:ext cx="8930" cy="125016"/>
          </a:xfrm>
          <a:custGeom>
            <a:avLst/>
            <a:gdLst/>
            <a:ahLst/>
            <a:cxnLst/>
            <a:rect l="l" t="t" r="r" b="b"/>
            <a:pathLst>
              <a:path w="50" h="702" extrusionOk="0">
                <a:moveTo>
                  <a:pt x="25" y="702"/>
                </a:moveTo>
                <a:lnTo>
                  <a:pt x="50" y="676"/>
                </a:lnTo>
                <a:lnTo>
                  <a:pt x="50" y="0"/>
                </a:lnTo>
                <a:lnTo>
                  <a:pt x="0" y="0"/>
                </a:lnTo>
                <a:lnTo>
                  <a:pt x="0" y="676"/>
                </a:lnTo>
                <a:lnTo>
                  <a:pt x="25" y="651"/>
                </a:lnTo>
                <a:lnTo>
                  <a:pt x="25" y="702"/>
                </a:lnTo>
                <a:lnTo>
                  <a:pt x="50" y="702"/>
                </a:lnTo>
                <a:lnTo>
                  <a:pt x="50" y="676"/>
                </a:lnTo>
                <a:lnTo>
                  <a:pt x="25" y="70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1" name="Google Shape;1231;p78"/>
          <p:cNvSpPr/>
          <p:nvPr/>
        </p:nvSpPr>
        <p:spPr>
          <a:xfrm>
            <a:off x="4720233" y="1263551"/>
            <a:ext cx="247353" cy="120551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2" name="Google Shape;1232;p78"/>
          <p:cNvSpPr/>
          <p:nvPr/>
        </p:nvSpPr>
        <p:spPr>
          <a:xfrm>
            <a:off x="4720233" y="1379637"/>
            <a:ext cx="251817" cy="8930"/>
          </a:xfrm>
          <a:custGeom>
            <a:avLst/>
            <a:gdLst/>
            <a:ahLst/>
            <a:cxnLst/>
            <a:rect l="l" t="t" r="r" b="b"/>
            <a:pathLst>
              <a:path w="1407" h="51" extrusionOk="0">
                <a:moveTo>
                  <a:pt x="1356" y="25"/>
                </a:moveTo>
                <a:lnTo>
                  <a:pt x="1381" y="0"/>
                </a:lnTo>
                <a:lnTo>
                  <a:pt x="0" y="0"/>
                </a:lnTo>
                <a:lnTo>
                  <a:pt x="0" y="51"/>
                </a:lnTo>
                <a:lnTo>
                  <a:pt x="1381" y="51"/>
                </a:lnTo>
                <a:lnTo>
                  <a:pt x="1407" y="25"/>
                </a:lnTo>
                <a:lnTo>
                  <a:pt x="1381" y="51"/>
                </a:lnTo>
                <a:lnTo>
                  <a:pt x="1407" y="51"/>
                </a:lnTo>
                <a:lnTo>
                  <a:pt x="1407" y="25"/>
                </a:lnTo>
                <a:lnTo>
                  <a:pt x="1356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3" name="Google Shape;1233;p78"/>
          <p:cNvSpPr/>
          <p:nvPr/>
        </p:nvSpPr>
        <p:spPr>
          <a:xfrm>
            <a:off x="4963120" y="1259086"/>
            <a:ext cx="8930" cy="125016"/>
          </a:xfrm>
          <a:custGeom>
            <a:avLst/>
            <a:gdLst/>
            <a:ahLst/>
            <a:cxnLst/>
            <a:rect l="l" t="t" r="r" b="b"/>
            <a:pathLst>
              <a:path w="51" h="701" extrusionOk="0">
                <a:moveTo>
                  <a:pt x="25" y="51"/>
                </a:moveTo>
                <a:lnTo>
                  <a:pt x="0" y="25"/>
                </a:lnTo>
                <a:lnTo>
                  <a:pt x="0" y="701"/>
                </a:lnTo>
                <a:lnTo>
                  <a:pt x="51" y="701"/>
                </a:lnTo>
                <a:lnTo>
                  <a:pt x="51" y="25"/>
                </a:lnTo>
                <a:lnTo>
                  <a:pt x="25" y="0"/>
                </a:lnTo>
                <a:lnTo>
                  <a:pt x="51" y="25"/>
                </a:lnTo>
                <a:lnTo>
                  <a:pt x="51" y="0"/>
                </a:lnTo>
                <a:lnTo>
                  <a:pt x="25" y="0"/>
                </a:lnTo>
                <a:lnTo>
                  <a:pt x="25" y="5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4" name="Google Shape;1234;p78"/>
          <p:cNvSpPr/>
          <p:nvPr/>
        </p:nvSpPr>
        <p:spPr>
          <a:xfrm>
            <a:off x="4716661" y="1259086"/>
            <a:ext cx="250925" cy="8930"/>
          </a:xfrm>
          <a:custGeom>
            <a:avLst/>
            <a:gdLst/>
            <a:ahLst/>
            <a:cxnLst/>
            <a:rect l="l" t="t" r="r" b="b"/>
            <a:pathLst>
              <a:path w="1405" h="51" extrusionOk="0">
                <a:moveTo>
                  <a:pt x="51" y="25"/>
                </a:moveTo>
                <a:lnTo>
                  <a:pt x="24" y="51"/>
                </a:lnTo>
                <a:lnTo>
                  <a:pt x="1405" y="51"/>
                </a:lnTo>
                <a:lnTo>
                  <a:pt x="1405" y="0"/>
                </a:lnTo>
                <a:lnTo>
                  <a:pt x="24" y="0"/>
                </a:lnTo>
                <a:lnTo>
                  <a:pt x="0" y="25"/>
                </a:lnTo>
                <a:lnTo>
                  <a:pt x="24" y="0"/>
                </a:lnTo>
                <a:lnTo>
                  <a:pt x="0" y="0"/>
                </a:lnTo>
                <a:lnTo>
                  <a:pt x="0" y="25"/>
                </a:lnTo>
                <a:lnTo>
                  <a:pt x="51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5" name="Google Shape;1235;p78"/>
          <p:cNvSpPr/>
          <p:nvPr/>
        </p:nvSpPr>
        <p:spPr>
          <a:xfrm>
            <a:off x="4716661" y="1263551"/>
            <a:ext cx="8930" cy="125016"/>
          </a:xfrm>
          <a:custGeom>
            <a:avLst/>
            <a:gdLst/>
            <a:ahLst/>
            <a:cxnLst/>
            <a:rect l="l" t="t" r="r" b="b"/>
            <a:pathLst>
              <a:path w="51" h="702" extrusionOk="0">
                <a:moveTo>
                  <a:pt x="24" y="651"/>
                </a:moveTo>
                <a:lnTo>
                  <a:pt x="51" y="676"/>
                </a:lnTo>
                <a:lnTo>
                  <a:pt x="51" y="0"/>
                </a:lnTo>
                <a:lnTo>
                  <a:pt x="0" y="0"/>
                </a:lnTo>
                <a:lnTo>
                  <a:pt x="0" y="676"/>
                </a:lnTo>
                <a:lnTo>
                  <a:pt x="24" y="702"/>
                </a:lnTo>
                <a:lnTo>
                  <a:pt x="0" y="676"/>
                </a:lnTo>
                <a:lnTo>
                  <a:pt x="0" y="702"/>
                </a:lnTo>
                <a:lnTo>
                  <a:pt x="24" y="702"/>
                </a:lnTo>
                <a:lnTo>
                  <a:pt x="24" y="65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6" name="Google Shape;1236;p78"/>
          <p:cNvSpPr/>
          <p:nvPr/>
        </p:nvSpPr>
        <p:spPr>
          <a:xfrm>
            <a:off x="5201544" y="1263551"/>
            <a:ext cx="1087636" cy="120551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7" name="Google Shape;1237;p78"/>
          <p:cNvSpPr/>
          <p:nvPr/>
        </p:nvSpPr>
        <p:spPr>
          <a:xfrm>
            <a:off x="5201543" y="1379637"/>
            <a:ext cx="1092101" cy="8930"/>
          </a:xfrm>
          <a:custGeom>
            <a:avLst/>
            <a:gdLst/>
            <a:ahLst/>
            <a:cxnLst/>
            <a:rect l="l" t="t" r="r" b="b"/>
            <a:pathLst>
              <a:path w="6114" h="51" extrusionOk="0">
                <a:moveTo>
                  <a:pt x="6064" y="25"/>
                </a:moveTo>
                <a:lnTo>
                  <a:pt x="6089" y="0"/>
                </a:lnTo>
                <a:lnTo>
                  <a:pt x="0" y="0"/>
                </a:lnTo>
                <a:lnTo>
                  <a:pt x="0" y="51"/>
                </a:lnTo>
                <a:lnTo>
                  <a:pt x="6089" y="51"/>
                </a:lnTo>
                <a:lnTo>
                  <a:pt x="6114" y="25"/>
                </a:lnTo>
                <a:lnTo>
                  <a:pt x="6089" y="51"/>
                </a:lnTo>
                <a:lnTo>
                  <a:pt x="6114" y="51"/>
                </a:lnTo>
                <a:lnTo>
                  <a:pt x="6114" y="25"/>
                </a:lnTo>
                <a:lnTo>
                  <a:pt x="6064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8" name="Google Shape;1238;p78"/>
          <p:cNvSpPr/>
          <p:nvPr/>
        </p:nvSpPr>
        <p:spPr>
          <a:xfrm>
            <a:off x="6284714" y="1259086"/>
            <a:ext cx="8930" cy="125016"/>
          </a:xfrm>
          <a:custGeom>
            <a:avLst/>
            <a:gdLst/>
            <a:ahLst/>
            <a:cxnLst/>
            <a:rect l="l" t="t" r="r" b="b"/>
            <a:pathLst>
              <a:path w="50" h="701" extrusionOk="0">
                <a:moveTo>
                  <a:pt x="25" y="51"/>
                </a:moveTo>
                <a:lnTo>
                  <a:pt x="0" y="25"/>
                </a:lnTo>
                <a:lnTo>
                  <a:pt x="0" y="701"/>
                </a:lnTo>
                <a:lnTo>
                  <a:pt x="50" y="701"/>
                </a:lnTo>
                <a:lnTo>
                  <a:pt x="50" y="25"/>
                </a:lnTo>
                <a:lnTo>
                  <a:pt x="25" y="0"/>
                </a:lnTo>
                <a:lnTo>
                  <a:pt x="50" y="25"/>
                </a:lnTo>
                <a:lnTo>
                  <a:pt x="50" y="0"/>
                </a:lnTo>
                <a:lnTo>
                  <a:pt x="25" y="0"/>
                </a:lnTo>
                <a:lnTo>
                  <a:pt x="25" y="5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9" name="Google Shape;1239;p78"/>
          <p:cNvSpPr/>
          <p:nvPr/>
        </p:nvSpPr>
        <p:spPr>
          <a:xfrm>
            <a:off x="5197078" y="1259086"/>
            <a:ext cx="1092101" cy="8930"/>
          </a:xfrm>
          <a:custGeom>
            <a:avLst/>
            <a:gdLst/>
            <a:ahLst/>
            <a:cxnLst/>
            <a:rect l="l" t="t" r="r" b="b"/>
            <a:pathLst>
              <a:path w="6114" h="51" extrusionOk="0">
                <a:moveTo>
                  <a:pt x="50" y="25"/>
                </a:moveTo>
                <a:lnTo>
                  <a:pt x="25" y="51"/>
                </a:lnTo>
                <a:lnTo>
                  <a:pt x="6114" y="51"/>
                </a:lnTo>
                <a:lnTo>
                  <a:pt x="6114" y="0"/>
                </a:lnTo>
                <a:lnTo>
                  <a:pt x="25" y="0"/>
                </a:lnTo>
                <a:lnTo>
                  <a:pt x="0" y="25"/>
                </a:lnTo>
                <a:lnTo>
                  <a:pt x="25" y="0"/>
                </a:lnTo>
                <a:lnTo>
                  <a:pt x="0" y="0"/>
                </a:lnTo>
                <a:lnTo>
                  <a:pt x="0" y="25"/>
                </a:lnTo>
                <a:lnTo>
                  <a:pt x="50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0" name="Google Shape;1240;p78"/>
          <p:cNvSpPr/>
          <p:nvPr/>
        </p:nvSpPr>
        <p:spPr>
          <a:xfrm>
            <a:off x="5197078" y="1263551"/>
            <a:ext cx="8930" cy="125016"/>
          </a:xfrm>
          <a:custGeom>
            <a:avLst/>
            <a:gdLst/>
            <a:ahLst/>
            <a:cxnLst/>
            <a:rect l="l" t="t" r="r" b="b"/>
            <a:pathLst>
              <a:path w="50" h="702" extrusionOk="0">
                <a:moveTo>
                  <a:pt x="25" y="651"/>
                </a:moveTo>
                <a:lnTo>
                  <a:pt x="50" y="676"/>
                </a:lnTo>
                <a:lnTo>
                  <a:pt x="50" y="0"/>
                </a:lnTo>
                <a:lnTo>
                  <a:pt x="0" y="0"/>
                </a:lnTo>
                <a:lnTo>
                  <a:pt x="0" y="676"/>
                </a:lnTo>
                <a:lnTo>
                  <a:pt x="25" y="702"/>
                </a:lnTo>
                <a:lnTo>
                  <a:pt x="0" y="676"/>
                </a:lnTo>
                <a:lnTo>
                  <a:pt x="0" y="702"/>
                </a:lnTo>
                <a:lnTo>
                  <a:pt x="25" y="702"/>
                </a:lnTo>
                <a:lnTo>
                  <a:pt x="25" y="65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1" name="Google Shape;1241;p78"/>
          <p:cNvSpPr/>
          <p:nvPr/>
        </p:nvSpPr>
        <p:spPr>
          <a:xfrm>
            <a:off x="4947047" y="1154609"/>
            <a:ext cx="532197" cy="11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31"/>
              <a:buFont typeface="Arial"/>
              <a:buNone/>
            </a:pPr>
            <a:r>
              <a:rPr lang="en-US" sz="73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Substructure</a:t>
            </a: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2" name="Google Shape;1242;p78"/>
          <p:cNvSpPr/>
          <p:nvPr/>
        </p:nvSpPr>
        <p:spPr>
          <a:xfrm>
            <a:off x="5245298" y="1295698"/>
            <a:ext cx="43756" cy="58043"/>
          </a:xfrm>
          <a:custGeom>
            <a:avLst/>
            <a:gdLst/>
            <a:ahLst/>
            <a:cxnLst/>
            <a:rect l="l" t="t" r="r" b="b"/>
            <a:pathLst>
              <a:path w="242" h="325" extrusionOk="0">
                <a:moveTo>
                  <a:pt x="0" y="325"/>
                </a:moveTo>
                <a:lnTo>
                  <a:pt x="0" y="0"/>
                </a:lnTo>
                <a:lnTo>
                  <a:pt x="235" y="0"/>
                </a:lnTo>
                <a:lnTo>
                  <a:pt x="235" y="39"/>
                </a:lnTo>
                <a:lnTo>
                  <a:pt x="43" y="39"/>
                </a:lnTo>
                <a:lnTo>
                  <a:pt x="43" y="138"/>
                </a:lnTo>
                <a:lnTo>
                  <a:pt x="222" y="138"/>
                </a:lnTo>
                <a:lnTo>
                  <a:pt x="222" y="175"/>
                </a:lnTo>
                <a:lnTo>
                  <a:pt x="43" y="175"/>
                </a:lnTo>
                <a:lnTo>
                  <a:pt x="43" y="286"/>
                </a:lnTo>
                <a:lnTo>
                  <a:pt x="242" y="286"/>
                </a:lnTo>
                <a:lnTo>
                  <a:pt x="242" y="325"/>
                </a:lnTo>
                <a:lnTo>
                  <a:pt x="0" y="3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3" name="Google Shape;1243;p78"/>
          <p:cNvSpPr/>
          <p:nvPr/>
        </p:nvSpPr>
        <p:spPr>
          <a:xfrm>
            <a:off x="5293519" y="1311772"/>
            <a:ext cx="39291" cy="41969"/>
          </a:xfrm>
          <a:custGeom>
            <a:avLst/>
            <a:gdLst/>
            <a:ahLst/>
            <a:cxnLst/>
            <a:rect l="l" t="t" r="r" b="b"/>
            <a:pathLst>
              <a:path w="220" h="235" extrusionOk="0">
                <a:moveTo>
                  <a:pt x="0" y="235"/>
                </a:moveTo>
                <a:lnTo>
                  <a:pt x="86" y="113"/>
                </a:lnTo>
                <a:lnTo>
                  <a:pt x="6" y="0"/>
                </a:lnTo>
                <a:lnTo>
                  <a:pt x="56" y="0"/>
                </a:lnTo>
                <a:lnTo>
                  <a:pt x="92" y="54"/>
                </a:lnTo>
                <a:lnTo>
                  <a:pt x="94" y="58"/>
                </a:lnTo>
                <a:lnTo>
                  <a:pt x="97" y="62"/>
                </a:lnTo>
                <a:lnTo>
                  <a:pt x="99" y="66"/>
                </a:lnTo>
                <a:lnTo>
                  <a:pt x="102" y="69"/>
                </a:lnTo>
                <a:lnTo>
                  <a:pt x="103" y="73"/>
                </a:lnTo>
                <a:lnTo>
                  <a:pt x="106" y="75"/>
                </a:lnTo>
                <a:lnTo>
                  <a:pt x="107" y="78"/>
                </a:lnTo>
                <a:lnTo>
                  <a:pt x="108" y="80"/>
                </a:lnTo>
                <a:lnTo>
                  <a:pt x="111" y="78"/>
                </a:lnTo>
                <a:lnTo>
                  <a:pt x="113" y="74"/>
                </a:lnTo>
                <a:lnTo>
                  <a:pt x="116" y="71"/>
                </a:lnTo>
                <a:lnTo>
                  <a:pt x="118" y="67"/>
                </a:lnTo>
                <a:lnTo>
                  <a:pt x="121" y="64"/>
                </a:lnTo>
                <a:lnTo>
                  <a:pt x="123" y="61"/>
                </a:lnTo>
                <a:lnTo>
                  <a:pt x="124" y="58"/>
                </a:lnTo>
                <a:lnTo>
                  <a:pt x="127" y="56"/>
                </a:lnTo>
                <a:lnTo>
                  <a:pt x="167" y="0"/>
                </a:lnTo>
                <a:lnTo>
                  <a:pt x="214" y="0"/>
                </a:lnTo>
                <a:lnTo>
                  <a:pt x="133" y="110"/>
                </a:lnTo>
                <a:lnTo>
                  <a:pt x="220" y="235"/>
                </a:lnTo>
                <a:lnTo>
                  <a:pt x="172" y="235"/>
                </a:lnTo>
                <a:lnTo>
                  <a:pt x="123" y="161"/>
                </a:lnTo>
                <a:lnTo>
                  <a:pt x="111" y="141"/>
                </a:lnTo>
                <a:lnTo>
                  <a:pt x="48" y="235"/>
                </a:lnTo>
                <a:lnTo>
                  <a:pt x="0" y="23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4" name="Google Shape;1244;p78"/>
          <p:cNvSpPr/>
          <p:nvPr/>
        </p:nvSpPr>
        <p:spPr>
          <a:xfrm>
            <a:off x="5339061" y="1310878"/>
            <a:ext cx="36611" cy="58936"/>
          </a:xfrm>
          <a:custGeom>
            <a:avLst/>
            <a:gdLst/>
            <a:ahLst/>
            <a:cxnLst/>
            <a:rect l="l" t="t" r="r" b="b"/>
            <a:pathLst>
              <a:path w="204" h="329" extrusionOk="0">
                <a:moveTo>
                  <a:pt x="0" y="329"/>
                </a:moveTo>
                <a:lnTo>
                  <a:pt x="0" y="5"/>
                </a:lnTo>
                <a:lnTo>
                  <a:pt x="36" y="5"/>
                </a:lnTo>
                <a:lnTo>
                  <a:pt x="36" y="36"/>
                </a:lnTo>
                <a:lnTo>
                  <a:pt x="40" y="31"/>
                </a:lnTo>
                <a:lnTo>
                  <a:pt x="42" y="27"/>
                </a:lnTo>
                <a:lnTo>
                  <a:pt x="46" y="23"/>
                </a:lnTo>
                <a:lnTo>
                  <a:pt x="50" y="20"/>
                </a:lnTo>
                <a:lnTo>
                  <a:pt x="53" y="16"/>
                </a:lnTo>
                <a:lnTo>
                  <a:pt x="57" y="13"/>
                </a:lnTo>
                <a:lnTo>
                  <a:pt x="61" y="11"/>
                </a:lnTo>
                <a:lnTo>
                  <a:pt x="65" y="8"/>
                </a:lnTo>
                <a:lnTo>
                  <a:pt x="69" y="6"/>
                </a:lnTo>
                <a:lnTo>
                  <a:pt x="73" y="5"/>
                </a:lnTo>
                <a:lnTo>
                  <a:pt x="78" y="3"/>
                </a:lnTo>
                <a:lnTo>
                  <a:pt x="83" y="1"/>
                </a:lnTo>
                <a:lnTo>
                  <a:pt x="88" y="1"/>
                </a:lnTo>
                <a:lnTo>
                  <a:pt x="93" y="0"/>
                </a:lnTo>
                <a:lnTo>
                  <a:pt x="98" y="0"/>
                </a:lnTo>
                <a:lnTo>
                  <a:pt x="104" y="0"/>
                </a:lnTo>
                <a:lnTo>
                  <a:pt x="112" y="0"/>
                </a:lnTo>
                <a:lnTo>
                  <a:pt x="119" y="0"/>
                </a:lnTo>
                <a:lnTo>
                  <a:pt x="126" y="1"/>
                </a:lnTo>
                <a:lnTo>
                  <a:pt x="133" y="3"/>
                </a:lnTo>
                <a:lnTo>
                  <a:pt x="139" y="6"/>
                </a:lnTo>
                <a:lnTo>
                  <a:pt x="145" y="8"/>
                </a:lnTo>
                <a:lnTo>
                  <a:pt x="152" y="11"/>
                </a:lnTo>
                <a:lnTo>
                  <a:pt x="157" y="15"/>
                </a:lnTo>
                <a:lnTo>
                  <a:pt x="163" y="18"/>
                </a:lnTo>
                <a:lnTo>
                  <a:pt x="168" y="23"/>
                </a:lnTo>
                <a:lnTo>
                  <a:pt x="173" y="28"/>
                </a:lnTo>
                <a:lnTo>
                  <a:pt x="178" y="33"/>
                </a:lnTo>
                <a:lnTo>
                  <a:pt x="182" y="39"/>
                </a:lnTo>
                <a:lnTo>
                  <a:pt x="185" y="46"/>
                </a:lnTo>
                <a:lnTo>
                  <a:pt x="189" y="52"/>
                </a:lnTo>
                <a:lnTo>
                  <a:pt x="192" y="58"/>
                </a:lnTo>
                <a:lnTo>
                  <a:pt x="195" y="66"/>
                </a:lnTo>
                <a:lnTo>
                  <a:pt x="198" y="73"/>
                </a:lnTo>
                <a:lnTo>
                  <a:pt x="199" y="80"/>
                </a:lnTo>
                <a:lnTo>
                  <a:pt x="201" y="88"/>
                </a:lnTo>
                <a:lnTo>
                  <a:pt x="203" y="95"/>
                </a:lnTo>
                <a:lnTo>
                  <a:pt x="203" y="104"/>
                </a:lnTo>
                <a:lnTo>
                  <a:pt x="204" y="112"/>
                </a:lnTo>
                <a:lnTo>
                  <a:pt x="204" y="120"/>
                </a:lnTo>
                <a:lnTo>
                  <a:pt x="204" y="129"/>
                </a:lnTo>
                <a:lnTo>
                  <a:pt x="203" y="138"/>
                </a:lnTo>
                <a:lnTo>
                  <a:pt x="201" y="146"/>
                </a:lnTo>
                <a:lnTo>
                  <a:pt x="200" y="155"/>
                </a:lnTo>
                <a:lnTo>
                  <a:pt x="199" y="163"/>
                </a:lnTo>
                <a:lnTo>
                  <a:pt x="196" y="170"/>
                </a:lnTo>
                <a:lnTo>
                  <a:pt x="194" y="177"/>
                </a:lnTo>
                <a:lnTo>
                  <a:pt x="190" y="185"/>
                </a:lnTo>
                <a:lnTo>
                  <a:pt x="188" y="192"/>
                </a:lnTo>
                <a:lnTo>
                  <a:pt x="184" y="199"/>
                </a:lnTo>
                <a:lnTo>
                  <a:pt x="179" y="205"/>
                </a:lnTo>
                <a:lnTo>
                  <a:pt x="175" y="211"/>
                </a:lnTo>
                <a:lnTo>
                  <a:pt x="170" y="216"/>
                </a:lnTo>
                <a:lnTo>
                  <a:pt x="165" y="221"/>
                </a:lnTo>
                <a:lnTo>
                  <a:pt x="159" y="226"/>
                </a:lnTo>
                <a:lnTo>
                  <a:pt x="153" y="230"/>
                </a:lnTo>
                <a:lnTo>
                  <a:pt x="147" y="233"/>
                </a:lnTo>
                <a:lnTo>
                  <a:pt x="140" y="236"/>
                </a:lnTo>
                <a:lnTo>
                  <a:pt x="134" y="238"/>
                </a:lnTo>
                <a:lnTo>
                  <a:pt x="128" y="241"/>
                </a:lnTo>
                <a:lnTo>
                  <a:pt x="122" y="243"/>
                </a:lnTo>
                <a:lnTo>
                  <a:pt x="114" y="245"/>
                </a:lnTo>
                <a:lnTo>
                  <a:pt x="108" y="245"/>
                </a:lnTo>
                <a:lnTo>
                  <a:pt x="101" y="245"/>
                </a:lnTo>
                <a:lnTo>
                  <a:pt x="96" y="245"/>
                </a:lnTo>
                <a:lnTo>
                  <a:pt x="92" y="245"/>
                </a:lnTo>
                <a:lnTo>
                  <a:pt x="87" y="243"/>
                </a:lnTo>
                <a:lnTo>
                  <a:pt x="82" y="243"/>
                </a:lnTo>
                <a:lnTo>
                  <a:pt x="78" y="242"/>
                </a:lnTo>
                <a:lnTo>
                  <a:pt x="73" y="240"/>
                </a:lnTo>
                <a:lnTo>
                  <a:pt x="69" y="238"/>
                </a:lnTo>
                <a:lnTo>
                  <a:pt x="66" y="237"/>
                </a:lnTo>
                <a:lnTo>
                  <a:pt x="62" y="235"/>
                </a:lnTo>
                <a:lnTo>
                  <a:pt x="58" y="232"/>
                </a:lnTo>
                <a:lnTo>
                  <a:pt x="55" y="230"/>
                </a:lnTo>
                <a:lnTo>
                  <a:pt x="51" y="227"/>
                </a:lnTo>
                <a:lnTo>
                  <a:pt x="48" y="225"/>
                </a:lnTo>
                <a:lnTo>
                  <a:pt x="45" y="221"/>
                </a:lnTo>
                <a:lnTo>
                  <a:pt x="42" y="218"/>
                </a:lnTo>
                <a:lnTo>
                  <a:pt x="40" y="215"/>
                </a:lnTo>
                <a:lnTo>
                  <a:pt x="40" y="329"/>
                </a:lnTo>
                <a:lnTo>
                  <a:pt x="0" y="329"/>
                </a:lnTo>
                <a:close/>
                <a:moveTo>
                  <a:pt x="36" y="124"/>
                </a:moveTo>
                <a:lnTo>
                  <a:pt x="36" y="134"/>
                </a:lnTo>
                <a:lnTo>
                  <a:pt x="37" y="145"/>
                </a:lnTo>
                <a:lnTo>
                  <a:pt x="38" y="154"/>
                </a:lnTo>
                <a:lnTo>
                  <a:pt x="40" y="163"/>
                </a:lnTo>
                <a:lnTo>
                  <a:pt x="43" y="171"/>
                </a:lnTo>
                <a:lnTo>
                  <a:pt x="46" y="179"/>
                </a:lnTo>
                <a:lnTo>
                  <a:pt x="50" y="185"/>
                </a:lnTo>
                <a:lnTo>
                  <a:pt x="55" y="191"/>
                </a:lnTo>
                <a:lnTo>
                  <a:pt x="58" y="196"/>
                </a:lnTo>
                <a:lnTo>
                  <a:pt x="63" y="200"/>
                </a:lnTo>
                <a:lnTo>
                  <a:pt x="68" y="204"/>
                </a:lnTo>
                <a:lnTo>
                  <a:pt x="74" y="207"/>
                </a:lnTo>
                <a:lnTo>
                  <a:pt x="79" y="210"/>
                </a:lnTo>
                <a:lnTo>
                  <a:pt x="86" y="211"/>
                </a:lnTo>
                <a:lnTo>
                  <a:pt x="92" y="212"/>
                </a:lnTo>
                <a:lnTo>
                  <a:pt x="98" y="212"/>
                </a:lnTo>
                <a:lnTo>
                  <a:pt x="106" y="212"/>
                </a:lnTo>
                <a:lnTo>
                  <a:pt x="112" y="211"/>
                </a:lnTo>
                <a:lnTo>
                  <a:pt x="117" y="208"/>
                </a:lnTo>
                <a:lnTo>
                  <a:pt x="123" y="206"/>
                </a:lnTo>
                <a:lnTo>
                  <a:pt x="129" y="204"/>
                </a:lnTo>
                <a:lnTo>
                  <a:pt x="134" y="200"/>
                </a:lnTo>
                <a:lnTo>
                  <a:pt x="139" y="195"/>
                </a:lnTo>
                <a:lnTo>
                  <a:pt x="144" y="190"/>
                </a:lnTo>
                <a:lnTo>
                  <a:pt x="148" y="184"/>
                </a:lnTo>
                <a:lnTo>
                  <a:pt x="153" y="177"/>
                </a:lnTo>
                <a:lnTo>
                  <a:pt x="155" y="170"/>
                </a:lnTo>
                <a:lnTo>
                  <a:pt x="158" y="161"/>
                </a:lnTo>
                <a:lnTo>
                  <a:pt x="160" y="153"/>
                </a:lnTo>
                <a:lnTo>
                  <a:pt x="162" y="143"/>
                </a:lnTo>
                <a:lnTo>
                  <a:pt x="163" y="131"/>
                </a:lnTo>
                <a:lnTo>
                  <a:pt x="163" y="120"/>
                </a:lnTo>
                <a:lnTo>
                  <a:pt x="163" y="109"/>
                </a:lnTo>
                <a:lnTo>
                  <a:pt x="162" y="99"/>
                </a:lnTo>
                <a:lnTo>
                  <a:pt x="160" y="89"/>
                </a:lnTo>
                <a:lnTo>
                  <a:pt x="158" y="80"/>
                </a:lnTo>
                <a:lnTo>
                  <a:pt x="155" y="73"/>
                </a:lnTo>
                <a:lnTo>
                  <a:pt x="153" y="66"/>
                </a:lnTo>
                <a:lnTo>
                  <a:pt x="149" y="59"/>
                </a:lnTo>
                <a:lnTo>
                  <a:pt x="144" y="53"/>
                </a:lnTo>
                <a:lnTo>
                  <a:pt x="139" y="48"/>
                </a:lnTo>
                <a:lnTo>
                  <a:pt x="134" y="43"/>
                </a:lnTo>
                <a:lnTo>
                  <a:pt x="129" y="39"/>
                </a:lnTo>
                <a:lnTo>
                  <a:pt x="124" y="36"/>
                </a:lnTo>
                <a:lnTo>
                  <a:pt x="118" y="33"/>
                </a:lnTo>
                <a:lnTo>
                  <a:pt x="113" y="32"/>
                </a:lnTo>
                <a:lnTo>
                  <a:pt x="107" y="31"/>
                </a:lnTo>
                <a:lnTo>
                  <a:pt x="101" y="31"/>
                </a:lnTo>
                <a:lnTo>
                  <a:pt x="94" y="31"/>
                </a:lnTo>
                <a:lnTo>
                  <a:pt x="88" y="32"/>
                </a:lnTo>
                <a:lnTo>
                  <a:pt x="82" y="33"/>
                </a:lnTo>
                <a:lnTo>
                  <a:pt x="76" y="37"/>
                </a:lnTo>
                <a:lnTo>
                  <a:pt x="71" y="39"/>
                </a:lnTo>
                <a:lnTo>
                  <a:pt x="66" y="44"/>
                </a:lnTo>
                <a:lnTo>
                  <a:pt x="61" y="48"/>
                </a:lnTo>
                <a:lnTo>
                  <a:pt x="56" y="54"/>
                </a:lnTo>
                <a:lnTo>
                  <a:pt x="51" y="61"/>
                </a:lnTo>
                <a:lnTo>
                  <a:pt x="47" y="68"/>
                </a:lnTo>
                <a:lnTo>
                  <a:pt x="43" y="76"/>
                </a:lnTo>
                <a:lnTo>
                  <a:pt x="41" y="83"/>
                </a:lnTo>
                <a:lnTo>
                  <a:pt x="38" y="93"/>
                </a:lnTo>
                <a:lnTo>
                  <a:pt x="37" y="102"/>
                </a:lnTo>
                <a:lnTo>
                  <a:pt x="36" y="113"/>
                </a:lnTo>
                <a:lnTo>
                  <a:pt x="36" y="12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5" name="Google Shape;1245;p78"/>
          <p:cNvSpPr/>
          <p:nvPr/>
        </p:nvSpPr>
        <p:spPr>
          <a:xfrm>
            <a:off x="5383709" y="1295698"/>
            <a:ext cx="7144" cy="58043"/>
          </a:xfrm>
          <a:prstGeom prst="rect">
            <a:avLst/>
          </a:pr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6" name="Google Shape;1246;p78"/>
          <p:cNvSpPr/>
          <p:nvPr/>
        </p:nvSpPr>
        <p:spPr>
          <a:xfrm>
            <a:off x="5399783" y="1310878"/>
            <a:ext cx="38397" cy="43756"/>
          </a:xfrm>
          <a:custGeom>
            <a:avLst/>
            <a:gdLst/>
            <a:ahLst/>
            <a:cxnLst/>
            <a:rect l="l" t="t" r="r" b="b"/>
            <a:pathLst>
              <a:path w="216" h="245" extrusionOk="0">
                <a:moveTo>
                  <a:pt x="166" y="211"/>
                </a:moveTo>
                <a:lnTo>
                  <a:pt x="160" y="215"/>
                </a:lnTo>
                <a:lnTo>
                  <a:pt x="155" y="220"/>
                </a:lnTo>
                <a:lnTo>
                  <a:pt x="150" y="223"/>
                </a:lnTo>
                <a:lnTo>
                  <a:pt x="144" y="227"/>
                </a:lnTo>
                <a:lnTo>
                  <a:pt x="139" y="230"/>
                </a:lnTo>
                <a:lnTo>
                  <a:pt x="134" y="232"/>
                </a:lnTo>
                <a:lnTo>
                  <a:pt x="129" y="235"/>
                </a:lnTo>
                <a:lnTo>
                  <a:pt x="124" y="237"/>
                </a:lnTo>
                <a:lnTo>
                  <a:pt x="118" y="240"/>
                </a:lnTo>
                <a:lnTo>
                  <a:pt x="113" y="241"/>
                </a:lnTo>
                <a:lnTo>
                  <a:pt x="108" y="242"/>
                </a:lnTo>
                <a:lnTo>
                  <a:pt x="102" y="243"/>
                </a:lnTo>
                <a:lnTo>
                  <a:pt x="97" y="243"/>
                </a:lnTo>
                <a:lnTo>
                  <a:pt x="91" y="245"/>
                </a:lnTo>
                <a:lnTo>
                  <a:pt x="86" y="245"/>
                </a:lnTo>
                <a:lnTo>
                  <a:pt x="79" y="245"/>
                </a:lnTo>
                <a:lnTo>
                  <a:pt x="71" y="245"/>
                </a:lnTo>
                <a:lnTo>
                  <a:pt x="61" y="243"/>
                </a:lnTo>
                <a:lnTo>
                  <a:pt x="53" y="242"/>
                </a:lnTo>
                <a:lnTo>
                  <a:pt x="46" y="240"/>
                </a:lnTo>
                <a:lnTo>
                  <a:pt x="38" y="237"/>
                </a:lnTo>
                <a:lnTo>
                  <a:pt x="32" y="235"/>
                </a:lnTo>
                <a:lnTo>
                  <a:pt x="26" y="231"/>
                </a:lnTo>
                <a:lnTo>
                  <a:pt x="20" y="226"/>
                </a:lnTo>
                <a:lnTo>
                  <a:pt x="15" y="221"/>
                </a:lnTo>
                <a:lnTo>
                  <a:pt x="11" y="216"/>
                </a:lnTo>
                <a:lnTo>
                  <a:pt x="7" y="210"/>
                </a:lnTo>
                <a:lnTo>
                  <a:pt x="5" y="205"/>
                </a:lnTo>
                <a:lnTo>
                  <a:pt x="2" y="199"/>
                </a:lnTo>
                <a:lnTo>
                  <a:pt x="1" y="191"/>
                </a:lnTo>
                <a:lnTo>
                  <a:pt x="0" y="185"/>
                </a:lnTo>
                <a:lnTo>
                  <a:pt x="0" y="177"/>
                </a:lnTo>
                <a:lnTo>
                  <a:pt x="0" y="174"/>
                </a:lnTo>
                <a:lnTo>
                  <a:pt x="0" y="169"/>
                </a:lnTo>
                <a:lnTo>
                  <a:pt x="0" y="165"/>
                </a:lnTo>
                <a:lnTo>
                  <a:pt x="1" y="161"/>
                </a:lnTo>
                <a:lnTo>
                  <a:pt x="2" y="158"/>
                </a:lnTo>
                <a:lnTo>
                  <a:pt x="3" y="154"/>
                </a:lnTo>
                <a:lnTo>
                  <a:pt x="5" y="150"/>
                </a:lnTo>
                <a:lnTo>
                  <a:pt x="7" y="146"/>
                </a:lnTo>
                <a:lnTo>
                  <a:pt x="10" y="143"/>
                </a:lnTo>
                <a:lnTo>
                  <a:pt x="11" y="139"/>
                </a:lnTo>
                <a:lnTo>
                  <a:pt x="13" y="136"/>
                </a:lnTo>
                <a:lnTo>
                  <a:pt x="16" y="133"/>
                </a:lnTo>
                <a:lnTo>
                  <a:pt x="18" y="130"/>
                </a:lnTo>
                <a:lnTo>
                  <a:pt x="22" y="128"/>
                </a:lnTo>
                <a:lnTo>
                  <a:pt x="25" y="125"/>
                </a:lnTo>
                <a:lnTo>
                  <a:pt x="27" y="123"/>
                </a:lnTo>
                <a:lnTo>
                  <a:pt x="31" y="121"/>
                </a:lnTo>
                <a:lnTo>
                  <a:pt x="35" y="119"/>
                </a:lnTo>
                <a:lnTo>
                  <a:pt x="37" y="118"/>
                </a:lnTo>
                <a:lnTo>
                  <a:pt x="41" y="115"/>
                </a:lnTo>
                <a:lnTo>
                  <a:pt x="44" y="114"/>
                </a:lnTo>
                <a:lnTo>
                  <a:pt x="48" y="113"/>
                </a:lnTo>
                <a:lnTo>
                  <a:pt x="52" y="112"/>
                </a:lnTo>
                <a:lnTo>
                  <a:pt x="57" y="110"/>
                </a:lnTo>
                <a:lnTo>
                  <a:pt x="59" y="109"/>
                </a:lnTo>
                <a:lnTo>
                  <a:pt x="63" y="109"/>
                </a:lnTo>
                <a:lnTo>
                  <a:pt x="67" y="108"/>
                </a:lnTo>
                <a:lnTo>
                  <a:pt x="71" y="107"/>
                </a:lnTo>
                <a:lnTo>
                  <a:pt x="76" y="107"/>
                </a:lnTo>
                <a:lnTo>
                  <a:pt x="81" y="105"/>
                </a:lnTo>
                <a:lnTo>
                  <a:pt x="86" y="105"/>
                </a:lnTo>
                <a:lnTo>
                  <a:pt x="92" y="104"/>
                </a:lnTo>
                <a:lnTo>
                  <a:pt x="103" y="103"/>
                </a:lnTo>
                <a:lnTo>
                  <a:pt x="114" y="102"/>
                </a:lnTo>
                <a:lnTo>
                  <a:pt x="124" y="99"/>
                </a:lnTo>
                <a:lnTo>
                  <a:pt x="134" y="98"/>
                </a:lnTo>
                <a:lnTo>
                  <a:pt x="142" y="97"/>
                </a:lnTo>
                <a:lnTo>
                  <a:pt x="150" y="94"/>
                </a:lnTo>
                <a:lnTo>
                  <a:pt x="157" y="93"/>
                </a:lnTo>
                <a:lnTo>
                  <a:pt x="163" y="90"/>
                </a:lnTo>
                <a:lnTo>
                  <a:pt x="163" y="88"/>
                </a:lnTo>
                <a:lnTo>
                  <a:pt x="163" y="87"/>
                </a:lnTo>
                <a:lnTo>
                  <a:pt x="163" y="85"/>
                </a:lnTo>
                <a:lnTo>
                  <a:pt x="163" y="84"/>
                </a:lnTo>
                <a:lnTo>
                  <a:pt x="163" y="83"/>
                </a:lnTo>
                <a:lnTo>
                  <a:pt x="163" y="82"/>
                </a:lnTo>
                <a:lnTo>
                  <a:pt x="163" y="80"/>
                </a:lnTo>
                <a:lnTo>
                  <a:pt x="163" y="74"/>
                </a:lnTo>
                <a:lnTo>
                  <a:pt x="163" y="69"/>
                </a:lnTo>
                <a:lnTo>
                  <a:pt x="162" y="64"/>
                </a:lnTo>
                <a:lnTo>
                  <a:pt x="160" y="59"/>
                </a:lnTo>
                <a:lnTo>
                  <a:pt x="159" y="56"/>
                </a:lnTo>
                <a:lnTo>
                  <a:pt x="157" y="52"/>
                </a:lnTo>
                <a:lnTo>
                  <a:pt x="154" y="48"/>
                </a:lnTo>
                <a:lnTo>
                  <a:pt x="152" y="46"/>
                </a:lnTo>
                <a:lnTo>
                  <a:pt x="148" y="43"/>
                </a:lnTo>
                <a:lnTo>
                  <a:pt x="143" y="39"/>
                </a:lnTo>
                <a:lnTo>
                  <a:pt x="138" y="37"/>
                </a:lnTo>
                <a:lnTo>
                  <a:pt x="133" y="36"/>
                </a:lnTo>
                <a:lnTo>
                  <a:pt x="127" y="34"/>
                </a:lnTo>
                <a:lnTo>
                  <a:pt x="120" y="33"/>
                </a:lnTo>
                <a:lnTo>
                  <a:pt x="114" y="32"/>
                </a:lnTo>
                <a:lnTo>
                  <a:pt x="107" y="32"/>
                </a:lnTo>
                <a:lnTo>
                  <a:pt x="99" y="32"/>
                </a:lnTo>
                <a:lnTo>
                  <a:pt x="93" y="33"/>
                </a:lnTo>
                <a:lnTo>
                  <a:pt x="87" y="33"/>
                </a:lnTo>
                <a:lnTo>
                  <a:pt x="82" y="34"/>
                </a:lnTo>
                <a:lnTo>
                  <a:pt x="77" y="36"/>
                </a:lnTo>
                <a:lnTo>
                  <a:pt x="72" y="38"/>
                </a:lnTo>
                <a:lnTo>
                  <a:pt x="68" y="39"/>
                </a:lnTo>
                <a:lnTo>
                  <a:pt x="64" y="42"/>
                </a:lnTo>
                <a:lnTo>
                  <a:pt x="62" y="44"/>
                </a:lnTo>
                <a:lnTo>
                  <a:pt x="58" y="48"/>
                </a:lnTo>
                <a:lnTo>
                  <a:pt x="56" y="52"/>
                </a:lnTo>
                <a:lnTo>
                  <a:pt x="53" y="56"/>
                </a:lnTo>
                <a:lnTo>
                  <a:pt x="51" y="61"/>
                </a:lnTo>
                <a:lnTo>
                  <a:pt x="48" y="66"/>
                </a:lnTo>
                <a:lnTo>
                  <a:pt x="47" y="71"/>
                </a:lnTo>
                <a:lnTo>
                  <a:pt x="44" y="77"/>
                </a:lnTo>
                <a:lnTo>
                  <a:pt x="6" y="72"/>
                </a:lnTo>
                <a:lnTo>
                  <a:pt x="7" y="66"/>
                </a:lnTo>
                <a:lnTo>
                  <a:pt x="10" y="59"/>
                </a:lnTo>
                <a:lnTo>
                  <a:pt x="11" y="54"/>
                </a:lnTo>
                <a:lnTo>
                  <a:pt x="13" y="49"/>
                </a:lnTo>
                <a:lnTo>
                  <a:pt x="16" y="44"/>
                </a:lnTo>
                <a:lnTo>
                  <a:pt x="18" y="39"/>
                </a:lnTo>
                <a:lnTo>
                  <a:pt x="21" y="36"/>
                </a:lnTo>
                <a:lnTo>
                  <a:pt x="23" y="31"/>
                </a:lnTo>
                <a:lnTo>
                  <a:pt x="27" y="27"/>
                </a:lnTo>
                <a:lnTo>
                  <a:pt x="31" y="25"/>
                </a:lnTo>
                <a:lnTo>
                  <a:pt x="35" y="21"/>
                </a:lnTo>
                <a:lnTo>
                  <a:pt x="38" y="17"/>
                </a:lnTo>
                <a:lnTo>
                  <a:pt x="43" y="15"/>
                </a:lnTo>
                <a:lnTo>
                  <a:pt x="48" y="12"/>
                </a:lnTo>
                <a:lnTo>
                  <a:pt x="53" y="10"/>
                </a:lnTo>
                <a:lnTo>
                  <a:pt x="58" y="7"/>
                </a:lnTo>
                <a:lnTo>
                  <a:pt x="64" y="6"/>
                </a:lnTo>
                <a:lnTo>
                  <a:pt x="71" y="3"/>
                </a:lnTo>
                <a:lnTo>
                  <a:pt x="77" y="2"/>
                </a:lnTo>
                <a:lnTo>
                  <a:pt x="83" y="1"/>
                </a:lnTo>
                <a:lnTo>
                  <a:pt x="91" y="1"/>
                </a:lnTo>
                <a:lnTo>
                  <a:pt x="98" y="0"/>
                </a:lnTo>
                <a:lnTo>
                  <a:pt x="104" y="0"/>
                </a:lnTo>
                <a:lnTo>
                  <a:pt x="112" y="0"/>
                </a:lnTo>
                <a:lnTo>
                  <a:pt x="119" y="0"/>
                </a:lnTo>
                <a:lnTo>
                  <a:pt x="127" y="0"/>
                </a:lnTo>
                <a:lnTo>
                  <a:pt x="133" y="1"/>
                </a:lnTo>
                <a:lnTo>
                  <a:pt x="139" y="1"/>
                </a:lnTo>
                <a:lnTo>
                  <a:pt x="145" y="2"/>
                </a:lnTo>
                <a:lnTo>
                  <a:pt x="152" y="3"/>
                </a:lnTo>
                <a:lnTo>
                  <a:pt x="157" y="5"/>
                </a:lnTo>
                <a:lnTo>
                  <a:pt x="162" y="6"/>
                </a:lnTo>
                <a:lnTo>
                  <a:pt x="165" y="8"/>
                </a:lnTo>
                <a:lnTo>
                  <a:pt x="170" y="10"/>
                </a:lnTo>
                <a:lnTo>
                  <a:pt x="174" y="12"/>
                </a:lnTo>
                <a:lnTo>
                  <a:pt x="178" y="15"/>
                </a:lnTo>
                <a:lnTo>
                  <a:pt x="180" y="17"/>
                </a:lnTo>
                <a:lnTo>
                  <a:pt x="184" y="20"/>
                </a:lnTo>
                <a:lnTo>
                  <a:pt x="186" y="22"/>
                </a:lnTo>
                <a:lnTo>
                  <a:pt x="189" y="25"/>
                </a:lnTo>
                <a:lnTo>
                  <a:pt x="191" y="27"/>
                </a:lnTo>
                <a:lnTo>
                  <a:pt x="193" y="30"/>
                </a:lnTo>
                <a:lnTo>
                  <a:pt x="195" y="33"/>
                </a:lnTo>
                <a:lnTo>
                  <a:pt x="196" y="37"/>
                </a:lnTo>
                <a:lnTo>
                  <a:pt x="198" y="39"/>
                </a:lnTo>
                <a:lnTo>
                  <a:pt x="199" y="43"/>
                </a:lnTo>
                <a:lnTo>
                  <a:pt x="200" y="47"/>
                </a:lnTo>
                <a:lnTo>
                  <a:pt x="201" y="52"/>
                </a:lnTo>
                <a:lnTo>
                  <a:pt x="201" y="54"/>
                </a:lnTo>
                <a:lnTo>
                  <a:pt x="203" y="57"/>
                </a:lnTo>
                <a:lnTo>
                  <a:pt x="203" y="62"/>
                </a:lnTo>
                <a:lnTo>
                  <a:pt x="203" y="66"/>
                </a:lnTo>
                <a:lnTo>
                  <a:pt x="203" y="71"/>
                </a:lnTo>
                <a:lnTo>
                  <a:pt x="203" y="76"/>
                </a:lnTo>
                <a:lnTo>
                  <a:pt x="203" y="82"/>
                </a:lnTo>
                <a:lnTo>
                  <a:pt x="204" y="88"/>
                </a:lnTo>
                <a:lnTo>
                  <a:pt x="204" y="141"/>
                </a:lnTo>
                <a:lnTo>
                  <a:pt x="204" y="154"/>
                </a:lnTo>
                <a:lnTo>
                  <a:pt x="204" y="166"/>
                </a:lnTo>
                <a:lnTo>
                  <a:pt x="204" y="177"/>
                </a:lnTo>
                <a:lnTo>
                  <a:pt x="204" y="186"/>
                </a:lnTo>
                <a:lnTo>
                  <a:pt x="204" y="195"/>
                </a:lnTo>
                <a:lnTo>
                  <a:pt x="205" y="201"/>
                </a:lnTo>
                <a:lnTo>
                  <a:pt x="205" y="207"/>
                </a:lnTo>
                <a:lnTo>
                  <a:pt x="206" y="211"/>
                </a:lnTo>
                <a:lnTo>
                  <a:pt x="206" y="215"/>
                </a:lnTo>
                <a:lnTo>
                  <a:pt x="208" y="218"/>
                </a:lnTo>
                <a:lnTo>
                  <a:pt x="209" y="222"/>
                </a:lnTo>
                <a:lnTo>
                  <a:pt x="210" y="226"/>
                </a:lnTo>
                <a:lnTo>
                  <a:pt x="211" y="230"/>
                </a:lnTo>
                <a:lnTo>
                  <a:pt x="213" y="233"/>
                </a:lnTo>
                <a:lnTo>
                  <a:pt x="214" y="236"/>
                </a:lnTo>
                <a:lnTo>
                  <a:pt x="216" y="240"/>
                </a:lnTo>
                <a:lnTo>
                  <a:pt x="174" y="240"/>
                </a:lnTo>
                <a:lnTo>
                  <a:pt x="173" y="236"/>
                </a:lnTo>
                <a:lnTo>
                  <a:pt x="171" y="233"/>
                </a:lnTo>
                <a:lnTo>
                  <a:pt x="170" y="230"/>
                </a:lnTo>
                <a:lnTo>
                  <a:pt x="169" y="226"/>
                </a:lnTo>
                <a:lnTo>
                  <a:pt x="168" y="222"/>
                </a:lnTo>
                <a:lnTo>
                  <a:pt x="168" y="218"/>
                </a:lnTo>
                <a:lnTo>
                  <a:pt x="166" y="215"/>
                </a:lnTo>
                <a:lnTo>
                  <a:pt x="166" y="211"/>
                </a:lnTo>
                <a:close/>
                <a:moveTo>
                  <a:pt x="163" y="121"/>
                </a:moveTo>
                <a:lnTo>
                  <a:pt x="157" y="124"/>
                </a:lnTo>
                <a:lnTo>
                  <a:pt x="150" y="126"/>
                </a:lnTo>
                <a:lnTo>
                  <a:pt x="144" y="128"/>
                </a:lnTo>
                <a:lnTo>
                  <a:pt x="135" y="130"/>
                </a:lnTo>
                <a:lnTo>
                  <a:pt x="127" y="131"/>
                </a:lnTo>
                <a:lnTo>
                  <a:pt x="118" y="134"/>
                </a:lnTo>
                <a:lnTo>
                  <a:pt x="108" y="135"/>
                </a:lnTo>
                <a:lnTo>
                  <a:pt x="98" y="136"/>
                </a:lnTo>
                <a:lnTo>
                  <a:pt x="92" y="138"/>
                </a:lnTo>
                <a:lnTo>
                  <a:pt x="87" y="139"/>
                </a:lnTo>
                <a:lnTo>
                  <a:pt x="82" y="140"/>
                </a:lnTo>
                <a:lnTo>
                  <a:pt x="77" y="140"/>
                </a:lnTo>
                <a:lnTo>
                  <a:pt x="73" y="141"/>
                </a:lnTo>
                <a:lnTo>
                  <a:pt x="69" y="143"/>
                </a:lnTo>
                <a:lnTo>
                  <a:pt x="66" y="144"/>
                </a:lnTo>
                <a:lnTo>
                  <a:pt x="63" y="145"/>
                </a:lnTo>
                <a:lnTo>
                  <a:pt x="61" y="146"/>
                </a:lnTo>
                <a:lnTo>
                  <a:pt x="58" y="148"/>
                </a:lnTo>
                <a:lnTo>
                  <a:pt x="56" y="149"/>
                </a:lnTo>
                <a:lnTo>
                  <a:pt x="54" y="150"/>
                </a:lnTo>
                <a:lnTo>
                  <a:pt x="52" y="151"/>
                </a:lnTo>
                <a:lnTo>
                  <a:pt x="51" y="154"/>
                </a:lnTo>
                <a:lnTo>
                  <a:pt x="48" y="155"/>
                </a:lnTo>
                <a:lnTo>
                  <a:pt x="47" y="158"/>
                </a:lnTo>
                <a:lnTo>
                  <a:pt x="46" y="160"/>
                </a:lnTo>
                <a:lnTo>
                  <a:pt x="44" y="163"/>
                </a:lnTo>
                <a:lnTo>
                  <a:pt x="43" y="164"/>
                </a:lnTo>
                <a:lnTo>
                  <a:pt x="43" y="166"/>
                </a:lnTo>
                <a:lnTo>
                  <a:pt x="42" y="169"/>
                </a:lnTo>
                <a:lnTo>
                  <a:pt x="42" y="171"/>
                </a:lnTo>
                <a:lnTo>
                  <a:pt x="42" y="174"/>
                </a:lnTo>
                <a:lnTo>
                  <a:pt x="42" y="176"/>
                </a:lnTo>
                <a:lnTo>
                  <a:pt x="42" y="180"/>
                </a:lnTo>
                <a:lnTo>
                  <a:pt x="42" y="184"/>
                </a:lnTo>
                <a:lnTo>
                  <a:pt x="43" y="187"/>
                </a:lnTo>
                <a:lnTo>
                  <a:pt x="44" y="191"/>
                </a:lnTo>
                <a:lnTo>
                  <a:pt x="47" y="195"/>
                </a:lnTo>
                <a:lnTo>
                  <a:pt x="48" y="197"/>
                </a:lnTo>
                <a:lnTo>
                  <a:pt x="51" y="200"/>
                </a:lnTo>
                <a:lnTo>
                  <a:pt x="53" y="204"/>
                </a:lnTo>
                <a:lnTo>
                  <a:pt x="57" y="206"/>
                </a:lnTo>
                <a:lnTo>
                  <a:pt x="61" y="207"/>
                </a:lnTo>
                <a:lnTo>
                  <a:pt x="64" y="210"/>
                </a:lnTo>
                <a:lnTo>
                  <a:pt x="68" y="211"/>
                </a:lnTo>
                <a:lnTo>
                  <a:pt x="73" y="212"/>
                </a:lnTo>
                <a:lnTo>
                  <a:pt x="78" y="213"/>
                </a:lnTo>
                <a:lnTo>
                  <a:pt x="83" y="213"/>
                </a:lnTo>
                <a:lnTo>
                  <a:pt x="89" y="213"/>
                </a:lnTo>
                <a:lnTo>
                  <a:pt x="94" y="213"/>
                </a:lnTo>
                <a:lnTo>
                  <a:pt x="101" y="213"/>
                </a:lnTo>
                <a:lnTo>
                  <a:pt x="105" y="212"/>
                </a:lnTo>
                <a:lnTo>
                  <a:pt x="110" y="211"/>
                </a:lnTo>
                <a:lnTo>
                  <a:pt x="115" y="210"/>
                </a:lnTo>
                <a:lnTo>
                  <a:pt x="120" y="208"/>
                </a:lnTo>
                <a:lnTo>
                  <a:pt x="125" y="206"/>
                </a:lnTo>
                <a:lnTo>
                  <a:pt x="130" y="204"/>
                </a:lnTo>
                <a:lnTo>
                  <a:pt x="134" y="201"/>
                </a:lnTo>
                <a:lnTo>
                  <a:pt x="138" y="199"/>
                </a:lnTo>
                <a:lnTo>
                  <a:pt x="142" y="195"/>
                </a:lnTo>
                <a:lnTo>
                  <a:pt x="145" y="191"/>
                </a:lnTo>
                <a:lnTo>
                  <a:pt x="149" y="189"/>
                </a:lnTo>
                <a:lnTo>
                  <a:pt x="152" y="185"/>
                </a:lnTo>
                <a:lnTo>
                  <a:pt x="154" y="180"/>
                </a:lnTo>
                <a:lnTo>
                  <a:pt x="157" y="176"/>
                </a:lnTo>
                <a:lnTo>
                  <a:pt x="158" y="172"/>
                </a:lnTo>
                <a:lnTo>
                  <a:pt x="159" y="169"/>
                </a:lnTo>
                <a:lnTo>
                  <a:pt x="160" y="164"/>
                </a:lnTo>
                <a:lnTo>
                  <a:pt x="162" y="159"/>
                </a:lnTo>
                <a:lnTo>
                  <a:pt x="162" y="154"/>
                </a:lnTo>
                <a:lnTo>
                  <a:pt x="163" y="149"/>
                </a:lnTo>
                <a:lnTo>
                  <a:pt x="163" y="143"/>
                </a:lnTo>
                <a:lnTo>
                  <a:pt x="163" y="136"/>
                </a:lnTo>
                <a:lnTo>
                  <a:pt x="163" y="12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7" name="Google Shape;1247;p78"/>
          <p:cNvSpPr/>
          <p:nvPr/>
        </p:nvSpPr>
        <p:spPr>
          <a:xfrm>
            <a:off x="5447110" y="1310878"/>
            <a:ext cx="33933" cy="42863"/>
          </a:xfrm>
          <a:custGeom>
            <a:avLst/>
            <a:gdLst/>
            <a:ahLst/>
            <a:cxnLst/>
            <a:rect l="l" t="t" r="r" b="b"/>
            <a:pathLst>
              <a:path w="192" h="240" extrusionOk="0">
                <a:moveTo>
                  <a:pt x="0" y="240"/>
                </a:moveTo>
                <a:lnTo>
                  <a:pt x="0" y="5"/>
                </a:lnTo>
                <a:lnTo>
                  <a:pt x="36" y="5"/>
                </a:lnTo>
                <a:lnTo>
                  <a:pt x="36" y="38"/>
                </a:lnTo>
                <a:lnTo>
                  <a:pt x="42" y="30"/>
                </a:lnTo>
                <a:lnTo>
                  <a:pt x="51" y="21"/>
                </a:lnTo>
                <a:lnTo>
                  <a:pt x="58" y="15"/>
                </a:lnTo>
                <a:lnTo>
                  <a:pt x="67" y="8"/>
                </a:lnTo>
                <a:lnTo>
                  <a:pt x="77" y="5"/>
                </a:lnTo>
                <a:lnTo>
                  <a:pt x="88" y="2"/>
                </a:lnTo>
                <a:lnTo>
                  <a:pt x="99" y="0"/>
                </a:lnTo>
                <a:lnTo>
                  <a:pt x="111" y="0"/>
                </a:lnTo>
                <a:lnTo>
                  <a:pt x="116" y="0"/>
                </a:lnTo>
                <a:lnTo>
                  <a:pt x="121" y="0"/>
                </a:lnTo>
                <a:lnTo>
                  <a:pt x="127" y="1"/>
                </a:lnTo>
                <a:lnTo>
                  <a:pt x="132" y="1"/>
                </a:lnTo>
                <a:lnTo>
                  <a:pt x="136" y="2"/>
                </a:lnTo>
                <a:lnTo>
                  <a:pt x="141" y="3"/>
                </a:lnTo>
                <a:lnTo>
                  <a:pt x="146" y="5"/>
                </a:lnTo>
                <a:lnTo>
                  <a:pt x="150" y="7"/>
                </a:lnTo>
                <a:lnTo>
                  <a:pt x="154" y="8"/>
                </a:lnTo>
                <a:lnTo>
                  <a:pt x="158" y="11"/>
                </a:lnTo>
                <a:lnTo>
                  <a:pt x="162" y="13"/>
                </a:lnTo>
                <a:lnTo>
                  <a:pt x="165" y="16"/>
                </a:lnTo>
                <a:lnTo>
                  <a:pt x="169" y="18"/>
                </a:lnTo>
                <a:lnTo>
                  <a:pt x="172" y="21"/>
                </a:lnTo>
                <a:lnTo>
                  <a:pt x="174" y="25"/>
                </a:lnTo>
                <a:lnTo>
                  <a:pt x="177" y="27"/>
                </a:lnTo>
                <a:lnTo>
                  <a:pt x="179" y="31"/>
                </a:lnTo>
                <a:lnTo>
                  <a:pt x="180" y="33"/>
                </a:lnTo>
                <a:lnTo>
                  <a:pt x="183" y="37"/>
                </a:lnTo>
                <a:lnTo>
                  <a:pt x="184" y="41"/>
                </a:lnTo>
                <a:lnTo>
                  <a:pt x="185" y="44"/>
                </a:lnTo>
                <a:lnTo>
                  <a:pt x="187" y="48"/>
                </a:lnTo>
                <a:lnTo>
                  <a:pt x="188" y="52"/>
                </a:lnTo>
                <a:lnTo>
                  <a:pt x="189" y="57"/>
                </a:lnTo>
                <a:lnTo>
                  <a:pt x="189" y="59"/>
                </a:lnTo>
                <a:lnTo>
                  <a:pt x="190" y="63"/>
                </a:lnTo>
                <a:lnTo>
                  <a:pt x="190" y="67"/>
                </a:lnTo>
                <a:lnTo>
                  <a:pt x="190" y="72"/>
                </a:lnTo>
                <a:lnTo>
                  <a:pt x="192" y="77"/>
                </a:lnTo>
                <a:lnTo>
                  <a:pt x="192" y="83"/>
                </a:lnTo>
                <a:lnTo>
                  <a:pt x="192" y="88"/>
                </a:lnTo>
                <a:lnTo>
                  <a:pt x="192" y="95"/>
                </a:lnTo>
                <a:lnTo>
                  <a:pt x="192" y="240"/>
                </a:lnTo>
                <a:lnTo>
                  <a:pt x="152" y="240"/>
                </a:lnTo>
                <a:lnTo>
                  <a:pt x="152" y="97"/>
                </a:lnTo>
                <a:lnTo>
                  <a:pt x="152" y="90"/>
                </a:lnTo>
                <a:lnTo>
                  <a:pt x="150" y="85"/>
                </a:lnTo>
                <a:lnTo>
                  <a:pt x="150" y="80"/>
                </a:lnTo>
                <a:lnTo>
                  <a:pt x="150" y="76"/>
                </a:lnTo>
                <a:lnTo>
                  <a:pt x="149" y="71"/>
                </a:lnTo>
                <a:lnTo>
                  <a:pt x="149" y="67"/>
                </a:lnTo>
                <a:lnTo>
                  <a:pt x="148" y="63"/>
                </a:lnTo>
                <a:lnTo>
                  <a:pt x="147" y="61"/>
                </a:lnTo>
                <a:lnTo>
                  <a:pt x="146" y="57"/>
                </a:lnTo>
                <a:lnTo>
                  <a:pt x="144" y="54"/>
                </a:lnTo>
                <a:lnTo>
                  <a:pt x="142" y="52"/>
                </a:lnTo>
                <a:lnTo>
                  <a:pt x="141" y="49"/>
                </a:lnTo>
                <a:lnTo>
                  <a:pt x="138" y="47"/>
                </a:lnTo>
                <a:lnTo>
                  <a:pt x="136" y="44"/>
                </a:lnTo>
                <a:lnTo>
                  <a:pt x="133" y="43"/>
                </a:lnTo>
                <a:lnTo>
                  <a:pt x="131" y="41"/>
                </a:lnTo>
                <a:lnTo>
                  <a:pt x="127" y="39"/>
                </a:lnTo>
                <a:lnTo>
                  <a:pt x="124" y="38"/>
                </a:lnTo>
                <a:lnTo>
                  <a:pt x="121" y="37"/>
                </a:lnTo>
                <a:lnTo>
                  <a:pt x="117" y="36"/>
                </a:lnTo>
                <a:lnTo>
                  <a:pt x="114" y="34"/>
                </a:lnTo>
                <a:lnTo>
                  <a:pt x="111" y="34"/>
                </a:lnTo>
                <a:lnTo>
                  <a:pt x="107" y="34"/>
                </a:lnTo>
                <a:lnTo>
                  <a:pt x="102" y="33"/>
                </a:lnTo>
                <a:lnTo>
                  <a:pt x="96" y="34"/>
                </a:lnTo>
                <a:lnTo>
                  <a:pt x="89" y="34"/>
                </a:lnTo>
                <a:lnTo>
                  <a:pt x="85" y="36"/>
                </a:lnTo>
                <a:lnTo>
                  <a:pt x="78" y="38"/>
                </a:lnTo>
                <a:lnTo>
                  <a:pt x="73" y="41"/>
                </a:lnTo>
                <a:lnTo>
                  <a:pt x="68" y="43"/>
                </a:lnTo>
                <a:lnTo>
                  <a:pt x="63" y="46"/>
                </a:lnTo>
                <a:lnTo>
                  <a:pt x="58" y="49"/>
                </a:lnTo>
                <a:lnTo>
                  <a:pt x="55" y="54"/>
                </a:lnTo>
                <a:lnTo>
                  <a:pt x="50" y="59"/>
                </a:lnTo>
                <a:lnTo>
                  <a:pt x="47" y="67"/>
                </a:lnTo>
                <a:lnTo>
                  <a:pt x="45" y="73"/>
                </a:lnTo>
                <a:lnTo>
                  <a:pt x="42" y="82"/>
                </a:lnTo>
                <a:lnTo>
                  <a:pt x="41" y="90"/>
                </a:lnTo>
                <a:lnTo>
                  <a:pt x="40" y="100"/>
                </a:lnTo>
                <a:lnTo>
                  <a:pt x="40" y="112"/>
                </a:lnTo>
                <a:lnTo>
                  <a:pt x="40" y="240"/>
                </a:lnTo>
                <a:lnTo>
                  <a:pt x="0" y="24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8" name="Google Shape;1248;p78"/>
          <p:cNvSpPr/>
          <p:nvPr/>
        </p:nvSpPr>
        <p:spPr>
          <a:xfrm>
            <a:off x="5489972" y="1310878"/>
            <a:ext cx="38398" cy="43756"/>
          </a:xfrm>
          <a:custGeom>
            <a:avLst/>
            <a:gdLst/>
            <a:ahLst/>
            <a:cxnLst/>
            <a:rect l="l" t="t" r="r" b="b"/>
            <a:pathLst>
              <a:path w="217" h="245" extrusionOk="0">
                <a:moveTo>
                  <a:pt x="167" y="211"/>
                </a:moveTo>
                <a:lnTo>
                  <a:pt x="162" y="215"/>
                </a:lnTo>
                <a:lnTo>
                  <a:pt x="156" y="220"/>
                </a:lnTo>
                <a:lnTo>
                  <a:pt x="151" y="223"/>
                </a:lnTo>
                <a:lnTo>
                  <a:pt x="146" y="227"/>
                </a:lnTo>
                <a:lnTo>
                  <a:pt x="139" y="230"/>
                </a:lnTo>
                <a:lnTo>
                  <a:pt x="134" y="232"/>
                </a:lnTo>
                <a:lnTo>
                  <a:pt x="129" y="235"/>
                </a:lnTo>
                <a:lnTo>
                  <a:pt x="124" y="237"/>
                </a:lnTo>
                <a:lnTo>
                  <a:pt x="119" y="240"/>
                </a:lnTo>
                <a:lnTo>
                  <a:pt x="114" y="241"/>
                </a:lnTo>
                <a:lnTo>
                  <a:pt x="108" y="242"/>
                </a:lnTo>
                <a:lnTo>
                  <a:pt x="103" y="243"/>
                </a:lnTo>
                <a:lnTo>
                  <a:pt x="97" y="243"/>
                </a:lnTo>
                <a:lnTo>
                  <a:pt x="92" y="245"/>
                </a:lnTo>
                <a:lnTo>
                  <a:pt x="86" y="245"/>
                </a:lnTo>
                <a:lnTo>
                  <a:pt x="81" y="245"/>
                </a:lnTo>
                <a:lnTo>
                  <a:pt x="71" y="245"/>
                </a:lnTo>
                <a:lnTo>
                  <a:pt x="62" y="243"/>
                </a:lnTo>
                <a:lnTo>
                  <a:pt x="53" y="242"/>
                </a:lnTo>
                <a:lnTo>
                  <a:pt x="46" y="240"/>
                </a:lnTo>
                <a:lnTo>
                  <a:pt x="38" y="237"/>
                </a:lnTo>
                <a:lnTo>
                  <a:pt x="32" y="235"/>
                </a:lnTo>
                <a:lnTo>
                  <a:pt x="26" y="231"/>
                </a:lnTo>
                <a:lnTo>
                  <a:pt x="21" y="226"/>
                </a:lnTo>
                <a:lnTo>
                  <a:pt x="16" y="221"/>
                </a:lnTo>
                <a:lnTo>
                  <a:pt x="11" y="216"/>
                </a:lnTo>
                <a:lnTo>
                  <a:pt x="9" y="210"/>
                </a:lnTo>
                <a:lnTo>
                  <a:pt x="5" y="205"/>
                </a:lnTo>
                <a:lnTo>
                  <a:pt x="2" y="199"/>
                </a:lnTo>
                <a:lnTo>
                  <a:pt x="1" y="191"/>
                </a:lnTo>
                <a:lnTo>
                  <a:pt x="0" y="185"/>
                </a:lnTo>
                <a:lnTo>
                  <a:pt x="0" y="177"/>
                </a:lnTo>
                <a:lnTo>
                  <a:pt x="0" y="174"/>
                </a:lnTo>
                <a:lnTo>
                  <a:pt x="0" y="169"/>
                </a:lnTo>
                <a:lnTo>
                  <a:pt x="1" y="165"/>
                </a:lnTo>
                <a:lnTo>
                  <a:pt x="2" y="161"/>
                </a:lnTo>
                <a:lnTo>
                  <a:pt x="2" y="158"/>
                </a:lnTo>
                <a:lnTo>
                  <a:pt x="5" y="154"/>
                </a:lnTo>
                <a:lnTo>
                  <a:pt x="6" y="150"/>
                </a:lnTo>
                <a:lnTo>
                  <a:pt x="7" y="146"/>
                </a:lnTo>
                <a:lnTo>
                  <a:pt x="10" y="143"/>
                </a:lnTo>
                <a:lnTo>
                  <a:pt x="12" y="139"/>
                </a:lnTo>
                <a:lnTo>
                  <a:pt x="15" y="136"/>
                </a:lnTo>
                <a:lnTo>
                  <a:pt x="17" y="133"/>
                </a:lnTo>
                <a:lnTo>
                  <a:pt x="20" y="130"/>
                </a:lnTo>
                <a:lnTo>
                  <a:pt x="22" y="128"/>
                </a:lnTo>
                <a:lnTo>
                  <a:pt x="25" y="125"/>
                </a:lnTo>
                <a:lnTo>
                  <a:pt x="29" y="123"/>
                </a:lnTo>
                <a:lnTo>
                  <a:pt x="31" y="121"/>
                </a:lnTo>
                <a:lnTo>
                  <a:pt x="35" y="119"/>
                </a:lnTo>
                <a:lnTo>
                  <a:pt x="38" y="118"/>
                </a:lnTo>
                <a:lnTo>
                  <a:pt x="42" y="115"/>
                </a:lnTo>
                <a:lnTo>
                  <a:pt x="46" y="114"/>
                </a:lnTo>
                <a:lnTo>
                  <a:pt x="50" y="113"/>
                </a:lnTo>
                <a:lnTo>
                  <a:pt x="53" y="112"/>
                </a:lnTo>
                <a:lnTo>
                  <a:pt x="57" y="110"/>
                </a:lnTo>
                <a:lnTo>
                  <a:pt x="60" y="109"/>
                </a:lnTo>
                <a:lnTo>
                  <a:pt x="63" y="109"/>
                </a:lnTo>
                <a:lnTo>
                  <a:pt x="67" y="108"/>
                </a:lnTo>
                <a:lnTo>
                  <a:pt x="72" y="107"/>
                </a:lnTo>
                <a:lnTo>
                  <a:pt x="76" y="107"/>
                </a:lnTo>
                <a:lnTo>
                  <a:pt x="81" y="105"/>
                </a:lnTo>
                <a:lnTo>
                  <a:pt x="87" y="105"/>
                </a:lnTo>
                <a:lnTo>
                  <a:pt x="92" y="104"/>
                </a:lnTo>
                <a:lnTo>
                  <a:pt x="104" y="103"/>
                </a:lnTo>
                <a:lnTo>
                  <a:pt x="114" y="102"/>
                </a:lnTo>
                <a:lnTo>
                  <a:pt x="126" y="99"/>
                </a:lnTo>
                <a:lnTo>
                  <a:pt x="134" y="98"/>
                </a:lnTo>
                <a:lnTo>
                  <a:pt x="143" y="97"/>
                </a:lnTo>
                <a:lnTo>
                  <a:pt x="151" y="94"/>
                </a:lnTo>
                <a:lnTo>
                  <a:pt x="158" y="93"/>
                </a:lnTo>
                <a:lnTo>
                  <a:pt x="164" y="90"/>
                </a:lnTo>
                <a:lnTo>
                  <a:pt x="164" y="88"/>
                </a:lnTo>
                <a:lnTo>
                  <a:pt x="164" y="87"/>
                </a:lnTo>
                <a:lnTo>
                  <a:pt x="164" y="85"/>
                </a:lnTo>
                <a:lnTo>
                  <a:pt x="164" y="84"/>
                </a:lnTo>
                <a:lnTo>
                  <a:pt x="164" y="83"/>
                </a:lnTo>
                <a:lnTo>
                  <a:pt x="164" y="82"/>
                </a:lnTo>
                <a:lnTo>
                  <a:pt x="164" y="80"/>
                </a:lnTo>
                <a:lnTo>
                  <a:pt x="164" y="74"/>
                </a:lnTo>
                <a:lnTo>
                  <a:pt x="163" y="69"/>
                </a:lnTo>
                <a:lnTo>
                  <a:pt x="162" y="64"/>
                </a:lnTo>
                <a:lnTo>
                  <a:pt x="160" y="59"/>
                </a:lnTo>
                <a:lnTo>
                  <a:pt x="159" y="56"/>
                </a:lnTo>
                <a:lnTo>
                  <a:pt x="158" y="52"/>
                </a:lnTo>
                <a:lnTo>
                  <a:pt x="156" y="48"/>
                </a:lnTo>
                <a:lnTo>
                  <a:pt x="153" y="46"/>
                </a:lnTo>
                <a:lnTo>
                  <a:pt x="148" y="43"/>
                </a:lnTo>
                <a:lnTo>
                  <a:pt x="144" y="39"/>
                </a:lnTo>
                <a:lnTo>
                  <a:pt x="139" y="37"/>
                </a:lnTo>
                <a:lnTo>
                  <a:pt x="133" y="36"/>
                </a:lnTo>
                <a:lnTo>
                  <a:pt x="128" y="34"/>
                </a:lnTo>
                <a:lnTo>
                  <a:pt x="121" y="33"/>
                </a:lnTo>
                <a:lnTo>
                  <a:pt x="114" y="32"/>
                </a:lnTo>
                <a:lnTo>
                  <a:pt x="107" y="32"/>
                </a:lnTo>
                <a:lnTo>
                  <a:pt x="101" y="32"/>
                </a:lnTo>
                <a:lnTo>
                  <a:pt x="95" y="33"/>
                </a:lnTo>
                <a:lnTo>
                  <a:pt x="88" y="33"/>
                </a:lnTo>
                <a:lnTo>
                  <a:pt x="82" y="34"/>
                </a:lnTo>
                <a:lnTo>
                  <a:pt x="77" y="36"/>
                </a:lnTo>
                <a:lnTo>
                  <a:pt x="73" y="38"/>
                </a:lnTo>
                <a:lnTo>
                  <a:pt x="70" y="39"/>
                </a:lnTo>
                <a:lnTo>
                  <a:pt x="66" y="42"/>
                </a:lnTo>
                <a:lnTo>
                  <a:pt x="62" y="44"/>
                </a:lnTo>
                <a:lnTo>
                  <a:pt x="60" y="48"/>
                </a:lnTo>
                <a:lnTo>
                  <a:pt x="56" y="52"/>
                </a:lnTo>
                <a:lnTo>
                  <a:pt x="53" y="56"/>
                </a:lnTo>
                <a:lnTo>
                  <a:pt x="51" y="61"/>
                </a:lnTo>
                <a:lnTo>
                  <a:pt x="50" y="66"/>
                </a:lnTo>
                <a:lnTo>
                  <a:pt x="47" y="71"/>
                </a:lnTo>
                <a:lnTo>
                  <a:pt x="46" y="77"/>
                </a:lnTo>
                <a:lnTo>
                  <a:pt x="7" y="72"/>
                </a:lnTo>
                <a:lnTo>
                  <a:pt x="9" y="66"/>
                </a:lnTo>
                <a:lnTo>
                  <a:pt x="10" y="59"/>
                </a:lnTo>
                <a:lnTo>
                  <a:pt x="11" y="54"/>
                </a:lnTo>
                <a:lnTo>
                  <a:pt x="14" y="49"/>
                </a:lnTo>
                <a:lnTo>
                  <a:pt x="16" y="44"/>
                </a:lnTo>
                <a:lnTo>
                  <a:pt x="19" y="39"/>
                </a:lnTo>
                <a:lnTo>
                  <a:pt x="21" y="36"/>
                </a:lnTo>
                <a:lnTo>
                  <a:pt x="25" y="31"/>
                </a:lnTo>
                <a:lnTo>
                  <a:pt x="27" y="27"/>
                </a:lnTo>
                <a:lnTo>
                  <a:pt x="31" y="25"/>
                </a:lnTo>
                <a:lnTo>
                  <a:pt x="35" y="21"/>
                </a:lnTo>
                <a:lnTo>
                  <a:pt x="40" y="17"/>
                </a:lnTo>
                <a:lnTo>
                  <a:pt x="43" y="15"/>
                </a:lnTo>
                <a:lnTo>
                  <a:pt x="48" y="12"/>
                </a:lnTo>
                <a:lnTo>
                  <a:pt x="53" y="10"/>
                </a:lnTo>
                <a:lnTo>
                  <a:pt x="60" y="7"/>
                </a:lnTo>
                <a:lnTo>
                  <a:pt x="66" y="6"/>
                </a:lnTo>
                <a:lnTo>
                  <a:pt x="71" y="3"/>
                </a:lnTo>
                <a:lnTo>
                  <a:pt x="78" y="2"/>
                </a:lnTo>
                <a:lnTo>
                  <a:pt x="85" y="1"/>
                </a:lnTo>
                <a:lnTo>
                  <a:pt x="91" y="1"/>
                </a:lnTo>
                <a:lnTo>
                  <a:pt x="98" y="0"/>
                </a:lnTo>
                <a:lnTo>
                  <a:pt x="106" y="0"/>
                </a:lnTo>
                <a:lnTo>
                  <a:pt x="113" y="0"/>
                </a:lnTo>
                <a:lnTo>
                  <a:pt x="121" y="0"/>
                </a:lnTo>
                <a:lnTo>
                  <a:pt x="127" y="0"/>
                </a:lnTo>
                <a:lnTo>
                  <a:pt x="134" y="1"/>
                </a:lnTo>
                <a:lnTo>
                  <a:pt x="141" y="1"/>
                </a:lnTo>
                <a:lnTo>
                  <a:pt x="146" y="2"/>
                </a:lnTo>
                <a:lnTo>
                  <a:pt x="152" y="3"/>
                </a:lnTo>
                <a:lnTo>
                  <a:pt x="157" y="5"/>
                </a:lnTo>
                <a:lnTo>
                  <a:pt x="162" y="6"/>
                </a:lnTo>
                <a:lnTo>
                  <a:pt x="167" y="8"/>
                </a:lnTo>
                <a:lnTo>
                  <a:pt x="170" y="10"/>
                </a:lnTo>
                <a:lnTo>
                  <a:pt x="174" y="12"/>
                </a:lnTo>
                <a:lnTo>
                  <a:pt x="178" y="15"/>
                </a:lnTo>
                <a:lnTo>
                  <a:pt x="182" y="17"/>
                </a:lnTo>
                <a:lnTo>
                  <a:pt x="184" y="20"/>
                </a:lnTo>
                <a:lnTo>
                  <a:pt x="187" y="22"/>
                </a:lnTo>
                <a:lnTo>
                  <a:pt x="189" y="25"/>
                </a:lnTo>
                <a:lnTo>
                  <a:pt x="192" y="27"/>
                </a:lnTo>
                <a:lnTo>
                  <a:pt x="194" y="30"/>
                </a:lnTo>
                <a:lnTo>
                  <a:pt x="195" y="33"/>
                </a:lnTo>
                <a:lnTo>
                  <a:pt x="197" y="37"/>
                </a:lnTo>
                <a:lnTo>
                  <a:pt x="199" y="39"/>
                </a:lnTo>
                <a:lnTo>
                  <a:pt x="200" y="43"/>
                </a:lnTo>
                <a:lnTo>
                  <a:pt x="202" y="47"/>
                </a:lnTo>
                <a:lnTo>
                  <a:pt x="202" y="52"/>
                </a:lnTo>
                <a:lnTo>
                  <a:pt x="203" y="54"/>
                </a:lnTo>
                <a:lnTo>
                  <a:pt x="203" y="57"/>
                </a:lnTo>
                <a:lnTo>
                  <a:pt x="203" y="62"/>
                </a:lnTo>
                <a:lnTo>
                  <a:pt x="204" y="66"/>
                </a:lnTo>
                <a:lnTo>
                  <a:pt x="204" y="71"/>
                </a:lnTo>
                <a:lnTo>
                  <a:pt x="204" y="76"/>
                </a:lnTo>
                <a:lnTo>
                  <a:pt x="204" y="82"/>
                </a:lnTo>
                <a:lnTo>
                  <a:pt x="204" y="88"/>
                </a:lnTo>
                <a:lnTo>
                  <a:pt x="204" y="141"/>
                </a:lnTo>
                <a:lnTo>
                  <a:pt x="204" y="154"/>
                </a:lnTo>
                <a:lnTo>
                  <a:pt x="204" y="166"/>
                </a:lnTo>
                <a:lnTo>
                  <a:pt x="204" y="177"/>
                </a:lnTo>
                <a:lnTo>
                  <a:pt x="204" y="186"/>
                </a:lnTo>
                <a:lnTo>
                  <a:pt x="205" y="195"/>
                </a:lnTo>
                <a:lnTo>
                  <a:pt x="205" y="201"/>
                </a:lnTo>
                <a:lnTo>
                  <a:pt x="205" y="207"/>
                </a:lnTo>
                <a:lnTo>
                  <a:pt x="207" y="211"/>
                </a:lnTo>
                <a:lnTo>
                  <a:pt x="208" y="215"/>
                </a:lnTo>
                <a:lnTo>
                  <a:pt x="208" y="218"/>
                </a:lnTo>
                <a:lnTo>
                  <a:pt x="209" y="222"/>
                </a:lnTo>
                <a:lnTo>
                  <a:pt x="210" y="226"/>
                </a:lnTo>
                <a:lnTo>
                  <a:pt x="212" y="230"/>
                </a:lnTo>
                <a:lnTo>
                  <a:pt x="213" y="233"/>
                </a:lnTo>
                <a:lnTo>
                  <a:pt x="215" y="236"/>
                </a:lnTo>
                <a:lnTo>
                  <a:pt x="217" y="240"/>
                </a:lnTo>
                <a:lnTo>
                  <a:pt x="175" y="240"/>
                </a:lnTo>
                <a:lnTo>
                  <a:pt x="173" y="236"/>
                </a:lnTo>
                <a:lnTo>
                  <a:pt x="172" y="233"/>
                </a:lnTo>
                <a:lnTo>
                  <a:pt x="170" y="230"/>
                </a:lnTo>
                <a:lnTo>
                  <a:pt x="170" y="226"/>
                </a:lnTo>
                <a:lnTo>
                  <a:pt x="169" y="222"/>
                </a:lnTo>
                <a:lnTo>
                  <a:pt x="168" y="218"/>
                </a:lnTo>
                <a:lnTo>
                  <a:pt x="168" y="215"/>
                </a:lnTo>
                <a:lnTo>
                  <a:pt x="167" y="211"/>
                </a:lnTo>
                <a:close/>
                <a:moveTo>
                  <a:pt x="164" y="121"/>
                </a:moveTo>
                <a:lnTo>
                  <a:pt x="158" y="124"/>
                </a:lnTo>
                <a:lnTo>
                  <a:pt x="152" y="126"/>
                </a:lnTo>
                <a:lnTo>
                  <a:pt x="144" y="128"/>
                </a:lnTo>
                <a:lnTo>
                  <a:pt x="137" y="130"/>
                </a:lnTo>
                <a:lnTo>
                  <a:pt x="128" y="131"/>
                </a:lnTo>
                <a:lnTo>
                  <a:pt x="119" y="134"/>
                </a:lnTo>
                <a:lnTo>
                  <a:pt x="109" y="135"/>
                </a:lnTo>
                <a:lnTo>
                  <a:pt x="98" y="136"/>
                </a:lnTo>
                <a:lnTo>
                  <a:pt x="92" y="138"/>
                </a:lnTo>
                <a:lnTo>
                  <a:pt x="87" y="139"/>
                </a:lnTo>
                <a:lnTo>
                  <a:pt x="82" y="140"/>
                </a:lnTo>
                <a:lnTo>
                  <a:pt x="77" y="140"/>
                </a:lnTo>
                <a:lnTo>
                  <a:pt x="73" y="141"/>
                </a:lnTo>
                <a:lnTo>
                  <a:pt x="70" y="143"/>
                </a:lnTo>
                <a:lnTo>
                  <a:pt x="66" y="144"/>
                </a:lnTo>
                <a:lnTo>
                  <a:pt x="63" y="145"/>
                </a:lnTo>
                <a:lnTo>
                  <a:pt x="61" y="146"/>
                </a:lnTo>
                <a:lnTo>
                  <a:pt x="58" y="148"/>
                </a:lnTo>
                <a:lnTo>
                  <a:pt x="57" y="149"/>
                </a:lnTo>
                <a:lnTo>
                  <a:pt x="55" y="150"/>
                </a:lnTo>
                <a:lnTo>
                  <a:pt x="52" y="151"/>
                </a:lnTo>
                <a:lnTo>
                  <a:pt x="51" y="154"/>
                </a:lnTo>
                <a:lnTo>
                  <a:pt x="50" y="155"/>
                </a:lnTo>
                <a:lnTo>
                  <a:pt x="48" y="158"/>
                </a:lnTo>
                <a:lnTo>
                  <a:pt x="47" y="160"/>
                </a:lnTo>
                <a:lnTo>
                  <a:pt x="46" y="163"/>
                </a:lnTo>
                <a:lnTo>
                  <a:pt x="45" y="164"/>
                </a:lnTo>
                <a:lnTo>
                  <a:pt x="43" y="166"/>
                </a:lnTo>
                <a:lnTo>
                  <a:pt x="43" y="169"/>
                </a:lnTo>
                <a:lnTo>
                  <a:pt x="42" y="171"/>
                </a:lnTo>
                <a:lnTo>
                  <a:pt x="42" y="174"/>
                </a:lnTo>
                <a:lnTo>
                  <a:pt x="42" y="176"/>
                </a:lnTo>
                <a:lnTo>
                  <a:pt x="42" y="180"/>
                </a:lnTo>
                <a:lnTo>
                  <a:pt x="43" y="184"/>
                </a:lnTo>
                <a:lnTo>
                  <a:pt x="43" y="187"/>
                </a:lnTo>
                <a:lnTo>
                  <a:pt x="46" y="191"/>
                </a:lnTo>
                <a:lnTo>
                  <a:pt x="47" y="195"/>
                </a:lnTo>
                <a:lnTo>
                  <a:pt x="50" y="197"/>
                </a:lnTo>
                <a:lnTo>
                  <a:pt x="52" y="200"/>
                </a:lnTo>
                <a:lnTo>
                  <a:pt x="55" y="204"/>
                </a:lnTo>
                <a:lnTo>
                  <a:pt x="57" y="206"/>
                </a:lnTo>
                <a:lnTo>
                  <a:pt x="61" y="207"/>
                </a:lnTo>
                <a:lnTo>
                  <a:pt x="65" y="210"/>
                </a:lnTo>
                <a:lnTo>
                  <a:pt x="70" y="211"/>
                </a:lnTo>
                <a:lnTo>
                  <a:pt x="73" y="212"/>
                </a:lnTo>
                <a:lnTo>
                  <a:pt x="78" y="213"/>
                </a:lnTo>
                <a:lnTo>
                  <a:pt x="85" y="213"/>
                </a:lnTo>
                <a:lnTo>
                  <a:pt x="90" y="213"/>
                </a:lnTo>
                <a:lnTo>
                  <a:pt x="96" y="213"/>
                </a:lnTo>
                <a:lnTo>
                  <a:pt x="101" y="213"/>
                </a:lnTo>
                <a:lnTo>
                  <a:pt x="107" y="212"/>
                </a:lnTo>
                <a:lnTo>
                  <a:pt x="112" y="211"/>
                </a:lnTo>
                <a:lnTo>
                  <a:pt x="117" y="210"/>
                </a:lnTo>
                <a:lnTo>
                  <a:pt x="122" y="208"/>
                </a:lnTo>
                <a:lnTo>
                  <a:pt x="126" y="206"/>
                </a:lnTo>
                <a:lnTo>
                  <a:pt x="131" y="204"/>
                </a:lnTo>
                <a:lnTo>
                  <a:pt x="136" y="201"/>
                </a:lnTo>
                <a:lnTo>
                  <a:pt x="139" y="199"/>
                </a:lnTo>
                <a:lnTo>
                  <a:pt x="143" y="195"/>
                </a:lnTo>
                <a:lnTo>
                  <a:pt x="147" y="191"/>
                </a:lnTo>
                <a:lnTo>
                  <a:pt x="149" y="189"/>
                </a:lnTo>
                <a:lnTo>
                  <a:pt x="152" y="185"/>
                </a:lnTo>
                <a:lnTo>
                  <a:pt x="156" y="180"/>
                </a:lnTo>
                <a:lnTo>
                  <a:pt x="157" y="176"/>
                </a:lnTo>
                <a:lnTo>
                  <a:pt x="159" y="172"/>
                </a:lnTo>
                <a:lnTo>
                  <a:pt x="160" y="169"/>
                </a:lnTo>
                <a:lnTo>
                  <a:pt x="162" y="164"/>
                </a:lnTo>
                <a:lnTo>
                  <a:pt x="162" y="159"/>
                </a:lnTo>
                <a:lnTo>
                  <a:pt x="163" y="154"/>
                </a:lnTo>
                <a:lnTo>
                  <a:pt x="163" y="149"/>
                </a:lnTo>
                <a:lnTo>
                  <a:pt x="163" y="143"/>
                </a:lnTo>
                <a:lnTo>
                  <a:pt x="164" y="136"/>
                </a:lnTo>
                <a:lnTo>
                  <a:pt x="164" y="12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9" name="Google Shape;1249;p78"/>
          <p:cNvSpPr/>
          <p:nvPr/>
        </p:nvSpPr>
        <p:spPr>
          <a:xfrm>
            <a:off x="5533728" y="1296591"/>
            <a:ext cx="19645" cy="57150"/>
          </a:xfrm>
          <a:custGeom>
            <a:avLst/>
            <a:gdLst/>
            <a:ahLst/>
            <a:cxnLst/>
            <a:rect l="l" t="t" r="r" b="b"/>
            <a:pathLst>
              <a:path w="114" h="320" extrusionOk="0">
                <a:moveTo>
                  <a:pt x="109" y="281"/>
                </a:moveTo>
                <a:lnTo>
                  <a:pt x="114" y="317"/>
                </a:lnTo>
                <a:lnTo>
                  <a:pt x="111" y="317"/>
                </a:lnTo>
                <a:lnTo>
                  <a:pt x="107" y="318"/>
                </a:lnTo>
                <a:lnTo>
                  <a:pt x="102" y="318"/>
                </a:lnTo>
                <a:lnTo>
                  <a:pt x="98" y="319"/>
                </a:lnTo>
                <a:lnTo>
                  <a:pt x="95" y="319"/>
                </a:lnTo>
                <a:lnTo>
                  <a:pt x="91" y="319"/>
                </a:lnTo>
                <a:lnTo>
                  <a:pt x="88" y="319"/>
                </a:lnTo>
                <a:lnTo>
                  <a:pt x="85" y="320"/>
                </a:lnTo>
                <a:lnTo>
                  <a:pt x="80" y="319"/>
                </a:lnTo>
                <a:lnTo>
                  <a:pt x="75" y="319"/>
                </a:lnTo>
                <a:lnTo>
                  <a:pt x="70" y="319"/>
                </a:lnTo>
                <a:lnTo>
                  <a:pt x="65" y="318"/>
                </a:lnTo>
                <a:lnTo>
                  <a:pt x="61" y="317"/>
                </a:lnTo>
                <a:lnTo>
                  <a:pt x="57" y="315"/>
                </a:lnTo>
                <a:lnTo>
                  <a:pt x="53" y="314"/>
                </a:lnTo>
                <a:lnTo>
                  <a:pt x="51" y="313"/>
                </a:lnTo>
                <a:lnTo>
                  <a:pt x="48" y="312"/>
                </a:lnTo>
                <a:lnTo>
                  <a:pt x="45" y="309"/>
                </a:lnTo>
                <a:lnTo>
                  <a:pt x="42" y="307"/>
                </a:lnTo>
                <a:lnTo>
                  <a:pt x="41" y="305"/>
                </a:lnTo>
                <a:lnTo>
                  <a:pt x="38" y="303"/>
                </a:lnTo>
                <a:lnTo>
                  <a:pt x="37" y="300"/>
                </a:lnTo>
                <a:lnTo>
                  <a:pt x="35" y="298"/>
                </a:lnTo>
                <a:lnTo>
                  <a:pt x="34" y="294"/>
                </a:lnTo>
                <a:lnTo>
                  <a:pt x="32" y="292"/>
                </a:lnTo>
                <a:lnTo>
                  <a:pt x="32" y="288"/>
                </a:lnTo>
                <a:lnTo>
                  <a:pt x="31" y="283"/>
                </a:lnTo>
                <a:lnTo>
                  <a:pt x="30" y="278"/>
                </a:lnTo>
                <a:lnTo>
                  <a:pt x="30" y="272"/>
                </a:lnTo>
                <a:lnTo>
                  <a:pt x="30" y="264"/>
                </a:lnTo>
                <a:lnTo>
                  <a:pt x="29" y="257"/>
                </a:lnTo>
                <a:lnTo>
                  <a:pt x="29" y="248"/>
                </a:lnTo>
                <a:lnTo>
                  <a:pt x="29" y="113"/>
                </a:lnTo>
                <a:lnTo>
                  <a:pt x="0" y="113"/>
                </a:lnTo>
                <a:lnTo>
                  <a:pt x="0" y="82"/>
                </a:lnTo>
                <a:lnTo>
                  <a:pt x="29" y="82"/>
                </a:lnTo>
                <a:lnTo>
                  <a:pt x="29" y="23"/>
                </a:lnTo>
                <a:lnTo>
                  <a:pt x="68" y="0"/>
                </a:lnTo>
                <a:lnTo>
                  <a:pt x="68" y="82"/>
                </a:lnTo>
                <a:lnTo>
                  <a:pt x="109" y="82"/>
                </a:lnTo>
                <a:lnTo>
                  <a:pt x="109" y="113"/>
                </a:lnTo>
                <a:lnTo>
                  <a:pt x="68" y="113"/>
                </a:lnTo>
                <a:lnTo>
                  <a:pt x="68" y="249"/>
                </a:lnTo>
                <a:lnTo>
                  <a:pt x="68" y="254"/>
                </a:lnTo>
                <a:lnTo>
                  <a:pt x="68" y="258"/>
                </a:lnTo>
                <a:lnTo>
                  <a:pt x="70" y="261"/>
                </a:lnTo>
                <a:lnTo>
                  <a:pt x="70" y="264"/>
                </a:lnTo>
                <a:lnTo>
                  <a:pt x="70" y="267"/>
                </a:lnTo>
                <a:lnTo>
                  <a:pt x="70" y="268"/>
                </a:lnTo>
                <a:lnTo>
                  <a:pt x="71" y="271"/>
                </a:lnTo>
                <a:lnTo>
                  <a:pt x="71" y="272"/>
                </a:lnTo>
                <a:lnTo>
                  <a:pt x="71" y="273"/>
                </a:lnTo>
                <a:lnTo>
                  <a:pt x="72" y="274"/>
                </a:lnTo>
                <a:lnTo>
                  <a:pt x="73" y="276"/>
                </a:lnTo>
                <a:lnTo>
                  <a:pt x="73" y="277"/>
                </a:lnTo>
                <a:lnTo>
                  <a:pt x="75" y="277"/>
                </a:lnTo>
                <a:lnTo>
                  <a:pt x="76" y="278"/>
                </a:lnTo>
                <a:lnTo>
                  <a:pt x="77" y="279"/>
                </a:lnTo>
                <a:lnTo>
                  <a:pt x="78" y="281"/>
                </a:lnTo>
                <a:lnTo>
                  <a:pt x="81" y="281"/>
                </a:lnTo>
                <a:lnTo>
                  <a:pt x="82" y="282"/>
                </a:lnTo>
                <a:lnTo>
                  <a:pt x="83" y="282"/>
                </a:lnTo>
                <a:lnTo>
                  <a:pt x="86" y="282"/>
                </a:lnTo>
                <a:lnTo>
                  <a:pt x="87" y="282"/>
                </a:lnTo>
                <a:lnTo>
                  <a:pt x="90" y="283"/>
                </a:lnTo>
                <a:lnTo>
                  <a:pt x="91" y="283"/>
                </a:lnTo>
                <a:lnTo>
                  <a:pt x="93" y="283"/>
                </a:lnTo>
                <a:lnTo>
                  <a:pt x="95" y="283"/>
                </a:lnTo>
                <a:lnTo>
                  <a:pt x="97" y="282"/>
                </a:lnTo>
                <a:lnTo>
                  <a:pt x="100" y="282"/>
                </a:lnTo>
                <a:lnTo>
                  <a:pt x="101" y="282"/>
                </a:lnTo>
                <a:lnTo>
                  <a:pt x="103" y="282"/>
                </a:lnTo>
                <a:lnTo>
                  <a:pt x="106" y="282"/>
                </a:lnTo>
                <a:lnTo>
                  <a:pt x="109" y="28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0" name="Google Shape;1250;p78"/>
          <p:cNvSpPr/>
          <p:nvPr/>
        </p:nvSpPr>
        <p:spPr>
          <a:xfrm>
            <a:off x="5559623" y="1295698"/>
            <a:ext cx="7144" cy="58043"/>
          </a:xfrm>
          <a:custGeom>
            <a:avLst/>
            <a:gdLst/>
            <a:ahLst/>
            <a:cxnLst/>
            <a:rect l="l" t="t" r="r" b="b"/>
            <a:pathLst>
              <a:path w="40" h="325" extrusionOk="0">
                <a:moveTo>
                  <a:pt x="0" y="46"/>
                </a:moveTo>
                <a:lnTo>
                  <a:pt x="0" y="0"/>
                </a:lnTo>
                <a:lnTo>
                  <a:pt x="40" y="0"/>
                </a:lnTo>
                <a:lnTo>
                  <a:pt x="40" y="46"/>
                </a:lnTo>
                <a:lnTo>
                  <a:pt x="0" y="46"/>
                </a:lnTo>
                <a:close/>
                <a:moveTo>
                  <a:pt x="0" y="325"/>
                </a:moveTo>
                <a:lnTo>
                  <a:pt x="0" y="90"/>
                </a:lnTo>
                <a:lnTo>
                  <a:pt x="40" y="90"/>
                </a:lnTo>
                <a:lnTo>
                  <a:pt x="40" y="325"/>
                </a:lnTo>
                <a:lnTo>
                  <a:pt x="0" y="3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1" name="Google Shape;1251;p78"/>
          <p:cNvSpPr/>
          <p:nvPr/>
        </p:nvSpPr>
        <p:spPr>
          <a:xfrm>
            <a:off x="5574804" y="1310878"/>
            <a:ext cx="39291" cy="43756"/>
          </a:xfrm>
          <a:custGeom>
            <a:avLst/>
            <a:gdLst/>
            <a:ahLst/>
            <a:cxnLst/>
            <a:rect l="l" t="t" r="r" b="b"/>
            <a:pathLst>
              <a:path w="220" h="245" extrusionOk="0">
                <a:moveTo>
                  <a:pt x="0" y="121"/>
                </a:moveTo>
                <a:lnTo>
                  <a:pt x="0" y="107"/>
                </a:lnTo>
                <a:lnTo>
                  <a:pt x="2" y="92"/>
                </a:lnTo>
                <a:lnTo>
                  <a:pt x="5" y="78"/>
                </a:lnTo>
                <a:lnTo>
                  <a:pt x="9" y="66"/>
                </a:lnTo>
                <a:lnTo>
                  <a:pt x="14" y="53"/>
                </a:lnTo>
                <a:lnTo>
                  <a:pt x="20" y="43"/>
                </a:lnTo>
                <a:lnTo>
                  <a:pt x="27" y="33"/>
                </a:lnTo>
                <a:lnTo>
                  <a:pt x="36" y="26"/>
                </a:lnTo>
                <a:lnTo>
                  <a:pt x="44" y="20"/>
                </a:lnTo>
                <a:lnTo>
                  <a:pt x="52" y="15"/>
                </a:lnTo>
                <a:lnTo>
                  <a:pt x="61" y="10"/>
                </a:lnTo>
                <a:lnTo>
                  <a:pt x="70" y="6"/>
                </a:lnTo>
                <a:lnTo>
                  <a:pt x="80" y="3"/>
                </a:lnTo>
                <a:lnTo>
                  <a:pt x="90" y="1"/>
                </a:lnTo>
                <a:lnTo>
                  <a:pt x="100" y="0"/>
                </a:lnTo>
                <a:lnTo>
                  <a:pt x="111" y="0"/>
                </a:lnTo>
                <a:lnTo>
                  <a:pt x="122" y="0"/>
                </a:lnTo>
                <a:lnTo>
                  <a:pt x="133" y="1"/>
                </a:lnTo>
                <a:lnTo>
                  <a:pt x="144" y="3"/>
                </a:lnTo>
                <a:lnTo>
                  <a:pt x="154" y="7"/>
                </a:lnTo>
                <a:lnTo>
                  <a:pt x="164" y="12"/>
                </a:lnTo>
                <a:lnTo>
                  <a:pt x="173" y="17"/>
                </a:lnTo>
                <a:lnTo>
                  <a:pt x="182" y="23"/>
                </a:lnTo>
                <a:lnTo>
                  <a:pt x="189" y="31"/>
                </a:lnTo>
                <a:lnTo>
                  <a:pt x="197" y="39"/>
                </a:lnTo>
                <a:lnTo>
                  <a:pt x="203" y="48"/>
                </a:lnTo>
                <a:lnTo>
                  <a:pt x="208" y="58"/>
                </a:lnTo>
                <a:lnTo>
                  <a:pt x="213" y="69"/>
                </a:lnTo>
                <a:lnTo>
                  <a:pt x="217" y="80"/>
                </a:lnTo>
                <a:lnTo>
                  <a:pt x="218" y="93"/>
                </a:lnTo>
                <a:lnTo>
                  <a:pt x="220" y="105"/>
                </a:lnTo>
                <a:lnTo>
                  <a:pt x="220" y="119"/>
                </a:lnTo>
                <a:lnTo>
                  <a:pt x="220" y="130"/>
                </a:lnTo>
                <a:lnTo>
                  <a:pt x="219" y="140"/>
                </a:lnTo>
                <a:lnTo>
                  <a:pt x="218" y="150"/>
                </a:lnTo>
                <a:lnTo>
                  <a:pt x="217" y="159"/>
                </a:lnTo>
                <a:lnTo>
                  <a:pt x="215" y="167"/>
                </a:lnTo>
                <a:lnTo>
                  <a:pt x="213" y="176"/>
                </a:lnTo>
                <a:lnTo>
                  <a:pt x="210" y="184"/>
                </a:lnTo>
                <a:lnTo>
                  <a:pt x="207" y="190"/>
                </a:lnTo>
                <a:lnTo>
                  <a:pt x="203" y="196"/>
                </a:lnTo>
                <a:lnTo>
                  <a:pt x="199" y="202"/>
                </a:lnTo>
                <a:lnTo>
                  <a:pt x="194" y="208"/>
                </a:lnTo>
                <a:lnTo>
                  <a:pt x="190" y="213"/>
                </a:lnTo>
                <a:lnTo>
                  <a:pt x="185" y="218"/>
                </a:lnTo>
                <a:lnTo>
                  <a:pt x="179" y="222"/>
                </a:lnTo>
                <a:lnTo>
                  <a:pt x="173" y="227"/>
                </a:lnTo>
                <a:lnTo>
                  <a:pt x="167" y="231"/>
                </a:lnTo>
                <a:lnTo>
                  <a:pt x="161" y="233"/>
                </a:lnTo>
                <a:lnTo>
                  <a:pt x="154" y="237"/>
                </a:lnTo>
                <a:lnTo>
                  <a:pt x="147" y="240"/>
                </a:lnTo>
                <a:lnTo>
                  <a:pt x="139" y="241"/>
                </a:lnTo>
                <a:lnTo>
                  <a:pt x="133" y="243"/>
                </a:lnTo>
                <a:lnTo>
                  <a:pt x="126" y="245"/>
                </a:lnTo>
                <a:lnTo>
                  <a:pt x="118" y="245"/>
                </a:lnTo>
                <a:lnTo>
                  <a:pt x="111" y="245"/>
                </a:lnTo>
                <a:lnTo>
                  <a:pt x="98" y="245"/>
                </a:lnTo>
                <a:lnTo>
                  <a:pt x="87" y="243"/>
                </a:lnTo>
                <a:lnTo>
                  <a:pt x="76" y="241"/>
                </a:lnTo>
                <a:lnTo>
                  <a:pt x="66" y="237"/>
                </a:lnTo>
                <a:lnTo>
                  <a:pt x="56" y="232"/>
                </a:lnTo>
                <a:lnTo>
                  <a:pt x="47" y="227"/>
                </a:lnTo>
                <a:lnTo>
                  <a:pt x="39" y="221"/>
                </a:lnTo>
                <a:lnTo>
                  <a:pt x="30" y="213"/>
                </a:lnTo>
                <a:lnTo>
                  <a:pt x="24" y="205"/>
                </a:lnTo>
                <a:lnTo>
                  <a:pt x="17" y="196"/>
                </a:lnTo>
                <a:lnTo>
                  <a:pt x="11" y="186"/>
                </a:lnTo>
                <a:lnTo>
                  <a:pt x="7" y="175"/>
                </a:lnTo>
                <a:lnTo>
                  <a:pt x="4" y="163"/>
                </a:lnTo>
                <a:lnTo>
                  <a:pt x="1" y="150"/>
                </a:lnTo>
                <a:lnTo>
                  <a:pt x="0" y="136"/>
                </a:lnTo>
                <a:lnTo>
                  <a:pt x="0" y="121"/>
                </a:lnTo>
                <a:close/>
                <a:moveTo>
                  <a:pt x="41" y="121"/>
                </a:moveTo>
                <a:lnTo>
                  <a:pt x="41" y="133"/>
                </a:lnTo>
                <a:lnTo>
                  <a:pt x="42" y="144"/>
                </a:lnTo>
                <a:lnTo>
                  <a:pt x="44" y="153"/>
                </a:lnTo>
                <a:lnTo>
                  <a:pt x="46" y="161"/>
                </a:lnTo>
                <a:lnTo>
                  <a:pt x="49" y="170"/>
                </a:lnTo>
                <a:lnTo>
                  <a:pt x="52" y="177"/>
                </a:lnTo>
                <a:lnTo>
                  <a:pt x="56" y="184"/>
                </a:lnTo>
                <a:lnTo>
                  <a:pt x="61" y="190"/>
                </a:lnTo>
                <a:lnTo>
                  <a:pt x="66" y="195"/>
                </a:lnTo>
                <a:lnTo>
                  <a:pt x="71" y="200"/>
                </a:lnTo>
                <a:lnTo>
                  <a:pt x="77" y="204"/>
                </a:lnTo>
                <a:lnTo>
                  <a:pt x="83" y="206"/>
                </a:lnTo>
                <a:lnTo>
                  <a:pt x="90" y="208"/>
                </a:lnTo>
                <a:lnTo>
                  <a:pt x="96" y="211"/>
                </a:lnTo>
                <a:lnTo>
                  <a:pt x="103" y="212"/>
                </a:lnTo>
                <a:lnTo>
                  <a:pt x="111" y="212"/>
                </a:lnTo>
                <a:lnTo>
                  <a:pt x="117" y="212"/>
                </a:lnTo>
                <a:lnTo>
                  <a:pt x="124" y="211"/>
                </a:lnTo>
                <a:lnTo>
                  <a:pt x="131" y="208"/>
                </a:lnTo>
                <a:lnTo>
                  <a:pt x="137" y="206"/>
                </a:lnTo>
                <a:lnTo>
                  <a:pt x="143" y="204"/>
                </a:lnTo>
                <a:lnTo>
                  <a:pt x="149" y="200"/>
                </a:lnTo>
                <a:lnTo>
                  <a:pt x="154" y="195"/>
                </a:lnTo>
                <a:lnTo>
                  <a:pt x="159" y="190"/>
                </a:lnTo>
                <a:lnTo>
                  <a:pt x="164" y="184"/>
                </a:lnTo>
                <a:lnTo>
                  <a:pt x="168" y="177"/>
                </a:lnTo>
                <a:lnTo>
                  <a:pt x="172" y="170"/>
                </a:lnTo>
                <a:lnTo>
                  <a:pt x="174" y="161"/>
                </a:lnTo>
                <a:lnTo>
                  <a:pt x="177" y="153"/>
                </a:lnTo>
                <a:lnTo>
                  <a:pt x="178" y="143"/>
                </a:lnTo>
                <a:lnTo>
                  <a:pt x="179" y="131"/>
                </a:lnTo>
                <a:lnTo>
                  <a:pt x="179" y="120"/>
                </a:lnTo>
                <a:lnTo>
                  <a:pt x="179" y="110"/>
                </a:lnTo>
                <a:lnTo>
                  <a:pt x="178" y="100"/>
                </a:lnTo>
                <a:lnTo>
                  <a:pt x="177" y="92"/>
                </a:lnTo>
                <a:lnTo>
                  <a:pt x="174" y="83"/>
                </a:lnTo>
                <a:lnTo>
                  <a:pt x="172" y="74"/>
                </a:lnTo>
                <a:lnTo>
                  <a:pt x="168" y="67"/>
                </a:lnTo>
                <a:lnTo>
                  <a:pt x="164" y="61"/>
                </a:lnTo>
                <a:lnTo>
                  <a:pt x="159" y="54"/>
                </a:lnTo>
                <a:lnTo>
                  <a:pt x="154" y="49"/>
                </a:lnTo>
                <a:lnTo>
                  <a:pt x="149" y="44"/>
                </a:lnTo>
                <a:lnTo>
                  <a:pt x="143" y="41"/>
                </a:lnTo>
                <a:lnTo>
                  <a:pt x="137" y="38"/>
                </a:lnTo>
                <a:lnTo>
                  <a:pt x="131" y="36"/>
                </a:lnTo>
                <a:lnTo>
                  <a:pt x="124" y="33"/>
                </a:lnTo>
                <a:lnTo>
                  <a:pt x="117" y="33"/>
                </a:lnTo>
                <a:lnTo>
                  <a:pt x="111" y="32"/>
                </a:lnTo>
                <a:lnTo>
                  <a:pt x="103" y="33"/>
                </a:lnTo>
                <a:lnTo>
                  <a:pt x="96" y="33"/>
                </a:lnTo>
                <a:lnTo>
                  <a:pt x="90" y="36"/>
                </a:lnTo>
                <a:lnTo>
                  <a:pt x="83" y="38"/>
                </a:lnTo>
                <a:lnTo>
                  <a:pt x="77" y="41"/>
                </a:lnTo>
                <a:lnTo>
                  <a:pt x="71" y="44"/>
                </a:lnTo>
                <a:lnTo>
                  <a:pt x="66" y="49"/>
                </a:lnTo>
                <a:lnTo>
                  <a:pt x="61" y="54"/>
                </a:lnTo>
                <a:lnTo>
                  <a:pt x="56" y="61"/>
                </a:lnTo>
                <a:lnTo>
                  <a:pt x="52" y="67"/>
                </a:lnTo>
                <a:lnTo>
                  <a:pt x="49" y="74"/>
                </a:lnTo>
                <a:lnTo>
                  <a:pt x="46" y="83"/>
                </a:lnTo>
                <a:lnTo>
                  <a:pt x="44" y="92"/>
                </a:lnTo>
                <a:lnTo>
                  <a:pt x="42" y="100"/>
                </a:lnTo>
                <a:lnTo>
                  <a:pt x="41" y="112"/>
                </a:lnTo>
                <a:lnTo>
                  <a:pt x="41" y="12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2" name="Google Shape;1252;p78"/>
          <p:cNvSpPr/>
          <p:nvPr/>
        </p:nvSpPr>
        <p:spPr>
          <a:xfrm>
            <a:off x="5623025" y="1310878"/>
            <a:ext cx="33933" cy="42863"/>
          </a:xfrm>
          <a:custGeom>
            <a:avLst/>
            <a:gdLst/>
            <a:ahLst/>
            <a:cxnLst/>
            <a:rect l="l" t="t" r="r" b="b"/>
            <a:pathLst>
              <a:path w="190" h="240" extrusionOk="0">
                <a:moveTo>
                  <a:pt x="0" y="240"/>
                </a:moveTo>
                <a:lnTo>
                  <a:pt x="0" y="5"/>
                </a:lnTo>
                <a:lnTo>
                  <a:pt x="34" y="5"/>
                </a:lnTo>
                <a:lnTo>
                  <a:pt x="34" y="38"/>
                </a:lnTo>
                <a:lnTo>
                  <a:pt x="42" y="30"/>
                </a:lnTo>
                <a:lnTo>
                  <a:pt x="49" y="21"/>
                </a:lnTo>
                <a:lnTo>
                  <a:pt x="58" y="15"/>
                </a:lnTo>
                <a:lnTo>
                  <a:pt x="67" y="8"/>
                </a:lnTo>
                <a:lnTo>
                  <a:pt x="77" y="5"/>
                </a:lnTo>
                <a:lnTo>
                  <a:pt x="87" y="2"/>
                </a:lnTo>
                <a:lnTo>
                  <a:pt x="98" y="0"/>
                </a:lnTo>
                <a:lnTo>
                  <a:pt x="110" y="0"/>
                </a:lnTo>
                <a:lnTo>
                  <a:pt x="115" y="0"/>
                </a:lnTo>
                <a:lnTo>
                  <a:pt x="120" y="0"/>
                </a:lnTo>
                <a:lnTo>
                  <a:pt x="125" y="1"/>
                </a:lnTo>
                <a:lnTo>
                  <a:pt x="130" y="1"/>
                </a:lnTo>
                <a:lnTo>
                  <a:pt x="135" y="2"/>
                </a:lnTo>
                <a:lnTo>
                  <a:pt x="140" y="3"/>
                </a:lnTo>
                <a:lnTo>
                  <a:pt x="144" y="5"/>
                </a:lnTo>
                <a:lnTo>
                  <a:pt x="149" y="7"/>
                </a:lnTo>
                <a:lnTo>
                  <a:pt x="153" y="8"/>
                </a:lnTo>
                <a:lnTo>
                  <a:pt x="158" y="11"/>
                </a:lnTo>
                <a:lnTo>
                  <a:pt x="161" y="13"/>
                </a:lnTo>
                <a:lnTo>
                  <a:pt x="165" y="16"/>
                </a:lnTo>
                <a:lnTo>
                  <a:pt x="168" y="18"/>
                </a:lnTo>
                <a:lnTo>
                  <a:pt x="170" y="21"/>
                </a:lnTo>
                <a:lnTo>
                  <a:pt x="174" y="25"/>
                </a:lnTo>
                <a:lnTo>
                  <a:pt x="175" y="27"/>
                </a:lnTo>
                <a:lnTo>
                  <a:pt x="178" y="31"/>
                </a:lnTo>
                <a:lnTo>
                  <a:pt x="180" y="33"/>
                </a:lnTo>
                <a:lnTo>
                  <a:pt x="181" y="37"/>
                </a:lnTo>
                <a:lnTo>
                  <a:pt x="183" y="41"/>
                </a:lnTo>
                <a:lnTo>
                  <a:pt x="185" y="44"/>
                </a:lnTo>
                <a:lnTo>
                  <a:pt x="186" y="48"/>
                </a:lnTo>
                <a:lnTo>
                  <a:pt x="188" y="52"/>
                </a:lnTo>
                <a:lnTo>
                  <a:pt x="188" y="57"/>
                </a:lnTo>
                <a:lnTo>
                  <a:pt x="189" y="59"/>
                </a:lnTo>
                <a:lnTo>
                  <a:pt x="189" y="63"/>
                </a:lnTo>
                <a:lnTo>
                  <a:pt x="189" y="67"/>
                </a:lnTo>
                <a:lnTo>
                  <a:pt x="190" y="72"/>
                </a:lnTo>
                <a:lnTo>
                  <a:pt x="190" y="77"/>
                </a:lnTo>
                <a:lnTo>
                  <a:pt x="190" y="83"/>
                </a:lnTo>
                <a:lnTo>
                  <a:pt x="190" y="88"/>
                </a:lnTo>
                <a:lnTo>
                  <a:pt x="190" y="95"/>
                </a:lnTo>
                <a:lnTo>
                  <a:pt x="190" y="240"/>
                </a:lnTo>
                <a:lnTo>
                  <a:pt x="150" y="240"/>
                </a:lnTo>
                <a:lnTo>
                  <a:pt x="150" y="97"/>
                </a:lnTo>
                <a:lnTo>
                  <a:pt x="150" y="90"/>
                </a:lnTo>
                <a:lnTo>
                  <a:pt x="150" y="85"/>
                </a:lnTo>
                <a:lnTo>
                  <a:pt x="150" y="80"/>
                </a:lnTo>
                <a:lnTo>
                  <a:pt x="149" y="76"/>
                </a:lnTo>
                <a:lnTo>
                  <a:pt x="149" y="71"/>
                </a:lnTo>
                <a:lnTo>
                  <a:pt x="148" y="67"/>
                </a:lnTo>
                <a:lnTo>
                  <a:pt x="147" y="63"/>
                </a:lnTo>
                <a:lnTo>
                  <a:pt x="145" y="61"/>
                </a:lnTo>
                <a:lnTo>
                  <a:pt x="144" y="57"/>
                </a:lnTo>
                <a:lnTo>
                  <a:pt x="143" y="54"/>
                </a:lnTo>
                <a:lnTo>
                  <a:pt x="142" y="52"/>
                </a:lnTo>
                <a:lnTo>
                  <a:pt x="139" y="49"/>
                </a:lnTo>
                <a:lnTo>
                  <a:pt x="137" y="47"/>
                </a:lnTo>
                <a:lnTo>
                  <a:pt x="135" y="44"/>
                </a:lnTo>
                <a:lnTo>
                  <a:pt x="132" y="43"/>
                </a:lnTo>
                <a:lnTo>
                  <a:pt x="129" y="41"/>
                </a:lnTo>
                <a:lnTo>
                  <a:pt x="127" y="39"/>
                </a:lnTo>
                <a:lnTo>
                  <a:pt x="123" y="38"/>
                </a:lnTo>
                <a:lnTo>
                  <a:pt x="120" y="37"/>
                </a:lnTo>
                <a:lnTo>
                  <a:pt x="117" y="36"/>
                </a:lnTo>
                <a:lnTo>
                  <a:pt x="113" y="34"/>
                </a:lnTo>
                <a:lnTo>
                  <a:pt x="109" y="34"/>
                </a:lnTo>
                <a:lnTo>
                  <a:pt x="105" y="34"/>
                </a:lnTo>
                <a:lnTo>
                  <a:pt x="102" y="33"/>
                </a:lnTo>
                <a:lnTo>
                  <a:pt x="96" y="34"/>
                </a:lnTo>
                <a:lnTo>
                  <a:pt x="89" y="34"/>
                </a:lnTo>
                <a:lnTo>
                  <a:pt x="83" y="36"/>
                </a:lnTo>
                <a:lnTo>
                  <a:pt x="78" y="38"/>
                </a:lnTo>
                <a:lnTo>
                  <a:pt x="72" y="41"/>
                </a:lnTo>
                <a:lnTo>
                  <a:pt x="67" y="43"/>
                </a:lnTo>
                <a:lnTo>
                  <a:pt x="62" y="46"/>
                </a:lnTo>
                <a:lnTo>
                  <a:pt x="57" y="49"/>
                </a:lnTo>
                <a:lnTo>
                  <a:pt x="53" y="54"/>
                </a:lnTo>
                <a:lnTo>
                  <a:pt x="49" y="59"/>
                </a:lnTo>
                <a:lnTo>
                  <a:pt x="46" y="67"/>
                </a:lnTo>
                <a:lnTo>
                  <a:pt x="43" y="73"/>
                </a:lnTo>
                <a:lnTo>
                  <a:pt x="42" y="82"/>
                </a:lnTo>
                <a:lnTo>
                  <a:pt x="41" y="90"/>
                </a:lnTo>
                <a:lnTo>
                  <a:pt x="39" y="100"/>
                </a:lnTo>
                <a:lnTo>
                  <a:pt x="39" y="112"/>
                </a:lnTo>
                <a:lnTo>
                  <a:pt x="39" y="240"/>
                </a:lnTo>
                <a:lnTo>
                  <a:pt x="0" y="24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3" name="Google Shape;1253;p78"/>
          <p:cNvSpPr/>
          <p:nvPr/>
        </p:nvSpPr>
        <p:spPr>
          <a:xfrm>
            <a:off x="5688211" y="1310878"/>
            <a:ext cx="39291" cy="43756"/>
          </a:xfrm>
          <a:custGeom>
            <a:avLst/>
            <a:gdLst/>
            <a:ahLst/>
            <a:cxnLst/>
            <a:rect l="l" t="t" r="r" b="b"/>
            <a:pathLst>
              <a:path w="221" h="245" extrusionOk="0">
                <a:moveTo>
                  <a:pt x="0" y="121"/>
                </a:moveTo>
                <a:lnTo>
                  <a:pt x="0" y="107"/>
                </a:lnTo>
                <a:lnTo>
                  <a:pt x="3" y="92"/>
                </a:lnTo>
                <a:lnTo>
                  <a:pt x="5" y="78"/>
                </a:lnTo>
                <a:lnTo>
                  <a:pt x="9" y="66"/>
                </a:lnTo>
                <a:lnTo>
                  <a:pt x="14" y="53"/>
                </a:lnTo>
                <a:lnTo>
                  <a:pt x="20" y="43"/>
                </a:lnTo>
                <a:lnTo>
                  <a:pt x="28" y="33"/>
                </a:lnTo>
                <a:lnTo>
                  <a:pt x="36" y="26"/>
                </a:lnTo>
                <a:lnTo>
                  <a:pt x="44" y="20"/>
                </a:lnTo>
                <a:lnTo>
                  <a:pt x="52" y="15"/>
                </a:lnTo>
                <a:lnTo>
                  <a:pt x="61" y="10"/>
                </a:lnTo>
                <a:lnTo>
                  <a:pt x="70" y="6"/>
                </a:lnTo>
                <a:lnTo>
                  <a:pt x="80" y="3"/>
                </a:lnTo>
                <a:lnTo>
                  <a:pt x="89" y="1"/>
                </a:lnTo>
                <a:lnTo>
                  <a:pt x="100" y="0"/>
                </a:lnTo>
                <a:lnTo>
                  <a:pt x="110" y="0"/>
                </a:lnTo>
                <a:lnTo>
                  <a:pt x="122" y="0"/>
                </a:lnTo>
                <a:lnTo>
                  <a:pt x="133" y="1"/>
                </a:lnTo>
                <a:lnTo>
                  <a:pt x="145" y="3"/>
                </a:lnTo>
                <a:lnTo>
                  <a:pt x="155" y="7"/>
                </a:lnTo>
                <a:lnTo>
                  <a:pt x="165" y="12"/>
                </a:lnTo>
                <a:lnTo>
                  <a:pt x="173" y="17"/>
                </a:lnTo>
                <a:lnTo>
                  <a:pt x="182" y="23"/>
                </a:lnTo>
                <a:lnTo>
                  <a:pt x="189" y="31"/>
                </a:lnTo>
                <a:lnTo>
                  <a:pt x="197" y="39"/>
                </a:lnTo>
                <a:lnTo>
                  <a:pt x="203" y="48"/>
                </a:lnTo>
                <a:lnTo>
                  <a:pt x="208" y="58"/>
                </a:lnTo>
                <a:lnTo>
                  <a:pt x="213" y="69"/>
                </a:lnTo>
                <a:lnTo>
                  <a:pt x="216" y="80"/>
                </a:lnTo>
                <a:lnTo>
                  <a:pt x="218" y="93"/>
                </a:lnTo>
                <a:lnTo>
                  <a:pt x="219" y="105"/>
                </a:lnTo>
                <a:lnTo>
                  <a:pt x="221" y="119"/>
                </a:lnTo>
                <a:lnTo>
                  <a:pt x="221" y="130"/>
                </a:lnTo>
                <a:lnTo>
                  <a:pt x="219" y="140"/>
                </a:lnTo>
                <a:lnTo>
                  <a:pt x="218" y="150"/>
                </a:lnTo>
                <a:lnTo>
                  <a:pt x="217" y="159"/>
                </a:lnTo>
                <a:lnTo>
                  <a:pt x="216" y="167"/>
                </a:lnTo>
                <a:lnTo>
                  <a:pt x="213" y="176"/>
                </a:lnTo>
                <a:lnTo>
                  <a:pt x="209" y="184"/>
                </a:lnTo>
                <a:lnTo>
                  <a:pt x="207" y="190"/>
                </a:lnTo>
                <a:lnTo>
                  <a:pt x="203" y="196"/>
                </a:lnTo>
                <a:lnTo>
                  <a:pt x="199" y="202"/>
                </a:lnTo>
                <a:lnTo>
                  <a:pt x="194" y="208"/>
                </a:lnTo>
                <a:lnTo>
                  <a:pt x="189" y="213"/>
                </a:lnTo>
                <a:lnTo>
                  <a:pt x="184" y="218"/>
                </a:lnTo>
                <a:lnTo>
                  <a:pt x="179" y="222"/>
                </a:lnTo>
                <a:lnTo>
                  <a:pt x="173" y="227"/>
                </a:lnTo>
                <a:lnTo>
                  <a:pt x="167" y="231"/>
                </a:lnTo>
                <a:lnTo>
                  <a:pt x="161" y="233"/>
                </a:lnTo>
                <a:lnTo>
                  <a:pt x="153" y="237"/>
                </a:lnTo>
                <a:lnTo>
                  <a:pt x="147" y="240"/>
                </a:lnTo>
                <a:lnTo>
                  <a:pt x="140" y="241"/>
                </a:lnTo>
                <a:lnTo>
                  <a:pt x="132" y="243"/>
                </a:lnTo>
                <a:lnTo>
                  <a:pt x="125" y="245"/>
                </a:lnTo>
                <a:lnTo>
                  <a:pt x="117" y="245"/>
                </a:lnTo>
                <a:lnTo>
                  <a:pt x="110" y="245"/>
                </a:lnTo>
                <a:lnTo>
                  <a:pt x="99" y="245"/>
                </a:lnTo>
                <a:lnTo>
                  <a:pt x="86" y="243"/>
                </a:lnTo>
                <a:lnTo>
                  <a:pt x="76" y="241"/>
                </a:lnTo>
                <a:lnTo>
                  <a:pt x="65" y="237"/>
                </a:lnTo>
                <a:lnTo>
                  <a:pt x="56" y="232"/>
                </a:lnTo>
                <a:lnTo>
                  <a:pt x="46" y="227"/>
                </a:lnTo>
                <a:lnTo>
                  <a:pt x="39" y="221"/>
                </a:lnTo>
                <a:lnTo>
                  <a:pt x="30" y="213"/>
                </a:lnTo>
                <a:lnTo>
                  <a:pt x="23" y="205"/>
                </a:lnTo>
                <a:lnTo>
                  <a:pt x="16" y="196"/>
                </a:lnTo>
                <a:lnTo>
                  <a:pt x="11" y="186"/>
                </a:lnTo>
                <a:lnTo>
                  <a:pt x="8" y="175"/>
                </a:lnTo>
                <a:lnTo>
                  <a:pt x="4" y="163"/>
                </a:lnTo>
                <a:lnTo>
                  <a:pt x="1" y="150"/>
                </a:lnTo>
                <a:lnTo>
                  <a:pt x="0" y="136"/>
                </a:lnTo>
                <a:lnTo>
                  <a:pt x="0" y="121"/>
                </a:lnTo>
                <a:close/>
                <a:moveTo>
                  <a:pt x="41" y="121"/>
                </a:moveTo>
                <a:lnTo>
                  <a:pt x="41" y="133"/>
                </a:lnTo>
                <a:lnTo>
                  <a:pt x="43" y="144"/>
                </a:lnTo>
                <a:lnTo>
                  <a:pt x="44" y="153"/>
                </a:lnTo>
                <a:lnTo>
                  <a:pt x="46" y="161"/>
                </a:lnTo>
                <a:lnTo>
                  <a:pt x="49" y="170"/>
                </a:lnTo>
                <a:lnTo>
                  <a:pt x="52" y="177"/>
                </a:lnTo>
                <a:lnTo>
                  <a:pt x="56" y="184"/>
                </a:lnTo>
                <a:lnTo>
                  <a:pt x="60" y="190"/>
                </a:lnTo>
                <a:lnTo>
                  <a:pt x="66" y="195"/>
                </a:lnTo>
                <a:lnTo>
                  <a:pt x="71" y="200"/>
                </a:lnTo>
                <a:lnTo>
                  <a:pt x="77" y="204"/>
                </a:lnTo>
                <a:lnTo>
                  <a:pt x="82" y="206"/>
                </a:lnTo>
                <a:lnTo>
                  <a:pt x="89" y="208"/>
                </a:lnTo>
                <a:lnTo>
                  <a:pt x="96" y="211"/>
                </a:lnTo>
                <a:lnTo>
                  <a:pt x="102" y="212"/>
                </a:lnTo>
                <a:lnTo>
                  <a:pt x="110" y="212"/>
                </a:lnTo>
                <a:lnTo>
                  <a:pt x="117" y="212"/>
                </a:lnTo>
                <a:lnTo>
                  <a:pt x="125" y="211"/>
                </a:lnTo>
                <a:lnTo>
                  <a:pt x="131" y="208"/>
                </a:lnTo>
                <a:lnTo>
                  <a:pt x="137" y="206"/>
                </a:lnTo>
                <a:lnTo>
                  <a:pt x="143" y="204"/>
                </a:lnTo>
                <a:lnTo>
                  <a:pt x="150" y="200"/>
                </a:lnTo>
                <a:lnTo>
                  <a:pt x="155" y="195"/>
                </a:lnTo>
                <a:lnTo>
                  <a:pt x="160" y="190"/>
                </a:lnTo>
                <a:lnTo>
                  <a:pt x="165" y="184"/>
                </a:lnTo>
                <a:lnTo>
                  <a:pt x="168" y="177"/>
                </a:lnTo>
                <a:lnTo>
                  <a:pt x="172" y="170"/>
                </a:lnTo>
                <a:lnTo>
                  <a:pt x="174" y="161"/>
                </a:lnTo>
                <a:lnTo>
                  <a:pt x="177" y="153"/>
                </a:lnTo>
                <a:lnTo>
                  <a:pt x="178" y="143"/>
                </a:lnTo>
                <a:lnTo>
                  <a:pt x="179" y="131"/>
                </a:lnTo>
                <a:lnTo>
                  <a:pt x="179" y="120"/>
                </a:lnTo>
                <a:lnTo>
                  <a:pt x="179" y="110"/>
                </a:lnTo>
                <a:lnTo>
                  <a:pt x="178" y="100"/>
                </a:lnTo>
                <a:lnTo>
                  <a:pt x="177" y="92"/>
                </a:lnTo>
                <a:lnTo>
                  <a:pt x="174" y="83"/>
                </a:lnTo>
                <a:lnTo>
                  <a:pt x="172" y="74"/>
                </a:lnTo>
                <a:lnTo>
                  <a:pt x="168" y="67"/>
                </a:lnTo>
                <a:lnTo>
                  <a:pt x="165" y="61"/>
                </a:lnTo>
                <a:lnTo>
                  <a:pt x="160" y="54"/>
                </a:lnTo>
                <a:lnTo>
                  <a:pt x="155" y="49"/>
                </a:lnTo>
                <a:lnTo>
                  <a:pt x="148" y="44"/>
                </a:lnTo>
                <a:lnTo>
                  <a:pt x="143" y="41"/>
                </a:lnTo>
                <a:lnTo>
                  <a:pt x="137" y="38"/>
                </a:lnTo>
                <a:lnTo>
                  <a:pt x="131" y="36"/>
                </a:lnTo>
                <a:lnTo>
                  <a:pt x="125" y="33"/>
                </a:lnTo>
                <a:lnTo>
                  <a:pt x="117" y="33"/>
                </a:lnTo>
                <a:lnTo>
                  <a:pt x="110" y="32"/>
                </a:lnTo>
                <a:lnTo>
                  <a:pt x="102" y="33"/>
                </a:lnTo>
                <a:lnTo>
                  <a:pt x="96" y="33"/>
                </a:lnTo>
                <a:lnTo>
                  <a:pt x="89" y="36"/>
                </a:lnTo>
                <a:lnTo>
                  <a:pt x="82" y="38"/>
                </a:lnTo>
                <a:lnTo>
                  <a:pt x="77" y="41"/>
                </a:lnTo>
                <a:lnTo>
                  <a:pt x="71" y="44"/>
                </a:lnTo>
                <a:lnTo>
                  <a:pt x="66" y="49"/>
                </a:lnTo>
                <a:lnTo>
                  <a:pt x="60" y="54"/>
                </a:lnTo>
                <a:lnTo>
                  <a:pt x="56" y="61"/>
                </a:lnTo>
                <a:lnTo>
                  <a:pt x="52" y="67"/>
                </a:lnTo>
                <a:lnTo>
                  <a:pt x="49" y="74"/>
                </a:lnTo>
                <a:lnTo>
                  <a:pt x="46" y="83"/>
                </a:lnTo>
                <a:lnTo>
                  <a:pt x="44" y="92"/>
                </a:lnTo>
                <a:lnTo>
                  <a:pt x="43" y="100"/>
                </a:lnTo>
                <a:lnTo>
                  <a:pt x="41" y="112"/>
                </a:lnTo>
                <a:lnTo>
                  <a:pt x="41" y="12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4" name="Google Shape;1254;p78"/>
          <p:cNvSpPr/>
          <p:nvPr/>
        </p:nvSpPr>
        <p:spPr>
          <a:xfrm>
            <a:off x="5731074" y="1294805"/>
            <a:ext cx="24110" cy="58936"/>
          </a:xfrm>
          <a:custGeom>
            <a:avLst/>
            <a:gdLst/>
            <a:ahLst/>
            <a:cxnLst/>
            <a:rect l="l" t="t" r="r" b="b"/>
            <a:pathLst>
              <a:path w="137" h="330" extrusionOk="0">
                <a:moveTo>
                  <a:pt x="35" y="330"/>
                </a:moveTo>
                <a:lnTo>
                  <a:pt x="35" y="126"/>
                </a:lnTo>
                <a:lnTo>
                  <a:pt x="0" y="126"/>
                </a:lnTo>
                <a:lnTo>
                  <a:pt x="0" y="95"/>
                </a:lnTo>
                <a:lnTo>
                  <a:pt x="35" y="95"/>
                </a:lnTo>
                <a:lnTo>
                  <a:pt x="35" y="70"/>
                </a:lnTo>
                <a:lnTo>
                  <a:pt x="35" y="64"/>
                </a:lnTo>
                <a:lnTo>
                  <a:pt x="35" y="59"/>
                </a:lnTo>
                <a:lnTo>
                  <a:pt x="35" y="54"/>
                </a:lnTo>
                <a:lnTo>
                  <a:pt x="36" y="49"/>
                </a:lnTo>
                <a:lnTo>
                  <a:pt x="36" y="45"/>
                </a:lnTo>
                <a:lnTo>
                  <a:pt x="37" y="41"/>
                </a:lnTo>
                <a:lnTo>
                  <a:pt x="38" y="37"/>
                </a:lnTo>
                <a:lnTo>
                  <a:pt x="38" y="35"/>
                </a:lnTo>
                <a:lnTo>
                  <a:pt x="41" y="31"/>
                </a:lnTo>
                <a:lnTo>
                  <a:pt x="42" y="28"/>
                </a:lnTo>
                <a:lnTo>
                  <a:pt x="45" y="24"/>
                </a:lnTo>
                <a:lnTo>
                  <a:pt x="47" y="20"/>
                </a:lnTo>
                <a:lnTo>
                  <a:pt x="50" y="18"/>
                </a:lnTo>
                <a:lnTo>
                  <a:pt x="52" y="14"/>
                </a:lnTo>
                <a:lnTo>
                  <a:pt x="56" y="11"/>
                </a:lnTo>
                <a:lnTo>
                  <a:pt x="59" y="9"/>
                </a:lnTo>
                <a:lnTo>
                  <a:pt x="63" y="8"/>
                </a:lnTo>
                <a:lnTo>
                  <a:pt x="67" y="5"/>
                </a:lnTo>
                <a:lnTo>
                  <a:pt x="72" y="4"/>
                </a:lnTo>
                <a:lnTo>
                  <a:pt x="77" y="3"/>
                </a:lnTo>
                <a:lnTo>
                  <a:pt x="82" y="1"/>
                </a:lnTo>
                <a:lnTo>
                  <a:pt x="87" y="0"/>
                </a:lnTo>
                <a:lnTo>
                  <a:pt x="93" y="0"/>
                </a:lnTo>
                <a:lnTo>
                  <a:pt x="99" y="0"/>
                </a:lnTo>
                <a:lnTo>
                  <a:pt x="104" y="0"/>
                </a:lnTo>
                <a:lnTo>
                  <a:pt x="108" y="0"/>
                </a:lnTo>
                <a:lnTo>
                  <a:pt x="113" y="0"/>
                </a:lnTo>
                <a:lnTo>
                  <a:pt x="118" y="0"/>
                </a:lnTo>
                <a:lnTo>
                  <a:pt x="122" y="1"/>
                </a:lnTo>
                <a:lnTo>
                  <a:pt x="127" y="1"/>
                </a:lnTo>
                <a:lnTo>
                  <a:pt x="132" y="3"/>
                </a:lnTo>
                <a:lnTo>
                  <a:pt x="137" y="4"/>
                </a:lnTo>
                <a:lnTo>
                  <a:pt x="130" y="39"/>
                </a:lnTo>
                <a:lnTo>
                  <a:pt x="128" y="37"/>
                </a:lnTo>
                <a:lnTo>
                  <a:pt x="125" y="37"/>
                </a:lnTo>
                <a:lnTo>
                  <a:pt x="122" y="37"/>
                </a:lnTo>
                <a:lnTo>
                  <a:pt x="119" y="36"/>
                </a:lnTo>
                <a:lnTo>
                  <a:pt x="115" y="36"/>
                </a:lnTo>
                <a:lnTo>
                  <a:pt x="113" y="36"/>
                </a:lnTo>
                <a:lnTo>
                  <a:pt x="111" y="36"/>
                </a:lnTo>
                <a:lnTo>
                  <a:pt x="108" y="36"/>
                </a:lnTo>
                <a:lnTo>
                  <a:pt x="103" y="36"/>
                </a:lnTo>
                <a:lnTo>
                  <a:pt x="99" y="36"/>
                </a:lnTo>
                <a:lnTo>
                  <a:pt x="96" y="37"/>
                </a:lnTo>
                <a:lnTo>
                  <a:pt x="92" y="39"/>
                </a:lnTo>
                <a:lnTo>
                  <a:pt x="89" y="39"/>
                </a:lnTo>
                <a:lnTo>
                  <a:pt x="86" y="40"/>
                </a:lnTo>
                <a:lnTo>
                  <a:pt x="84" y="42"/>
                </a:lnTo>
                <a:lnTo>
                  <a:pt x="82" y="44"/>
                </a:lnTo>
                <a:lnTo>
                  <a:pt x="79" y="46"/>
                </a:lnTo>
                <a:lnTo>
                  <a:pt x="78" y="49"/>
                </a:lnTo>
                <a:lnTo>
                  <a:pt x="77" y="51"/>
                </a:lnTo>
                <a:lnTo>
                  <a:pt x="76" y="55"/>
                </a:lnTo>
                <a:lnTo>
                  <a:pt x="76" y="59"/>
                </a:lnTo>
                <a:lnTo>
                  <a:pt x="74" y="64"/>
                </a:lnTo>
                <a:lnTo>
                  <a:pt x="74" y="67"/>
                </a:lnTo>
                <a:lnTo>
                  <a:pt x="74" y="74"/>
                </a:lnTo>
                <a:lnTo>
                  <a:pt x="74" y="95"/>
                </a:lnTo>
                <a:lnTo>
                  <a:pt x="120" y="95"/>
                </a:lnTo>
                <a:lnTo>
                  <a:pt x="120" y="126"/>
                </a:lnTo>
                <a:lnTo>
                  <a:pt x="74" y="126"/>
                </a:lnTo>
                <a:lnTo>
                  <a:pt x="74" y="330"/>
                </a:lnTo>
                <a:lnTo>
                  <a:pt x="35" y="33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5" name="Google Shape;1255;p78"/>
          <p:cNvSpPr/>
          <p:nvPr/>
        </p:nvSpPr>
        <p:spPr>
          <a:xfrm>
            <a:off x="5779294" y="1294805"/>
            <a:ext cx="50900" cy="59829"/>
          </a:xfrm>
          <a:custGeom>
            <a:avLst/>
            <a:gdLst/>
            <a:ahLst/>
            <a:cxnLst/>
            <a:rect l="l" t="t" r="r" b="b"/>
            <a:pathLst>
              <a:path w="287" h="335" extrusionOk="0">
                <a:moveTo>
                  <a:pt x="244" y="216"/>
                </a:moveTo>
                <a:lnTo>
                  <a:pt x="287" y="226"/>
                </a:lnTo>
                <a:lnTo>
                  <a:pt x="284" y="240"/>
                </a:lnTo>
                <a:lnTo>
                  <a:pt x="279" y="251"/>
                </a:lnTo>
                <a:lnTo>
                  <a:pt x="274" y="262"/>
                </a:lnTo>
                <a:lnTo>
                  <a:pt x="269" y="274"/>
                </a:lnTo>
                <a:lnTo>
                  <a:pt x="263" y="284"/>
                </a:lnTo>
                <a:lnTo>
                  <a:pt x="255" y="292"/>
                </a:lnTo>
                <a:lnTo>
                  <a:pt x="248" y="300"/>
                </a:lnTo>
                <a:lnTo>
                  <a:pt x="239" y="307"/>
                </a:lnTo>
                <a:lnTo>
                  <a:pt x="230" y="313"/>
                </a:lnTo>
                <a:lnTo>
                  <a:pt x="220" y="320"/>
                </a:lnTo>
                <a:lnTo>
                  <a:pt x="210" y="325"/>
                </a:lnTo>
                <a:lnTo>
                  <a:pt x="199" y="328"/>
                </a:lnTo>
                <a:lnTo>
                  <a:pt x="189" y="331"/>
                </a:lnTo>
                <a:lnTo>
                  <a:pt x="177" y="333"/>
                </a:lnTo>
                <a:lnTo>
                  <a:pt x="165" y="335"/>
                </a:lnTo>
                <a:lnTo>
                  <a:pt x="153" y="335"/>
                </a:lnTo>
                <a:lnTo>
                  <a:pt x="141" y="335"/>
                </a:lnTo>
                <a:lnTo>
                  <a:pt x="128" y="333"/>
                </a:lnTo>
                <a:lnTo>
                  <a:pt x="116" y="332"/>
                </a:lnTo>
                <a:lnTo>
                  <a:pt x="106" y="330"/>
                </a:lnTo>
                <a:lnTo>
                  <a:pt x="94" y="327"/>
                </a:lnTo>
                <a:lnTo>
                  <a:pt x="85" y="323"/>
                </a:lnTo>
                <a:lnTo>
                  <a:pt x="76" y="318"/>
                </a:lnTo>
                <a:lnTo>
                  <a:pt x="67" y="313"/>
                </a:lnTo>
                <a:lnTo>
                  <a:pt x="60" y="308"/>
                </a:lnTo>
                <a:lnTo>
                  <a:pt x="52" y="302"/>
                </a:lnTo>
                <a:lnTo>
                  <a:pt x="45" y="295"/>
                </a:lnTo>
                <a:lnTo>
                  <a:pt x="38" y="287"/>
                </a:lnTo>
                <a:lnTo>
                  <a:pt x="32" y="280"/>
                </a:lnTo>
                <a:lnTo>
                  <a:pt x="27" y="271"/>
                </a:lnTo>
                <a:lnTo>
                  <a:pt x="22" y="261"/>
                </a:lnTo>
                <a:lnTo>
                  <a:pt x="17" y="253"/>
                </a:lnTo>
                <a:lnTo>
                  <a:pt x="14" y="241"/>
                </a:lnTo>
                <a:lnTo>
                  <a:pt x="10" y="231"/>
                </a:lnTo>
                <a:lnTo>
                  <a:pt x="7" y="220"/>
                </a:lnTo>
                <a:lnTo>
                  <a:pt x="5" y="210"/>
                </a:lnTo>
                <a:lnTo>
                  <a:pt x="2" y="199"/>
                </a:lnTo>
                <a:lnTo>
                  <a:pt x="1" y="188"/>
                </a:lnTo>
                <a:lnTo>
                  <a:pt x="0" y="177"/>
                </a:lnTo>
                <a:lnTo>
                  <a:pt x="0" y="166"/>
                </a:lnTo>
                <a:lnTo>
                  <a:pt x="0" y="153"/>
                </a:lnTo>
                <a:lnTo>
                  <a:pt x="1" y="141"/>
                </a:lnTo>
                <a:lnTo>
                  <a:pt x="2" y="128"/>
                </a:lnTo>
                <a:lnTo>
                  <a:pt x="5" y="117"/>
                </a:lnTo>
                <a:lnTo>
                  <a:pt x="7" y="107"/>
                </a:lnTo>
                <a:lnTo>
                  <a:pt x="11" y="96"/>
                </a:lnTo>
                <a:lnTo>
                  <a:pt x="15" y="86"/>
                </a:lnTo>
                <a:lnTo>
                  <a:pt x="20" y="76"/>
                </a:lnTo>
                <a:lnTo>
                  <a:pt x="25" y="67"/>
                </a:lnTo>
                <a:lnTo>
                  <a:pt x="30" y="59"/>
                </a:lnTo>
                <a:lnTo>
                  <a:pt x="36" y="51"/>
                </a:lnTo>
                <a:lnTo>
                  <a:pt x="43" y="44"/>
                </a:lnTo>
                <a:lnTo>
                  <a:pt x="50" y="36"/>
                </a:lnTo>
                <a:lnTo>
                  <a:pt x="58" y="30"/>
                </a:lnTo>
                <a:lnTo>
                  <a:pt x="66" y="25"/>
                </a:lnTo>
                <a:lnTo>
                  <a:pt x="75" y="19"/>
                </a:lnTo>
                <a:lnTo>
                  <a:pt x="83" y="15"/>
                </a:lnTo>
                <a:lnTo>
                  <a:pt x="93" y="10"/>
                </a:lnTo>
                <a:lnTo>
                  <a:pt x="102" y="8"/>
                </a:lnTo>
                <a:lnTo>
                  <a:pt x="112" y="5"/>
                </a:lnTo>
                <a:lnTo>
                  <a:pt x="122" y="3"/>
                </a:lnTo>
                <a:lnTo>
                  <a:pt x="132" y="1"/>
                </a:lnTo>
                <a:lnTo>
                  <a:pt x="143" y="0"/>
                </a:lnTo>
                <a:lnTo>
                  <a:pt x="153" y="0"/>
                </a:lnTo>
                <a:lnTo>
                  <a:pt x="165" y="0"/>
                </a:lnTo>
                <a:lnTo>
                  <a:pt x="177" y="1"/>
                </a:lnTo>
                <a:lnTo>
                  <a:pt x="188" y="3"/>
                </a:lnTo>
                <a:lnTo>
                  <a:pt x="198" y="6"/>
                </a:lnTo>
                <a:lnTo>
                  <a:pt x="208" y="9"/>
                </a:lnTo>
                <a:lnTo>
                  <a:pt x="218" y="14"/>
                </a:lnTo>
                <a:lnTo>
                  <a:pt x="226" y="19"/>
                </a:lnTo>
                <a:lnTo>
                  <a:pt x="235" y="25"/>
                </a:lnTo>
                <a:lnTo>
                  <a:pt x="244" y="31"/>
                </a:lnTo>
                <a:lnTo>
                  <a:pt x="251" y="39"/>
                </a:lnTo>
                <a:lnTo>
                  <a:pt x="258" y="46"/>
                </a:lnTo>
                <a:lnTo>
                  <a:pt x="264" y="55"/>
                </a:lnTo>
                <a:lnTo>
                  <a:pt x="269" y="64"/>
                </a:lnTo>
                <a:lnTo>
                  <a:pt x="274" y="74"/>
                </a:lnTo>
                <a:lnTo>
                  <a:pt x="279" y="83"/>
                </a:lnTo>
                <a:lnTo>
                  <a:pt x="281" y="95"/>
                </a:lnTo>
                <a:lnTo>
                  <a:pt x="239" y="105"/>
                </a:lnTo>
                <a:lnTo>
                  <a:pt x="236" y="96"/>
                </a:lnTo>
                <a:lnTo>
                  <a:pt x="233" y="87"/>
                </a:lnTo>
                <a:lnTo>
                  <a:pt x="229" y="80"/>
                </a:lnTo>
                <a:lnTo>
                  <a:pt x="225" y="74"/>
                </a:lnTo>
                <a:lnTo>
                  <a:pt x="221" y="67"/>
                </a:lnTo>
                <a:lnTo>
                  <a:pt x="217" y="62"/>
                </a:lnTo>
                <a:lnTo>
                  <a:pt x="212" y="57"/>
                </a:lnTo>
                <a:lnTo>
                  <a:pt x="207" y="52"/>
                </a:lnTo>
                <a:lnTo>
                  <a:pt x="202" y="49"/>
                </a:lnTo>
                <a:lnTo>
                  <a:pt x="195" y="45"/>
                </a:lnTo>
                <a:lnTo>
                  <a:pt x="189" y="42"/>
                </a:lnTo>
                <a:lnTo>
                  <a:pt x="183" y="40"/>
                </a:lnTo>
                <a:lnTo>
                  <a:pt x="175" y="39"/>
                </a:lnTo>
                <a:lnTo>
                  <a:pt x="168" y="37"/>
                </a:lnTo>
                <a:lnTo>
                  <a:pt x="160" y="36"/>
                </a:lnTo>
                <a:lnTo>
                  <a:pt x="153" y="36"/>
                </a:lnTo>
                <a:lnTo>
                  <a:pt x="143" y="36"/>
                </a:lnTo>
                <a:lnTo>
                  <a:pt x="134" y="37"/>
                </a:lnTo>
                <a:lnTo>
                  <a:pt x="126" y="39"/>
                </a:lnTo>
                <a:lnTo>
                  <a:pt x="118" y="41"/>
                </a:lnTo>
                <a:lnTo>
                  <a:pt x="111" y="44"/>
                </a:lnTo>
                <a:lnTo>
                  <a:pt x="103" y="46"/>
                </a:lnTo>
                <a:lnTo>
                  <a:pt x="97" y="50"/>
                </a:lnTo>
                <a:lnTo>
                  <a:pt x="90" y="55"/>
                </a:lnTo>
                <a:lnTo>
                  <a:pt x="85" y="59"/>
                </a:lnTo>
                <a:lnTo>
                  <a:pt x="78" y="64"/>
                </a:lnTo>
                <a:lnTo>
                  <a:pt x="73" y="70"/>
                </a:lnTo>
                <a:lnTo>
                  <a:pt x="68" y="75"/>
                </a:lnTo>
                <a:lnTo>
                  <a:pt x="65" y="81"/>
                </a:lnTo>
                <a:lnTo>
                  <a:pt x="61" y="88"/>
                </a:lnTo>
                <a:lnTo>
                  <a:pt x="57" y="95"/>
                </a:lnTo>
                <a:lnTo>
                  <a:pt x="55" y="102"/>
                </a:lnTo>
                <a:lnTo>
                  <a:pt x="52" y="110"/>
                </a:lnTo>
                <a:lnTo>
                  <a:pt x="50" y="118"/>
                </a:lnTo>
                <a:lnTo>
                  <a:pt x="48" y="126"/>
                </a:lnTo>
                <a:lnTo>
                  <a:pt x="47" y="133"/>
                </a:lnTo>
                <a:lnTo>
                  <a:pt x="46" y="141"/>
                </a:lnTo>
                <a:lnTo>
                  <a:pt x="45" y="149"/>
                </a:lnTo>
                <a:lnTo>
                  <a:pt x="45" y="157"/>
                </a:lnTo>
                <a:lnTo>
                  <a:pt x="45" y="164"/>
                </a:lnTo>
                <a:lnTo>
                  <a:pt x="45" y="175"/>
                </a:lnTo>
                <a:lnTo>
                  <a:pt x="45" y="185"/>
                </a:lnTo>
                <a:lnTo>
                  <a:pt x="46" y="194"/>
                </a:lnTo>
                <a:lnTo>
                  <a:pt x="47" y="204"/>
                </a:lnTo>
                <a:lnTo>
                  <a:pt x="50" y="213"/>
                </a:lnTo>
                <a:lnTo>
                  <a:pt x="51" y="221"/>
                </a:lnTo>
                <a:lnTo>
                  <a:pt x="53" y="229"/>
                </a:lnTo>
                <a:lnTo>
                  <a:pt x="56" y="238"/>
                </a:lnTo>
                <a:lnTo>
                  <a:pt x="60" y="245"/>
                </a:lnTo>
                <a:lnTo>
                  <a:pt x="63" y="251"/>
                </a:lnTo>
                <a:lnTo>
                  <a:pt x="67" y="257"/>
                </a:lnTo>
                <a:lnTo>
                  <a:pt x="72" y="264"/>
                </a:lnTo>
                <a:lnTo>
                  <a:pt x="77" y="270"/>
                </a:lnTo>
                <a:lnTo>
                  <a:pt x="82" y="275"/>
                </a:lnTo>
                <a:lnTo>
                  <a:pt x="88" y="279"/>
                </a:lnTo>
                <a:lnTo>
                  <a:pt x="94" y="284"/>
                </a:lnTo>
                <a:lnTo>
                  <a:pt x="101" y="287"/>
                </a:lnTo>
                <a:lnTo>
                  <a:pt x="107" y="290"/>
                </a:lnTo>
                <a:lnTo>
                  <a:pt x="113" y="292"/>
                </a:lnTo>
                <a:lnTo>
                  <a:pt x="121" y="295"/>
                </a:lnTo>
                <a:lnTo>
                  <a:pt x="128" y="296"/>
                </a:lnTo>
                <a:lnTo>
                  <a:pt x="134" y="297"/>
                </a:lnTo>
                <a:lnTo>
                  <a:pt x="142" y="298"/>
                </a:lnTo>
                <a:lnTo>
                  <a:pt x="149" y="298"/>
                </a:lnTo>
                <a:lnTo>
                  <a:pt x="158" y="298"/>
                </a:lnTo>
                <a:lnTo>
                  <a:pt x="167" y="297"/>
                </a:lnTo>
                <a:lnTo>
                  <a:pt x="174" y="296"/>
                </a:lnTo>
                <a:lnTo>
                  <a:pt x="183" y="294"/>
                </a:lnTo>
                <a:lnTo>
                  <a:pt x="190" y="290"/>
                </a:lnTo>
                <a:lnTo>
                  <a:pt x="197" y="287"/>
                </a:lnTo>
                <a:lnTo>
                  <a:pt x="204" y="282"/>
                </a:lnTo>
                <a:lnTo>
                  <a:pt x="210" y="277"/>
                </a:lnTo>
                <a:lnTo>
                  <a:pt x="217" y="272"/>
                </a:lnTo>
                <a:lnTo>
                  <a:pt x="221" y="266"/>
                </a:lnTo>
                <a:lnTo>
                  <a:pt x="226" y="259"/>
                </a:lnTo>
                <a:lnTo>
                  <a:pt x="231" y="251"/>
                </a:lnTo>
                <a:lnTo>
                  <a:pt x="235" y="244"/>
                </a:lnTo>
                <a:lnTo>
                  <a:pt x="239" y="235"/>
                </a:lnTo>
                <a:lnTo>
                  <a:pt x="241" y="226"/>
                </a:lnTo>
                <a:lnTo>
                  <a:pt x="244" y="21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6" name="Google Shape;1256;p78"/>
          <p:cNvSpPr/>
          <p:nvPr/>
        </p:nvSpPr>
        <p:spPr>
          <a:xfrm>
            <a:off x="5836444" y="1310878"/>
            <a:ext cx="39291" cy="43756"/>
          </a:xfrm>
          <a:custGeom>
            <a:avLst/>
            <a:gdLst/>
            <a:ahLst/>
            <a:cxnLst/>
            <a:rect l="l" t="t" r="r" b="b"/>
            <a:pathLst>
              <a:path w="220" h="245" extrusionOk="0">
                <a:moveTo>
                  <a:pt x="0" y="121"/>
                </a:moveTo>
                <a:lnTo>
                  <a:pt x="1" y="107"/>
                </a:lnTo>
                <a:lnTo>
                  <a:pt x="2" y="92"/>
                </a:lnTo>
                <a:lnTo>
                  <a:pt x="5" y="78"/>
                </a:lnTo>
                <a:lnTo>
                  <a:pt x="10" y="66"/>
                </a:lnTo>
                <a:lnTo>
                  <a:pt x="15" y="53"/>
                </a:lnTo>
                <a:lnTo>
                  <a:pt x="21" y="43"/>
                </a:lnTo>
                <a:lnTo>
                  <a:pt x="28" y="33"/>
                </a:lnTo>
                <a:lnTo>
                  <a:pt x="37" y="26"/>
                </a:lnTo>
                <a:lnTo>
                  <a:pt x="45" y="20"/>
                </a:lnTo>
                <a:lnTo>
                  <a:pt x="52" y="15"/>
                </a:lnTo>
                <a:lnTo>
                  <a:pt x="61" y="10"/>
                </a:lnTo>
                <a:lnTo>
                  <a:pt x="71" y="6"/>
                </a:lnTo>
                <a:lnTo>
                  <a:pt x="80" y="3"/>
                </a:lnTo>
                <a:lnTo>
                  <a:pt x="89" y="1"/>
                </a:lnTo>
                <a:lnTo>
                  <a:pt x="99" y="0"/>
                </a:lnTo>
                <a:lnTo>
                  <a:pt x="111" y="0"/>
                </a:lnTo>
                <a:lnTo>
                  <a:pt x="123" y="0"/>
                </a:lnTo>
                <a:lnTo>
                  <a:pt x="134" y="1"/>
                </a:lnTo>
                <a:lnTo>
                  <a:pt x="144" y="3"/>
                </a:lnTo>
                <a:lnTo>
                  <a:pt x="154" y="7"/>
                </a:lnTo>
                <a:lnTo>
                  <a:pt x="164" y="12"/>
                </a:lnTo>
                <a:lnTo>
                  <a:pt x="173" y="17"/>
                </a:lnTo>
                <a:lnTo>
                  <a:pt x="182" y="23"/>
                </a:lnTo>
                <a:lnTo>
                  <a:pt x="190" y="31"/>
                </a:lnTo>
                <a:lnTo>
                  <a:pt x="198" y="39"/>
                </a:lnTo>
                <a:lnTo>
                  <a:pt x="204" y="48"/>
                </a:lnTo>
                <a:lnTo>
                  <a:pt x="209" y="58"/>
                </a:lnTo>
                <a:lnTo>
                  <a:pt x="213" y="69"/>
                </a:lnTo>
                <a:lnTo>
                  <a:pt x="216" y="80"/>
                </a:lnTo>
                <a:lnTo>
                  <a:pt x="219" y="93"/>
                </a:lnTo>
                <a:lnTo>
                  <a:pt x="220" y="105"/>
                </a:lnTo>
                <a:lnTo>
                  <a:pt x="220" y="119"/>
                </a:lnTo>
                <a:lnTo>
                  <a:pt x="220" y="130"/>
                </a:lnTo>
                <a:lnTo>
                  <a:pt x="220" y="140"/>
                </a:lnTo>
                <a:lnTo>
                  <a:pt x="219" y="150"/>
                </a:lnTo>
                <a:lnTo>
                  <a:pt x="218" y="159"/>
                </a:lnTo>
                <a:lnTo>
                  <a:pt x="215" y="167"/>
                </a:lnTo>
                <a:lnTo>
                  <a:pt x="213" y="176"/>
                </a:lnTo>
                <a:lnTo>
                  <a:pt x="210" y="184"/>
                </a:lnTo>
                <a:lnTo>
                  <a:pt x="208" y="190"/>
                </a:lnTo>
                <a:lnTo>
                  <a:pt x="204" y="196"/>
                </a:lnTo>
                <a:lnTo>
                  <a:pt x="199" y="202"/>
                </a:lnTo>
                <a:lnTo>
                  <a:pt x="195" y="208"/>
                </a:lnTo>
                <a:lnTo>
                  <a:pt x="190" y="213"/>
                </a:lnTo>
                <a:lnTo>
                  <a:pt x="185" y="218"/>
                </a:lnTo>
                <a:lnTo>
                  <a:pt x="180" y="222"/>
                </a:lnTo>
                <a:lnTo>
                  <a:pt x="174" y="227"/>
                </a:lnTo>
                <a:lnTo>
                  <a:pt x="168" y="231"/>
                </a:lnTo>
                <a:lnTo>
                  <a:pt x="160" y="233"/>
                </a:lnTo>
                <a:lnTo>
                  <a:pt x="154" y="237"/>
                </a:lnTo>
                <a:lnTo>
                  <a:pt x="147" y="240"/>
                </a:lnTo>
                <a:lnTo>
                  <a:pt x="141" y="241"/>
                </a:lnTo>
                <a:lnTo>
                  <a:pt x="133" y="243"/>
                </a:lnTo>
                <a:lnTo>
                  <a:pt x="126" y="245"/>
                </a:lnTo>
                <a:lnTo>
                  <a:pt x="118" y="245"/>
                </a:lnTo>
                <a:lnTo>
                  <a:pt x="111" y="245"/>
                </a:lnTo>
                <a:lnTo>
                  <a:pt x="98" y="245"/>
                </a:lnTo>
                <a:lnTo>
                  <a:pt x="87" y="243"/>
                </a:lnTo>
                <a:lnTo>
                  <a:pt x="76" y="241"/>
                </a:lnTo>
                <a:lnTo>
                  <a:pt x="66" y="237"/>
                </a:lnTo>
                <a:lnTo>
                  <a:pt x="56" y="232"/>
                </a:lnTo>
                <a:lnTo>
                  <a:pt x="47" y="227"/>
                </a:lnTo>
                <a:lnTo>
                  <a:pt x="38" y="221"/>
                </a:lnTo>
                <a:lnTo>
                  <a:pt x="31" y="213"/>
                </a:lnTo>
                <a:lnTo>
                  <a:pt x="23" y="205"/>
                </a:lnTo>
                <a:lnTo>
                  <a:pt x="17" y="196"/>
                </a:lnTo>
                <a:lnTo>
                  <a:pt x="12" y="186"/>
                </a:lnTo>
                <a:lnTo>
                  <a:pt x="7" y="175"/>
                </a:lnTo>
                <a:lnTo>
                  <a:pt x="5" y="163"/>
                </a:lnTo>
                <a:lnTo>
                  <a:pt x="2" y="150"/>
                </a:lnTo>
                <a:lnTo>
                  <a:pt x="1" y="136"/>
                </a:lnTo>
                <a:lnTo>
                  <a:pt x="0" y="121"/>
                </a:lnTo>
                <a:close/>
                <a:moveTo>
                  <a:pt x="41" y="121"/>
                </a:moveTo>
                <a:lnTo>
                  <a:pt x="42" y="133"/>
                </a:lnTo>
                <a:lnTo>
                  <a:pt x="42" y="144"/>
                </a:lnTo>
                <a:lnTo>
                  <a:pt x="45" y="153"/>
                </a:lnTo>
                <a:lnTo>
                  <a:pt x="46" y="161"/>
                </a:lnTo>
                <a:lnTo>
                  <a:pt x="48" y="170"/>
                </a:lnTo>
                <a:lnTo>
                  <a:pt x="52" y="177"/>
                </a:lnTo>
                <a:lnTo>
                  <a:pt x="56" y="184"/>
                </a:lnTo>
                <a:lnTo>
                  <a:pt x="61" y="190"/>
                </a:lnTo>
                <a:lnTo>
                  <a:pt x="66" y="195"/>
                </a:lnTo>
                <a:lnTo>
                  <a:pt x="72" y="200"/>
                </a:lnTo>
                <a:lnTo>
                  <a:pt x="77" y="204"/>
                </a:lnTo>
                <a:lnTo>
                  <a:pt x="83" y="206"/>
                </a:lnTo>
                <a:lnTo>
                  <a:pt x="89" y="208"/>
                </a:lnTo>
                <a:lnTo>
                  <a:pt x="97" y="211"/>
                </a:lnTo>
                <a:lnTo>
                  <a:pt x="103" y="212"/>
                </a:lnTo>
                <a:lnTo>
                  <a:pt x="111" y="212"/>
                </a:lnTo>
                <a:lnTo>
                  <a:pt x="118" y="212"/>
                </a:lnTo>
                <a:lnTo>
                  <a:pt x="124" y="211"/>
                </a:lnTo>
                <a:lnTo>
                  <a:pt x="132" y="208"/>
                </a:lnTo>
                <a:lnTo>
                  <a:pt x="138" y="206"/>
                </a:lnTo>
                <a:lnTo>
                  <a:pt x="144" y="204"/>
                </a:lnTo>
                <a:lnTo>
                  <a:pt x="149" y="200"/>
                </a:lnTo>
                <a:lnTo>
                  <a:pt x="155" y="195"/>
                </a:lnTo>
                <a:lnTo>
                  <a:pt x="160" y="190"/>
                </a:lnTo>
                <a:lnTo>
                  <a:pt x="164" y="184"/>
                </a:lnTo>
                <a:lnTo>
                  <a:pt x="169" y="177"/>
                </a:lnTo>
                <a:lnTo>
                  <a:pt x="172" y="170"/>
                </a:lnTo>
                <a:lnTo>
                  <a:pt x="175" y="161"/>
                </a:lnTo>
                <a:lnTo>
                  <a:pt x="177" y="153"/>
                </a:lnTo>
                <a:lnTo>
                  <a:pt x="179" y="143"/>
                </a:lnTo>
                <a:lnTo>
                  <a:pt x="179" y="131"/>
                </a:lnTo>
                <a:lnTo>
                  <a:pt x="180" y="120"/>
                </a:lnTo>
                <a:lnTo>
                  <a:pt x="179" y="110"/>
                </a:lnTo>
                <a:lnTo>
                  <a:pt x="179" y="100"/>
                </a:lnTo>
                <a:lnTo>
                  <a:pt x="177" y="92"/>
                </a:lnTo>
                <a:lnTo>
                  <a:pt x="175" y="83"/>
                </a:lnTo>
                <a:lnTo>
                  <a:pt x="172" y="74"/>
                </a:lnTo>
                <a:lnTo>
                  <a:pt x="169" y="67"/>
                </a:lnTo>
                <a:lnTo>
                  <a:pt x="164" y="61"/>
                </a:lnTo>
                <a:lnTo>
                  <a:pt x="160" y="54"/>
                </a:lnTo>
                <a:lnTo>
                  <a:pt x="155" y="49"/>
                </a:lnTo>
                <a:lnTo>
                  <a:pt x="149" y="44"/>
                </a:lnTo>
                <a:lnTo>
                  <a:pt x="144" y="41"/>
                </a:lnTo>
                <a:lnTo>
                  <a:pt x="138" y="38"/>
                </a:lnTo>
                <a:lnTo>
                  <a:pt x="132" y="36"/>
                </a:lnTo>
                <a:lnTo>
                  <a:pt x="124" y="33"/>
                </a:lnTo>
                <a:lnTo>
                  <a:pt x="118" y="33"/>
                </a:lnTo>
                <a:lnTo>
                  <a:pt x="111" y="32"/>
                </a:lnTo>
                <a:lnTo>
                  <a:pt x="103" y="33"/>
                </a:lnTo>
                <a:lnTo>
                  <a:pt x="97" y="33"/>
                </a:lnTo>
                <a:lnTo>
                  <a:pt x="89" y="36"/>
                </a:lnTo>
                <a:lnTo>
                  <a:pt x="83" y="38"/>
                </a:lnTo>
                <a:lnTo>
                  <a:pt x="77" y="41"/>
                </a:lnTo>
                <a:lnTo>
                  <a:pt x="72" y="44"/>
                </a:lnTo>
                <a:lnTo>
                  <a:pt x="66" y="49"/>
                </a:lnTo>
                <a:lnTo>
                  <a:pt x="61" y="54"/>
                </a:lnTo>
                <a:lnTo>
                  <a:pt x="56" y="61"/>
                </a:lnTo>
                <a:lnTo>
                  <a:pt x="52" y="67"/>
                </a:lnTo>
                <a:lnTo>
                  <a:pt x="48" y="74"/>
                </a:lnTo>
                <a:lnTo>
                  <a:pt x="46" y="83"/>
                </a:lnTo>
                <a:lnTo>
                  <a:pt x="45" y="92"/>
                </a:lnTo>
                <a:lnTo>
                  <a:pt x="42" y="100"/>
                </a:lnTo>
                <a:lnTo>
                  <a:pt x="42" y="112"/>
                </a:lnTo>
                <a:lnTo>
                  <a:pt x="41" y="12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7" name="Google Shape;1257;p78"/>
          <p:cNvSpPr/>
          <p:nvPr/>
        </p:nvSpPr>
        <p:spPr>
          <a:xfrm>
            <a:off x="5884664" y="1310878"/>
            <a:ext cx="33933" cy="42863"/>
          </a:xfrm>
          <a:custGeom>
            <a:avLst/>
            <a:gdLst/>
            <a:ahLst/>
            <a:cxnLst/>
            <a:rect l="l" t="t" r="r" b="b"/>
            <a:pathLst>
              <a:path w="191" h="240" extrusionOk="0">
                <a:moveTo>
                  <a:pt x="0" y="240"/>
                </a:moveTo>
                <a:lnTo>
                  <a:pt x="0" y="5"/>
                </a:lnTo>
                <a:lnTo>
                  <a:pt x="36" y="5"/>
                </a:lnTo>
                <a:lnTo>
                  <a:pt x="36" y="38"/>
                </a:lnTo>
                <a:lnTo>
                  <a:pt x="42" y="30"/>
                </a:lnTo>
                <a:lnTo>
                  <a:pt x="49" y="21"/>
                </a:lnTo>
                <a:lnTo>
                  <a:pt x="58" y="15"/>
                </a:lnTo>
                <a:lnTo>
                  <a:pt x="67" y="8"/>
                </a:lnTo>
                <a:lnTo>
                  <a:pt x="77" y="5"/>
                </a:lnTo>
                <a:lnTo>
                  <a:pt x="87" y="2"/>
                </a:lnTo>
                <a:lnTo>
                  <a:pt x="98" y="0"/>
                </a:lnTo>
                <a:lnTo>
                  <a:pt x="110" y="0"/>
                </a:lnTo>
                <a:lnTo>
                  <a:pt x="115" y="0"/>
                </a:lnTo>
                <a:lnTo>
                  <a:pt x="120" y="0"/>
                </a:lnTo>
                <a:lnTo>
                  <a:pt x="125" y="1"/>
                </a:lnTo>
                <a:lnTo>
                  <a:pt x="130" y="1"/>
                </a:lnTo>
                <a:lnTo>
                  <a:pt x="135" y="2"/>
                </a:lnTo>
                <a:lnTo>
                  <a:pt x="140" y="3"/>
                </a:lnTo>
                <a:lnTo>
                  <a:pt x="145" y="5"/>
                </a:lnTo>
                <a:lnTo>
                  <a:pt x="149" y="7"/>
                </a:lnTo>
                <a:lnTo>
                  <a:pt x="154" y="8"/>
                </a:lnTo>
                <a:lnTo>
                  <a:pt x="158" y="11"/>
                </a:lnTo>
                <a:lnTo>
                  <a:pt x="161" y="13"/>
                </a:lnTo>
                <a:lnTo>
                  <a:pt x="165" y="16"/>
                </a:lnTo>
                <a:lnTo>
                  <a:pt x="169" y="18"/>
                </a:lnTo>
                <a:lnTo>
                  <a:pt x="171" y="21"/>
                </a:lnTo>
                <a:lnTo>
                  <a:pt x="174" y="25"/>
                </a:lnTo>
                <a:lnTo>
                  <a:pt x="176" y="27"/>
                </a:lnTo>
                <a:lnTo>
                  <a:pt x="179" y="31"/>
                </a:lnTo>
                <a:lnTo>
                  <a:pt x="180" y="33"/>
                </a:lnTo>
                <a:lnTo>
                  <a:pt x="183" y="37"/>
                </a:lnTo>
                <a:lnTo>
                  <a:pt x="184" y="41"/>
                </a:lnTo>
                <a:lnTo>
                  <a:pt x="185" y="44"/>
                </a:lnTo>
                <a:lnTo>
                  <a:pt x="186" y="48"/>
                </a:lnTo>
                <a:lnTo>
                  <a:pt x="188" y="52"/>
                </a:lnTo>
                <a:lnTo>
                  <a:pt x="189" y="57"/>
                </a:lnTo>
                <a:lnTo>
                  <a:pt x="189" y="59"/>
                </a:lnTo>
                <a:lnTo>
                  <a:pt x="190" y="63"/>
                </a:lnTo>
                <a:lnTo>
                  <a:pt x="190" y="67"/>
                </a:lnTo>
                <a:lnTo>
                  <a:pt x="190" y="72"/>
                </a:lnTo>
                <a:lnTo>
                  <a:pt x="190" y="77"/>
                </a:lnTo>
                <a:lnTo>
                  <a:pt x="191" y="83"/>
                </a:lnTo>
                <a:lnTo>
                  <a:pt x="191" y="88"/>
                </a:lnTo>
                <a:lnTo>
                  <a:pt x="191" y="95"/>
                </a:lnTo>
                <a:lnTo>
                  <a:pt x="191" y="240"/>
                </a:lnTo>
                <a:lnTo>
                  <a:pt x="151" y="240"/>
                </a:lnTo>
                <a:lnTo>
                  <a:pt x="151" y="97"/>
                </a:lnTo>
                <a:lnTo>
                  <a:pt x="150" y="90"/>
                </a:lnTo>
                <a:lnTo>
                  <a:pt x="150" y="85"/>
                </a:lnTo>
                <a:lnTo>
                  <a:pt x="150" y="80"/>
                </a:lnTo>
                <a:lnTo>
                  <a:pt x="150" y="76"/>
                </a:lnTo>
                <a:lnTo>
                  <a:pt x="149" y="71"/>
                </a:lnTo>
                <a:lnTo>
                  <a:pt x="148" y="67"/>
                </a:lnTo>
                <a:lnTo>
                  <a:pt x="148" y="63"/>
                </a:lnTo>
                <a:lnTo>
                  <a:pt x="146" y="61"/>
                </a:lnTo>
                <a:lnTo>
                  <a:pt x="145" y="57"/>
                </a:lnTo>
                <a:lnTo>
                  <a:pt x="144" y="54"/>
                </a:lnTo>
                <a:lnTo>
                  <a:pt x="141" y="52"/>
                </a:lnTo>
                <a:lnTo>
                  <a:pt x="140" y="49"/>
                </a:lnTo>
                <a:lnTo>
                  <a:pt x="138" y="47"/>
                </a:lnTo>
                <a:lnTo>
                  <a:pt x="135" y="44"/>
                </a:lnTo>
                <a:lnTo>
                  <a:pt x="133" y="43"/>
                </a:lnTo>
                <a:lnTo>
                  <a:pt x="130" y="41"/>
                </a:lnTo>
                <a:lnTo>
                  <a:pt x="127" y="39"/>
                </a:lnTo>
                <a:lnTo>
                  <a:pt x="124" y="38"/>
                </a:lnTo>
                <a:lnTo>
                  <a:pt x="120" y="37"/>
                </a:lnTo>
                <a:lnTo>
                  <a:pt x="117" y="36"/>
                </a:lnTo>
                <a:lnTo>
                  <a:pt x="113" y="34"/>
                </a:lnTo>
                <a:lnTo>
                  <a:pt x="109" y="34"/>
                </a:lnTo>
                <a:lnTo>
                  <a:pt x="105" y="34"/>
                </a:lnTo>
                <a:lnTo>
                  <a:pt x="102" y="33"/>
                </a:lnTo>
                <a:lnTo>
                  <a:pt x="95" y="34"/>
                </a:lnTo>
                <a:lnTo>
                  <a:pt x="89" y="34"/>
                </a:lnTo>
                <a:lnTo>
                  <a:pt x="84" y="36"/>
                </a:lnTo>
                <a:lnTo>
                  <a:pt x="78" y="38"/>
                </a:lnTo>
                <a:lnTo>
                  <a:pt x="73" y="41"/>
                </a:lnTo>
                <a:lnTo>
                  <a:pt x="68" y="43"/>
                </a:lnTo>
                <a:lnTo>
                  <a:pt x="63" y="46"/>
                </a:lnTo>
                <a:lnTo>
                  <a:pt x="58" y="49"/>
                </a:lnTo>
                <a:lnTo>
                  <a:pt x="53" y="54"/>
                </a:lnTo>
                <a:lnTo>
                  <a:pt x="49" y="59"/>
                </a:lnTo>
                <a:lnTo>
                  <a:pt x="47" y="67"/>
                </a:lnTo>
                <a:lnTo>
                  <a:pt x="44" y="73"/>
                </a:lnTo>
                <a:lnTo>
                  <a:pt x="42" y="82"/>
                </a:lnTo>
                <a:lnTo>
                  <a:pt x="41" y="90"/>
                </a:lnTo>
                <a:lnTo>
                  <a:pt x="39" y="100"/>
                </a:lnTo>
                <a:lnTo>
                  <a:pt x="39" y="112"/>
                </a:lnTo>
                <a:lnTo>
                  <a:pt x="39" y="240"/>
                </a:lnTo>
                <a:lnTo>
                  <a:pt x="0" y="24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8" name="Google Shape;1258;p78"/>
          <p:cNvSpPr/>
          <p:nvPr/>
        </p:nvSpPr>
        <p:spPr>
          <a:xfrm>
            <a:off x="5926634" y="1295698"/>
            <a:ext cx="36611" cy="58936"/>
          </a:xfrm>
          <a:custGeom>
            <a:avLst/>
            <a:gdLst/>
            <a:ahLst/>
            <a:cxnLst/>
            <a:rect l="l" t="t" r="r" b="b"/>
            <a:pathLst>
              <a:path w="204" h="330" extrusionOk="0">
                <a:moveTo>
                  <a:pt x="167" y="325"/>
                </a:moveTo>
                <a:lnTo>
                  <a:pt x="167" y="295"/>
                </a:lnTo>
                <a:lnTo>
                  <a:pt x="162" y="303"/>
                </a:lnTo>
                <a:lnTo>
                  <a:pt x="155" y="310"/>
                </a:lnTo>
                <a:lnTo>
                  <a:pt x="147" y="316"/>
                </a:lnTo>
                <a:lnTo>
                  <a:pt x="140" y="321"/>
                </a:lnTo>
                <a:lnTo>
                  <a:pt x="131" y="325"/>
                </a:lnTo>
                <a:lnTo>
                  <a:pt x="122" y="328"/>
                </a:lnTo>
                <a:lnTo>
                  <a:pt x="112" y="330"/>
                </a:lnTo>
                <a:lnTo>
                  <a:pt x="101" y="330"/>
                </a:lnTo>
                <a:lnTo>
                  <a:pt x="95" y="330"/>
                </a:lnTo>
                <a:lnTo>
                  <a:pt x="87" y="330"/>
                </a:lnTo>
                <a:lnTo>
                  <a:pt x="81" y="328"/>
                </a:lnTo>
                <a:lnTo>
                  <a:pt x="75" y="326"/>
                </a:lnTo>
                <a:lnTo>
                  <a:pt x="69" y="323"/>
                </a:lnTo>
                <a:lnTo>
                  <a:pt x="63" y="321"/>
                </a:lnTo>
                <a:lnTo>
                  <a:pt x="56" y="318"/>
                </a:lnTo>
                <a:lnTo>
                  <a:pt x="50" y="315"/>
                </a:lnTo>
                <a:lnTo>
                  <a:pt x="44" y="311"/>
                </a:lnTo>
                <a:lnTo>
                  <a:pt x="39" y="306"/>
                </a:lnTo>
                <a:lnTo>
                  <a:pt x="34" y="301"/>
                </a:lnTo>
                <a:lnTo>
                  <a:pt x="29" y="296"/>
                </a:lnTo>
                <a:lnTo>
                  <a:pt x="25" y="290"/>
                </a:lnTo>
                <a:lnTo>
                  <a:pt x="20" y="285"/>
                </a:lnTo>
                <a:lnTo>
                  <a:pt x="16" y="277"/>
                </a:lnTo>
                <a:lnTo>
                  <a:pt x="14" y="271"/>
                </a:lnTo>
                <a:lnTo>
                  <a:pt x="10" y="264"/>
                </a:lnTo>
                <a:lnTo>
                  <a:pt x="8" y="256"/>
                </a:lnTo>
                <a:lnTo>
                  <a:pt x="5" y="249"/>
                </a:lnTo>
                <a:lnTo>
                  <a:pt x="4" y="241"/>
                </a:lnTo>
                <a:lnTo>
                  <a:pt x="3" y="234"/>
                </a:lnTo>
                <a:lnTo>
                  <a:pt x="2" y="225"/>
                </a:lnTo>
                <a:lnTo>
                  <a:pt x="0" y="216"/>
                </a:lnTo>
                <a:lnTo>
                  <a:pt x="0" y="208"/>
                </a:lnTo>
                <a:lnTo>
                  <a:pt x="0" y="199"/>
                </a:lnTo>
                <a:lnTo>
                  <a:pt x="2" y="190"/>
                </a:lnTo>
                <a:lnTo>
                  <a:pt x="2" y="182"/>
                </a:lnTo>
                <a:lnTo>
                  <a:pt x="3" y="174"/>
                </a:lnTo>
                <a:lnTo>
                  <a:pt x="5" y="165"/>
                </a:lnTo>
                <a:lnTo>
                  <a:pt x="7" y="158"/>
                </a:lnTo>
                <a:lnTo>
                  <a:pt x="9" y="151"/>
                </a:lnTo>
                <a:lnTo>
                  <a:pt x="13" y="143"/>
                </a:lnTo>
                <a:lnTo>
                  <a:pt x="15" y="137"/>
                </a:lnTo>
                <a:lnTo>
                  <a:pt x="19" y="129"/>
                </a:lnTo>
                <a:lnTo>
                  <a:pt x="23" y="124"/>
                </a:lnTo>
                <a:lnTo>
                  <a:pt x="26" y="118"/>
                </a:lnTo>
                <a:lnTo>
                  <a:pt x="31" y="113"/>
                </a:lnTo>
                <a:lnTo>
                  <a:pt x="36" y="108"/>
                </a:lnTo>
                <a:lnTo>
                  <a:pt x="41" y="103"/>
                </a:lnTo>
                <a:lnTo>
                  <a:pt x="48" y="100"/>
                </a:lnTo>
                <a:lnTo>
                  <a:pt x="54" y="96"/>
                </a:lnTo>
                <a:lnTo>
                  <a:pt x="60" y="93"/>
                </a:lnTo>
                <a:lnTo>
                  <a:pt x="66" y="91"/>
                </a:lnTo>
                <a:lnTo>
                  <a:pt x="73" y="88"/>
                </a:lnTo>
                <a:lnTo>
                  <a:pt x="79" y="86"/>
                </a:lnTo>
                <a:lnTo>
                  <a:pt x="86" y="85"/>
                </a:lnTo>
                <a:lnTo>
                  <a:pt x="92" y="85"/>
                </a:lnTo>
                <a:lnTo>
                  <a:pt x="100" y="85"/>
                </a:lnTo>
                <a:lnTo>
                  <a:pt x="105" y="85"/>
                </a:lnTo>
                <a:lnTo>
                  <a:pt x="110" y="85"/>
                </a:lnTo>
                <a:lnTo>
                  <a:pt x="115" y="86"/>
                </a:lnTo>
                <a:lnTo>
                  <a:pt x="120" y="86"/>
                </a:lnTo>
                <a:lnTo>
                  <a:pt x="125" y="88"/>
                </a:lnTo>
                <a:lnTo>
                  <a:pt x="130" y="90"/>
                </a:lnTo>
                <a:lnTo>
                  <a:pt x="134" y="91"/>
                </a:lnTo>
                <a:lnTo>
                  <a:pt x="137" y="93"/>
                </a:lnTo>
                <a:lnTo>
                  <a:pt x="142" y="96"/>
                </a:lnTo>
                <a:lnTo>
                  <a:pt x="146" y="98"/>
                </a:lnTo>
                <a:lnTo>
                  <a:pt x="150" y="101"/>
                </a:lnTo>
                <a:lnTo>
                  <a:pt x="153" y="103"/>
                </a:lnTo>
                <a:lnTo>
                  <a:pt x="156" y="107"/>
                </a:lnTo>
                <a:lnTo>
                  <a:pt x="160" y="110"/>
                </a:lnTo>
                <a:lnTo>
                  <a:pt x="162" y="113"/>
                </a:lnTo>
                <a:lnTo>
                  <a:pt x="165" y="117"/>
                </a:lnTo>
                <a:lnTo>
                  <a:pt x="165" y="0"/>
                </a:lnTo>
                <a:lnTo>
                  <a:pt x="204" y="0"/>
                </a:lnTo>
                <a:lnTo>
                  <a:pt x="204" y="325"/>
                </a:lnTo>
                <a:lnTo>
                  <a:pt x="167" y="325"/>
                </a:lnTo>
                <a:close/>
                <a:moveTo>
                  <a:pt x="41" y="208"/>
                </a:moveTo>
                <a:lnTo>
                  <a:pt x="41" y="218"/>
                </a:lnTo>
                <a:lnTo>
                  <a:pt x="43" y="229"/>
                </a:lnTo>
                <a:lnTo>
                  <a:pt x="44" y="238"/>
                </a:lnTo>
                <a:lnTo>
                  <a:pt x="46" y="246"/>
                </a:lnTo>
                <a:lnTo>
                  <a:pt x="49" y="255"/>
                </a:lnTo>
                <a:lnTo>
                  <a:pt x="53" y="262"/>
                </a:lnTo>
                <a:lnTo>
                  <a:pt x="56" y="269"/>
                </a:lnTo>
                <a:lnTo>
                  <a:pt x="60" y="275"/>
                </a:lnTo>
                <a:lnTo>
                  <a:pt x="65" y="280"/>
                </a:lnTo>
                <a:lnTo>
                  <a:pt x="70" y="285"/>
                </a:lnTo>
                <a:lnTo>
                  <a:pt x="76" y="289"/>
                </a:lnTo>
                <a:lnTo>
                  <a:pt x="81" y="291"/>
                </a:lnTo>
                <a:lnTo>
                  <a:pt x="87" y="293"/>
                </a:lnTo>
                <a:lnTo>
                  <a:pt x="92" y="296"/>
                </a:lnTo>
                <a:lnTo>
                  <a:pt x="99" y="297"/>
                </a:lnTo>
                <a:lnTo>
                  <a:pt x="106" y="297"/>
                </a:lnTo>
                <a:lnTo>
                  <a:pt x="112" y="297"/>
                </a:lnTo>
                <a:lnTo>
                  <a:pt x="119" y="296"/>
                </a:lnTo>
                <a:lnTo>
                  <a:pt x="124" y="295"/>
                </a:lnTo>
                <a:lnTo>
                  <a:pt x="130" y="292"/>
                </a:lnTo>
                <a:lnTo>
                  <a:pt x="135" y="289"/>
                </a:lnTo>
                <a:lnTo>
                  <a:pt x="140" y="285"/>
                </a:lnTo>
                <a:lnTo>
                  <a:pt x="145" y="281"/>
                </a:lnTo>
                <a:lnTo>
                  <a:pt x="150" y="276"/>
                </a:lnTo>
                <a:lnTo>
                  <a:pt x="155" y="270"/>
                </a:lnTo>
                <a:lnTo>
                  <a:pt x="158" y="264"/>
                </a:lnTo>
                <a:lnTo>
                  <a:pt x="161" y="256"/>
                </a:lnTo>
                <a:lnTo>
                  <a:pt x="163" y="249"/>
                </a:lnTo>
                <a:lnTo>
                  <a:pt x="166" y="240"/>
                </a:lnTo>
                <a:lnTo>
                  <a:pt x="167" y="231"/>
                </a:lnTo>
                <a:lnTo>
                  <a:pt x="168" y="221"/>
                </a:lnTo>
                <a:lnTo>
                  <a:pt x="168" y="210"/>
                </a:lnTo>
                <a:lnTo>
                  <a:pt x="168" y="199"/>
                </a:lnTo>
                <a:lnTo>
                  <a:pt x="167" y="188"/>
                </a:lnTo>
                <a:lnTo>
                  <a:pt x="166" y="178"/>
                </a:lnTo>
                <a:lnTo>
                  <a:pt x="163" y="169"/>
                </a:lnTo>
                <a:lnTo>
                  <a:pt x="161" y="161"/>
                </a:lnTo>
                <a:lnTo>
                  <a:pt x="157" y="153"/>
                </a:lnTo>
                <a:lnTo>
                  <a:pt x="153" y="146"/>
                </a:lnTo>
                <a:lnTo>
                  <a:pt x="150" y="139"/>
                </a:lnTo>
                <a:lnTo>
                  <a:pt x="145" y="134"/>
                </a:lnTo>
                <a:lnTo>
                  <a:pt x="140" y="129"/>
                </a:lnTo>
                <a:lnTo>
                  <a:pt x="135" y="126"/>
                </a:lnTo>
                <a:lnTo>
                  <a:pt x="129" y="123"/>
                </a:lnTo>
                <a:lnTo>
                  <a:pt x="124" y="121"/>
                </a:lnTo>
                <a:lnTo>
                  <a:pt x="117" y="118"/>
                </a:lnTo>
                <a:lnTo>
                  <a:pt x="110" y="118"/>
                </a:lnTo>
                <a:lnTo>
                  <a:pt x="104" y="117"/>
                </a:lnTo>
                <a:lnTo>
                  <a:pt x="97" y="117"/>
                </a:lnTo>
                <a:lnTo>
                  <a:pt x="91" y="118"/>
                </a:lnTo>
                <a:lnTo>
                  <a:pt x="85" y="121"/>
                </a:lnTo>
                <a:lnTo>
                  <a:pt x="79" y="123"/>
                </a:lnTo>
                <a:lnTo>
                  <a:pt x="74" y="126"/>
                </a:lnTo>
                <a:lnTo>
                  <a:pt x="69" y="129"/>
                </a:lnTo>
                <a:lnTo>
                  <a:pt x="64" y="134"/>
                </a:lnTo>
                <a:lnTo>
                  <a:pt x="59" y="139"/>
                </a:lnTo>
                <a:lnTo>
                  <a:pt x="55" y="144"/>
                </a:lnTo>
                <a:lnTo>
                  <a:pt x="51" y="152"/>
                </a:lnTo>
                <a:lnTo>
                  <a:pt x="49" y="159"/>
                </a:lnTo>
                <a:lnTo>
                  <a:pt x="46" y="167"/>
                </a:lnTo>
                <a:lnTo>
                  <a:pt x="44" y="175"/>
                </a:lnTo>
                <a:lnTo>
                  <a:pt x="43" y="185"/>
                </a:lnTo>
                <a:lnTo>
                  <a:pt x="41" y="197"/>
                </a:lnTo>
                <a:lnTo>
                  <a:pt x="41" y="208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9" name="Google Shape;1259;p78"/>
          <p:cNvSpPr/>
          <p:nvPr/>
        </p:nvSpPr>
        <p:spPr>
          <a:xfrm>
            <a:off x="5974854" y="1295698"/>
            <a:ext cx="7144" cy="58043"/>
          </a:xfrm>
          <a:custGeom>
            <a:avLst/>
            <a:gdLst/>
            <a:ahLst/>
            <a:cxnLst/>
            <a:rect l="l" t="t" r="r" b="b"/>
            <a:pathLst>
              <a:path w="40" h="325" extrusionOk="0">
                <a:moveTo>
                  <a:pt x="0" y="46"/>
                </a:moveTo>
                <a:lnTo>
                  <a:pt x="0" y="0"/>
                </a:lnTo>
                <a:lnTo>
                  <a:pt x="40" y="0"/>
                </a:lnTo>
                <a:lnTo>
                  <a:pt x="40" y="46"/>
                </a:lnTo>
                <a:lnTo>
                  <a:pt x="0" y="46"/>
                </a:lnTo>
                <a:close/>
                <a:moveTo>
                  <a:pt x="0" y="325"/>
                </a:moveTo>
                <a:lnTo>
                  <a:pt x="0" y="90"/>
                </a:lnTo>
                <a:lnTo>
                  <a:pt x="40" y="90"/>
                </a:lnTo>
                <a:lnTo>
                  <a:pt x="40" y="325"/>
                </a:lnTo>
                <a:lnTo>
                  <a:pt x="0" y="3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0" name="Google Shape;1260;p78"/>
          <p:cNvSpPr/>
          <p:nvPr/>
        </p:nvSpPr>
        <p:spPr>
          <a:xfrm>
            <a:off x="5988249" y="1296591"/>
            <a:ext cx="20539" cy="57150"/>
          </a:xfrm>
          <a:custGeom>
            <a:avLst/>
            <a:gdLst/>
            <a:ahLst/>
            <a:cxnLst/>
            <a:rect l="l" t="t" r="r" b="b"/>
            <a:pathLst>
              <a:path w="115" h="320" extrusionOk="0">
                <a:moveTo>
                  <a:pt x="109" y="281"/>
                </a:moveTo>
                <a:lnTo>
                  <a:pt x="115" y="317"/>
                </a:lnTo>
                <a:lnTo>
                  <a:pt x="111" y="317"/>
                </a:lnTo>
                <a:lnTo>
                  <a:pt x="106" y="318"/>
                </a:lnTo>
                <a:lnTo>
                  <a:pt x="103" y="318"/>
                </a:lnTo>
                <a:lnTo>
                  <a:pt x="99" y="319"/>
                </a:lnTo>
                <a:lnTo>
                  <a:pt x="95" y="319"/>
                </a:lnTo>
                <a:lnTo>
                  <a:pt x="91" y="319"/>
                </a:lnTo>
                <a:lnTo>
                  <a:pt x="88" y="319"/>
                </a:lnTo>
                <a:lnTo>
                  <a:pt x="85" y="320"/>
                </a:lnTo>
                <a:lnTo>
                  <a:pt x="80" y="319"/>
                </a:lnTo>
                <a:lnTo>
                  <a:pt x="75" y="319"/>
                </a:lnTo>
                <a:lnTo>
                  <a:pt x="70" y="319"/>
                </a:lnTo>
                <a:lnTo>
                  <a:pt x="65" y="318"/>
                </a:lnTo>
                <a:lnTo>
                  <a:pt x="61" y="317"/>
                </a:lnTo>
                <a:lnTo>
                  <a:pt x="58" y="315"/>
                </a:lnTo>
                <a:lnTo>
                  <a:pt x="54" y="314"/>
                </a:lnTo>
                <a:lnTo>
                  <a:pt x="51" y="313"/>
                </a:lnTo>
                <a:lnTo>
                  <a:pt x="48" y="312"/>
                </a:lnTo>
                <a:lnTo>
                  <a:pt x="45" y="309"/>
                </a:lnTo>
                <a:lnTo>
                  <a:pt x="43" y="307"/>
                </a:lnTo>
                <a:lnTo>
                  <a:pt x="42" y="305"/>
                </a:lnTo>
                <a:lnTo>
                  <a:pt x="39" y="303"/>
                </a:lnTo>
                <a:lnTo>
                  <a:pt x="37" y="300"/>
                </a:lnTo>
                <a:lnTo>
                  <a:pt x="35" y="298"/>
                </a:lnTo>
                <a:lnTo>
                  <a:pt x="34" y="294"/>
                </a:lnTo>
                <a:lnTo>
                  <a:pt x="33" y="292"/>
                </a:lnTo>
                <a:lnTo>
                  <a:pt x="32" y="288"/>
                </a:lnTo>
                <a:lnTo>
                  <a:pt x="32" y="283"/>
                </a:lnTo>
                <a:lnTo>
                  <a:pt x="30" y="278"/>
                </a:lnTo>
                <a:lnTo>
                  <a:pt x="30" y="272"/>
                </a:lnTo>
                <a:lnTo>
                  <a:pt x="29" y="264"/>
                </a:lnTo>
                <a:lnTo>
                  <a:pt x="29" y="257"/>
                </a:lnTo>
                <a:lnTo>
                  <a:pt x="29" y="248"/>
                </a:lnTo>
                <a:lnTo>
                  <a:pt x="29" y="113"/>
                </a:lnTo>
                <a:lnTo>
                  <a:pt x="0" y="113"/>
                </a:lnTo>
                <a:lnTo>
                  <a:pt x="0" y="82"/>
                </a:lnTo>
                <a:lnTo>
                  <a:pt x="29" y="82"/>
                </a:lnTo>
                <a:lnTo>
                  <a:pt x="29" y="23"/>
                </a:lnTo>
                <a:lnTo>
                  <a:pt x="69" y="0"/>
                </a:lnTo>
                <a:lnTo>
                  <a:pt x="69" y="82"/>
                </a:lnTo>
                <a:lnTo>
                  <a:pt x="109" y="82"/>
                </a:lnTo>
                <a:lnTo>
                  <a:pt x="109" y="113"/>
                </a:lnTo>
                <a:lnTo>
                  <a:pt x="69" y="113"/>
                </a:lnTo>
                <a:lnTo>
                  <a:pt x="69" y="249"/>
                </a:lnTo>
                <a:lnTo>
                  <a:pt x="69" y="254"/>
                </a:lnTo>
                <a:lnTo>
                  <a:pt x="69" y="258"/>
                </a:lnTo>
                <a:lnTo>
                  <a:pt x="69" y="261"/>
                </a:lnTo>
                <a:lnTo>
                  <a:pt x="70" y="264"/>
                </a:lnTo>
                <a:lnTo>
                  <a:pt x="70" y="267"/>
                </a:lnTo>
                <a:lnTo>
                  <a:pt x="70" y="268"/>
                </a:lnTo>
                <a:lnTo>
                  <a:pt x="70" y="271"/>
                </a:lnTo>
                <a:lnTo>
                  <a:pt x="71" y="272"/>
                </a:lnTo>
                <a:lnTo>
                  <a:pt x="71" y="273"/>
                </a:lnTo>
                <a:lnTo>
                  <a:pt x="73" y="274"/>
                </a:lnTo>
                <a:lnTo>
                  <a:pt x="73" y="276"/>
                </a:lnTo>
                <a:lnTo>
                  <a:pt x="74" y="277"/>
                </a:lnTo>
                <a:lnTo>
                  <a:pt x="75" y="277"/>
                </a:lnTo>
                <a:lnTo>
                  <a:pt x="76" y="278"/>
                </a:lnTo>
                <a:lnTo>
                  <a:pt x="76" y="279"/>
                </a:lnTo>
                <a:lnTo>
                  <a:pt x="78" y="279"/>
                </a:lnTo>
                <a:lnTo>
                  <a:pt x="79" y="281"/>
                </a:lnTo>
                <a:lnTo>
                  <a:pt x="80" y="281"/>
                </a:lnTo>
                <a:lnTo>
                  <a:pt x="83" y="282"/>
                </a:lnTo>
                <a:lnTo>
                  <a:pt x="84" y="282"/>
                </a:lnTo>
                <a:lnTo>
                  <a:pt x="85" y="282"/>
                </a:lnTo>
                <a:lnTo>
                  <a:pt x="88" y="282"/>
                </a:lnTo>
                <a:lnTo>
                  <a:pt x="90" y="283"/>
                </a:lnTo>
                <a:lnTo>
                  <a:pt x="91" y="283"/>
                </a:lnTo>
                <a:lnTo>
                  <a:pt x="94" y="283"/>
                </a:lnTo>
                <a:lnTo>
                  <a:pt x="95" y="283"/>
                </a:lnTo>
                <a:lnTo>
                  <a:pt x="98" y="282"/>
                </a:lnTo>
                <a:lnTo>
                  <a:pt x="99" y="282"/>
                </a:lnTo>
                <a:lnTo>
                  <a:pt x="101" y="282"/>
                </a:lnTo>
                <a:lnTo>
                  <a:pt x="104" y="282"/>
                </a:lnTo>
                <a:lnTo>
                  <a:pt x="106" y="282"/>
                </a:lnTo>
                <a:lnTo>
                  <a:pt x="109" y="28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1" name="Google Shape;1261;p78"/>
          <p:cNvSpPr/>
          <p:nvPr/>
        </p:nvSpPr>
        <p:spPr>
          <a:xfrm>
            <a:off x="6015037" y="1295698"/>
            <a:ext cx="7144" cy="58043"/>
          </a:xfrm>
          <a:custGeom>
            <a:avLst/>
            <a:gdLst/>
            <a:ahLst/>
            <a:cxnLst/>
            <a:rect l="l" t="t" r="r" b="b"/>
            <a:pathLst>
              <a:path w="39" h="325" extrusionOk="0">
                <a:moveTo>
                  <a:pt x="0" y="46"/>
                </a:moveTo>
                <a:lnTo>
                  <a:pt x="0" y="0"/>
                </a:lnTo>
                <a:lnTo>
                  <a:pt x="39" y="0"/>
                </a:lnTo>
                <a:lnTo>
                  <a:pt x="39" y="46"/>
                </a:lnTo>
                <a:lnTo>
                  <a:pt x="0" y="46"/>
                </a:lnTo>
                <a:close/>
                <a:moveTo>
                  <a:pt x="0" y="325"/>
                </a:moveTo>
                <a:lnTo>
                  <a:pt x="0" y="90"/>
                </a:lnTo>
                <a:lnTo>
                  <a:pt x="39" y="90"/>
                </a:lnTo>
                <a:lnTo>
                  <a:pt x="39" y="325"/>
                </a:lnTo>
                <a:lnTo>
                  <a:pt x="0" y="3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2" name="Google Shape;1262;p78"/>
          <p:cNvSpPr/>
          <p:nvPr/>
        </p:nvSpPr>
        <p:spPr>
          <a:xfrm>
            <a:off x="6030218" y="1310878"/>
            <a:ext cx="39291" cy="43756"/>
          </a:xfrm>
          <a:custGeom>
            <a:avLst/>
            <a:gdLst/>
            <a:ahLst/>
            <a:cxnLst/>
            <a:rect l="l" t="t" r="r" b="b"/>
            <a:pathLst>
              <a:path w="221" h="245" extrusionOk="0">
                <a:moveTo>
                  <a:pt x="0" y="121"/>
                </a:moveTo>
                <a:lnTo>
                  <a:pt x="0" y="107"/>
                </a:lnTo>
                <a:lnTo>
                  <a:pt x="3" y="92"/>
                </a:lnTo>
                <a:lnTo>
                  <a:pt x="5" y="78"/>
                </a:lnTo>
                <a:lnTo>
                  <a:pt x="9" y="66"/>
                </a:lnTo>
                <a:lnTo>
                  <a:pt x="14" y="53"/>
                </a:lnTo>
                <a:lnTo>
                  <a:pt x="20" y="43"/>
                </a:lnTo>
                <a:lnTo>
                  <a:pt x="28" y="33"/>
                </a:lnTo>
                <a:lnTo>
                  <a:pt x="37" y="26"/>
                </a:lnTo>
                <a:lnTo>
                  <a:pt x="44" y="20"/>
                </a:lnTo>
                <a:lnTo>
                  <a:pt x="53" y="15"/>
                </a:lnTo>
                <a:lnTo>
                  <a:pt x="61" y="10"/>
                </a:lnTo>
                <a:lnTo>
                  <a:pt x="70" y="6"/>
                </a:lnTo>
                <a:lnTo>
                  <a:pt x="80" y="3"/>
                </a:lnTo>
                <a:lnTo>
                  <a:pt x="90" y="1"/>
                </a:lnTo>
                <a:lnTo>
                  <a:pt x="100" y="0"/>
                </a:lnTo>
                <a:lnTo>
                  <a:pt x="110" y="0"/>
                </a:lnTo>
                <a:lnTo>
                  <a:pt x="122" y="0"/>
                </a:lnTo>
                <a:lnTo>
                  <a:pt x="134" y="1"/>
                </a:lnTo>
                <a:lnTo>
                  <a:pt x="145" y="3"/>
                </a:lnTo>
                <a:lnTo>
                  <a:pt x="155" y="7"/>
                </a:lnTo>
                <a:lnTo>
                  <a:pt x="165" y="12"/>
                </a:lnTo>
                <a:lnTo>
                  <a:pt x="174" y="17"/>
                </a:lnTo>
                <a:lnTo>
                  <a:pt x="182" y="23"/>
                </a:lnTo>
                <a:lnTo>
                  <a:pt x="190" y="31"/>
                </a:lnTo>
                <a:lnTo>
                  <a:pt x="197" y="39"/>
                </a:lnTo>
                <a:lnTo>
                  <a:pt x="203" y="48"/>
                </a:lnTo>
                <a:lnTo>
                  <a:pt x="208" y="58"/>
                </a:lnTo>
                <a:lnTo>
                  <a:pt x="213" y="69"/>
                </a:lnTo>
                <a:lnTo>
                  <a:pt x="216" y="80"/>
                </a:lnTo>
                <a:lnTo>
                  <a:pt x="218" y="93"/>
                </a:lnTo>
                <a:lnTo>
                  <a:pt x="220" y="105"/>
                </a:lnTo>
                <a:lnTo>
                  <a:pt x="221" y="119"/>
                </a:lnTo>
                <a:lnTo>
                  <a:pt x="221" y="130"/>
                </a:lnTo>
                <a:lnTo>
                  <a:pt x="220" y="140"/>
                </a:lnTo>
                <a:lnTo>
                  <a:pt x="218" y="150"/>
                </a:lnTo>
                <a:lnTo>
                  <a:pt x="217" y="159"/>
                </a:lnTo>
                <a:lnTo>
                  <a:pt x="216" y="167"/>
                </a:lnTo>
                <a:lnTo>
                  <a:pt x="213" y="176"/>
                </a:lnTo>
                <a:lnTo>
                  <a:pt x="210" y="184"/>
                </a:lnTo>
                <a:lnTo>
                  <a:pt x="207" y="190"/>
                </a:lnTo>
                <a:lnTo>
                  <a:pt x="203" y="196"/>
                </a:lnTo>
                <a:lnTo>
                  <a:pt x="200" y="202"/>
                </a:lnTo>
                <a:lnTo>
                  <a:pt x="195" y="208"/>
                </a:lnTo>
                <a:lnTo>
                  <a:pt x="190" y="213"/>
                </a:lnTo>
                <a:lnTo>
                  <a:pt x="185" y="218"/>
                </a:lnTo>
                <a:lnTo>
                  <a:pt x="180" y="222"/>
                </a:lnTo>
                <a:lnTo>
                  <a:pt x="174" y="227"/>
                </a:lnTo>
                <a:lnTo>
                  <a:pt x="167" y="231"/>
                </a:lnTo>
                <a:lnTo>
                  <a:pt x="161" y="233"/>
                </a:lnTo>
                <a:lnTo>
                  <a:pt x="154" y="237"/>
                </a:lnTo>
                <a:lnTo>
                  <a:pt x="147" y="240"/>
                </a:lnTo>
                <a:lnTo>
                  <a:pt x="140" y="241"/>
                </a:lnTo>
                <a:lnTo>
                  <a:pt x="132" y="243"/>
                </a:lnTo>
                <a:lnTo>
                  <a:pt x="126" y="245"/>
                </a:lnTo>
                <a:lnTo>
                  <a:pt x="119" y="245"/>
                </a:lnTo>
                <a:lnTo>
                  <a:pt x="110" y="245"/>
                </a:lnTo>
                <a:lnTo>
                  <a:pt x="99" y="245"/>
                </a:lnTo>
                <a:lnTo>
                  <a:pt x="88" y="243"/>
                </a:lnTo>
                <a:lnTo>
                  <a:pt x="76" y="241"/>
                </a:lnTo>
                <a:lnTo>
                  <a:pt x="66" y="237"/>
                </a:lnTo>
                <a:lnTo>
                  <a:pt x="57" y="232"/>
                </a:lnTo>
                <a:lnTo>
                  <a:pt x="47" y="227"/>
                </a:lnTo>
                <a:lnTo>
                  <a:pt x="39" y="221"/>
                </a:lnTo>
                <a:lnTo>
                  <a:pt x="30" y="213"/>
                </a:lnTo>
                <a:lnTo>
                  <a:pt x="23" y="205"/>
                </a:lnTo>
                <a:lnTo>
                  <a:pt x="17" y="196"/>
                </a:lnTo>
                <a:lnTo>
                  <a:pt x="12" y="186"/>
                </a:lnTo>
                <a:lnTo>
                  <a:pt x="8" y="175"/>
                </a:lnTo>
                <a:lnTo>
                  <a:pt x="4" y="163"/>
                </a:lnTo>
                <a:lnTo>
                  <a:pt x="2" y="150"/>
                </a:lnTo>
                <a:lnTo>
                  <a:pt x="0" y="136"/>
                </a:lnTo>
                <a:lnTo>
                  <a:pt x="0" y="121"/>
                </a:lnTo>
                <a:close/>
                <a:moveTo>
                  <a:pt x="42" y="121"/>
                </a:moveTo>
                <a:lnTo>
                  <a:pt x="42" y="133"/>
                </a:lnTo>
                <a:lnTo>
                  <a:pt x="43" y="144"/>
                </a:lnTo>
                <a:lnTo>
                  <a:pt x="44" y="153"/>
                </a:lnTo>
                <a:lnTo>
                  <a:pt x="47" y="161"/>
                </a:lnTo>
                <a:lnTo>
                  <a:pt x="49" y="170"/>
                </a:lnTo>
                <a:lnTo>
                  <a:pt x="53" y="177"/>
                </a:lnTo>
                <a:lnTo>
                  <a:pt x="57" y="184"/>
                </a:lnTo>
                <a:lnTo>
                  <a:pt x="61" y="190"/>
                </a:lnTo>
                <a:lnTo>
                  <a:pt x="66" y="195"/>
                </a:lnTo>
                <a:lnTo>
                  <a:pt x="71" y="200"/>
                </a:lnTo>
                <a:lnTo>
                  <a:pt x="78" y="204"/>
                </a:lnTo>
                <a:lnTo>
                  <a:pt x="83" y="206"/>
                </a:lnTo>
                <a:lnTo>
                  <a:pt x="90" y="208"/>
                </a:lnTo>
                <a:lnTo>
                  <a:pt x="96" y="211"/>
                </a:lnTo>
                <a:lnTo>
                  <a:pt x="104" y="212"/>
                </a:lnTo>
                <a:lnTo>
                  <a:pt x="110" y="212"/>
                </a:lnTo>
                <a:lnTo>
                  <a:pt x="118" y="212"/>
                </a:lnTo>
                <a:lnTo>
                  <a:pt x="125" y="211"/>
                </a:lnTo>
                <a:lnTo>
                  <a:pt x="131" y="208"/>
                </a:lnTo>
                <a:lnTo>
                  <a:pt x="137" y="206"/>
                </a:lnTo>
                <a:lnTo>
                  <a:pt x="144" y="204"/>
                </a:lnTo>
                <a:lnTo>
                  <a:pt x="150" y="200"/>
                </a:lnTo>
                <a:lnTo>
                  <a:pt x="155" y="195"/>
                </a:lnTo>
                <a:lnTo>
                  <a:pt x="160" y="190"/>
                </a:lnTo>
                <a:lnTo>
                  <a:pt x="165" y="184"/>
                </a:lnTo>
                <a:lnTo>
                  <a:pt x="169" y="177"/>
                </a:lnTo>
                <a:lnTo>
                  <a:pt x="172" y="170"/>
                </a:lnTo>
                <a:lnTo>
                  <a:pt x="175" y="161"/>
                </a:lnTo>
                <a:lnTo>
                  <a:pt x="177" y="153"/>
                </a:lnTo>
                <a:lnTo>
                  <a:pt x="179" y="143"/>
                </a:lnTo>
                <a:lnTo>
                  <a:pt x="180" y="131"/>
                </a:lnTo>
                <a:lnTo>
                  <a:pt x="180" y="120"/>
                </a:lnTo>
                <a:lnTo>
                  <a:pt x="180" y="110"/>
                </a:lnTo>
                <a:lnTo>
                  <a:pt x="179" y="100"/>
                </a:lnTo>
                <a:lnTo>
                  <a:pt x="177" y="92"/>
                </a:lnTo>
                <a:lnTo>
                  <a:pt x="175" y="83"/>
                </a:lnTo>
                <a:lnTo>
                  <a:pt x="172" y="74"/>
                </a:lnTo>
                <a:lnTo>
                  <a:pt x="169" y="67"/>
                </a:lnTo>
                <a:lnTo>
                  <a:pt x="165" y="61"/>
                </a:lnTo>
                <a:lnTo>
                  <a:pt x="160" y="54"/>
                </a:lnTo>
                <a:lnTo>
                  <a:pt x="155" y="49"/>
                </a:lnTo>
                <a:lnTo>
                  <a:pt x="150" y="44"/>
                </a:lnTo>
                <a:lnTo>
                  <a:pt x="144" y="41"/>
                </a:lnTo>
                <a:lnTo>
                  <a:pt x="137" y="38"/>
                </a:lnTo>
                <a:lnTo>
                  <a:pt x="131" y="36"/>
                </a:lnTo>
                <a:lnTo>
                  <a:pt x="125" y="33"/>
                </a:lnTo>
                <a:lnTo>
                  <a:pt x="118" y="33"/>
                </a:lnTo>
                <a:lnTo>
                  <a:pt x="110" y="32"/>
                </a:lnTo>
                <a:lnTo>
                  <a:pt x="104" y="33"/>
                </a:lnTo>
                <a:lnTo>
                  <a:pt x="96" y="33"/>
                </a:lnTo>
                <a:lnTo>
                  <a:pt x="90" y="36"/>
                </a:lnTo>
                <a:lnTo>
                  <a:pt x="83" y="38"/>
                </a:lnTo>
                <a:lnTo>
                  <a:pt x="78" y="41"/>
                </a:lnTo>
                <a:lnTo>
                  <a:pt x="71" y="44"/>
                </a:lnTo>
                <a:lnTo>
                  <a:pt x="66" y="49"/>
                </a:lnTo>
                <a:lnTo>
                  <a:pt x="61" y="54"/>
                </a:lnTo>
                <a:lnTo>
                  <a:pt x="57" y="61"/>
                </a:lnTo>
                <a:lnTo>
                  <a:pt x="53" y="67"/>
                </a:lnTo>
                <a:lnTo>
                  <a:pt x="49" y="74"/>
                </a:lnTo>
                <a:lnTo>
                  <a:pt x="47" y="83"/>
                </a:lnTo>
                <a:lnTo>
                  <a:pt x="44" y="92"/>
                </a:lnTo>
                <a:lnTo>
                  <a:pt x="43" y="100"/>
                </a:lnTo>
                <a:lnTo>
                  <a:pt x="42" y="112"/>
                </a:lnTo>
                <a:lnTo>
                  <a:pt x="42" y="12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3" name="Google Shape;1263;p78"/>
          <p:cNvSpPr/>
          <p:nvPr/>
        </p:nvSpPr>
        <p:spPr>
          <a:xfrm>
            <a:off x="6077546" y="1310878"/>
            <a:ext cx="34826" cy="42863"/>
          </a:xfrm>
          <a:custGeom>
            <a:avLst/>
            <a:gdLst/>
            <a:ahLst/>
            <a:cxnLst/>
            <a:rect l="l" t="t" r="r" b="b"/>
            <a:pathLst>
              <a:path w="192" h="240" extrusionOk="0">
                <a:moveTo>
                  <a:pt x="0" y="240"/>
                </a:moveTo>
                <a:lnTo>
                  <a:pt x="0" y="5"/>
                </a:lnTo>
                <a:lnTo>
                  <a:pt x="36" y="5"/>
                </a:lnTo>
                <a:lnTo>
                  <a:pt x="36" y="38"/>
                </a:lnTo>
                <a:lnTo>
                  <a:pt x="43" y="30"/>
                </a:lnTo>
                <a:lnTo>
                  <a:pt x="51" y="21"/>
                </a:lnTo>
                <a:lnTo>
                  <a:pt x="58" y="15"/>
                </a:lnTo>
                <a:lnTo>
                  <a:pt x="68" y="8"/>
                </a:lnTo>
                <a:lnTo>
                  <a:pt x="77" y="5"/>
                </a:lnTo>
                <a:lnTo>
                  <a:pt x="88" y="2"/>
                </a:lnTo>
                <a:lnTo>
                  <a:pt x="100" y="0"/>
                </a:lnTo>
                <a:lnTo>
                  <a:pt x="111" y="0"/>
                </a:lnTo>
                <a:lnTo>
                  <a:pt x="117" y="0"/>
                </a:lnTo>
                <a:lnTo>
                  <a:pt x="122" y="0"/>
                </a:lnTo>
                <a:lnTo>
                  <a:pt x="127" y="1"/>
                </a:lnTo>
                <a:lnTo>
                  <a:pt x="132" y="1"/>
                </a:lnTo>
                <a:lnTo>
                  <a:pt x="137" y="2"/>
                </a:lnTo>
                <a:lnTo>
                  <a:pt x="141" y="3"/>
                </a:lnTo>
                <a:lnTo>
                  <a:pt x="146" y="5"/>
                </a:lnTo>
                <a:lnTo>
                  <a:pt x="151" y="7"/>
                </a:lnTo>
                <a:lnTo>
                  <a:pt x="154" y="8"/>
                </a:lnTo>
                <a:lnTo>
                  <a:pt x="159" y="11"/>
                </a:lnTo>
                <a:lnTo>
                  <a:pt x="163" y="13"/>
                </a:lnTo>
                <a:lnTo>
                  <a:pt x="165" y="16"/>
                </a:lnTo>
                <a:lnTo>
                  <a:pt x="169" y="18"/>
                </a:lnTo>
                <a:lnTo>
                  <a:pt x="172" y="21"/>
                </a:lnTo>
                <a:lnTo>
                  <a:pt x="174" y="25"/>
                </a:lnTo>
                <a:lnTo>
                  <a:pt x="177" y="27"/>
                </a:lnTo>
                <a:lnTo>
                  <a:pt x="179" y="31"/>
                </a:lnTo>
                <a:lnTo>
                  <a:pt x="182" y="33"/>
                </a:lnTo>
                <a:lnTo>
                  <a:pt x="183" y="37"/>
                </a:lnTo>
                <a:lnTo>
                  <a:pt x="184" y="41"/>
                </a:lnTo>
                <a:lnTo>
                  <a:pt x="185" y="44"/>
                </a:lnTo>
                <a:lnTo>
                  <a:pt x="188" y="48"/>
                </a:lnTo>
                <a:lnTo>
                  <a:pt x="188" y="52"/>
                </a:lnTo>
                <a:lnTo>
                  <a:pt x="189" y="57"/>
                </a:lnTo>
                <a:lnTo>
                  <a:pt x="190" y="59"/>
                </a:lnTo>
                <a:lnTo>
                  <a:pt x="190" y="63"/>
                </a:lnTo>
                <a:lnTo>
                  <a:pt x="190" y="67"/>
                </a:lnTo>
                <a:lnTo>
                  <a:pt x="192" y="72"/>
                </a:lnTo>
                <a:lnTo>
                  <a:pt x="192" y="77"/>
                </a:lnTo>
                <a:lnTo>
                  <a:pt x="192" y="83"/>
                </a:lnTo>
                <a:lnTo>
                  <a:pt x="192" y="88"/>
                </a:lnTo>
                <a:lnTo>
                  <a:pt x="192" y="95"/>
                </a:lnTo>
                <a:lnTo>
                  <a:pt x="192" y="240"/>
                </a:lnTo>
                <a:lnTo>
                  <a:pt x="152" y="240"/>
                </a:lnTo>
                <a:lnTo>
                  <a:pt x="152" y="97"/>
                </a:lnTo>
                <a:lnTo>
                  <a:pt x="152" y="90"/>
                </a:lnTo>
                <a:lnTo>
                  <a:pt x="152" y="85"/>
                </a:lnTo>
                <a:lnTo>
                  <a:pt x="151" y="80"/>
                </a:lnTo>
                <a:lnTo>
                  <a:pt x="151" y="76"/>
                </a:lnTo>
                <a:lnTo>
                  <a:pt x="149" y="71"/>
                </a:lnTo>
                <a:lnTo>
                  <a:pt x="149" y="67"/>
                </a:lnTo>
                <a:lnTo>
                  <a:pt x="148" y="63"/>
                </a:lnTo>
                <a:lnTo>
                  <a:pt x="147" y="61"/>
                </a:lnTo>
                <a:lnTo>
                  <a:pt x="146" y="57"/>
                </a:lnTo>
                <a:lnTo>
                  <a:pt x="144" y="54"/>
                </a:lnTo>
                <a:lnTo>
                  <a:pt x="143" y="52"/>
                </a:lnTo>
                <a:lnTo>
                  <a:pt x="141" y="49"/>
                </a:lnTo>
                <a:lnTo>
                  <a:pt x="138" y="47"/>
                </a:lnTo>
                <a:lnTo>
                  <a:pt x="136" y="44"/>
                </a:lnTo>
                <a:lnTo>
                  <a:pt x="133" y="43"/>
                </a:lnTo>
                <a:lnTo>
                  <a:pt x="131" y="41"/>
                </a:lnTo>
                <a:lnTo>
                  <a:pt x="128" y="39"/>
                </a:lnTo>
                <a:lnTo>
                  <a:pt x="124" y="38"/>
                </a:lnTo>
                <a:lnTo>
                  <a:pt x="121" y="37"/>
                </a:lnTo>
                <a:lnTo>
                  <a:pt x="118" y="36"/>
                </a:lnTo>
                <a:lnTo>
                  <a:pt x="114" y="34"/>
                </a:lnTo>
                <a:lnTo>
                  <a:pt x="111" y="34"/>
                </a:lnTo>
                <a:lnTo>
                  <a:pt x="107" y="34"/>
                </a:lnTo>
                <a:lnTo>
                  <a:pt x="103" y="33"/>
                </a:lnTo>
                <a:lnTo>
                  <a:pt x="97" y="34"/>
                </a:lnTo>
                <a:lnTo>
                  <a:pt x="91" y="34"/>
                </a:lnTo>
                <a:lnTo>
                  <a:pt x="85" y="36"/>
                </a:lnTo>
                <a:lnTo>
                  <a:pt x="80" y="38"/>
                </a:lnTo>
                <a:lnTo>
                  <a:pt x="73" y="41"/>
                </a:lnTo>
                <a:lnTo>
                  <a:pt x="68" y="43"/>
                </a:lnTo>
                <a:lnTo>
                  <a:pt x="63" y="46"/>
                </a:lnTo>
                <a:lnTo>
                  <a:pt x="58" y="49"/>
                </a:lnTo>
                <a:lnTo>
                  <a:pt x="55" y="54"/>
                </a:lnTo>
                <a:lnTo>
                  <a:pt x="51" y="59"/>
                </a:lnTo>
                <a:lnTo>
                  <a:pt x="47" y="67"/>
                </a:lnTo>
                <a:lnTo>
                  <a:pt x="45" y="73"/>
                </a:lnTo>
                <a:lnTo>
                  <a:pt x="42" y="82"/>
                </a:lnTo>
                <a:lnTo>
                  <a:pt x="41" y="90"/>
                </a:lnTo>
                <a:lnTo>
                  <a:pt x="41" y="100"/>
                </a:lnTo>
                <a:lnTo>
                  <a:pt x="40" y="112"/>
                </a:lnTo>
                <a:lnTo>
                  <a:pt x="40" y="240"/>
                </a:lnTo>
                <a:lnTo>
                  <a:pt x="0" y="24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4" name="Google Shape;1264;p78"/>
          <p:cNvSpPr/>
          <p:nvPr/>
        </p:nvSpPr>
        <p:spPr>
          <a:xfrm>
            <a:off x="5245298" y="1295698"/>
            <a:ext cx="43756" cy="58043"/>
          </a:xfrm>
          <a:custGeom>
            <a:avLst/>
            <a:gdLst/>
            <a:ahLst/>
            <a:cxnLst/>
            <a:rect l="l" t="t" r="r" b="b"/>
            <a:pathLst>
              <a:path w="242" h="325" extrusionOk="0">
                <a:moveTo>
                  <a:pt x="0" y="325"/>
                </a:moveTo>
                <a:lnTo>
                  <a:pt x="0" y="0"/>
                </a:lnTo>
                <a:lnTo>
                  <a:pt x="235" y="0"/>
                </a:lnTo>
                <a:lnTo>
                  <a:pt x="235" y="39"/>
                </a:lnTo>
                <a:lnTo>
                  <a:pt x="43" y="39"/>
                </a:lnTo>
                <a:lnTo>
                  <a:pt x="43" y="138"/>
                </a:lnTo>
                <a:lnTo>
                  <a:pt x="222" y="138"/>
                </a:lnTo>
                <a:lnTo>
                  <a:pt x="222" y="175"/>
                </a:lnTo>
                <a:lnTo>
                  <a:pt x="43" y="175"/>
                </a:lnTo>
                <a:lnTo>
                  <a:pt x="43" y="286"/>
                </a:lnTo>
                <a:lnTo>
                  <a:pt x="242" y="286"/>
                </a:lnTo>
                <a:lnTo>
                  <a:pt x="242" y="325"/>
                </a:lnTo>
                <a:lnTo>
                  <a:pt x="0" y="325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5" name="Google Shape;1265;p78"/>
          <p:cNvSpPr/>
          <p:nvPr/>
        </p:nvSpPr>
        <p:spPr>
          <a:xfrm>
            <a:off x="5293519" y="1311772"/>
            <a:ext cx="39291" cy="41969"/>
          </a:xfrm>
          <a:custGeom>
            <a:avLst/>
            <a:gdLst/>
            <a:ahLst/>
            <a:cxnLst/>
            <a:rect l="l" t="t" r="r" b="b"/>
            <a:pathLst>
              <a:path w="220" h="235" extrusionOk="0">
                <a:moveTo>
                  <a:pt x="0" y="235"/>
                </a:moveTo>
                <a:lnTo>
                  <a:pt x="86" y="113"/>
                </a:lnTo>
                <a:lnTo>
                  <a:pt x="6" y="0"/>
                </a:lnTo>
                <a:lnTo>
                  <a:pt x="56" y="0"/>
                </a:lnTo>
                <a:lnTo>
                  <a:pt x="92" y="54"/>
                </a:lnTo>
                <a:lnTo>
                  <a:pt x="94" y="58"/>
                </a:lnTo>
                <a:lnTo>
                  <a:pt x="97" y="62"/>
                </a:lnTo>
                <a:lnTo>
                  <a:pt x="99" y="66"/>
                </a:lnTo>
                <a:lnTo>
                  <a:pt x="102" y="69"/>
                </a:lnTo>
                <a:lnTo>
                  <a:pt x="103" y="73"/>
                </a:lnTo>
                <a:lnTo>
                  <a:pt x="106" y="75"/>
                </a:lnTo>
                <a:lnTo>
                  <a:pt x="107" y="78"/>
                </a:lnTo>
                <a:lnTo>
                  <a:pt x="108" y="80"/>
                </a:lnTo>
                <a:lnTo>
                  <a:pt x="111" y="78"/>
                </a:lnTo>
                <a:lnTo>
                  <a:pt x="113" y="74"/>
                </a:lnTo>
                <a:lnTo>
                  <a:pt x="116" y="71"/>
                </a:lnTo>
                <a:lnTo>
                  <a:pt x="118" y="67"/>
                </a:lnTo>
                <a:lnTo>
                  <a:pt x="121" y="64"/>
                </a:lnTo>
                <a:lnTo>
                  <a:pt x="123" y="61"/>
                </a:lnTo>
                <a:lnTo>
                  <a:pt x="124" y="58"/>
                </a:lnTo>
                <a:lnTo>
                  <a:pt x="127" y="56"/>
                </a:lnTo>
                <a:lnTo>
                  <a:pt x="167" y="0"/>
                </a:lnTo>
                <a:lnTo>
                  <a:pt x="214" y="0"/>
                </a:lnTo>
                <a:lnTo>
                  <a:pt x="133" y="110"/>
                </a:lnTo>
                <a:lnTo>
                  <a:pt x="220" y="235"/>
                </a:lnTo>
                <a:lnTo>
                  <a:pt x="172" y="235"/>
                </a:lnTo>
                <a:lnTo>
                  <a:pt x="123" y="161"/>
                </a:lnTo>
                <a:lnTo>
                  <a:pt x="111" y="141"/>
                </a:lnTo>
                <a:lnTo>
                  <a:pt x="48" y="235"/>
                </a:lnTo>
                <a:lnTo>
                  <a:pt x="0" y="235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6" name="Google Shape;1266;p78"/>
          <p:cNvSpPr/>
          <p:nvPr/>
        </p:nvSpPr>
        <p:spPr>
          <a:xfrm>
            <a:off x="5339061" y="1310878"/>
            <a:ext cx="36611" cy="58936"/>
          </a:xfrm>
          <a:custGeom>
            <a:avLst/>
            <a:gdLst/>
            <a:ahLst/>
            <a:cxnLst/>
            <a:rect l="l" t="t" r="r" b="b"/>
            <a:pathLst>
              <a:path w="204" h="329" extrusionOk="0">
                <a:moveTo>
                  <a:pt x="0" y="329"/>
                </a:moveTo>
                <a:lnTo>
                  <a:pt x="0" y="5"/>
                </a:lnTo>
                <a:lnTo>
                  <a:pt x="36" y="5"/>
                </a:lnTo>
                <a:lnTo>
                  <a:pt x="36" y="36"/>
                </a:lnTo>
                <a:lnTo>
                  <a:pt x="40" y="31"/>
                </a:lnTo>
                <a:lnTo>
                  <a:pt x="42" y="27"/>
                </a:lnTo>
                <a:lnTo>
                  <a:pt x="46" y="23"/>
                </a:lnTo>
                <a:lnTo>
                  <a:pt x="50" y="20"/>
                </a:lnTo>
                <a:lnTo>
                  <a:pt x="53" y="16"/>
                </a:lnTo>
                <a:lnTo>
                  <a:pt x="57" y="13"/>
                </a:lnTo>
                <a:lnTo>
                  <a:pt x="61" y="11"/>
                </a:lnTo>
                <a:lnTo>
                  <a:pt x="65" y="8"/>
                </a:lnTo>
                <a:lnTo>
                  <a:pt x="69" y="6"/>
                </a:lnTo>
                <a:lnTo>
                  <a:pt x="73" y="5"/>
                </a:lnTo>
                <a:lnTo>
                  <a:pt x="78" y="3"/>
                </a:lnTo>
                <a:lnTo>
                  <a:pt x="83" y="1"/>
                </a:lnTo>
                <a:lnTo>
                  <a:pt x="88" y="1"/>
                </a:lnTo>
                <a:lnTo>
                  <a:pt x="93" y="0"/>
                </a:lnTo>
                <a:lnTo>
                  <a:pt x="98" y="0"/>
                </a:lnTo>
                <a:lnTo>
                  <a:pt x="104" y="0"/>
                </a:lnTo>
                <a:lnTo>
                  <a:pt x="112" y="0"/>
                </a:lnTo>
                <a:lnTo>
                  <a:pt x="119" y="0"/>
                </a:lnTo>
                <a:lnTo>
                  <a:pt x="126" y="1"/>
                </a:lnTo>
                <a:lnTo>
                  <a:pt x="133" y="3"/>
                </a:lnTo>
                <a:lnTo>
                  <a:pt x="139" y="6"/>
                </a:lnTo>
                <a:lnTo>
                  <a:pt x="145" y="8"/>
                </a:lnTo>
                <a:lnTo>
                  <a:pt x="152" y="11"/>
                </a:lnTo>
                <a:lnTo>
                  <a:pt x="157" y="15"/>
                </a:lnTo>
                <a:lnTo>
                  <a:pt x="163" y="18"/>
                </a:lnTo>
                <a:lnTo>
                  <a:pt x="168" y="23"/>
                </a:lnTo>
                <a:lnTo>
                  <a:pt x="173" y="28"/>
                </a:lnTo>
                <a:lnTo>
                  <a:pt x="178" y="33"/>
                </a:lnTo>
                <a:lnTo>
                  <a:pt x="182" y="39"/>
                </a:lnTo>
                <a:lnTo>
                  <a:pt x="185" y="46"/>
                </a:lnTo>
                <a:lnTo>
                  <a:pt x="189" y="52"/>
                </a:lnTo>
                <a:lnTo>
                  <a:pt x="192" y="58"/>
                </a:lnTo>
                <a:lnTo>
                  <a:pt x="195" y="66"/>
                </a:lnTo>
                <a:lnTo>
                  <a:pt x="198" y="73"/>
                </a:lnTo>
                <a:lnTo>
                  <a:pt x="199" y="80"/>
                </a:lnTo>
                <a:lnTo>
                  <a:pt x="201" y="88"/>
                </a:lnTo>
                <a:lnTo>
                  <a:pt x="203" y="95"/>
                </a:lnTo>
                <a:lnTo>
                  <a:pt x="203" y="104"/>
                </a:lnTo>
                <a:lnTo>
                  <a:pt x="204" y="112"/>
                </a:lnTo>
                <a:lnTo>
                  <a:pt x="204" y="120"/>
                </a:lnTo>
                <a:lnTo>
                  <a:pt x="204" y="129"/>
                </a:lnTo>
                <a:lnTo>
                  <a:pt x="203" y="138"/>
                </a:lnTo>
                <a:lnTo>
                  <a:pt x="201" y="146"/>
                </a:lnTo>
                <a:lnTo>
                  <a:pt x="200" y="155"/>
                </a:lnTo>
                <a:lnTo>
                  <a:pt x="199" y="163"/>
                </a:lnTo>
                <a:lnTo>
                  <a:pt x="196" y="170"/>
                </a:lnTo>
                <a:lnTo>
                  <a:pt x="194" y="177"/>
                </a:lnTo>
                <a:lnTo>
                  <a:pt x="190" y="185"/>
                </a:lnTo>
                <a:lnTo>
                  <a:pt x="188" y="192"/>
                </a:lnTo>
                <a:lnTo>
                  <a:pt x="184" y="199"/>
                </a:lnTo>
                <a:lnTo>
                  <a:pt x="179" y="205"/>
                </a:lnTo>
                <a:lnTo>
                  <a:pt x="175" y="211"/>
                </a:lnTo>
                <a:lnTo>
                  <a:pt x="170" y="216"/>
                </a:lnTo>
                <a:lnTo>
                  <a:pt x="165" y="221"/>
                </a:lnTo>
                <a:lnTo>
                  <a:pt x="159" y="226"/>
                </a:lnTo>
                <a:lnTo>
                  <a:pt x="153" y="230"/>
                </a:lnTo>
                <a:lnTo>
                  <a:pt x="147" y="233"/>
                </a:lnTo>
                <a:lnTo>
                  <a:pt x="140" y="236"/>
                </a:lnTo>
                <a:lnTo>
                  <a:pt x="134" y="238"/>
                </a:lnTo>
                <a:lnTo>
                  <a:pt x="128" y="241"/>
                </a:lnTo>
                <a:lnTo>
                  <a:pt x="122" y="243"/>
                </a:lnTo>
                <a:lnTo>
                  <a:pt x="114" y="245"/>
                </a:lnTo>
                <a:lnTo>
                  <a:pt x="108" y="245"/>
                </a:lnTo>
                <a:lnTo>
                  <a:pt x="101" y="245"/>
                </a:lnTo>
                <a:lnTo>
                  <a:pt x="96" y="245"/>
                </a:lnTo>
                <a:lnTo>
                  <a:pt x="92" y="245"/>
                </a:lnTo>
                <a:lnTo>
                  <a:pt x="87" y="243"/>
                </a:lnTo>
                <a:lnTo>
                  <a:pt x="82" y="243"/>
                </a:lnTo>
                <a:lnTo>
                  <a:pt x="78" y="242"/>
                </a:lnTo>
                <a:lnTo>
                  <a:pt x="73" y="240"/>
                </a:lnTo>
                <a:lnTo>
                  <a:pt x="69" y="238"/>
                </a:lnTo>
                <a:lnTo>
                  <a:pt x="66" y="237"/>
                </a:lnTo>
                <a:lnTo>
                  <a:pt x="62" y="235"/>
                </a:lnTo>
                <a:lnTo>
                  <a:pt x="58" y="232"/>
                </a:lnTo>
                <a:lnTo>
                  <a:pt x="55" y="230"/>
                </a:lnTo>
                <a:lnTo>
                  <a:pt x="51" y="227"/>
                </a:lnTo>
                <a:lnTo>
                  <a:pt x="48" y="225"/>
                </a:lnTo>
                <a:lnTo>
                  <a:pt x="45" y="221"/>
                </a:lnTo>
                <a:lnTo>
                  <a:pt x="42" y="218"/>
                </a:lnTo>
                <a:lnTo>
                  <a:pt x="40" y="215"/>
                </a:lnTo>
                <a:lnTo>
                  <a:pt x="40" y="329"/>
                </a:lnTo>
                <a:lnTo>
                  <a:pt x="0" y="329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7" name="Google Shape;1267;p78"/>
          <p:cNvSpPr/>
          <p:nvPr/>
        </p:nvSpPr>
        <p:spPr>
          <a:xfrm>
            <a:off x="5345311" y="1316236"/>
            <a:ext cx="23217" cy="32147"/>
          </a:xfrm>
          <a:custGeom>
            <a:avLst/>
            <a:gdLst/>
            <a:ahLst/>
            <a:cxnLst/>
            <a:rect l="l" t="t" r="r" b="b"/>
            <a:pathLst>
              <a:path w="127" h="181" extrusionOk="0">
                <a:moveTo>
                  <a:pt x="0" y="93"/>
                </a:moveTo>
                <a:lnTo>
                  <a:pt x="0" y="103"/>
                </a:lnTo>
                <a:lnTo>
                  <a:pt x="1" y="114"/>
                </a:lnTo>
                <a:lnTo>
                  <a:pt x="2" y="123"/>
                </a:lnTo>
                <a:lnTo>
                  <a:pt x="4" y="132"/>
                </a:lnTo>
                <a:lnTo>
                  <a:pt x="7" y="140"/>
                </a:lnTo>
                <a:lnTo>
                  <a:pt x="10" y="148"/>
                </a:lnTo>
                <a:lnTo>
                  <a:pt x="14" y="154"/>
                </a:lnTo>
                <a:lnTo>
                  <a:pt x="19" y="160"/>
                </a:lnTo>
                <a:lnTo>
                  <a:pt x="22" y="165"/>
                </a:lnTo>
                <a:lnTo>
                  <a:pt x="27" y="169"/>
                </a:lnTo>
                <a:lnTo>
                  <a:pt x="32" y="173"/>
                </a:lnTo>
                <a:lnTo>
                  <a:pt x="38" y="176"/>
                </a:lnTo>
                <a:lnTo>
                  <a:pt x="43" y="179"/>
                </a:lnTo>
                <a:lnTo>
                  <a:pt x="50" y="180"/>
                </a:lnTo>
                <a:lnTo>
                  <a:pt x="56" y="181"/>
                </a:lnTo>
                <a:lnTo>
                  <a:pt x="62" y="181"/>
                </a:lnTo>
                <a:lnTo>
                  <a:pt x="70" y="181"/>
                </a:lnTo>
                <a:lnTo>
                  <a:pt x="76" y="180"/>
                </a:lnTo>
                <a:lnTo>
                  <a:pt x="81" y="177"/>
                </a:lnTo>
                <a:lnTo>
                  <a:pt x="87" y="175"/>
                </a:lnTo>
                <a:lnTo>
                  <a:pt x="93" y="173"/>
                </a:lnTo>
                <a:lnTo>
                  <a:pt x="98" y="169"/>
                </a:lnTo>
                <a:lnTo>
                  <a:pt x="103" y="164"/>
                </a:lnTo>
                <a:lnTo>
                  <a:pt x="108" y="159"/>
                </a:lnTo>
                <a:lnTo>
                  <a:pt x="112" y="153"/>
                </a:lnTo>
                <a:lnTo>
                  <a:pt x="117" y="146"/>
                </a:lnTo>
                <a:lnTo>
                  <a:pt x="119" y="139"/>
                </a:lnTo>
                <a:lnTo>
                  <a:pt x="122" y="130"/>
                </a:lnTo>
                <a:lnTo>
                  <a:pt x="124" y="122"/>
                </a:lnTo>
                <a:lnTo>
                  <a:pt x="126" y="112"/>
                </a:lnTo>
                <a:lnTo>
                  <a:pt x="127" y="100"/>
                </a:lnTo>
                <a:lnTo>
                  <a:pt x="127" y="89"/>
                </a:lnTo>
                <a:lnTo>
                  <a:pt x="127" y="78"/>
                </a:lnTo>
                <a:lnTo>
                  <a:pt x="126" y="68"/>
                </a:lnTo>
                <a:lnTo>
                  <a:pt x="124" y="58"/>
                </a:lnTo>
                <a:lnTo>
                  <a:pt x="122" y="49"/>
                </a:lnTo>
                <a:lnTo>
                  <a:pt x="119" y="42"/>
                </a:lnTo>
                <a:lnTo>
                  <a:pt x="117" y="35"/>
                </a:lnTo>
                <a:lnTo>
                  <a:pt x="113" y="28"/>
                </a:lnTo>
                <a:lnTo>
                  <a:pt x="108" y="22"/>
                </a:lnTo>
                <a:lnTo>
                  <a:pt x="103" y="17"/>
                </a:lnTo>
                <a:lnTo>
                  <a:pt x="98" y="12"/>
                </a:lnTo>
                <a:lnTo>
                  <a:pt x="93" y="8"/>
                </a:lnTo>
                <a:lnTo>
                  <a:pt x="88" y="5"/>
                </a:lnTo>
                <a:lnTo>
                  <a:pt x="82" y="2"/>
                </a:lnTo>
                <a:lnTo>
                  <a:pt x="77" y="1"/>
                </a:lnTo>
                <a:lnTo>
                  <a:pt x="71" y="0"/>
                </a:lnTo>
                <a:lnTo>
                  <a:pt x="65" y="0"/>
                </a:lnTo>
                <a:lnTo>
                  <a:pt x="58" y="0"/>
                </a:lnTo>
                <a:lnTo>
                  <a:pt x="52" y="1"/>
                </a:lnTo>
                <a:lnTo>
                  <a:pt x="46" y="2"/>
                </a:lnTo>
                <a:lnTo>
                  <a:pt x="40" y="6"/>
                </a:lnTo>
                <a:lnTo>
                  <a:pt x="35" y="8"/>
                </a:lnTo>
                <a:lnTo>
                  <a:pt x="30" y="13"/>
                </a:lnTo>
                <a:lnTo>
                  <a:pt x="25" y="17"/>
                </a:lnTo>
                <a:lnTo>
                  <a:pt x="20" y="23"/>
                </a:lnTo>
                <a:lnTo>
                  <a:pt x="15" y="30"/>
                </a:lnTo>
                <a:lnTo>
                  <a:pt x="11" y="37"/>
                </a:lnTo>
                <a:lnTo>
                  <a:pt x="7" y="45"/>
                </a:lnTo>
                <a:lnTo>
                  <a:pt x="5" y="52"/>
                </a:lnTo>
                <a:lnTo>
                  <a:pt x="2" y="62"/>
                </a:lnTo>
                <a:lnTo>
                  <a:pt x="1" y="71"/>
                </a:lnTo>
                <a:lnTo>
                  <a:pt x="0" y="82"/>
                </a:lnTo>
                <a:lnTo>
                  <a:pt x="0" y="93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8" name="Google Shape;1268;p78"/>
          <p:cNvSpPr/>
          <p:nvPr/>
        </p:nvSpPr>
        <p:spPr>
          <a:xfrm>
            <a:off x="5383709" y="1295698"/>
            <a:ext cx="7144" cy="58043"/>
          </a:xfrm>
          <a:prstGeom prst="rect">
            <a:avLst/>
          </a:prstGeom>
          <a:noFill/>
          <a:ln w="9525" cap="flat" cmpd="sng">
            <a:solidFill>
              <a:srgbClr val="1F1A1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69" name="Google Shape;1269;p78"/>
          <p:cNvSpPr/>
          <p:nvPr/>
        </p:nvSpPr>
        <p:spPr>
          <a:xfrm>
            <a:off x="5399783" y="1310878"/>
            <a:ext cx="38397" cy="43756"/>
          </a:xfrm>
          <a:custGeom>
            <a:avLst/>
            <a:gdLst/>
            <a:ahLst/>
            <a:cxnLst/>
            <a:rect l="l" t="t" r="r" b="b"/>
            <a:pathLst>
              <a:path w="216" h="245" extrusionOk="0">
                <a:moveTo>
                  <a:pt x="166" y="211"/>
                </a:moveTo>
                <a:lnTo>
                  <a:pt x="160" y="215"/>
                </a:lnTo>
                <a:lnTo>
                  <a:pt x="155" y="220"/>
                </a:lnTo>
                <a:lnTo>
                  <a:pt x="150" y="223"/>
                </a:lnTo>
                <a:lnTo>
                  <a:pt x="144" y="227"/>
                </a:lnTo>
                <a:lnTo>
                  <a:pt x="139" y="230"/>
                </a:lnTo>
                <a:lnTo>
                  <a:pt x="134" y="232"/>
                </a:lnTo>
                <a:lnTo>
                  <a:pt x="129" y="235"/>
                </a:lnTo>
                <a:lnTo>
                  <a:pt x="124" y="237"/>
                </a:lnTo>
                <a:lnTo>
                  <a:pt x="118" y="240"/>
                </a:lnTo>
                <a:lnTo>
                  <a:pt x="113" y="241"/>
                </a:lnTo>
                <a:lnTo>
                  <a:pt x="108" y="242"/>
                </a:lnTo>
                <a:lnTo>
                  <a:pt x="102" y="243"/>
                </a:lnTo>
                <a:lnTo>
                  <a:pt x="97" y="243"/>
                </a:lnTo>
                <a:lnTo>
                  <a:pt x="91" y="245"/>
                </a:lnTo>
                <a:lnTo>
                  <a:pt x="86" y="245"/>
                </a:lnTo>
                <a:lnTo>
                  <a:pt x="79" y="245"/>
                </a:lnTo>
                <a:lnTo>
                  <a:pt x="71" y="245"/>
                </a:lnTo>
                <a:lnTo>
                  <a:pt x="61" y="243"/>
                </a:lnTo>
                <a:lnTo>
                  <a:pt x="53" y="242"/>
                </a:lnTo>
                <a:lnTo>
                  <a:pt x="46" y="240"/>
                </a:lnTo>
                <a:lnTo>
                  <a:pt x="38" y="237"/>
                </a:lnTo>
                <a:lnTo>
                  <a:pt x="32" y="235"/>
                </a:lnTo>
                <a:lnTo>
                  <a:pt x="26" y="231"/>
                </a:lnTo>
                <a:lnTo>
                  <a:pt x="20" y="226"/>
                </a:lnTo>
                <a:lnTo>
                  <a:pt x="15" y="221"/>
                </a:lnTo>
                <a:lnTo>
                  <a:pt x="11" y="216"/>
                </a:lnTo>
                <a:lnTo>
                  <a:pt x="7" y="210"/>
                </a:lnTo>
                <a:lnTo>
                  <a:pt x="5" y="205"/>
                </a:lnTo>
                <a:lnTo>
                  <a:pt x="2" y="199"/>
                </a:lnTo>
                <a:lnTo>
                  <a:pt x="1" y="191"/>
                </a:lnTo>
                <a:lnTo>
                  <a:pt x="0" y="185"/>
                </a:lnTo>
                <a:lnTo>
                  <a:pt x="0" y="177"/>
                </a:lnTo>
                <a:lnTo>
                  <a:pt x="0" y="174"/>
                </a:lnTo>
                <a:lnTo>
                  <a:pt x="0" y="169"/>
                </a:lnTo>
                <a:lnTo>
                  <a:pt x="0" y="165"/>
                </a:lnTo>
                <a:lnTo>
                  <a:pt x="1" y="161"/>
                </a:lnTo>
                <a:lnTo>
                  <a:pt x="2" y="158"/>
                </a:lnTo>
                <a:lnTo>
                  <a:pt x="3" y="154"/>
                </a:lnTo>
                <a:lnTo>
                  <a:pt x="5" y="150"/>
                </a:lnTo>
                <a:lnTo>
                  <a:pt x="7" y="146"/>
                </a:lnTo>
                <a:lnTo>
                  <a:pt x="10" y="143"/>
                </a:lnTo>
                <a:lnTo>
                  <a:pt x="11" y="139"/>
                </a:lnTo>
                <a:lnTo>
                  <a:pt x="13" y="136"/>
                </a:lnTo>
                <a:lnTo>
                  <a:pt x="16" y="133"/>
                </a:lnTo>
                <a:lnTo>
                  <a:pt x="18" y="130"/>
                </a:lnTo>
                <a:lnTo>
                  <a:pt x="22" y="128"/>
                </a:lnTo>
                <a:lnTo>
                  <a:pt x="25" y="125"/>
                </a:lnTo>
                <a:lnTo>
                  <a:pt x="27" y="123"/>
                </a:lnTo>
                <a:lnTo>
                  <a:pt x="31" y="121"/>
                </a:lnTo>
                <a:lnTo>
                  <a:pt x="35" y="119"/>
                </a:lnTo>
                <a:lnTo>
                  <a:pt x="37" y="118"/>
                </a:lnTo>
                <a:lnTo>
                  <a:pt x="41" y="115"/>
                </a:lnTo>
                <a:lnTo>
                  <a:pt x="44" y="114"/>
                </a:lnTo>
                <a:lnTo>
                  <a:pt x="48" y="113"/>
                </a:lnTo>
                <a:lnTo>
                  <a:pt x="52" y="112"/>
                </a:lnTo>
                <a:lnTo>
                  <a:pt x="57" y="110"/>
                </a:lnTo>
                <a:lnTo>
                  <a:pt x="59" y="109"/>
                </a:lnTo>
                <a:lnTo>
                  <a:pt x="63" y="109"/>
                </a:lnTo>
                <a:lnTo>
                  <a:pt x="67" y="108"/>
                </a:lnTo>
                <a:lnTo>
                  <a:pt x="71" y="107"/>
                </a:lnTo>
                <a:lnTo>
                  <a:pt x="76" y="107"/>
                </a:lnTo>
                <a:lnTo>
                  <a:pt x="81" y="105"/>
                </a:lnTo>
                <a:lnTo>
                  <a:pt x="86" y="105"/>
                </a:lnTo>
                <a:lnTo>
                  <a:pt x="92" y="104"/>
                </a:lnTo>
                <a:lnTo>
                  <a:pt x="103" y="103"/>
                </a:lnTo>
                <a:lnTo>
                  <a:pt x="114" y="102"/>
                </a:lnTo>
                <a:lnTo>
                  <a:pt x="124" y="99"/>
                </a:lnTo>
                <a:lnTo>
                  <a:pt x="134" y="98"/>
                </a:lnTo>
                <a:lnTo>
                  <a:pt x="142" y="97"/>
                </a:lnTo>
                <a:lnTo>
                  <a:pt x="150" y="94"/>
                </a:lnTo>
                <a:lnTo>
                  <a:pt x="157" y="93"/>
                </a:lnTo>
                <a:lnTo>
                  <a:pt x="163" y="90"/>
                </a:lnTo>
                <a:lnTo>
                  <a:pt x="163" y="88"/>
                </a:lnTo>
                <a:lnTo>
                  <a:pt x="163" y="87"/>
                </a:lnTo>
                <a:lnTo>
                  <a:pt x="163" y="85"/>
                </a:lnTo>
                <a:lnTo>
                  <a:pt x="163" y="84"/>
                </a:lnTo>
                <a:lnTo>
                  <a:pt x="163" y="83"/>
                </a:lnTo>
                <a:lnTo>
                  <a:pt x="163" y="82"/>
                </a:lnTo>
                <a:lnTo>
                  <a:pt x="163" y="80"/>
                </a:lnTo>
                <a:lnTo>
                  <a:pt x="163" y="74"/>
                </a:lnTo>
                <a:lnTo>
                  <a:pt x="163" y="69"/>
                </a:lnTo>
                <a:lnTo>
                  <a:pt x="162" y="64"/>
                </a:lnTo>
                <a:lnTo>
                  <a:pt x="160" y="59"/>
                </a:lnTo>
                <a:lnTo>
                  <a:pt x="159" y="56"/>
                </a:lnTo>
                <a:lnTo>
                  <a:pt x="157" y="52"/>
                </a:lnTo>
                <a:lnTo>
                  <a:pt x="154" y="48"/>
                </a:lnTo>
                <a:lnTo>
                  <a:pt x="152" y="46"/>
                </a:lnTo>
                <a:lnTo>
                  <a:pt x="148" y="43"/>
                </a:lnTo>
                <a:lnTo>
                  <a:pt x="143" y="39"/>
                </a:lnTo>
                <a:lnTo>
                  <a:pt x="138" y="37"/>
                </a:lnTo>
                <a:lnTo>
                  <a:pt x="133" y="36"/>
                </a:lnTo>
                <a:lnTo>
                  <a:pt x="127" y="34"/>
                </a:lnTo>
                <a:lnTo>
                  <a:pt x="120" y="33"/>
                </a:lnTo>
                <a:lnTo>
                  <a:pt x="114" y="32"/>
                </a:lnTo>
                <a:lnTo>
                  <a:pt x="107" y="32"/>
                </a:lnTo>
                <a:lnTo>
                  <a:pt x="99" y="32"/>
                </a:lnTo>
                <a:lnTo>
                  <a:pt x="93" y="33"/>
                </a:lnTo>
                <a:lnTo>
                  <a:pt x="87" y="33"/>
                </a:lnTo>
                <a:lnTo>
                  <a:pt x="82" y="34"/>
                </a:lnTo>
                <a:lnTo>
                  <a:pt x="77" y="36"/>
                </a:lnTo>
                <a:lnTo>
                  <a:pt x="72" y="38"/>
                </a:lnTo>
                <a:lnTo>
                  <a:pt x="68" y="39"/>
                </a:lnTo>
                <a:lnTo>
                  <a:pt x="64" y="42"/>
                </a:lnTo>
                <a:lnTo>
                  <a:pt x="62" y="44"/>
                </a:lnTo>
                <a:lnTo>
                  <a:pt x="58" y="48"/>
                </a:lnTo>
                <a:lnTo>
                  <a:pt x="56" y="52"/>
                </a:lnTo>
                <a:lnTo>
                  <a:pt x="53" y="56"/>
                </a:lnTo>
                <a:lnTo>
                  <a:pt x="51" y="61"/>
                </a:lnTo>
                <a:lnTo>
                  <a:pt x="48" y="66"/>
                </a:lnTo>
                <a:lnTo>
                  <a:pt x="47" y="71"/>
                </a:lnTo>
                <a:lnTo>
                  <a:pt x="44" y="77"/>
                </a:lnTo>
                <a:lnTo>
                  <a:pt x="6" y="72"/>
                </a:lnTo>
                <a:lnTo>
                  <a:pt x="7" y="66"/>
                </a:lnTo>
                <a:lnTo>
                  <a:pt x="10" y="59"/>
                </a:lnTo>
                <a:lnTo>
                  <a:pt x="11" y="54"/>
                </a:lnTo>
                <a:lnTo>
                  <a:pt x="13" y="49"/>
                </a:lnTo>
                <a:lnTo>
                  <a:pt x="16" y="44"/>
                </a:lnTo>
                <a:lnTo>
                  <a:pt x="18" y="39"/>
                </a:lnTo>
                <a:lnTo>
                  <a:pt x="21" y="36"/>
                </a:lnTo>
                <a:lnTo>
                  <a:pt x="23" y="31"/>
                </a:lnTo>
                <a:lnTo>
                  <a:pt x="27" y="27"/>
                </a:lnTo>
                <a:lnTo>
                  <a:pt x="31" y="25"/>
                </a:lnTo>
                <a:lnTo>
                  <a:pt x="35" y="21"/>
                </a:lnTo>
                <a:lnTo>
                  <a:pt x="38" y="17"/>
                </a:lnTo>
                <a:lnTo>
                  <a:pt x="43" y="15"/>
                </a:lnTo>
                <a:lnTo>
                  <a:pt x="48" y="12"/>
                </a:lnTo>
                <a:lnTo>
                  <a:pt x="53" y="10"/>
                </a:lnTo>
                <a:lnTo>
                  <a:pt x="58" y="7"/>
                </a:lnTo>
                <a:lnTo>
                  <a:pt x="64" y="6"/>
                </a:lnTo>
                <a:lnTo>
                  <a:pt x="71" y="3"/>
                </a:lnTo>
                <a:lnTo>
                  <a:pt x="77" y="2"/>
                </a:lnTo>
                <a:lnTo>
                  <a:pt x="83" y="1"/>
                </a:lnTo>
                <a:lnTo>
                  <a:pt x="91" y="1"/>
                </a:lnTo>
                <a:lnTo>
                  <a:pt x="98" y="0"/>
                </a:lnTo>
                <a:lnTo>
                  <a:pt x="104" y="0"/>
                </a:lnTo>
                <a:lnTo>
                  <a:pt x="112" y="0"/>
                </a:lnTo>
                <a:lnTo>
                  <a:pt x="119" y="0"/>
                </a:lnTo>
                <a:lnTo>
                  <a:pt x="127" y="0"/>
                </a:lnTo>
                <a:lnTo>
                  <a:pt x="133" y="1"/>
                </a:lnTo>
                <a:lnTo>
                  <a:pt x="139" y="1"/>
                </a:lnTo>
                <a:lnTo>
                  <a:pt x="145" y="2"/>
                </a:lnTo>
                <a:lnTo>
                  <a:pt x="152" y="3"/>
                </a:lnTo>
                <a:lnTo>
                  <a:pt x="157" y="5"/>
                </a:lnTo>
                <a:lnTo>
                  <a:pt x="162" y="6"/>
                </a:lnTo>
                <a:lnTo>
                  <a:pt x="165" y="8"/>
                </a:lnTo>
                <a:lnTo>
                  <a:pt x="170" y="10"/>
                </a:lnTo>
                <a:lnTo>
                  <a:pt x="174" y="12"/>
                </a:lnTo>
                <a:lnTo>
                  <a:pt x="178" y="15"/>
                </a:lnTo>
                <a:lnTo>
                  <a:pt x="180" y="17"/>
                </a:lnTo>
                <a:lnTo>
                  <a:pt x="184" y="20"/>
                </a:lnTo>
                <a:lnTo>
                  <a:pt x="186" y="22"/>
                </a:lnTo>
                <a:lnTo>
                  <a:pt x="189" y="25"/>
                </a:lnTo>
                <a:lnTo>
                  <a:pt x="191" y="27"/>
                </a:lnTo>
                <a:lnTo>
                  <a:pt x="193" y="30"/>
                </a:lnTo>
                <a:lnTo>
                  <a:pt x="195" y="33"/>
                </a:lnTo>
                <a:lnTo>
                  <a:pt x="196" y="37"/>
                </a:lnTo>
                <a:lnTo>
                  <a:pt x="198" y="39"/>
                </a:lnTo>
                <a:lnTo>
                  <a:pt x="199" y="43"/>
                </a:lnTo>
                <a:lnTo>
                  <a:pt x="200" y="47"/>
                </a:lnTo>
                <a:lnTo>
                  <a:pt x="201" y="52"/>
                </a:lnTo>
                <a:lnTo>
                  <a:pt x="201" y="54"/>
                </a:lnTo>
                <a:lnTo>
                  <a:pt x="203" y="57"/>
                </a:lnTo>
                <a:lnTo>
                  <a:pt x="203" y="62"/>
                </a:lnTo>
                <a:lnTo>
                  <a:pt x="203" y="66"/>
                </a:lnTo>
                <a:lnTo>
                  <a:pt x="203" y="71"/>
                </a:lnTo>
                <a:lnTo>
                  <a:pt x="203" y="76"/>
                </a:lnTo>
                <a:lnTo>
                  <a:pt x="203" y="82"/>
                </a:lnTo>
                <a:lnTo>
                  <a:pt x="204" y="88"/>
                </a:lnTo>
                <a:lnTo>
                  <a:pt x="204" y="141"/>
                </a:lnTo>
                <a:lnTo>
                  <a:pt x="204" y="154"/>
                </a:lnTo>
                <a:lnTo>
                  <a:pt x="204" y="166"/>
                </a:lnTo>
                <a:lnTo>
                  <a:pt x="204" y="177"/>
                </a:lnTo>
                <a:lnTo>
                  <a:pt x="204" y="186"/>
                </a:lnTo>
                <a:lnTo>
                  <a:pt x="204" y="195"/>
                </a:lnTo>
                <a:lnTo>
                  <a:pt x="205" y="201"/>
                </a:lnTo>
                <a:lnTo>
                  <a:pt x="205" y="207"/>
                </a:lnTo>
                <a:lnTo>
                  <a:pt x="206" y="211"/>
                </a:lnTo>
                <a:lnTo>
                  <a:pt x="206" y="215"/>
                </a:lnTo>
                <a:lnTo>
                  <a:pt x="208" y="218"/>
                </a:lnTo>
                <a:lnTo>
                  <a:pt x="209" y="222"/>
                </a:lnTo>
                <a:lnTo>
                  <a:pt x="210" y="226"/>
                </a:lnTo>
                <a:lnTo>
                  <a:pt x="211" y="230"/>
                </a:lnTo>
                <a:lnTo>
                  <a:pt x="213" y="233"/>
                </a:lnTo>
                <a:lnTo>
                  <a:pt x="214" y="236"/>
                </a:lnTo>
                <a:lnTo>
                  <a:pt x="216" y="240"/>
                </a:lnTo>
                <a:lnTo>
                  <a:pt x="174" y="240"/>
                </a:lnTo>
                <a:lnTo>
                  <a:pt x="173" y="236"/>
                </a:lnTo>
                <a:lnTo>
                  <a:pt x="171" y="233"/>
                </a:lnTo>
                <a:lnTo>
                  <a:pt x="170" y="230"/>
                </a:lnTo>
                <a:lnTo>
                  <a:pt x="169" y="226"/>
                </a:lnTo>
                <a:lnTo>
                  <a:pt x="168" y="222"/>
                </a:lnTo>
                <a:lnTo>
                  <a:pt x="168" y="218"/>
                </a:lnTo>
                <a:lnTo>
                  <a:pt x="166" y="215"/>
                </a:lnTo>
                <a:lnTo>
                  <a:pt x="166" y="211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0" name="Google Shape;1270;p78"/>
          <p:cNvSpPr/>
          <p:nvPr/>
        </p:nvSpPr>
        <p:spPr>
          <a:xfrm>
            <a:off x="5406926" y="1332310"/>
            <a:ext cx="22324" cy="16073"/>
          </a:xfrm>
          <a:custGeom>
            <a:avLst/>
            <a:gdLst/>
            <a:ahLst/>
            <a:cxnLst/>
            <a:rect l="l" t="t" r="r" b="b"/>
            <a:pathLst>
              <a:path w="121" h="92" extrusionOk="0">
                <a:moveTo>
                  <a:pt x="121" y="0"/>
                </a:moveTo>
                <a:lnTo>
                  <a:pt x="115" y="3"/>
                </a:lnTo>
                <a:lnTo>
                  <a:pt x="108" y="5"/>
                </a:lnTo>
                <a:lnTo>
                  <a:pt x="102" y="7"/>
                </a:lnTo>
                <a:lnTo>
                  <a:pt x="93" y="9"/>
                </a:lnTo>
                <a:lnTo>
                  <a:pt x="85" y="10"/>
                </a:lnTo>
                <a:lnTo>
                  <a:pt x="76" y="13"/>
                </a:lnTo>
                <a:lnTo>
                  <a:pt x="66" y="14"/>
                </a:lnTo>
                <a:lnTo>
                  <a:pt x="56" y="15"/>
                </a:lnTo>
                <a:lnTo>
                  <a:pt x="50" y="17"/>
                </a:lnTo>
                <a:lnTo>
                  <a:pt x="45" y="18"/>
                </a:lnTo>
                <a:lnTo>
                  <a:pt x="40" y="19"/>
                </a:lnTo>
                <a:lnTo>
                  <a:pt x="35" y="19"/>
                </a:lnTo>
                <a:lnTo>
                  <a:pt x="31" y="20"/>
                </a:lnTo>
                <a:lnTo>
                  <a:pt x="27" y="22"/>
                </a:lnTo>
                <a:lnTo>
                  <a:pt x="24" y="23"/>
                </a:lnTo>
                <a:lnTo>
                  <a:pt x="21" y="24"/>
                </a:lnTo>
                <a:lnTo>
                  <a:pt x="19" y="25"/>
                </a:lnTo>
                <a:lnTo>
                  <a:pt x="16" y="27"/>
                </a:lnTo>
                <a:lnTo>
                  <a:pt x="14" y="28"/>
                </a:lnTo>
                <a:lnTo>
                  <a:pt x="12" y="29"/>
                </a:lnTo>
                <a:lnTo>
                  <a:pt x="10" y="30"/>
                </a:lnTo>
                <a:lnTo>
                  <a:pt x="9" y="33"/>
                </a:lnTo>
                <a:lnTo>
                  <a:pt x="6" y="34"/>
                </a:lnTo>
                <a:lnTo>
                  <a:pt x="5" y="37"/>
                </a:lnTo>
                <a:lnTo>
                  <a:pt x="4" y="39"/>
                </a:lnTo>
                <a:lnTo>
                  <a:pt x="2" y="42"/>
                </a:lnTo>
                <a:lnTo>
                  <a:pt x="1" y="43"/>
                </a:lnTo>
                <a:lnTo>
                  <a:pt x="1" y="45"/>
                </a:lnTo>
                <a:lnTo>
                  <a:pt x="0" y="48"/>
                </a:lnTo>
                <a:lnTo>
                  <a:pt x="0" y="50"/>
                </a:lnTo>
                <a:lnTo>
                  <a:pt x="0" y="53"/>
                </a:lnTo>
                <a:lnTo>
                  <a:pt x="0" y="55"/>
                </a:lnTo>
                <a:lnTo>
                  <a:pt x="0" y="59"/>
                </a:lnTo>
                <a:lnTo>
                  <a:pt x="0" y="63"/>
                </a:lnTo>
                <a:lnTo>
                  <a:pt x="1" y="66"/>
                </a:lnTo>
                <a:lnTo>
                  <a:pt x="2" y="70"/>
                </a:lnTo>
                <a:lnTo>
                  <a:pt x="5" y="74"/>
                </a:lnTo>
                <a:lnTo>
                  <a:pt x="6" y="76"/>
                </a:lnTo>
                <a:lnTo>
                  <a:pt x="9" y="79"/>
                </a:lnTo>
                <a:lnTo>
                  <a:pt x="11" y="83"/>
                </a:lnTo>
                <a:lnTo>
                  <a:pt x="15" y="85"/>
                </a:lnTo>
                <a:lnTo>
                  <a:pt x="19" y="86"/>
                </a:lnTo>
                <a:lnTo>
                  <a:pt x="22" y="89"/>
                </a:lnTo>
                <a:lnTo>
                  <a:pt x="26" y="90"/>
                </a:lnTo>
                <a:lnTo>
                  <a:pt x="31" y="91"/>
                </a:lnTo>
                <a:lnTo>
                  <a:pt x="36" y="92"/>
                </a:lnTo>
                <a:lnTo>
                  <a:pt x="41" y="92"/>
                </a:lnTo>
                <a:lnTo>
                  <a:pt x="47" y="92"/>
                </a:lnTo>
                <a:lnTo>
                  <a:pt x="52" y="92"/>
                </a:lnTo>
                <a:lnTo>
                  <a:pt x="59" y="92"/>
                </a:lnTo>
                <a:lnTo>
                  <a:pt x="63" y="91"/>
                </a:lnTo>
                <a:lnTo>
                  <a:pt x="68" y="90"/>
                </a:lnTo>
                <a:lnTo>
                  <a:pt x="73" y="89"/>
                </a:lnTo>
                <a:lnTo>
                  <a:pt x="78" y="87"/>
                </a:lnTo>
                <a:lnTo>
                  <a:pt x="83" y="85"/>
                </a:lnTo>
                <a:lnTo>
                  <a:pt x="88" y="83"/>
                </a:lnTo>
                <a:lnTo>
                  <a:pt x="92" y="80"/>
                </a:lnTo>
                <a:lnTo>
                  <a:pt x="96" y="78"/>
                </a:lnTo>
                <a:lnTo>
                  <a:pt x="100" y="74"/>
                </a:lnTo>
                <a:lnTo>
                  <a:pt x="103" y="70"/>
                </a:lnTo>
                <a:lnTo>
                  <a:pt x="107" y="68"/>
                </a:lnTo>
                <a:lnTo>
                  <a:pt x="110" y="64"/>
                </a:lnTo>
                <a:lnTo>
                  <a:pt x="112" y="59"/>
                </a:lnTo>
                <a:lnTo>
                  <a:pt x="115" y="55"/>
                </a:lnTo>
                <a:lnTo>
                  <a:pt x="116" y="51"/>
                </a:lnTo>
                <a:lnTo>
                  <a:pt x="117" y="48"/>
                </a:lnTo>
                <a:lnTo>
                  <a:pt x="118" y="43"/>
                </a:lnTo>
                <a:lnTo>
                  <a:pt x="120" y="38"/>
                </a:lnTo>
                <a:lnTo>
                  <a:pt x="120" y="33"/>
                </a:lnTo>
                <a:lnTo>
                  <a:pt x="121" y="28"/>
                </a:lnTo>
                <a:lnTo>
                  <a:pt x="121" y="22"/>
                </a:lnTo>
                <a:lnTo>
                  <a:pt x="121" y="15"/>
                </a:lnTo>
                <a:lnTo>
                  <a:pt x="121" y="0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1" name="Google Shape;1271;p78"/>
          <p:cNvSpPr/>
          <p:nvPr/>
        </p:nvSpPr>
        <p:spPr>
          <a:xfrm>
            <a:off x="5447110" y="1310878"/>
            <a:ext cx="33933" cy="42863"/>
          </a:xfrm>
          <a:custGeom>
            <a:avLst/>
            <a:gdLst/>
            <a:ahLst/>
            <a:cxnLst/>
            <a:rect l="l" t="t" r="r" b="b"/>
            <a:pathLst>
              <a:path w="192" h="240" extrusionOk="0">
                <a:moveTo>
                  <a:pt x="0" y="240"/>
                </a:moveTo>
                <a:lnTo>
                  <a:pt x="0" y="5"/>
                </a:lnTo>
                <a:lnTo>
                  <a:pt x="36" y="5"/>
                </a:lnTo>
                <a:lnTo>
                  <a:pt x="36" y="38"/>
                </a:lnTo>
                <a:lnTo>
                  <a:pt x="42" y="30"/>
                </a:lnTo>
                <a:lnTo>
                  <a:pt x="51" y="21"/>
                </a:lnTo>
                <a:lnTo>
                  <a:pt x="58" y="15"/>
                </a:lnTo>
                <a:lnTo>
                  <a:pt x="67" y="8"/>
                </a:lnTo>
                <a:lnTo>
                  <a:pt x="77" y="5"/>
                </a:lnTo>
                <a:lnTo>
                  <a:pt x="88" y="2"/>
                </a:lnTo>
                <a:lnTo>
                  <a:pt x="99" y="0"/>
                </a:lnTo>
                <a:lnTo>
                  <a:pt x="111" y="0"/>
                </a:lnTo>
                <a:lnTo>
                  <a:pt x="116" y="0"/>
                </a:lnTo>
                <a:lnTo>
                  <a:pt x="121" y="0"/>
                </a:lnTo>
                <a:lnTo>
                  <a:pt x="127" y="1"/>
                </a:lnTo>
                <a:lnTo>
                  <a:pt x="132" y="1"/>
                </a:lnTo>
                <a:lnTo>
                  <a:pt x="136" y="2"/>
                </a:lnTo>
                <a:lnTo>
                  <a:pt x="141" y="3"/>
                </a:lnTo>
                <a:lnTo>
                  <a:pt x="146" y="5"/>
                </a:lnTo>
                <a:lnTo>
                  <a:pt x="150" y="7"/>
                </a:lnTo>
                <a:lnTo>
                  <a:pt x="154" y="8"/>
                </a:lnTo>
                <a:lnTo>
                  <a:pt x="158" y="11"/>
                </a:lnTo>
                <a:lnTo>
                  <a:pt x="162" y="13"/>
                </a:lnTo>
                <a:lnTo>
                  <a:pt x="165" y="16"/>
                </a:lnTo>
                <a:lnTo>
                  <a:pt x="169" y="18"/>
                </a:lnTo>
                <a:lnTo>
                  <a:pt x="172" y="21"/>
                </a:lnTo>
                <a:lnTo>
                  <a:pt x="174" y="25"/>
                </a:lnTo>
                <a:lnTo>
                  <a:pt x="177" y="27"/>
                </a:lnTo>
                <a:lnTo>
                  <a:pt x="179" y="31"/>
                </a:lnTo>
                <a:lnTo>
                  <a:pt x="180" y="33"/>
                </a:lnTo>
                <a:lnTo>
                  <a:pt x="183" y="37"/>
                </a:lnTo>
                <a:lnTo>
                  <a:pt x="184" y="41"/>
                </a:lnTo>
                <a:lnTo>
                  <a:pt x="185" y="44"/>
                </a:lnTo>
                <a:lnTo>
                  <a:pt x="187" y="48"/>
                </a:lnTo>
                <a:lnTo>
                  <a:pt x="188" y="52"/>
                </a:lnTo>
                <a:lnTo>
                  <a:pt x="189" y="57"/>
                </a:lnTo>
                <a:lnTo>
                  <a:pt x="189" y="59"/>
                </a:lnTo>
                <a:lnTo>
                  <a:pt x="190" y="63"/>
                </a:lnTo>
                <a:lnTo>
                  <a:pt x="190" y="67"/>
                </a:lnTo>
                <a:lnTo>
                  <a:pt x="190" y="72"/>
                </a:lnTo>
                <a:lnTo>
                  <a:pt x="192" y="77"/>
                </a:lnTo>
                <a:lnTo>
                  <a:pt x="192" y="83"/>
                </a:lnTo>
                <a:lnTo>
                  <a:pt x="192" y="88"/>
                </a:lnTo>
                <a:lnTo>
                  <a:pt x="192" y="95"/>
                </a:lnTo>
                <a:lnTo>
                  <a:pt x="192" y="240"/>
                </a:lnTo>
                <a:lnTo>
                  <a:pt x="152" y="240"/>
                </a:lnTo>
                <a:lnTo>
                  <a:pt x="152" y="97"/>
                </a:lnTo>
                <a:lnTo>
                  <a:pt x="152" y="90"/>
                </a:lnTo>
                <a:lnTo>
                  <a:pt x="150" y="85"/>
                </a:lnTo>
                <a:lnTo>
                  <a:pt x="150" y="80"/>
                </a:lnTo>
                <a:lnTo>
                  <a:pt x="150" y="76"/>
                </a:lnTo>
                <a:lnTo>
                  <a:pt x="149" y="71"/>
                </a:lnTo>
                <a:lnTo>
                  <a:pt x="149" y="67"/>
                </a:lnTo>
                <a:lnTo>
                  <a:pt x="148" y="63"/>
                </a:lnTo>
                <a:lnTo>
                  <a:pt x="147" y="61"/>
                </a:lnTo>
                <a:lnTo>
                  <a:pt x="146" y="57"/>
                </a:lnTo>
                <a:lnTo>
                  <a:pt x="144" y="54"/>
                </a:lnTo>
                <a:lnTo>
                  <a:pt x="142" y="52"/>
                </a:lnTo>
                <a:lnTo>
                  <a:pt x="141" y="49"/>
                </a:lnTo>
                <a:lnTo>
                  <a:pt x="138" y="47"/>
                </a:lnTo>
                <a:lnTo>
                  <a:pt x="136" y="44"/>
                </a:lnTo>
                <a:lnTo>
                  <a:pt x="133" y="43"/>
                </a:lnTo>
                <a:lnTo>
                  <a:pt x="131" y="41"/>
                </a:lnTo>
                <a:lnTo>
                  <a:pt x="127" y="39"/>
                </a:lnTo>
                <a:lnTo>
                  <a:pt x="124" y="38"/>
                </a:lnTo>
                <a:lnTo>
                  <a:pt x="121" y="37"/>
                </a:lnTo>
                <a:lnTo>
                  <a:pt x="117" y="36"/>
                </a:lnTo>
                <a:lnTo>
                  <a:pt x="114" y="34"/>
                </a:lnTo>
                <a:lnTo>
                  <a:pt x="111" y="34"/>
                </a:lnTo>
                <a:lnTo>
                  <a:pt x="107" y="34"/>
                </a:lnTo>
                <a:lnTo>
                  <a:pt x="102" y="33"/>
                </a:lnTo>
                <a:lnTo>
                  <a:pt x="96" y="34"/>
                </a:lnTo>
                <a:lnTo>
                  <a:pt x="89" y="34"/>
                </a:lnTo>
                <a:lnTo>
                  <a:pt x="85" y="36"/>
                </a:lnTo>
                <a:lnTo>
                  <a:pt x="78" y="38"/>
                </a:lnTo>
                <a:lnTo>
                  <a:pt x="73" y="41"/>
                </a:lnTo>
                <a:lnTo>
                  <a:pt x="68" y="43"/>
                </a:lnTo>
                <a:lnTo>
                  <a:pt x="63" y="46"/>
                </a:lnTo>
                <a:lnTo>
                  <a:pt x="58" y="49"/>
                </a:lnTo>
                <a:lnTo>
                  <a:pt x="55" y="54"/>
                </a:lnTo>
                <a:lnTo>
                  <a:pt x="50" y="59"/>
                </a:lnTo>
                <a:lnTo>
                  <a:pt x="47" y="67"/>
                </a:lnTo>
                <a:lnTo>
                  <a:pt x="45" y="73"/>
                </a:lnTo>
                <a:lnTo>
                  <a:pt x="42" y="82"/>
                </a:lnTo>
                <a:lnTo>
                  <a:pt x="41" y="90"/>
                </a:lnTo>
                <a:lnTo>
                  <a:pt x="40" y="100"/>
                </a:lnTo>
                <a:lnTo>
                  <a:pt x="40" y="112"/>
                </a:lnTo>
                <a:lnTo>
                  <a:pt x="40" y="240"/>
                </a:lnTo>
                <a:lnTo>
                  <a:pt x="0" y="240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2" name="Google Shape;1272;p78"/>
          <p:cNvSpPr/>
          <p:nvPr/>
        </p:nvSpPr>
        <p:spPr>
          <a:xfrm>
            <a:off x="5489972" y="1310878"/>
            <a:ext cx="38398" cy="43756"/>
          </a:xfrm>
          <a:custGeom>
            <a:avLst/>
            <a:gdLst/>
            <a:ahLst/>
            <a:cxnLst/>
            <a:rect l="l" t="t" r="r" b="b"/>
            <a:pathLst>
              <a:path w="217" h="245" extrusionOk="0">
                <a:moveTo>
                  <a:pt x="167" y="211"/>
                </a:moveTo>
                <a:lnTo>
                  <a:pt x="162" y="215"/>
                </a:lnTo>
                <a:lnTo>
                  <a:pt x="156" y="220"/>
                </a:lnTo>
                <a:lnTo>
                  <a:pt x="151" y="223"/>
                </a:lnTo>
                <a:lnTo>
                  <a:pt x="146" y="227"/>
                </a:lnTo>
                <a:lnTo>
                  <a:pt x="139" y="230"/>
                </a:lnTo>
                <a:lnTo>
                  <a:pt x="134" y="232"/>
                </a:lnTo>
                <a:lnTo>
                  <a:pt x="129" y="235"/>
                </a:lnTo>
                <a:lnTo>
                  <a:pt x="124" y="237"/>
                </a:lnTo>
                <a:lnTo>
                  <a:pt x="119" y="240"/>
                </a:lnTo>
                <a:lnTo>
                  <a:pt x="114" y="241"/>
                </a:lnTo>
                <a:lnTo>
                  <a:pt x="108" y="242"/>
                </a:lnTo>
                <a:lnTo>
                  <a:pt x="103" y="243"/>
                </a:lnTo>
                <a:lnTo>
                  <a:pt x="97" y="243"/>
                </a:lnTo>
                <a:lnTo>
                  <a:pt x="92" y="245"/>
                </a:lnTo>
                <a:lnTo>
                  <a:pt x="86" y="245"/>
                </a:lnTo>
                <a:lnTo>
                  <a:pt x="81" y="245"/>
                </a:lnTo>
                <a:lnTo>
                  <a:pt x="71" y="245"/>
                </a:lnTo>
                <a:lnTo>
                  <a:pt x="62" y="243"/>
                </a:lnTo>
                <a:lnTo>
                  <a:pt x="53" y="242"/>
                </a:lnTo>
                <a:lnTo>
                  <a:pt x="46" y="240"/>
                </a:lnTo>
                <a:lnTo>
                  <a:pt x="38" y="237"/>
                </a:lnTo>
                <a:lnTo>
                  <a:pt x="32" y="235"/>
                </a:lnTo>
                <a:lnTo>
                  <a:pt x="26" y="231"/>
                </a:lnTo>
                <a:lnTo>
                  <a:pt x="21" y="226"/>
                </a:lnTo>
                <a:lnTo>
                  <a:pt x="16" y="221"/>
                </a:lnTo>
                <a:lnTo>
                  <a:pt x="11" y="216"/>
                </a:lnTo>
                <a:lnTo>
                  <a:pt x="9" y="210"/>
                </a:lnTo>
                <a:lnTo>
                  <a:pt x="5" y="205"/>
                </a:lnTo>
                <a:lnTo>
                  <a:pt x="2" y="199"/>
                </a:lnTo>
                <a:lnTo>
                  <a:pt x="1" y="191"/>
                </a:lnTo>
                <a:lnTo>
                  <a:pt x="0" y="185"/>
                </a:lnTo>
                <a:lnTo>
                  <a:pt x="0" y="177"/>
                </a:lnTo>
                <a:lnTo>
                  <a:pt x="0" y="174"/>
                </a:lnTo>
                <a:lnTo>
                  <a:pt x="0" y="169"/>
                </a:lnTo>
                <a:lnTo>
                  <a:pt x="1" y="165"/>
                </a:lnTo>
                <a:lnTo>
                  <a:pt x="2" y="161"/>
                </a:lnTo>
                <a:lnTo>
                  <a:pt x="2" y="158"/>
                </a:lnTo>
                <a:lnTo>
                  <a:pt x="5" y="154"/>
                </a:lnTo>
                <a:lnTo>
                  <a:pt x="6" y="150"/>
                </a:lnTo>
                <a:lnTo>
                  <a:pt x="7" y="146"/>
                </a:lnTo>
                <a:lnTo>
                  <a:pt x="10" y="143"/>
                </a:lnTo>
                <a:lnTo>
                  <a:pt x="12" y="139"/>
                </a:lnTo>
                <a:lnTo>
                  <a:pt x="15" y="136"/>
                </a:lnTo>
                <a:lnTo>
                  <a:pt x="17" y="133"/>
                </a:lnTo>
                <a:lnTo>
                  <a:pt x="20" y="130"/>
                </a:lnTo>
                <a:lnTo>
                  <a:pt x="22" y="128"/>
                </a:lnTo>
                <a:lnTo>
                  <a:pt x="25" y="125"/>
                </a:lnTo>
                <a:lnTo>
                  <a:pt x="29" y="123"/>
                </a:lnTo>
                <a:lnTo>
                  <a:pt x="31" y="121"/>
                </a:lnTo>
                <a:lnTo>
                  <a:pt x="35" y="119"/>
                </a:lnTo>
                <a:lnTo>
                  <a:pt x="38" y="118"/>
                </a:lnTo>
                <a:lnTo>
                  <a:pt x="42" y="115"/>
                </a:lnTo>
                <a:lnTo>
                  <a:pt x="46" y="114"/>
                </a:lnTo>
                <a:lnTo>
                  <a:pt x="50" y="113"/>
                </a:lnTo>
                <a:lnTo>
                  <a:pt x="53" y="112"/>
                </a:lnTo>
                <a:lnTo>
                  <a:pt x="57" y="110"/>
                </a:lnTo>
                <a:lnTo>
                  <a:pt x="60" y="109"/>
                </a:lnTo>
                <a:lnTo>
                  <a:pt x="63" y="109"/>
                </a:lnTo>
                <a:lnTo>
                  <a:pt x="67" y="108"/>
                </a:lnTo>
                <a:lnTo>
                  <a:pt x="72" y="107"/>
                </a:lnTo>
                <a:lnTo>
                  <a:pt x="76" y="107"/>
                </a:lnTo>
                <a:lnTo>
                  <a:pt x="81" y="105"/>
                </a:lnTo>
                <a:lnTo>
                  <a:pt x="87" y="105"/>
                </a:lnTo>
                <a:lnTo>
                  <a:pt x="92" y="104"/>
                </a:lnTo>
                <a:lnTo>
                  <a:pt x="104" y="103"/>
                </a:lnTo>
                <a:lnTo>
                  <a:pt x="114" y="102"/>
                </a:lnTo>
                <a:lnTo>
                  <a:pt x="126" y="99"/>
                </a:lnTo>
                <a:lnTo>
                  <a:pt x="134" y="98"/>
                </a:lnTo>
                <a:lnTo>
                  <a:pt x="143" y="97"/>
                </a:lnTo>
                <a:lnTo>
                  <a:pt x="151" y="94"/>
                </a:lnTo>
                <a:lnTo>
                  <a:pt x="158" y="93"/>
                </a:lnTo>
                <a:lnTo>
                  <a:pt x="164" y="90"/>
                </a:lnTo>
                <a:lnTo>
                  <a:pt x="164" y="88"/>
                </a:lnTo>
                <a:lnTo>
                  <a:pt x="164" y="87"/>
                </a:lnTo>
                <a:lnTo>
                  <a:pt x="164" y="85"/>
                </a:lnTo>
                <a:lnTo>
                  <a:pt x="164" y="84"/>
                </a:lnTo>
                <a:lnTo>
                  <a:pt x="164" y="83"/>
                </a:lnTo>
                <a:lnTo>
                  <a:pt x="164" y="82"/>
                </a:lnTo>
                <a:lnTo>
                  <a:pt x="164" y="80"/>
                </a:lnTo>
                <a:lnTo>
                  <a:pt x="164" y="74"/>
                </a:lnTo>
                <a:lnTo>
                  <a:pt x="163" y="69"/>
                </a:lnTo>
                <a:lnTo>
                  <a:pt x="162" y="64"/>
                </a:lnTo>
                <a:lnTo>
                  <a:pt x="160" y="59"/>
                </a:lnTo>
                <a:lnTo>
                  <a:pt x="159" y="56"/>
                </a:lnTo>
                <a:lnTo>
                  <a:pt x="158" y="52"/>
                </a:lnTo>
                <a:lnTo>
                  <a:pt x="156" y="48"/>
                </a:lnTo>
                <a:lnTo>
                  <a:pt x="153" y="46"/>
                </a:lnTo>
                <a:lnTo>
                  <a:pt x="148" y="43"/>
                </a:lnTo>
                <a:lnTo>
                  <a:pt x="144" y="39"/>
                </a:lnTo>
                <a:lnTo>
                  <a:pt x="139" y="37"/>
                </a:lnTo>
                <a:lnTo>
                  <a:pt x="133" y="36"/>
                </a:lnTo>
                <a:lnTo>
                  <a:pt x="128" y="34"/>
                </a:lnTo>
                <a:lnTo>
                  <a:pt x="121" y="33"/>
                </a:lnTo>
                <a:lnTo>
                  <a:pt x="114" y="32"/>
                </a:lnTo>
                <a:lnTo>
                  <a:pt x="107" y="32"/>
                </a:lnTo>
                <a:lnTo>
                  <a:pt x="101" y="32"/>
                </a:lnTo>
                <a:lnTo>
                  <a:pt x="95" y="33"/>
                </a:lnTo>
                <a:lnTo>
                  <a:pt x="88" y="33"/>
                </a:lnTo>
                <a:lnTo>
                  <a:pt x="82" y="34"/>
                </a:lnTo>
                <a:lnTo>
                  <a:pt x="77" y="36"/>
                </a:lnTo>
                <a:lnTo>
                  <a:pt x="73" y="38"/>
                </a:lnTo>
                <a:lnTo>
                  <a:pt x="70" y="39"/>
                </a:lnTo>
                <a:lnTo>
                  <a:pt x="66" y="42"/>
                </a:lnTo>
                <a:lnTo>
                  <a:pt x="62" y="44"/>
                </a:lnTo>
                <a:lnTo>
                  <a:pt x="60" y="48"/>
                </a:lnTo>
                <a:lnTo>
                  <a:pt x="56" y="52"/>
                </a:lnTo>
                <a:lnTo>
                  <a:pt x="53" y="56"/>
                </a:lnTo>
                <a:lnTo>
                  <a:pt x="51" y="61"/>
                </a:lnTo>
                <a:lnTo>
                  <a:pt x="50" y="66"/>
                </a:lnTo>
                <a:lnTo>
                  <a:pt x="47" y="71"/>
                </a:lnTo>
                <a:lnTo>
                  <a:pt x="46" y="77"/>
                </a:lnTo>
                <a:lnTo>
                  <a:pt x="7" y="72"/>
                </a:lnTo>
                <a:lnTo>
                  <a:pt x="9" y="66"/>
                </a:lnTo>
                <a:lnTo>
                  <a:pt x="10" y="59"/>
                </a:lnTo>
                <a:lnTo>
                  <a:pt x="11" y="54"/>
                </a:lnTo>
                <a:lnTo>
                  <a:pt x="14" y="49"/>
                </a:lnTo>
                <a:lnTo>
                  <a:pt x="16" y="44"/>
                </a:lnTo>
                <a:lnTo>
                  <a:pt x="19" y="39"/>
                </a:lnTo>
                <a:lnTo>
                  <a:pt x="21" y="36"/>
                </a:lnTo>
                <a:lnTo>
                  <a:pt x="25" y="31"/>
                </a:lnTo>
                <a:lnTo>
                  <a:pt x="27" y="27"/>
                </a:lnTo>
                <a:lnTo>
                  <a:pt x="31" y="25"/>
                </a:lnTo>
                <a:lnTo>
                  <a:pt x="35" y="21"/>
                </a:lnTo>
                <a:lnTo>
                  <a:pt x="40" y="17"/>
                </a:lnTo>
                <a:lnTo>
                  <a:pt x="43" y="15"/>
                </a:lnTo>
                <a:lnTo>
                  <a:pt x="48" y="12"/>
                </a:lnTo>
                <a:lnTo>
                  <a:pt x="53" y="10"/>
                </a:lnTo>
                <a:lnTo>
                  <a:pt x="60" y="7"/>
                </a:lnTo>
                <a:lnTo>
                  <a:pt x="66" y="6"/>
                </a:lnTo>
                <a:lnTo>
                  <a:pt x="71" y="3"/>
                </a:lnTo>
                <a:lnTo>
                  <a:pt x="78" y="2"/>
                </a:lnTo>
                <a:lnTo>
                  <a:pt x="85" y="1"/>
                </a:lnTo>
                <a:lnTo>
                  <a:pt x="91" y="1"/>
                </a:lnTo>
                <a:lnTo>
                  <a:pt x="98" y="0"/>
                </a:lnTo>
                <a:lnTo>
                  <a:pt x="106" y="0"/>
                </a:lnTo>
                <a:lnTo>
                  <a:pt x="113" y="0"/>
                </a:lnTo>
                <a:lnTo>
                  <a:pt x="121" y="0"/>
                </a:lnTo>
                <a:lnTo>
                  <a:pt x="127" y="0"/>
                </a:lnTo>
                <a:lnTo>
                  <a:pt x="134" y="1"/>
                </a:lnTo>
                <a:lnTo>
                  <a:pt x="141" y="1"/>
                </a:lnTo>
                <a:lnTo>
                  <a:pt x="146" y="2"/>
                </a:lnTo>
                <a:lnTo>
                  <a:pt x="152" y="3"/>
                </a:lnTo>
                <a:lnTo>
                  <a:pt x="157" y="5"/>
                </a:lnTo>
                <a:lnTo>
                  <a:pt x="162" y="6"/>
                </a:lnTo>
                <a:lnTo>
                  <a:pt x="167" y="8"/>
                </a:lnTo>
                <a:lnTo>
                  <a:pt x="170" y="10"/>
                </a:lnTo>
                <a:lnTo>
                  <a:pt x="174" y="12"/>
                </a:lnTo>
                <a:lnTo>
                  <a:pt x="178" y="15"/>
                </a:lnTo>
                <a:lnTo>
                  <a:pt x="182" y="17"/>
                </a:lnTo>
                <a:lnTo>
                  <a:pt x="184" y="20"/>
                </a:lnTo>
                <a:lnTo>
                  <a:pt x="187" y="22"/>
                </a:lnTo>
                <a:lnTo>
                  <a:pt x="189" y="25"/>
                </a:lnTo>
                <a:lnTo>
                  <a:pt x="192" y="27"/>
                </a:lnTo>
                <a:lnTo>
                  <a:pt x="194" y="30"/>
                </a:lnTo>
                <a:lnTo>
                  <a:pt x="195" y="33"/>
                </a:lnTo>
                <a:lnTo>
                  <a:pt x="197" y="37"/>
                </a:lnTo>
                <a:lnTo>
                  <a:pt x="199" y="39"/>
                </a:lnTo>
                <a:lnTo>
                  <a:pt x="200" y="43"/>
                </a:lnTo>
                <a:lnTo>
                  <a:pt x="202" y="47"/>
                </a:lnTo>
                <a:lnTo>
                  <a:pt x="202" y="52"/>
                </a:lnTo>
                <a:lnTo>
                  <a:pt x="203" y="54"/>
                </a:lnTo>
                <a:lnTo>
                  <a:pt x="203" y="57"/>
                </a:lnTo>
                <a:lnTo>
                  <a:pt x="203" y="62"/>
                </a:lnTo>
                <a:lnTo>
                  <a:pt x="204" y="66"/>
                </a:lnTo>
                <a:lnTo>
                  <a:pt x="204" y="71"/>
                </a:lnTo>
                <a:lnTo>
                  <a:pt x="204" y="76"/>
                </a:lnTo>
                <a:lnTo>
                  <a:pt x="204" y="82"/>
                </a:lnTo>
                <a:lnTo>
                  <a:pt x="204" y="88"/>
                </a:lnTo>
                <a:lnTo>
                  <a:pt x="204" y="141"/>
                </a:lnTo>
                <a:lnTo>
                  <a:pt x="204" y="154"/>
                </a:lnTo>
                <a:lnTo>
                  <a:pt x="204" y="166"/>
                </a:lnTo>
                <a:lnTo>
                  <a:pt x="204" y="177"/>
                </a:lnTo>
                <a:lnTo>
                  <a:pt x="204" y="186"/>
                </a:lnTo>
                <a:lnTo>
                  <a:pt x="205" y="195"/>
                </a:lnTo>
                <a:lnTo>
                  <a:pt x="205" y="201"/>
                </a:lnTo>
                <a:lnTo>
                  <a:pt x="205" y="207"/>
                </a:lnTo>
                <a:lnTo>
                  <a:pt x="207" y="211"/>
                </a:lnTo>
                <a:lnTo>
                  <a:pt x="208" y="215"/>
                </a:lnTo>
                <a:lnTo>
                  <a:pt x="208" y="218"/>
                </a:lnTo>
                <a:lnTo>
                  <a:pt x="209" y="222"/>
                </a:lnTo>
                <a:lnTo>
                  <a:pt x="210" y="226"/>
                </a:lnTo>
                <a:lnTo>
                  <a:pt x="212" y="230"/>
                </a:lnTo>
                <a:lnTo>
                  <a:pt x="213" y="233"/>
                </a:lnTo>
                <a:lnTo>
                  <a:pt x="215" y="236"/>
                </a:lnTo>
                <a:lnTo>
                  <a:pt x="217" y="240"/>
                </a:lnTo>
                <a:lnTo>
                  <a:pt x="175" y="240"/>
                </a:lnTo>
                <a:lnTo>
                  <a:pt x="173" y="236"/>
                </a:lnTo>
                <a:lnTo>
                  <a:pt x="172" y="233"/>
                </a:lnTo>
                <a:lnTo>
                  <a:pt x="170" y="230"/>
                </a:lnTo>
                <a:lnTo>
                  <a:pt x="170" y="226"/>
                </a:lnTo>
                <a:lnTo>
                  <a:pt x="169" y="222"/>
                </a:lnTo>
                <a:lnTo>
                  <a:pt x="168" y="218"/>
                </a:lnTo>
                <a:lnTo>
                  <a:pt x="168" y="215"/>
                </a:lnTo>
                <a:lnTo>
                  <a:pt x="167" y="211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3" name="Google Shape;1273;p78"/>
          <p:cNvSpPr/>
          <p:nvPr/>
        </p:nvSpPr>
        <p:spPr>
          <a:xfrm>
            <a:off x="5497115" y="1332310"/>
            <a:ext cx="22325" cy="16073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122" y="0"/>
                </a:moveTo>
                <a:lnTo>
                  <a:pt x="116" y="3"/>
                </a:lnTo>
                <a:lnTo>
                  <a:pt x="110" y="5"/>
                </a:lnTo>
                <a:lnTo>
                  <a:pt x="102" y="7"/>
                </a:lnTo>
                <a:lnTo>
                  <a:pt x="95" y="9"/>
                </a:lnTo>
                <a:lnTo>
                  <a:pt x="86" y="10"/>
                </a:lnTo>
                <a:lnTo>
                  <a:pt x="77" y="13"/>
                </a:lnTo>
                <a:lnTo>
                  <a:pt x="67" y="14"/>
                </a:lnTo>
                <a:lnTo>
                  <a:pt x="56" y="15"/>
                </a:lnTo>
                <a:lnTo>
                  <a:pt x="50" y="17"/>
                </a:lnTo>
                <a:lnTo>
                  <a:pt x="45" y="18"/>
                </a:lnTo>
                <a:lnTo>
                  <a:pt x="40" y="19"/>
                </a:lnTo>
                <a:lnTo>
                  <a:pt x="35" y="19"/>
                </a:lnTo>
                <a:lnTo>
                  <a:pt x="31" y="20"/>
                </a:lnTo>
                <a:lnTo>
                  <a:pt x="28" y="22"/>
                </a:lnTo>
                <a:lnTo>
                  <a:pt x="24" y="23"/>
                </a:lnTo>
                <a:lnTo>
                  <a:pt x="21" y="24"/>
                </a:lnTo>
                <a:lnTo>
                  <a:pt x="19" y="25"/>
                </a:lnTo>
                <a:lnTo>
                  <a:pt x="16" y="27"/>
                </a:lnTo>
                <a:lnTo>
                  <a:pt x="15" y="28"/>
                </a:lnTo>
                <a:lnTo>
                  <a:pt x="13" y="29"/>
                </a:lnTo>
                <a:lnTo>
                  <a:pt x="10" y="30"/>
                </a:lnTo>
                <a:lnTo>
                  <a:pt x="9" y="33"/>
                </a:lnTo>
                <a:lnTo>
                  <a:pt x="8" y="34"/>
                </a:lnTo>
                <a:lnTo>
                  <a:pt x="6" y="37"/>
                </a:lnTo>
                <a:lnTo>
                  <a:pt x="5" y="39"/>
                </a:lnTo>
                <a:lnTo>
                  <a:pt x="4" y="42"/>
                </a:lnTo>
                <a:lnTo>
                  <a:pt x="3" y="43"/>
                </a:lnTo>
                <a:lnTo>
                  <a:pt x="1" y="45"/>
                </a:lnTo>
                <a:lnTo>
                  <a:pt x="1" y="48"/>
                </a:lnTo>
                <a:lnTo>
                  <a:pt x="0" y="50"/>
                </a:lnTo>
                <a:lnTo>
                  <a:pt x="0" y="53"/>
                </a:lnTo>
                <a:lnTo>
                  <a:pt x="0" y="55"/>
                </a:lnTo>
                <a:lnTo>
                  <a:pt x="0" y="59"/>
                </a:lnTo>
                <a:lnTo>
                  <a:pt x="1" y="63"/>
                </a:lnTo>
                <a:lnTo>
                  <a:pt x="1" y="66"/>
                </a:lnTo>
                <a:lnTo>
                  <a:pt x="4" y="70"/>
                </a:lnTo>
                <a:lnTo>
                  <a:pt x="5" y="74"/>
                </a:lnTo>
                <a:lnTo>
                  <a:pt x="8" y="76"/>
                </a:lnTo>
                <a:lnTo>
                  <a:pt x="10" y="79"/>
                </a:lnTo>
                <a:lnTo>
                  <a:pt x="13" y="83"/>
                </a:lnTo>
                <a:lnTo>
                  <a:pt x="15" y="85"/>
                </a:lnTo>
                <a:lnTo>
                  <a:pt x="19" y="86"/>
                </a:lnTo>
                <a:lnTo>
                  <a:pt x="23" y="89"/>
                </a:lnTo>
                <a:lnTo>
                  <a:pt x="28" y="90"/>
                </a:lnTo>
                <a:lnTo>
                  <a:pt x="31" y="91"/>
                </a:lnTo>
                <a:lnTo>
                  <a:pt x="36" y="92"/>
                </a:lnTo>
                <a:lnTo>
                  <a:pt x="43" y="92"/>
                </a:lnTo>
                <a:lnTo>
                  <a:pt x="48" y="92"/>
                </a:lnTo>
                <a:lnTo>
                  <a:pt x="54" y="92"/>
                </a:lnTo>
                <a:lnTo>
                  <a:pt x="59" y="92"/>
                </a:lnTo>
                <a:lnTo>
                  <a:pt x="65" y="91"/>
                </a:lnTo>
                <a:lnTo>
                  <a:pt x="70" y="90"/>
                </a:lnTo>
                <a:lnTo>
                  <a:pt x="75" y="89"/>
                </a:lnTo>
                <a:lnTo>
                  <a:pt x="80" y="87"/>
                </a:lnTo>
                <a:lnTo>
                  <a:pt x="84" y="85"/>
                </a:lnTo>
                <a:lnTo>
                  <a:pt x="89" y="83"/>
                </a:lnTo>
                <a:lnTo>
                  <a:pt x="94" y="80"/>
                </a:lnTo>
                <a:lnTo>
                  <a:pt x="97" y="78"/>
                </a:lnTo>
                <a:lnTo>
                  <a:pt x="101" y="74"/>
                </a:lnTo>
                <a:lnTo>
                  <a:pt x="105" y="70"/>
                </a:lnTo>
                <a:lnTo>
                  <a:pt x="107" y="68"/>
                </a:lnTo>
                <a:lnTo>
                  <a:pt x="110" y="64"/>
                </a:lnTo>
                <a:lnTo>
                  <a:pt x="114" y="59"/>
                </a:lnTo>
                <a:lnTo>
                  <a:pt x="115" y="55"/>
                </a:lnTo>
                <a:lnTo>
                  <a:pt x="117" y="51"/>
                </a:lnTo>
                <a:lnTo>
                  <a:pt x="118" y="48"/>
                </a:lnTo>
                <a:lnTo>
                  <a:pt x="120" y="43"/>
                </a:lnTo>
                <a:lnTo>
                  <a:pt x="120" y="38"/>
                </a:lnTo>
                <a:lnTo>
                  <a:pt x="121" y="33"/>
                </a:lnTo>
                <a:lnTo>
                  <a:pt x="121" y="28"/>
                </a:lnTo>
                <a:lnTo>
                  <a:pt x="121" y="22"/>
                </a:lnTo>
                <a:lnTo>
                  <a:pt x="122" y="15"/>
                </a:lnTo>
                <a:lnTo>
                  <a:pt x="122" y="0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4" name="Google Shape;1274;p78"/>
          <p:cNvSpPr/>
          <p:nvPr/>
        </p:nvSpPr>
        <p:spPr>
          <a:xfrm>
            <a:off x="5533728" y="1296591"/>
            <a:ext cx="19645" cy="57150"/>
          </a:xfrm>
          <a:custGeom>
            <a:avLst/>
            <a:gdLst/>
            <a:ahLst/>
            <a:cxnLst/>
            <a:rect l="l" t="t" r="r" b="b"/>
            <a:pathLst>
              <a:path w="114" h="320" extrusionOk="0">
                <a:moveTo>
                  <a:pt x="109" y="281"/>
                </a:moveTo>
                <a:lnTo>
                  <a:pt x="114" y="317"/>
                </a:lnTo>
                <a:lnTo>
                  <a:pt x="111" y="317"/>
                </a:lnTo>
                <a:lnTo>
                  <a:pt x="107" y="318"/>
                </a:lnTo>
                <a:lnTo>
                  <a:pt x="102" y="318"/>
                </a:lnTo>
                <a:lnTo>
                  <a:pt x="98" y="319"/>
                </a:lnTo>
                <a:lnTo>
                  <a:pt x="95" y="319"/>
                </a:lnTo>
                <a:lnTo>
                  <a:pt x="91" y="319"/>
                </a:lnTo>
                <a:lnTo>
                  <a:pt x="88" y="319"/>
                </a:lnTo>
                <a:lnTo>
                  <a:pt x="85" y="320"/>
                </a:lnTo>
                <a:lnTo>
                  <a:pt x="80" y="319"/>
                </a:lnTo>
                <a:lnTo>
                  <a:pt x="75" y="319"/>
                </a:lnTo>
                <a:lnTo>
                  <a:pt x="70" y="319"/>
                </a:lnTo>
                <a:lnTo>
                  <a:pt x="65" y="318"/>
                </a:lnTo>
                <a:lnTo>
                  <a:pt x="61" y="317"/>
                </a:lnTo>
                <a:lnTo>
                  <a:pt x="57" y="315"/>
                </a:lnTo>
                <a:lnTo>
                  <a:pt x="53" y="314"/>
                </a:lnTo>
                <a:lnTo>
                  <a:pt x="51" y="313"/>
                </a:lnTo>
                <a:lnTo>
                  <a:pt x="48" y="312"/>
                </a:lnTo>
                <a:lnTo>
                  <a:pt x="45" y="309"/>
                </a:lnTo>
                <a:lnTo>
                  <a:pt x="42" y="307"/>
                </a:lnTo>
                <a:lnTo>
                  <a:pt x="41" y="305"/>
                </a:lnTo>
                <a:lnTo>
                  <a:pt x="38" y="303"/>
                </a:lnTo>
                <a:lnTo>
                  <a:pt x="37" y="300"/>
                </a:lnTo>
                <a:lnTo>
                  <a:pt x="35" y="298"/>
                </a:lnTo>
                <a:lnTo>
                  <a:pt x="34" y="294"/>
                </a:lnTo>
                <a:lnTo>
                  <a:pt x="32" y="292"/>
                </a:lnTo>
                <a:lnTo>
                  <a:pt x="32" y="288"/>
                </a:lnTo>
                <a:lnTo>
                  <a:pt x="31" y="283"/>
                </a:lnTo>
                <a:lnTo>
                  <a:pt x="30" y="278"/>
                </a:lnTo>
                <a:lnTo>
                  <a:pt x="30" y="272"/>
                </a:lnTo>
                <a:lnTo>
                  <a:pt x="30" y="264"/>
                </a:lnTo>
                <a:lnTo>
                  <a:pt x="29" y="257"/>
                </a:lnTo>
                <a:lnTo>
                  <a:pt x="29" y="248"/>
                </a:lnTo>
                <a:lnTo>
                  <a:pt x="29" y="113"/>
                </a:lnTo>
                <a:lnTo>
                  <a:pt x="0" y="113"/>
                </a:lnTo>
                <a:lnTo>
                  <a:pt x="0" y="82"/>
                </a:lnTo>
                <a:lnTo>
                  <a:pt x="29" y="82"/>
                </a:lnTo>
                <a:lnTo>
                  <a:pt x="29" y="23"/>
                </a:lnTo>
                <a:lnTo>
                  <a:pt x="68" y="0"/>
                </a:lnTo>
                <a:lnTo>
                  <a:pt x="68" y="82"/>
                </a:lnTo>
                <a:lnTo>
                  <a:pt x="109" y="82"/>
                </a:lnTo>
                <a:lnTo>
                  <a:pt x="109" y="113"/>
                </a:lnTo>
                <a:lnTo>
                  <a:pt x="68" y="113"/>
                </a:lnTo>
                <a:lnTo>
                  <a:pt x="68" y="249"/>
                </a:lnTo>
                <a:lnTo>
                  <a:pt x="68" y="254"/>
                </a:lnTo>
                <a:lnTo>
                  <a:pt x="68" y="258"/>
                </a:lnTo>
                <a:lnTo>
                  <a:pt x="70" y="261"/>
                </a:lnTo>
                <a:lnTo>
                  <a:pt x="70" y="264"/>
                </a:lnTo>
                <a:lnTo>
                  <a:pt x="70" y="267"/>
                </a:lnTo>
                <a:lnTo>
                  <a:pt x="70" y="268"/>
                </a:lnTo>
                <a:lnTo>
                  <a:pt x="71" y="271"/>
                </a:lnTo>
                <a:lnTo>
                  <a:pt x="71" y="272"/>
                </a:lnTo>
                <a:lnTo>
                  <a:pt x="71" y="273"/>
                </a:lnTo>
                <a:lnTo>
                  <a:pt x="72" y="274"/>
                </a:lnTo>
                <a:lnTo>
                  <a:pt x="73" y="276"/>
                </a:lnTo>
                <a:lnTo>
                  <a:pt x="73" y="277"/>
                </a:lnTo>
                <a:lnTo>
                  <a:pt x="75" y="277"/>
                </a:lnTo>
                <a:lnTo>
                  <a:pt x="76" y="278"/>
                </a:lnTo>
                <a:lnTo>
                  <a:pt x="77" y="279"/>
                </a:lnTo>
                <a:lnTo>
                  <a:pt x="78" y="281"/>
                </a:lnTo>
                <a:lnTo>
                  <a:pt x="81" y="281"/>
                </a:lnTo>
                <a:lnTo>
                  <a:pt x="82" y="282"/>
                </a:lnTo>
                <a:lnTo>
                  <a:pt x="83" y="282"/>
                </a:lnTo>
                <a:lnTo>
                  <a:pt x="86" y="282"/>
                </a:lnTo>
                <a:lnTo>
                  <a:pt x="87" y="282"/>
                </a:lnTo>
                <a:lnTo>
                  <a:pt x="90" y="283"/>
                </a:lnTo>
                <a:lnTo>
                  <a:pt x="91" y="283"/>
                </a:lnTo>
                <a:lnTo>
                  <a:pt x="93" y="283"/>
                </a:lnTo>
                <a:lnTo>
                  <a:pt x="95" y="283"/>
                </a:lnTo>
                <a:lnTo>
                  <a:pt x="97" y="282"/>
                </a:lnTo>
                <a:lnTo>
                  <a:pt x="100" y="282"/>
                </a:lnTo>
                <a:lnTo>
                  <a:pt x="101" y="282"/>
                </a:lnTo>
                <a:lnTo>
                  <a:pt x="103" y="282"/>
                </a:lnTo>
                <a:lnTo>
                  <a:pt x="106" y="282"/>
                </a:lnTo>
                <a:lnTo>
                  <a:pt x="109" y="281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78"/>
          <p:cNvSpPr/>
          <p:nvPr/>
        </p:nvSpPr>
        <p:spPr>
          <a:xfrm>
            <a:off x="5559623" y="1295698"/>
            <a:ext cx="7144" cy="8036"/>
          </a:xfrm>
          <a:prstGeom prst="rect">
            <a:avLst/>
          </a:prstGeom>
          <a:noFill/>
          <a:ln w="9525" cap="flat" cmpd="sng">
            <a:solidFill>
              <a:srgbClr val="1F1A1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76" name="Google Shape;1276;p78"/>
          <p:cNvSpPr/>
          <p:nvPr/>
        </p:nvSpPr>
        <p:spPr>
          <a:xfrm>
            <a:off x="5559623" y="1311772"/>
            <a:ext cx="7144" cy="41969"/>
          </a:xfrm>
          <a:prstGeom prst="rect">
            <a:avLst/>
          </a:prstGeom>
          <a:noFill/>
          <a:ln w="9525" cap="flat" cmpd="sng">
            <a:solidFill>
              <a:srgbClr val="1F1A1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77" name="Google Shape;1277;p78"/>
          <p:cNvSpPr/>
          <p:nvPr/>
        </p:nvSpPr>
        <p:spPr>
          <a:xfrm>
            <a:off x="5574804" y="1310878"/>
            <a:ext cx="39291" cy="43756"/>
          </a:xfrm>
          <a:custGeom>
            <a:avLst/>
            <a:gdLst/>
            <a:ahLst/>
            <a:cxnLst/>
            <a:rect l="l" t="t" r="r" b="b"/>
            <a:pathLst>
              <a:path w="220" h="245" extrusionOk="0">
                <a:moveTo>
                  <a:pt x="0" y="121"/>
                </a:moveTo>
                <a:lnTo>
                  <a:pt x="0" y="107"/>
                </a:lnTo>
                <a:lnTo>
                  <a:pt x="2" y="92"/>
                </a:lnTo>
                <a:lnTo>
                  <a:pt x="5" y="78"/>
                </a:lnTo>
                <a:lnTo>
                  <a:pt x="9" y="66"/>
                </a:lnTo>
                <a:lnTo>
                  <a:pt x="14" y="53"/>
                </a:lnTo>
                <a:lnTo>
                  <a:pt x="20" y="43"/>
                </a:lnTo>
                <a:lnTo>
                  <a:pt x="27" y="33"/>
                </a:lnTo>
                <a:lnTo>
                  <a:pt x="36" y="26"/>
                </a:lnTo>
                <a:lnTo>
                  <a:pt x="44" y="20"/>
                </a:lnTo>
                <a:lnTo>
                  <a:pt x="52" y="15"/>
                </a:lnTo>
                <a:lnTo>
                  <a:pt x="61" y="10"/>
                </a:lnTo>
                <a:lnTo>
                  <a:pt x="70" y="6"/>
                </a:lnTo>
                <a:lnTo>
                  <a:pt x="80" y="3"/>
                </a:lnTo>
                <a:lnTo>
                  <a:pt x="90" y="1"/>
                </a:lnTo>
                <a:lnTo>
                  <a:pt x="100" y="0"/>
                </a:lnTo>
                <a:lnTo>
                  <a:pt x="111" y="0"/>
                </a:lnTo>
                <a:lnTo>
                  <a:pt x="122" y="0"/>
                </a:lnTo>
                <a:lnTo>
                  <a:pt x="133" y="1"/>
                </a:lnTo>
                <a:lnTo>
                  <a:pt x="144" y="3"/>
                </a:lnTo>
                <a:lnTo>
                  <a:pt x="154" y="7"/>
                </a:lnTo>
                <a:lnTo>
                  <a:pt x="164" y="12"/>
                </a:lnTo>
                <a:lnTo>
                  <a:pt x="173" y="17"/>
                </a:lnTo>
                <a:lnTo>
                  <a:pt x="182" y="23"/>
                </a:lnTo>
                <a:lnTo>
                  <a:pt x="189" y="31"/>
                </a:lnTo>
                <a:lnTo>
                  <a:pt x="197" y="39"/>
                </a:lnTo>
                <a:lnTo>
                  <a:pt x="203" y="48"/>
                </a:lnTo>
                <a:lnTo>
                  <a:pt x="208" y="58"/>
                </a:lnTo>
                <a:lnTo>
                  <a:pt x="213" y="69"/>
                </a:lnTo>
                <a:lnTo>
                  <a:pt x="217" y="80"/>
                </a:lnTo>
                <a:lnTo>
                  <a:pt x="218" y="93"/>
                </a:lnTo>
                <a:lnTo>
                  <a:pt x="220" y="105"/>
                </a:lnTo>
                <a:lnTo>
                  <a:pt x="220" y="119"/>
                </a:lnTo>
                <a:lnTo>
                  <a:pt x="220" y="130"/>
                </a:lnTo>
                <a:lnTo>
                  <a:pt x="219" y="140"/>
                </a:lnTo>
                <a:lnTo>
                  <a:pt x="218" y="150"/>
                </a:lnTo>
                <a:lnTo>
                  <a:pt x="217" y="159"/>
                </a:lnTo>
                <a:lnTo>
                  <a:pt x="215" y="167"/>
                </a:lnTo>
                <a:lnTo>
                  <a:pt x="213" y="176"/>
                </a:lnTo>
                <a:lnTo>
                  <a:pt x="210" y="184"/>
                </a:lnTo>
                <a:lnTo>
                  <a:pt x="207" y="190"/>
                </a:lnTo>
                <a:lnTo>
                  <a:pt x="203" y="196"/>
                </a:lnTo>
                <a:lnTo>
                  <a:pt x="199" y="202"/>
                </a:lnTo>
                <a:lnTo>
                  <a:pt x="194" y="208"/>
                </a:lnTo>
                <a:lnTo>
                  <a:pt x="190" y="213"/>
                </a:lnTo>
                <a:lnTo>
                  <a:pt x="185" y="218"/>
                </a:lnTo>
                <a:lnTo>
                  <a:pt x="179" y="222"/>
                </a:lnTo>
                <a:lnTo>
                  <a:pt x="173" y="227"/>
                </a:lnTo>
                <a:lnTo>
                  <a:pt x="167" y="231"/>
                </a:lnTo>
                <a:lnTo>
                  <a:pt x="161" y="233"/>
                </a:lnTo>
                <a:lnTo>
                  <a:pt x="154" y="237"/>
                </a:lnTo>
                <a:lnTo>
                  <a:pt x="147" y="240"/>
                </a:lnTo>
                <a:lnTo>
                  <a:pt x="139" y="241"/>
                </a:lnTo>
                <a:lnTo>
                  <a:pt x="133" y="243"/>
                </a:lnTo>
                <a:lnTo>
                  <a:pt x="126" y="245"/>
                </a:lnTo>
                <a:lnTo>
                  <a:pt x="118" y="245"/>
                </a:lnTo>
                <a:lnTo>
                  <a:pt x="111" y="245"/>
                </a:lnTo>
                <a:lnTo>
                  <a:pt x="98" y="245"/>
                </a:lnTo>
                <a:lnTo>
                  <a:pt x="87" y="243"/>
                </a:lnTo>
                <a:lnTo>
                  <a:pt x="76" y="241"/>
                </a:lnTo>
                <a:lnTo>
                  <a:pt x="66" y="237"/>
                </a:lnTo>
                <a:lnTo>
                  <a:pt x="56" y="232"/>
                </a:lnTo>
                <a:lnTo>
                  <a:pt x="47" y="227"/>
                </a:lnTo>
                <a:lnTo>
                  <a:pt x="39" y="221"/>
                </a:lnTo>
                <a:lnTo>
                  <a:pt x="30" y="213"/>
                </a:lnTo>
                <a:lnTo>
                  <a:pt x="24" y="205"/>
                </a:lnTo>
                <a:lnTo>
                  <a:pt x="17" y="196"/>
                </a:lnTo>
                <a:lnTo>
                  <a:pt x="11" y="186"/>
                </a:lnTo>
                <a:lnTo>
                  <a:pt x="7" y="175"/>
                </a:lnTo>
                <a:lnTo>
                  <a:pt x="4" y="163"/>
                </a:lnTo>
                <a:lnTo>
                  <a:pt x="1" y="150"/>
                </a:lnTo>
                <a:lnTo>
                  <a:pt x="0" y="136"/>
                </a:lnTo>
                <a:lnTo>
                  <a:pt x="0" y="121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8" name="Google Shape;1278;p78"/>
          <p:cNvSpPr/>
          <p:nvPr/>
        </p:nvSpPr>
        <p:spPr>
          <a:xfrm>
            <a:off x="5582841" y="1316236"/>
            <a:ext cx="24110" cy="32147"/>
          </a:xfrm>
          <a:custGeom>
            <a:avLst/>
            <a:gdLst/>
            <a:ahLst/>
            <a:cxnLst/>
            <a:rect l="l" t="t" r="r" b="b"/>
            <a:pathLst>
              <a:path w="138" h="180" extrusionOk="0">
                <a:moveTo>
                  <a:pt x="0" y="89"/>
                </a:moveTo>
                <a:lnTo>
                  <a:pt x="0" y="101"/>
                </a:lnTo>
                <a:lnTo>
                  <a:pt x="1" y="112"/>
                </a:lnTo>
                <a:lnTo>
                  <a:pt x="3" y="121"/>
                </a:lnTo>
                <a:lnTo>
                  <a:pt x="5" y="129"/>
                </a:lnTo>
                <a:lnTo>
                  <a:pt x="8" y="138"/>
                </a:lnTo>
                <a:lnTo>
                  <a:pt x="11" y="145"/>
                </a:lnTo>
                <a:lnTo>
                  <a:pt x="15" y="152"/>
                </a:lnTo>
                <a:lnTo>
                  <a:pt x="20" y="158"/>
                </a:lnTo>
                <a:lnTo>
                  <a:pt x="25" y="163"/>
                </a:lnTo>
                <a:lnTo>
                  <a:pt x="30" y="168"/>
                </a:lnTo>
                <a:lnTo>
                  <a:pt x="36" y="172"/>
                </a:lnTo>
                <a:lnTo>
                  <a:pt x="42" y="174"/>
                </a:lnTo>
                <a:lnTo>
                  <a:pt x="49" y="176"/>
                </a:lnTo>
                <a:lnTo>
                  <a:pt x="55" y="179"/>
                </a:lnTo>
                <a:lnTo>
                  <a:pt x="62" y="180"/>
                </a:lnTo>
                <a:lnTo>
                  <a:pt x="70" y="180"/>
                </a:lnTo>
                <a:lnTo>
                  <a:pt x="76" y="180"/>
                </a:lnTo>
                <a:lnTo>
                  <a:pt x="83" y="179"/>
                </a:lnTo>
                <a:lnTo>
                  <a:pt x="90" y="176"/>
                </a:lnTo>
                <a:lnTo>
                  <a:pt x="96" y="174"/>
                </a:lnTo>
                <a:lnTo>
                  <a:pt x="102" y="172"/>
                </a:lnTo>
                <a:lnTo>
                  <a:pt x="108" y="168"/>
                </a:lnTo>
                <a:lnTo>
                  <a:pt x="113" y="163"/>
                </a:lnTo>
                <a:lnTo>
                  <a:pt x="118" y="158"/>
                </a:lnTo>
                <a:lnTo>
                  <a:pt x="123" y="152"/>
                </a:lnTo>
                <a:lnTo>
                  <a:pt x="127" y="145"/>
                </a:lnTo>
                <a:lnTo>
                  <a:pt x="131" y="138"/>
                </a:lnTo>
                <a:lnTo>
                  <a:pt x="133" y="129"/>
                </a:lnTo>
                <a:lnTo>
                  <a:pt x="136" y="121"/>
                </a:lnTo>
                <a:lnTo>
                  <a:pt x="137" y="111"/>
                </a:lnTo>
                <a:lnTo>
                  <a:pt x="138" y="99"/>
                </a:lnTo>
                <a:lnTo>
                  <a:pt x="138" y="88"/>
                </a:lnTo>
                <a:lnTo>
                  <a:pt x="138" y="78"/>
                </a:lnTo>
                <a:lnTo>
                  <a:pt x="137" y="68"/>
                </a:lnTo>
                <a:lnTo>
                  <a:pt x="136" y="60"/>
                </a:lnTo>
                <a:lnTo>
                  <a:pt x="133" y="51"/>
                </a:lnTo>
                <a:lnTo>
                  <a:pt x="131" y="42"/>
                </a:lnTo>
                <a:lnTo>
                  <a:pt x="127" y="35"/>
                </a:lnTo>
                <a:lnTo>
                  <a:pt x="123" y="29"/>
                </a:lnTo>
                <a:lnTo>
                  <a:pt x="118" y="22"/>
                </a:lnTo>
                <a:lnTo>
                  <a:pt x="113" y="17"/>
                </a:lnTo>
                <a:lnTo>
                  <a:pt x="108" y="12"/>
                </a:lnTo>
                <a:lnTo>
                  <a:pt x="102" y="9"/>
                </a:lnTo>
                <a:lnTo>
                  <a:pt x="96" y="6"/>
                </a:lnTo>
                <a:lnTo>
                  <a:pt x="90" y="4"/>
                </a:lnTo>
                <a:lnTo>
                  <a:pt x="83" y="1"/>
                </a:lnTo>
                <a:lnTo>
                  <a:pt x="76" y="1"/>
                </a:lnTo>
                <a:lnTo>
                  <a:pt x="70" y="0"/>
                </a:lnTo>
                <a:lnTo>
                  <a:pt x="62" y="1"/>
                </a:lnTo>
                <a:lnTo>
                  <a:pt x="55" y="1"/>
                </a:lnTo>
                <a:lnTo>
                  <a:pt x="49" y="4"/>
                </a:lnTo>
                <a:lnTo>
                  <a:pt x="42" y="6"/>
                </a:lnTo>
                <a:lnTo>
                  <a:pt x="36" y="9"/>
                </a:lnTo>
                <a:lnTo>
                  <a:pt x="30" y="12"/>
                </a:lnTo>
                <a:lnTo>
                  <a:pt x="25" y="17"/>
                </a:lnTo>
                <a:lnTo>
                  <a:pt x="20" y="22"/>
                </a:lnTo>
                <a:lnTo>
                  <a:pt x="15" y="29"/>
                </a:lnTo>
                <a:lnTo>
                  <a:pt x="11" y="35"/>
                </a:lnTo>
                <a:lnTo>
                  <a:pt x="8" y="42"/>
                </a:lnTo>
                <a:lnTo>
                  <a:pt x="5" y="51"/>
                </a:lnTo>
                <a:lnTo>
                  <a:pt x="3" y="60"/>
                </a:lnTo>
                <a:lnTo>
                  <a:pt x="1" y="68"/>
                </a:lnTo>
                <a:lnTo>
                  <a:pt x="0" y="80"/>
                </a:lnTo>
                <a:lnTo>
                  <a:pt x="0" y="89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9" name="Google Shape;1279;p78"/>
          <p:cNvSpPr/>
          <p:nvPr/>
        </p:nvSpPr>
        <p:spPr>
          <a:xfrm>
            <a:off x="5623025" y="1310878"/>
            <a:ext cx="33933" cy="42863"/>
          </a:xfrm>
          <a:custGeom>
            <a:avLst/>
            <a:gdLst/>
            <a:ahLst/>
            <a:cxnLst/>
            <a:rect l="l" t="t" r="r" b="b"/>
            <a:pathLst>
              <a:path w="190" h="240" extrusionOk="0">
                <a:moveTo>
                  <a:pt x="0" y="240"/>
                </a:moveTo>
                <a:lnTo>
                  <a:pt x="0" y="5"/>
                </a:lnTo>
                <a:lnTo>
                  <a:pt x="34" y="5"/>
                </a:lnTo>
                <a:lnTo>
                  <a:pt x="34" y="38"/>
                </a:lnTo>
                <a:lnTo>
                  <a:pt x="42" y="30"/>
                </a:lnTo>
                <a:lnTo>
                  <a:pt x="49" y="21"/>
                </a:lnTo>
                <a:lnTo>
                  <a:pt x="58" y="15"/>
                </a:lnTo>
                <a:lnTo>
                  <a:pt x="67" y="8"/>
                </a:lnTo>
                <a:lnTo>
                  <a:pt x="77" y="5"/>
                </a:lnTo>
                <a:lnTo>
                  <a:pt x="87" y="2"/>
                </a:lnTo>
                <a:lnTo>
                  <a:pt x="98" y="0"/>
                </a:lnTo>
                <a:lnTo>
                  <a:pt x="110" y="0"/>
                </a:lnTo>
                <a:lnTo>
                  <a:pt x="115" y="0"/>
                </a:lnTo>
                <a:lnTo>
                  <a:pt x="120" y="0"/>
                </a:lnTo>
                <a:lnTo>
                  <a:pt x="125" y="1"/>
                </a:lnTo>
                <a:lnTo>
                  <a:pt x="130" y="1"/>
                </a:lnTo>
                <a:lnTo>
                  <a:pt x="135" y="2"/>
                </a:lnTo>
                <a:lnTo>
                  <a:pt x="140" y="3"/>
                </a:lnTo>
                <a:lnTo>
                  <a:pt x="144" y="5"/>
                </a:lnTo>
                <a:lnTo>
                  <a:pt x="149" y="7"/>
                </a:lnTo>
                <a:lnTo>
                  <a:pt x="153" y="8"/>
                </a:lnTo>
                <a:lnTo>
                  <a:pt x="158" y="11"/>
                </a:lnTo>
                <a:lnTo>
                  <a:pt x="161" y="13"/>
                </a:lnTo>
                <a:lnTo>
                  <a:pt x="165" y="16"/>
                </a:lnTo>
                <a:lnTo>
                  <a:pt x="168" y="18"/>
                </a:lnTo>
                <a:lnTo>
                  <a:pt x="170" y="21"/>
                </a:lnTo>
                <a:lnTo>
                  <a:pt x="174" y="25"/>
                </a:lnTo>
                <a:lnTo>
                  <a:pt x="175" y="27"/>
                </a:lnTo>
                <a:lnTo>
                  <a:pt x="178" y="31"/>
                </a:lnTo>
                <a:lnTo>
                  <a:pt x="180" y="33"/>
                </a:lnTo>
                <a:lnTo>
                  <a:pt x="181" y="37"/>
                </a:lnTo>
                <a:lnTo>
                  <a:pt x="183" y="41"/>
                </a:lnTo>
                <a:lnTo>
                  <a:pt x="185" y="44"/>
                </a:lnTo>
                <a:lnTo>
                  <a:pt x="186" y="48"/>
                </a:lnTo>
                <a:lnTo>
                  <a:pt x="188" y="52"/>
                </a:lnTo>
                <a:lnTo>
                  <a:pt x="188" y="57"/>
                </a:lnTo>
                <a:lnTo>
                  <a:pt x="189" y="59"/>
                </a:lnTo>
                <a:lnTo>
                  <a:pt x="189" y="63"/>
                </a:lnTo>
                <a:lnTo>
                  <a:pt x="189" y="67"/>
                </a:lnTo>
                <a:lnTo>
                  <a:pt x="190" y="72"/>
                </a:lnTo>
                <a:lnTo>
                  <a:pt x="190" y="77"/>
                </a:lnTo>
                <a:lnTo>
                  <a:pt x="190" y="83"/>
                </a:lnTo>
                <a:lnTo>
                  <a:pt x="190" y="88"/>
                </a:lnTo>
                <a:lnTo>
                  <a:pt x="190" y="95"/>
                </a:lnTo>
                <a:lnTo>
                  <a:pt x="190" y="240"/>
                </a:lnTo>
                <a:lnTo>
                  <a:pt x="150" y="240"/>
                </a:lnTo>
                <a:lnTo>
                  <a:pt x="150" y="97"/>
                </a:lnTo>
                <a:lnTo>
                  <a:pt x="150" y="90"/>
                </a:lnTo>
                <a:lnTo>
                  <a:pt x="150" y="85"/>
                </a:lnTo>
                <a:lnTo>
                  <a:pt x="150" y="80"/>
                </a:lnTo>
                <a:lnTo>
                  <a:pt x="149" y="76"/>
                </a:lnTo>
                <a:lnTo>
                  <a:pt x="149" y="71"/>
                </a:lnTo>
                <a:lnTo>
                  <a:pt x="148" y="67"/>
                </a:lnTo>
                <a:lnTo>
                  <a:pt x="147" y="63"/>
                </a:lnTo>
                <a:lnTo>
                  <a:pt x="145" y="61"/>
                </a:lnTo>
                <a:lnTo>
                  <a:pt x="144" y="57"/>
                </a:lnTo>
                <a:lnTo>
                  <a:pt x="143" y="54"/>
                </a:lnTo>
                <a:lnTo>
                  <a:pt x="142" y="52"/>
                </a:lnTo>
                <a:lnTo>
                  <a:pt x="139" y="49"/>
                </a:lnTo>
                <a:lnTo>
                  <a:pt x="137" y="47"/>
                </a:lnTo>
                <a:lnTo>
                  <a:pt x="135" y="44"/>
                </a:lnTo>
                <a:lnTo>
                  <a:pt x="132" y="43"/>
                </a:lnTo>
                <a:lnTo>
                  <a:pt x="129" y="41"/>
                </a:lnTo>
                <a:lnTo>
                  <a:pt x="127" y="39"/>
                </a:lnTo>
                <a:lnTo>
                  <a:pt x="123" y="38"/>
                </a:lnTo>
                <a:lnTo>
                  <a:pt x="120" y="37"/>
                </a:lnTo>
                <a:lnTo>
                  <a:pt x="117" y="36"/>
                </a:lnTo>
                <a:lnTo>
                  <a:pt x="113" y="34"/>
                </a:lnTo>
                <a:lnTo>
                  <a:pt x="109" y="34"/>
                </a:lnTo>
                <a:lnTo>
                  <a:pt x="105" y="34"/>
                </a:lnTo>
                <a:lnTo>
                  <a:pt x="102" y="33"/>
                </a:lnTo>
                <a:lnTo>
                  <a:pt x="96" y="34"/>
                </a:lnTo>
                <a:lnTo>
                  <a:pt x="89" y="34"/>
                </a:lnTo>
                <a:lnTo>
                  <a:pt x="83" y="36"/>
                </a:lnTo>
                <a:lnTo>
                  <a:pt x="78" y="38"/>
                </a:lnTo>
                <a:lnTo>
                  <a:pt x="72" y="41"/>
                </a:lnTo>
                <a:lnTo>
                  <a:pt x="67" y="43"/>
                </a:lnTo>
                <a:lnTo>
                  <a:pt x="62" y="46"/>
                </a:lnTo>
                <a:lnTo>
                  <a:pt x="57" y="49"/>
                </a:lnTo>
                <a:lnTo>
                  <a:pt x="53" y="54"/>
                </a:lnTo>
                <a:lnTo>
                  <a:pt x="49" y="59"/>
                </a:lnTo>
                <a:lnTo>
                  <a:pt x="46" y="67"/>
                </a:lnTo>
                <a:lnTo>
                  <a:pt x="43" y="73"/>
                </a:lnTo>
                <a:lnTo>
                  <a:pt x="42" y="82"/>
                </a:lnTo>
                <a:lnTo>
                  <a:pt x="41" y="90"/>
                </a:lnTo>
                <a:lnTo>
                  <a:pt x="39" y="100"/>
                </a:lnTo>
                <a:lnTo>
                  <a:pt x="39" y="112"/>
                </a:lnTo>
                <a:lnTo>
                  <a:pt x="39" y="240"/>
                </a:lnTo>
                <a:lnTo>
                  <a:pt x="0" y="240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0" name="Google Shape;1280;p78"/>
          <p:cNvSpPr/>
          <p:nvPr/>
        </p:nvSpPr>
        <p:spPr>
          <a:xfrm>
            <a:off x="5688211" y="1310878"/>
            <a:ext cx="39291" cy="43756"/>
          </a:xfrm>
          <a:custGeom>
            <a:avLst/>
            <a:gdLst/>
            <a:ahLst/>
            <a:cxnLst/>
            <a:rect l="l" t="t" r="r" b="b"/>
            <a:pathLst>
              <a:path w="221" h="245" extrusionOk="0">
                <a:moveTo>
                  <a:pt x="0" y="121"/>
                </a:moveTo>
                <a:lnTo>
                  <a:pt x="0" y="107"/>
                </a:lnTo>
                <a:lnTo>
                  <a:pt x="3" y="92"/>
                </a:lnTo>
                <a:lnTo>
                  <a:pt x="5" y="78"/>
                </a:lnTo>
                <a:lnTo>
                  <a:pt x="9" y="66"/>
                </a:lnTo>
                <a:lnTo>
                  <a:pt x="14" y="53"/>
                </a:lnTo>
                <a:lnTo>
                  <a:pt x="20" y="43"/>
                </a:lnTo>
                <a:lnTo>
                  <a:pt x="28" y="33"/>
                </a:lnTo>
                <a:lnTo>
                  <a:pt x="36" y="26"/>
                </a:lnTo>
                <a:lnTo>
                  <a:pt x="44" y="20"/>
                </a:lnTo>
                <a:lnTo>
                  <a:pt x="52" y="15"/>
                </a:lnTo>
                <a:lnTo>
                  <a:pt x="61" y="10"/>
                </a:lnTo>
                <a:lnTo>
                  <a:pt x="70" y="6"/>
                </a:lnTo>
                <a:lnTo>
                  <a:pt x="80" y="3"/>
                </a:lnTo>
                <a:lnTo>
                  <a:pt x="89" y="1"/>
                </a:lnTo>
                <a:lnTo>
                  <a:pt x="100" y="0"/>
                </a:lnTo>
                <a:lnTo>
                  <a:pt x="110" y="0"/>
                </a:lnTo>
                <a:lnTo>
                  <a:pt x="122" y="0"/>
                </a:lnTo>
                <a:lnTo>
                  <a:pt x="133" y="1"/>
                </a:lnTo>
                <a:lnTo>
                  <a:pt x="145" y="3"/>
                </a:lnTo>
                <a:lnTo>
                  <a:pt x="155" y="7"/>
                </a:lnTo>
                <a:lnTo>
                  <a:pt x="165" y="12"/>
                </a:lnTo>
                <a:lnTo>
                  <a:pt x="173" y="17"/>
                </a:lnTo>
                <a:lnTo>
                  <a:pt x="182" y="23"/>
                </a:lnTo>
                <a:lnTo>
                  <a:pt x="189" y="31"/>
                </a:lnTo>
                <a:lnTo>
                  <a:pt x="197" y="39"/>
                </a:lnTo>
                <a:lnTo>
                  <a:pt x="203" y="48"/>
                </a:lnTo>
                <a:lnTo>
                  <a:pt x="208" y="58"/>
                </a:lnTo>
                <a:lnTo>
                  <a:pt x="213" y="69"/>
                </a:lnTo>
                <a:lnTo>
                  <a:pt x="216" y="80"/>
                </a:lnTo>
                <a:lnTo>
                  <a:pt x="218" y="93"/>
                </a:lnTo>
                <a:lnTo>
                  <a:pt x="219" y="105"/>
                </a:lnTo>
                <a:lnTo>
                  <a:pt x="221" y="119"/>
                </a:lnTo>
                <a:lnTo>
                  <a:pt x="221" y="130"/>
                </a:lnTo>
                <a:lnTo>
                  <a:pt x="219" y="140"/>
                </a:lnTo>
                <a:lnTo>
                  <a:pt x="218" y="150"/>
                </a:lnTo>
                <a:lnTo>
                  <a:pt x="217" y="159"/>
                </a:lnTo>
                <a:lnTo>
                  <a:pt x="216" y="167"/>
                </a:lnTo>
                <a:lnTo>
                  <a:pt x="213" y="176"/>
                </a:lnTo>
                <a:lnTo>
                  <a:pt x="209" y="184"/>
                </a:lnTo>
                <a:lnTo>
                  <a:pt x="207" y="190"/>
                </a:lnTo>
                <a:lnTo>
                  <a:pt x="203" y="196"/>
                </a:lnTo>
                <a:lnTo>
                  <a:pt x="199" y="202"/>
                </a:lnTo>
                <a:lnTo>
                  <a:pt x="194" y="208"/>
                </a:lnTo>
                <a:lnTo>
                  <a:pt x="189" y="213"/>
                </a:lnTo>
                <a:lnTo>
                  <a:pt x="184" y="218"/>
                </a:lnTo>
                <a:lnTo>
                  <a:pt x="179" y="222"/>
                </a:lnTo>
                <a:lnTo>
                  <a:pt x="173" y="227"/>
                </a:lnTo>
                <a:lnTo>
                  <a:pt x="167" y="231"/>
                </a:lnTo>
                <a:lnTo>
                  <a:pt x="161" y="233"/>
                </a:lnTo>
                <a:lnTo>
                  <a:pt x="153" y="237"/>
                </a:lnTo>
                <a:lnTo>
                  <a:pt x="147" y="240"/>
                </a:lnTo>
                <a:lnTo>
                  <a:pt x="140" y="241"/>
                </a:lnTo>
                <a:lnTo>
                  <a:pt x="132" y="243"/>
                </a:lnTo>
                <a:lnTo>
                  <a:pt x="125" y="245"/>
                </a:lnTo>
                <a:lnTo>
                  <a:pt x="117" y="245"/>
                </a:lnTo>
                <a:lnTo>
                  <a:pt x="110" y="245"/>
                </a:lnTo>
                <a:lnTo>
                  <a:pt x="99" y="245"/>
                </a:lnTo>
                <a:lnTo>
                  <a:pt x="86" y="243"/>
                </a:lnTo>
                <a:lnTo>
                  <a:pt x="76" y="241"/>
                </a:lnTo>
                <a:lnTo>
                  <a:pt x="65" y="237"/>
                </a:lnTo>
                <a:lnTo>
                  <a:pt x="56" y="232"/>
                </a:lnTo>
                <a:lnTo>
                  <a:pt x="46" y="227"/>
                </a:lnTo>
                <a:lnTo>
                  <a:pt x="39" y="221"/>
                </a:lnTo>
                <a:lnTo>
                  <a:pt x="30" y="213"/>
                </a:lnTo>
                <a:lnTo>
                  <a:pt x="23" y="205"/>
                </a:lnTo>
                <a:lnTo>
                  <a:pt x="16" y="196"/>
                </a:lnTo>
                <a:lnTo>
                  <a:pt x="11" y="186"/>
                </a:lnTo>
                <a:lnTo>
                  <a:pt x="8" y="175"/>
                </a:lnTo>
                <a:lnTo>
                  <a:pt x="4" y="163"/>
                </a:lnTo>
                <a:lnTo>
                  <a:pt x="1" y="150"/>
                </a:lnTo>
                <a:lnTo>
                  <a:pt x="0" y="136"/>
                </a:lnTo>
                <a:lnTo>
                  <a:pt x="0" y="121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1" name="Google Shape;1281;p78"/>
          <p:cNvSpPr/>
          <p:nvPr/>
        </p:nvSpPr>
        <p:spPr>
          <a:xfrm>
            <a:off x="5695355" y="1316236"/>
            <a:ext cx="24110" cy="32147"/>
          </a:xfrm>
          <a:custGeom>
            <a:avLst/>
            <a:gdLst/>
            <a:ahLst/>
            <a:cxnLst/>
            <a:rect l="l" t="t" r="r" b="b"/>
            <a:pathLst>
              <a:path w="138" h="180" extrusionOk="0">
                <a:moveTo>
                  <a:pt x="0" y="89"/>
                </a:moveTo>
                <a:lnTo>
                  <a:pt x="0" y="101"/>
                </a:lnTo>
                <a:lnTo>
                  <a:pt x="2" y="112"/>
                </a:lnTo>
                <a:lnTo>
                  <a:pt x="3" y="121"/>
                </a:lnTo>
                <a:lnTo>
                  <a:pt x="5" y="129"/>
                </a:lnTo>
                <a:lnTo>
                  <a:pt x="8" y="138"/>
                </a:lnTo>
                <a:lnTo>
                  <a:pt x="11" y="145"/>
                </a:lnTo>
                <a:lnTo>
                  <a:pt x="15" y="152"/>
                </a:lnTo>
                <a:lnTo>
                  <a:pt x="19" y="158"/>
                </a:lnTo>
                <a:lnTo>
                  <a:pt x="25" y="163"/>
                </a:lnTo>
                <a:lnTo>
                  <a:pt x="30" y="168"/>
                </a:lnTo>
                <a:lnTo>
                  <a:pt x="36" y="172"/>
                </a:lnTo>
                <a:lnTo>
                  <a:pt x="41" y="174"/>
                </a:lnTo>
                <a:lnTo>
                  <a:pt x="48" y="176"/>
                </a:lnTo>
                <a:lnTo>
                  <a:pt x="55" y="179"/>
                </a:lnTo>
                <a:lnTo>
                  <a:pt x="61" y="180"/>
                </a:lnTo>
                <a:lnTo>
                  <a:pt x="69" y="180"/>
                </a:lnTo>
                <a:lnTo>
                  <a:pt x="76" y="180"/>
                </a:lnTo>
                <a:lnTo>
                  <a:pt x="84" y="179"/>
                </a:lnTo>
                <a:lnTo>
                  <a:pt x="90" y="176"/>
                </a:lnTo>
                <a:lnTo>
                  <a:pt x="96" y="174"/>
                </a:lnTo>
                <a:lnTo>
                  <a:pt x="102" y="172"/>
                </a:lnTo>
                <a:lnTo>
                  <a:pt x="109" y="168"/>
                </a:lnTo>
                <a:lnTo>
                  <a:pt x="114" y="163"/>
                </a:lnTo>
                <a:lnTo>
                  <a:pt x="119" y="158"/>
                </a:lnTo>
                <a:lnTo>
                  <a:pt x="124" y="152"/>
                </a:lnTo>
                <a:lnTo>
                  <a:pt x="127" y="145"/>
                </a:lnTo>
                <a:lnTo>
                  <a:pt x="131" y="138"/>
                </a:lnTo>
                <a:lnTo>
                  <a:pt x="133" y="129"/>
                </a:lnTo>
                <a:lnTo>
                  <a:pt x="136" y="121"/>
                </a:lnTo>
                <a:lnTo>
                  <a:pt x="137" y="111"/>
                </a:lnTo>
                <a:lnTo>
                  <a:pt x="138" y="99"/>
                </a:lnTo>
                <a:lnTo>
                  <a:pt x="138" y="88"/>
                </a:lnTo>
                <a:lnTo>
                  <a:pt x="138" y="78"/>
                </a:lnTo>
                <a:lnTo>
                  <a:pt x="137" y="68"/>
                </a:lnTo>
                <a:lnTo>
                  <a:pt x="136" y="60"/>
                </a:lnTo>
                <a:lnTo>
                  <a:pt x="133" y="51"/>
                </a:lnTo>
                <a:lnTo>
                  <a:pt x="131" y="42"/>
                </a:lnTo>
                <a:lnTo>
                  <a:pt x="127" y="35"/>
                </a:lnTo>
                <a:lnTo>
                  <a:pt x="124" y="29"/>
                </a:lnTo>
                <a:lnTo>
                  <a:pt x="119" y="22"/>
                </a:lnTo>
                <a:lnTo>
                  <a:pt x="114" y="17"/>
                </a:lnTo>
                <a:lnTo>
                  <a:pt x="107" y="12"/>
                </a:lnTo>
                <a:lnTo>
                  <a:pt x="102" y="9"/>
                </a:lnTo>
                <a:lnTo>
                  <a:pt x="96" y="6"/>
                </a:lnTo>
                <a:lnTo>
                  <a:pt x="90" y="4"/>
                </a:lnTo>
                <a:lnTo>
                  <a:pt x="84" y="1"/>
                </a:lnTo>
                <a:lnTo>
                  <a:pt x="76" y="1"/>
                </a:lnTo>
                <a:lnTo>
                  <a:pt x="69" y="0"/>
                </a:lnTo>
                <a:lnTo>
                  <a:pt x="61" y="1"/>
                </a:lnTo>
                <a:lnTo>
                  <a:pt x="55" y="1"/>
                </a:lnTo>
                <a:lnTo>
                  <a:pt x="48" y="4"/>
                </a:lnTo>
                <a:lnTo>
                  <a:pt x="41" y="6"/>
                </a:lnTo>
                <a:lnTo>
                  <a:pt x="36" y="9"/>
                </a:lnTo>
                <a:lnTo>
                  <a:pt x="30" y="12"/>
                </a:lnTo>
                <a:lnTo>
                  <a:pt x="25" y="17"/>
                </a:lnTo>
                <a:lnTo>
                  <a:pt x="19" y="22"/>
                </a:lnTo>
                <a:lnTo>
                  <a:pt x="15" y="29"/>
                </a:lnTo>
                <a:lnTo>
                  <a:pt x="11" y="35"/>
                </a:lnTo>
                <a:lnTo>
                  <a:pt x="8" y="42"/>
                </a:lnTo>
                <a:lnTo>
                  <a:pt x="5" y="51"/>
                </a:lnTo>
                <a:lnTo>
                  <a:pt x="3" y="60"/>
                </a:lnTo>
                <a:lnTo>
                  <a:pt x="2" y="68"/>
                </a:lnTo>
                <a:lnTo>
                  <a:pt x="0" y="80"/>
                </a:lnTo>
                <a:lnTo>
                  <a:pt x="0" y="89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2" name="Google Shape;1282;p78"/>
          <p:cNvSpPr/>
          <p:nvPr/>
        </p:nvSpPr>
        <p:spPr>
          <a:xfrm>
            <a:off x="5731074" y="1294805"/>
            <a:ext cx="24110" cy="58936"/>
          </a:xfrm>
          <a:custGeom>
            <a:avLst/>
            <a:gdLst/>
            <a:ahLst/>
            <a:cxnLst/>
            <a:rect l="l" t="t" r="r" b="b"/>
            <a:pathLst>
              <a:path w="137" h="330" extrusionOk="0">
                <a:moveTo>
                  <a:pt x="35" y="330"/>
                </a:moveTo>
                <a:lnTo>
                  <a:pt x="35" y="126"/>
                </a:lnTo>
                <a:lnTo>
                  <a:pt x="0" y="126"/>
                </a:lnTo>
                <a:lnTo>
                  <a:pt x="0" y="95"/>
                </a:lnTo>
                <a:lnTo>
                  <a:pt x="35" y="95"/>
                </a:lnTo>
                <a:lnTo>
                  <a:pt x="35" y="70"/>
                </a:lnTo>
                <a:lnTo>
                  <a:pt x="35" y="64"/>
                </a:lnTo>
                <a:lnTo>
                  <a:pt x="35" y="59"/>
                </a:lnTo>
                <a:lnTo>
                  <a:pt x="35" y="54"/>
                </a:lnTo>
                <a:lnTo>
                  <a:pt x="36" y="49"/>
                </a:lnTo>
                <a:lnTo>
                  <a:pt x="36" y="45"/>
                </a:lnTo>
                <a:lnTo>
                  <a:pt x="37" y="41"/>
                </a:lnTo>
                <a:lnTo>
                  <a:pt x="38" y="37"/>
                </a:lnTo>
                <a:lnTo>
                  <a:pt x="38" y="35"/>
                </a:lnTo>
                <a:lnTo>
                  <a:pt x="41" y="31"/>
                </a:lnTo>
                <a:lnTo>
                  <a:pt x="42" y="28"/>
                </a:lnTo>
                <a:lnTo>
                  <a:pt x="45" y="24"/>
                </a:lnTo>
                <a:lnTo>
                  <a:pt x="47" y="20"/>
                </a:lnTo>
                <a:lnTo>
                  <a:pt x="50" y="18"/>
                </a:lnTo>
                <a:lnTo>
                  <a:pt x="52" y="14"/>
                </a:lnTo>
                <a:lnTo>
                  <a:pt x="56" y="11"/>
                </a:lnTo>
                <a:lnTo>
                  <a:pt x="59" y="9"/>
                </a:lnTo>
                <a:lnTo>
                  <a:pt x="63" y="8"/>
                </a:lnTo>
                <a:lnTo>
                  <a:pt x="67" y="5"/>
                </a:lnTo>
                <a:lnTo>
                  <a:pt x="72" y="4"/>
                </a:lnTo>
                <a:lnTo>
                  <a:pt x="77" y="3"/>
                </a:lnTo>
                <a:lnTo>
                  <a:pt x="82" y="1"/>
                </a:lnTo>
                <a:lnTo>
                  <a:pt x="87" y="0"/>
                </a:lnTo>
                <a:lnTo>
                  <a:pt x="93" y="0"/>
                </a:lnTo>
                <a:lnTo>
                  <a:pt x="99" y="0"/>
                </a:lnTo>
                <a:lnTo>
                  <a:pt x="104" y="0"/>
                </a:lnTo>
                <a:lnTo>
                  <a:pt x="108" y="0"/>
                </a:lnTo>
                <a:lnTo>
                  <a:pt x="113" y="0"/>
                </a:lnTo>
                <a:lnTo>
                  <a:pt x="118" y="0"/>
                </a:lnTo>
                <a:lnTo>
                  <a:pt x="122" y="1"/>
                </a:lnTo>
                <a:lnTo>
                  <a:pt x="127" y="1"/>
                </a:lnTo>
                <a:lnTo>
                  <a:pt x="132" y="3"/>
                </a:lnTo>
                <a:lnTo>
                  <a:pt x="137" y="4"/>
                </a:lnTo>
                <a:lnTo>
                  <a:pt x="130" y="39"/>
                </a:lnTo>
                <a:lnTo>
                  <a:pt x="128" y="37"/>
                </a:lnTo>
                <a:lnTo>
                  <a:pt x="125" y="37"/>
                </a:lnTo>
                <a:lnTo>
                  <a:pt x="122" y="37"/>
                </a:lnTo>
                <a:lnTo>
                  <a:pt x="119" y="36"/>
                </a:lnTo>
                <a:lnTo>
                  <a:pt x="115" y="36"/>
                </a:lnTo>
                <a:lnTo>
                  <a:pt x="113" y="36"/>
                </a:lnTo>
                <a:lnTo>
                  <a:pt x="111" y="36"/>
                </a:lnTo>
                <a:lnTo>
                  <a:pt x="108" y="36"/>
                </a:lnTo>
                <a:lnTo>
                  <a:pt x="103" y="36"/>
                </a:lnTo>
                <a:lnTo>
                  <a:pt x="99" y="36"/>
                </a:lnTo>
                <a:lnTo>
                  <a:pt x="96" y="37"/>
                </a:lnTo>
                <a:lnTo>
                  <a:pt x="92" y="39"/>
                </a:lnTo>
                <a:lnTo>
                  <a:pt x="89" y="39"/>
                </a:lnTo>
                <a:lnTo>
                  <a:pt x="86" y="40"/>
                </a:lnTo>
                <a:lnTo>
                  <a:pt x="84" y="42"/>
                </a:lnTo>
                <a:lnTo>
                  <a:pt x="82" y="44"/>
                </a:lnTo>
                <a:lnTo>
                  <a:pt x="79" y="46"/>
                </a:lnTo>
                <a:lnTo>
                  <a:pt x="78" y="49"/>
                </a:lnTo>
                <a:lnTo>
                  <a:pt x="77" y="51"/>
                </a:lnTo>
                <a:lnTo>
                  <a:pt x="76" y="55"/>
                </a:lnTo>
                <a:lnTo>
                  <a:pt x="76" y="59"/>
                </a:lnTo>
                <a:lnTo>
                  <a:pt x="74" y="64"/>
                </a:lnTo>
                <a:lnTo>
                  <a:pt x="74" y="67"/>
                </a:lnTo>
                <a:lnTo>
                  <a:pt x="74" y="74"/>
                </a:lnTo>
                <a:lnTo>
                  <a:pt x="74" y="95"/>
                </a:lnTo>
                <a:lnTo>
                  <a:pt x="120" y="95"/>
                </a:lnTo>
                <a:lnTo>
                  <a:pt x="120" y="126"/>
                </a:lnTo>
                <a:lnTo>
                  <a:pt x="74" y="126"/>
                </a:lnTo>
                <a:lnTo>
                  <a:pt x="74" y="330"/>
                </a:lnTo>
                <a:lnTo>
                  <a:pt x="35" y="330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3" name="Google Shape;1283;p78"/>
          <p:cNvSpPr/>
          <p:nvPr/>
        </p:nvSpPr>
        <p:spPr>
          <a:xfrm>
            <a:off x="5779294" y="1294805"/>
            <a:ext cx="50900" cy="59829"/>
          </a:xfrm>
          <a:custGeom>
            <a:avLst/>
            <a:gdLst/>
            <a:ahLst/>
            <a:cxnLst/>
            <a:rect l="l" t="t" r="r" b="b"/>
            <a:pathLst>
              <a:path w="287" h="335" extrusionOk="0">
                <a:moveTo>
                  <a:pt x="244" y="216"/>
                </a:moveTo>
                <a:lnTo>
                  <a:pt x="287" y="226"/>
                </a:lnTo>
                <a:lnTo>
                  <a:pt x="284" y="240"/>
                </a:lnTo>
                <a:lnTo>
                  <a:pt x="279" y="251"/>
                </a:lnTo>
                <a:lnTo>
                  <a:pt x="274" y="262"/>
                </a:lnTo>
                <a:lnTo>
                  <a:pt x="269" y="274"/>
                </a:lnTo>
                <a:lnTo>
                  <a:pt x="263" y="284"/>
                </a:lnTo>
                <a:lnTo>
                  <a:pt x="255" y="292"/>
                </a:lnTo>
                <a:lnTo>
                  <a:pt x="248" y="300"/>
                </a:lnTo>
                <a:lnTo>
                  <a:pt x="239" y="307"/>
                </a:lnTo>
                <a:lnTo>
                  <a:pt x="230" y="313"/>
                </a:lnTo>
                <a:lnTo>
                  <a:pt x="220" y="320"/>
                </a:lnTo>
                <a:lnTo>
                  <a:pt x="210" y="325"/>
                </a:lnTo>
                <a:lnTo>
                  <a:pt x="199" y="328"/>
                </a:lnTo>
                <a:lnTo>
                  <a:pt x="189" y="331"/>
                </a:lnTo>
                <a:lnTo>
                  <a:pt x="177" y="333"/>
                </a:lnTo>
                <a:lnTo>
                  <a:pt x="165" y="335"/>
                </a:lnTo>
                <a:lnTo>
                  <a:pt x="153" y="335"/>
                </a:lnTo>
                <a:lnTo>
                  <a:pt x="141" y="335"/>
                </a:lnTo>
                <a:lnTo>
                  <a:pt x="128" y="333"/>
                </a:lnTo>
                <a:lnTo>
                  <a:pt x="116" y="332"/>
                </a:lnTo>
                <a:lnTo>
                  <a:pt x="106" y="330"/>
                </a:lnTo>
                <a:lnTo>
                  <a:pt x="94" y="327"/>
                </a:lnTo>
                <a:lnTo>
                  <a:pt x="85" y="323"/>
                </a:lnTo>
                <a:lnTo>
                  <a:pt x="76" y="318"/>
                </a:lnTo>
                <a:lnTo>
                  <a:pt x="67" y="313"/>
                </a:lnTo>
                <a:lnTo>
                  <a:pt x="60" y="308"/>
                </a:lnTo>
                <a:lnTo>
                  <a:pt x="52" y="302"/>
                </a:lnTo>
                <a:lnTo>
                  <a:pt x="45" y="295"/>
                </a:lnTo>
                <a:lnTo>
                  <a:pt x="38" y="287"/>
                </a:lnTo>
                <a:lnTo>
                  <a:pt x="32" y="280"/>
                </a:lnTo>
                <a:lnTo>
                  <a:pt x="27" y="271"/>
                </a:lnTo>
                <a:lnTo>
                  <a:pt x="22" y="261"/>
                </a:lnTo>
                <a:lnTo>
                  <a:pt x="17" y="253"/>
                </a:lnTo>
                <a:lnTo>
                  <a:pt x="14" y="241"/>
                </a:lnTo>
                <a:lnTo>
                  <a:pt x="10" y="231"/>
                </a:lnTo>
                <a:lnTo>
                  <a:pt x="7" y="220"/>
                </a:lnTo>
                <a:lnTo>
                  <a:pt x="5" y="210"/>
                </a:lnTo>
                <a:lnTo>
                  <a:pt x="2" y="199"/>
                </a:lnTo>
                <a:lnTo>
                  <a:pt x="1" y="188"/>
                </a:lnTo>
                <a:lnTo>
                  <a:pt x="0" y="177"/>
                </a:lnTo>
                <a:lnTo>
                  <a:pt x="0" y="166"/>
                </a:lnTo>
                <a:lnTo>
                  <a:pt x="0" y="153"/>
                </a:lnTo>
                <a:lnTo>
                  <a:pt x="1" y="141"/>
                </a:lnTo>
                <a:lnTo>
                  <a:pt x="2" y="128"/>
                </a:lnTo>
                <a:lnTo>
                  <a:pt x="5" y="117"/>
                </a:lnTo>
                <a:lnTo>
                  <a:pt x="7" y="107"/>
                </a:lnTo>
                <a:lnTo>
                  <a:pt x="11" y="96"/>
                </a:lnTo>
                <a:lnTo>
                  <a:pt x="15" y="86"/>
                </a:lnTo>
                <a:lnTo>
                  <a:pt x="20" y="76"/>
                </a:lnTo>
                <a:lnTo>
                  <a:pt x="25" y="67"/>
                </a:lnTo>
                <a:lnTo>
                  <a:pt x="30" y="59"/>
                </a:lnTo>
                <a:lnTo>
                  <a:pt x="36" y="51"/>
                </a:lnTo>
                <a:lnTo>
                  <a:pt x="43" y="44"/>
                </a:lnTo>
                <a:lnTo>
                  <a:pt x="50" y="36"/>
                </a:lnTo>
                <a:lnTo>
                  <a:pt x="58" y="30"/>
                </a:lnTo>
                <a:lnTo>
                  <a:pt x="66" y="25"/>
                </a:lnTo>
                <a:lnTo>
                  <a:pt x="75" y="19"/>
                </a:lnTo>
                <a:lnTo>
                  <a:pt x="83" y="15"/>
                </a:lnTo>
                <a:lnTo>
                  <a:pt x="93" y="10"/>
                </a:lnTo>
                <a:lnTo>
                  <a:pt x="102" y="8"/>
                </a:lnTo>
                <a:lnTo>
                  <a:pt x="112" y="5"/>
                </a:lnTo>
                <a:lnTo>
                  <a:pt x="122" y="3"/>
                </a:lnTo>
                <a:lnTo>
                  <a:pt x="132" y="1"/>
                </a:lnTo>
                <a:lnTo>
                  <a:pt x="143" y="0"/>
                </a:lnTo>
                <a:lnTo>
                  <a:pt x="153" y="0"/>
                </a:lnTo>
                <a:lnTo>
                  <a:pt x="165" y="0"/>
                </a:lnTo>
                <a:lnTo>
                  <a:pt x="177" y="1"/>
                </a:lnTo>
                <a:lnTo>
                  <a:pt x="188" y="3"/>
                </a:lnTo>
                <a:lnTo>
                  <a:pt x="198" y="6"/>
                </a:lnTo>
                <a:lnTo>
                  <a:pt x="208" y="9"/>
                </a:lnTo>
                <a:lnTo>
                  <a:pt x="218" y="14"/>
                </a:lnTo>
                <a:lnTo>
                  <a:pt x="226" y="19"/>
                </a:lnTo>
                <a:lnTo>
                  <a:pt x="235" y="25"/>
                </a:lnTo>
                <a:lnTo>
                  <a:pt x="244" y="31"/>
                </a:lnTo>
                <a:lnTo>
                  <a:pt x="251" y="39"/>
                </a:lnTo>
                <a:lnTo>
                  <a:pt x="258" y="46"/>
                </a:lnTo>
                <a:lnTo>
                  <a:pt x="264" y="55"/>
                </a:lnTo>
                <a:lnTo>
                  <a:pt x="269" y="64"/>
                </a:lnTo>
                <a:lnTo>
                  <a:pt x="274" y="74"/>
                </a:lnTo>
                <a:lnTo>
                  <a:pt x="279" y="83"/>
                </a:lnTo>
                <a:lnTo>
                  <a:pt x="281" y="95"/>
                </a:lnTo>
                <a:lnTo>
                  <a:pt x="239" y="105"/>
                </a:lnTo>
                <a:lnTo>
                  <a:pt x="236" y="96"/>
                </a:lnTo>
                <a:lnTo>
                  <a:pt x="233" y="87"/>
                </a:lnTo>
                <a:lnTo>
                  <a:pt x="229" y="80"/>
                </a:lnTo>
                <a:lnTo>
                  <a:pt x="225" y="74"/>
                </a:lnTo>
                <a:lnTo>
                  <a:pt x="221" y="67"/>
                </a:lnTo>
                <a:lnTo>
                  <a:pt x="217" y="62"/>
                </a:lnTo>
                <a:lnTo>
                  <a:pt x="212" y="57"/>
                </a:lnTo>
                <a:lnTo>
                  <a:pt x="207" y="52"/>
                </a:lnTo>
                <a:lnTo>
                  <a:pt x="202" y="49"/>
                </a:lnTo>
                <a:lnTo>
                  <a:pt x="195" y="45"/>
                </a:lnTo>
                <a:lnTo>
                  <a:pt x="189" y="42"/>
                </a:lnTo>
                <a:lnTo>
                  <a:pt x="183" y="40"/>
                </a:lnTo>
                <a:lnTo>
                  <a:pt x="175" y="39"/>
                </a:lnTo>
                <a:lnTo>
                  <a:pt x="168" y="37"/>
                </a:lnTo>
                <a:lnTo>
                  <a:pt x="160" y="36"/>
                </a:lnTo>
                <a:lnTo>
                  <a:pt x="153" y="36"/>
                </a:lnTo>
                <a:lnTo>
                  <a:pt x="143" y="36"/>
                </a:lnTo>
                <a:lnTo>
                  <a:pt x="134" y="37"/>
                </a:lnTo>
                <a:lnTo>
                  <a:pt x="126" y="39"/>
                </a:lnTo>
                <a:lnTo>
                  <a:pt x="118" y="41"/>
                </a:lnTo>
                <a:lnTo>
                  <a:pt x="111" y="44"/>
                </a:lnTo>
                <a:lnTo>
                  <a:pt x="103" y="46"/>
                </a:lnTo>
                <a:lnTo>
                  <a:pt x="97" y="50"/>
                </a:lnTo>
                <a:lnTo>
                  <a:pt x="90" y="55"/>
                </a:lnTo>
                <a:lnTo>
                  <a:pt x="85" y="59"/>
                </a:lnTo>
                <a:lnTo>
                  <a:pt x="78" y="64"/>
                </a:lnTo>
                <a:lnTo>
                  <a:pt x="73" y="70"/>
                </a:lnTo>
                <a:lnTo>
                  <a:pt x="68" y="75"/>
                </a:lnTo>
                <a:lnTo>
                  <a:pt x="65" y="81"/>
                </a:lnTo>
                <a:lnTo>
                  <a:pt x="61" y="88"/>
                </a:lnTo>
                <a:lnTo>
                  <a:pt x="57" y="95"/>
                </a:lnTo>
                <a:lnTo>
                  <a:pt x="55" y="102"/>
                </a:lnTo>
                <a:lnTo>
                  <a:pt x="52" y="110"/>
                </a:lnTo>
                <a:lnTo>
                  <a:pt x="50" y="118"/>
                </a:lnTo>
                <a:lnTo>
                  <a:pt x="48" y="126"/>
                </a:lnTo>
                <a:lnTo>
                  <a:pt x="47" y="133"/>
                </a:lnTo>
                <a:lnTo>
                  <a:pt x="46" y="141"/>
                </a:lnTo>
                <a:lnTo>
                  <a:pt x="45" y="149"/>
                </a:lnTo>
                <a:lnTo>
                  <a:pt x="45" y="157"/>
                </a:lnTo>
                <a:lnTo>
                  <a:pt x="45" y="164"/>
                </a:lnTo>
                <a:lnTo>
                  <a:pt x="45" y="175"/>
                </a:lnTo>
                <a:lnTo>
                  <a:pt x="45" y="185"/>
                </a:lnTo>
                <a:lnTo>
                  <a:pt x="46" y="194"/>
                </a:lnTo>
                <a:lnTo>
                  <a:pt x="47" y="204"/>
                </a:lnTo>
                <a:lnTo>
                  <a:pt x="50" y="213"/>
                </a:lnTo>
                <a:lnTo>
                  <a:pt x="51" y="221"/>
                </a:lnTo>
                <a:lnTo>
                  <a:pt x="53" y="229"/>
                </a:lnTo>
                <a:lnTo>
                  <a:pt x="56" y="238"/>
                </a:lnTo>
                <a:lnTo>
                  <a:pt x="60" y="245"/>
                </a:lnTo>
                <a:lnTo>
                  <a:pt x="63" y="251"/>
                </a:lnTo>
                <a:lnTo>
                  <a:pt x="67" y="257"/>
                </a:lnTo>
                <a:lnTo>
                  <a:pt x="72" y="264"/>
                </a:lnTo>
                <a:lnTo>
                  <a:pt x="77" y="270"/>
                </a:lnTo>
                <a:lnTo>
                  <a:pt x="82" y="275"/>
                </a:lnTo>
                <a:lnTo>
                  <a:pt x="88" y="279"/>
                </a:lnTo>
                <a:lnTo>
                  <a:pt x="94" y="284"/>
                </a:lnTo>
                <a:lnTo>
                  <a:pt x="101" y="287"/>
                </a:lnTo>
                <a:lnTo>
                  <a:pt x="107" y="290"/>
                </a:lnTo>
                <a:lnTo>
                  <a:pt x="113" y="292"/>
                </a:lnTo>
                <a:lnTo>
                  <a:pt x="121" y="295"/>
                </a:lnTo>
                <a:lnTo>
                  <a:pt x="128" y="296"/>
                </a:lnTo>
                <a:lnTo>
                  <a:pt x="134" y="297"/>
                </a:lnTo>
                <a:lnTo>
                  <a:pt x="142" y="298"/>
                </a:lnTo>
                <a:lnTo>
                  <a:pt x="149" y="298"/>
                </a:lnTo>
                <a:lnTo>
                  <a:pt x="158" y="298"/>
                </a:lnTo>
                <a:lnTo>
                  <a:pt x="167" y="297"/>
                </a:lnTo>
                <a:lnTo>
                  <a:pt x="174" y="296"/>
                </a:lnTo>
                <a:lnTo>
                  <a:pt x="183" y="294"/>
                </a:lnTo>
                <a:lnTo>
                  <a:pt x="190" y="290"/>
                </a:lnTo>
                <a:lnTo>
                  <a:pt x="197" y="287"/>
                </a:lnTo>
                <a:lnTo>
                  <a:pt x="204" y="282"/>
                </a:lnTo>
                <a:lnTo>
                  <a:pt x="210" y="277"/>
                </a:lnTo>
                <a:lnTo>
                  <a:pt x="217" y="272"/>
                </a:lnTo>
                <a:lnTo>
                  <a:pt x="221" y="266"/>
                </a:lnTo>
                <a:lnTo>
                  <a:pt x="226" y="259"/>
                </a:lnTo>
                <a:lnTo>
                  <a:pt x="231" y="251"/>
                </a:lnTo>
                <a:lnTo>
                  <a:pt x="235" y="244"/>
                </a:lnTo>
                <a:lnTo>
                  <a:pt x="239" y="235"/>
                </a:lnTo>
                <a:lnTo>
                  <a:pt x="241" y="226"/>
                </a:lnTo>
                <a:lnTo>
                  <a:pt x="244" y="216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4" name="Google Shape;1284;p78"/>
          <p:cNvSpPr/>
          <p:nvPr/>
        </p:nvSpPr>
        <p:spPr>
          <a:xfrm>
            <a:off x="5836444" y="1310878"/>
            <a:ext cx="39291" cy="43756"/>
          </a:xfrm>
          <a:custGeom>
            <a:avLst/>
            <a:gdLst/>
            <a:ahLst/>
            <a:cxnLst/>
            <a:rect l="l" t="t" r="r" b="b"/>
            <a:pathLst>
              <a:path w="220" h="245" extrusionOk="0">
                <a:moveTo>
                  <a:pt x="0" y="121"/>
                </a:moveTo>
                <a:lnTo>
                  <a:pt x="1" y="107"/>
                </a:lnTo>
                <a:lnTo>
                  <a:pt x="2" y="92"/>
                </a:lnTo>
                <a:lnTo>
                  <a:pt x="5" y="78"/>
                </a:lnTo>
                <a:lnTo>
                  <a:pt x="10" y="66"/>
                </a:lnTo>
                <a:lnTo>
                  <a:pt x="15" y="53"/>
                </a:lnTo>
                <a:lnTo>
                  <a:pt x="21" y="43"/>
                </a:lnTo>
                <a:lnTo>
                  <a:pt x="28" y="33"/>
                </a:lnTo>
                <a:lnTo>
                  <a:pt x="37" y="26"/>
                </a:lnTo>
                <a:lnTo>
                  <a:pt x="45" y="20"/>
                </a:lnTo>
                <a:lnTo>
                  <a:pt x="52" y="15"/>
                </a:lnTo>
                <a:lnTo>
                  <a:pt x="61" y="10"/>
                </a:lnTo>
                <a:lnTo>
                  <a:pt x="71" y="6"/>
                </a:lnTo>
                <a:lnTo>
                  <a:pt x="80" y="3"/>
                </a:lnTo>
                <a:lnTo>
                  <a:pt x="89" y="1"/>
                </a:lnTo>
                <a:lnTo>
                  <a:pt x="99" y="0"/>
                </a:lnTo>
                <a:lnTo>
                  <a:pt x="111" y="0"/>
                </a:lnTo>
                <a:lnTo>
                  <a:pt x="123" y="0"/>
                </a:lnTo>
                <a:lnTo>
                  <a:pt x="134" y="1"/>
                </a:lnTo>
                <a:lnTo>
                  <a:pt x="144" y="3"/>
                </a:lnTo>
                <a:lnTo>
                  <a:pt x="154" y="7"/>
                </a:lnTo>
                <a:lnTo>
                  <a:pt x="164" y="12"/>
                </a:lnTo>
                <a:lnTo>
                  <a:pt x="173" y="17"/>
                </a:lnTo>
                <a:lnTo>
                  <a:pt x="182" y="23"/>
                </a:lnTo>
                <a:lnTo>
                  <a:pt x="190" y="31"/>
                </a:lnTo>
                <a:lnTo>
                  <a:pt x="198" y="39"/>
                </a:lnTo>
                <a:lnTo>
                  <a:pt x="204" y="48"/>
                </a:lnTo>
                <a:lnTo>
                  <a:pt x="209" y="58"/>
                </a:lnTo>
                <a:lnTo>
                  <a:pt x="213" y="69"/>
                </a:lnTo>
                <a:lnTo>
                  <a:pt x="216" y="80"/>
                </a:lnTo>
                <a:lnTo>
                  <a:pt x="219" y="93"/>
                </a:lnTo>
                <a:lnTo>
                  <a:pt x="220" y="105"/>
                </a:lnTo>
                <a:lnTo>
                  <a:pt x="220" y="119"/>
                </a:lnTo>
                <a:lnTo>
                  <a:pt x="220" y="130"/>
                </a:lnTo>
                <a:lnTo>
                  <a:pt x="220" y="140"/>
                </a:lnTo>
                <a:lnTo>
                  <a:pt x="219" y="150"/>
                </a:lnTo>
                <a:lnTo>
                  <a:pt x="218" y="159"/>
                </a:lnTo>
                <a:lnTo>
                  <a:pt x="215" y="167"/>
                </a:lnTo>
                <a:lnTo>
                  <a:pt x="213" y="176"/>
                </a:lnTo>
                <a:lnTo>
                  <a:pt x="210" y="184"/>
                </a:lnTo>
                <a:lnTo>
                  <a:pt x="208" y="190"/>
                </a:lnTo>
                <a:lnTo>
                  <a:pt x="204" y="196"/>
                </a:lnTo>
                <a:lnTo>
                  <a:pt x="199" y="202"/>
                </a:lnTo>
                <a:lnTo>
                  <a:pt x="195" y="208"/>
                </a:lnTo>
                <a:lnTo>
                  <a:pt x="190" y="213"/>
                </a:lnTo>
                <a:lnTo>
                  <a:pt x="185" y="218"/>
                </a:lnTo>
                <a:lnTo>
                  <a:pt x="180" y="222"/>
                </a:lnTo>
                <a:lnTo>
                  <a:pt x="174" y="227"/>
                </a:lnTo>
                <a:lnTo>
                  <a:pt x="168" y="231"/>
                </a:lnTo>
                <a:lnTo>
                  <a:pt x="160" y="233"/>
                </a:lnTo>
                <a:lnTo>
                  <a:pt x="154" y="237"/>
                </a:lnTo>
                <a:lnTo>
                  <a:pt x="147" y="240"/>
                </a:lnTo>
                <a:lnTo>
                  <a:pt x="141" y="241"/>
                </a:lnTo>
                <a:lnTo>
                  <a:pt x="133" y="243"/>
                </a:lnTo>
                <a:lnTo>
                  <a:pt x="126" y="245"/>
                </a:lnTo>
                <a:lnTo>
                  <a:pt x="118" y="245"/>
                </a:lnTo>
                <a:lnTo>
                  <a:pt x="111" y="245"/>
                </a:lnTo>
                <a:lnTo>
                  <a:pt x="98" y="245"/>
                </a:lnTo>
                <a:lnTo>
                  <a:pt x="87" y="243"/>
                </a:lnTo>
                <a:lnTo>
                  <a:pt x="76" y="241"/>
                </a:lnTo>
                <a:lnTo>
                  <a:pt x="66" y="237"/>
                </a:lnTo>
                <a:lnTo>
                  <a:pt x="56" y="232"/>
                </a:lnTo>
                <a:lnTo>
                  <a:pt x="47" y="227"/>
                </a:lnTo>
                <a:lnTo>
                  <a:pt x="38" y="221"/>
                </a:lnTo>
                <a:lnTo>
                  <a:pt x="31" y="213"/>
                </a:lnTo>
                <a:lnTo>
                  <a:pt x="23" y="205"/>
                </a:lnTo>
                <a:lnTo>
                  <a:pt x="17" y="196"/>
                </a:lnTo>
                <a:lnTo>
                  <a:pt x="12" y="186"/>
                </a:lnTo>
                <a:lnTo>
                  <a:pt x="7" y="175"/>
                </a:lnTo>
                <a:lnTo>
                  <a:pt x="5" y="163"/>
                </a:lnTo>
                <a:lnTo>
                  <a:pt x="2" y="150"/>
                </a:lnTo>
                <a:lnTo>
                  <a:pt x="1" y="136"/>
                </a:lnTo>
                <a:lnTo>
                  <a:pt x="0" y="121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5" name="Google Shape;1285;p78"/>
          <p:cNvSpPr/>
          <p:nvPr/>
        </p:nvSpPr>
        <p:spPr>
          <a:xfrm>
            <a:off x="5843588" y="1316236"/>
            <a:ext cx="25003" cy="32147"/>
          </a:xfrm>
          <a:custGeom>
            <a:avLst/>
            <a:gdLst/>
            <a:ahLst/>
            <a:cxnLst/>
            <a:rect l="l" t="t" r="r" b="b"/>
            <a:pathLst>
              <a:path w="139" h="180" extrusionOk="0">
                <a:moveTo>
                  <a:pt x="0" y="89"/>
                </a:moveTo>
                <a:lnTo>
                  <a:pt x="1" y="101"/>
                </a:lnTo>
                <a:lnTo>
                  <a:pt x="1" y="112"/>
                </a:lnTo>
                <a:lnTo>
                  <a:pt x="4" y="121"/>
                </a:lnTo>
                <a:lnTo>
                  <a:pt x="5" y="129"/>
                </a:lnTo>
                <a:lnTo>
                  <a:pt x="7" y="138"/>
                </a:lnTo>
                <a:lnTo>
                  <a:pt x="11" y="145"/>
                </a:lnTo>
                <a:lnTo>
                  <a:pt x="15" y="152"/>
                </a:lnTo>
                <a:lnTo>
                  <a:pt x="20" y="158"/>
                </a:lnTo>
                <a:lnTo>
                  <a:pt x="25" y="163"/>
                </a:lnTo>
                <a:lnTo>
                  <a:pt x="31" y="168"/>
                </a:lnTo>
                <a:lnTo>
                  <a:pt x="36" y="172"/>
                </a:lnTo>
                <a:lnTo>
                  <a:pt x="42" y="174"/>
                </a:lnTo>
                <a:lnTo>
                  <a:pt x="48" y="176"/>
                </a:lnTo>
                <a:lnTo>
                  <a:pt x="56" y="179"/>
                </a:lnTo>
                <a:lnTo>
                  <a:pt x="62" y="180"/>
                </a:lnTo>
                <a:lnTo>
                  <a:pt x="70" y="180"/>
                </a:lnTo>
                <a:lnTo>
                  <a:pt x="77" y="180"/>
                </a:lnTo>
                <a:lnTo>
                  <a:pt x="83" y="179"/>
                </a:lnTo>
                <a:lnTo>
                  <a:pt x="91" y="176"/>
                </a:lnTo>
                <a:lnTo>
                  <a:pt x="97" y="174"/>
                </a:lnTo>
                <a:lnTo>
                  <a:pt x="103" y="172"/>
                </a:lnTo>
                <a:lnTo>
                  <a:pt x="108" y="168"/>
                </a:lnTo>
                <a:lnTo>
                  <a:pt x="114" y="163"/>
                </a:lnTo>
                <a:lnTo>
                  <a:pt x="119" y="158"/>
                </a:lnTo>
                <a:lnTo>
                  <a:pt x="123" y="152"/>
                </a:lnTo>
                <a:lnTo>
                  <a:pt x="128" y="145"/>
                </a:lnTo>
                <a:lnTo>
                  <a:pt x="131" y="138"/>
                </a:lnTo>
                <a:lnTo>
                  <a:pt x="134" y="129"/>
                </a:lnTo>
                <a:lnTo>
                  <a:pt x="136" y="121"/>
                </a:lnTo>
                <a:lnTo>
                  <a:pt x="138" y="111"/>
                </a:lnTo>
                <a:lnTo>
                  <a:pt x="138" y="99"/>
                </a:lnTo>
                <a:lnTo>
                  <a:pt x="139" y="88"/>
                </a:lnTo>
                <a:lnTo>
                  <a:pt x="138" y="78"/>
                </a:lnTo>
                <a:lnTo>
                  <a:pt x="138" y="68"/>
                </a:lnTo>
                <a:lnTo>
                  <a:pt x="136" y="60"/>
                </a:lnTo>
                <a:lnTo>
                  <a:pt x="134" y="51"/>
                </a:lnTo>
                <a:lnTo>
                  <a:pt x="131" y="42"/>
                </a:lnTo>
                <a:lnTo>
                  <a:pt x="128" y="35"/>
                </a:lnTo>
                <a:lnTo>
                  <a:pt x="123" y="29"/>
                </a:lnTo>
                <a:lnTo>
                  <a:pt x="119" y="22"/>
                </a:lnTo>
                <a:lnTo>
                  <a:pt x="114" y="17"/>
                </a:lnTo>
                <a:lnTo>
                  <a:pt x="108" y="12"/>
                </a:lnTo>
                <a:lnTo>
                  <a:pt x="103" y="9"/>
                </a:lnTo>
                <a:lnTo>
                  <a:pt x="97" y="6"/>
                </a:lnTo>
                <a:lnTo>
                  <a:pt x="91" y="4"/>
                </a:lnTo>
                <a:lnTo>
                  <a:pt x="83" y="1"/>
                </a:lnTo>
                <a:lnTo>
                  <a:pt x="77" y="1"/>
                </a:lnTo>
                <a:lnTo>
                  <a:pt x="70" y="0"/>
                </a:lnTo>
                <a:lnTo>
                  <a:pt x="62" y="1"/>
                </a:lnTo>
                <a:lnTo>
                  <a:pt x="56" y="1"/>
                </a:lnTo>
                <a:lnTo>
                  <a:pt x="48" y="4"/>
                </a:lnTo>
                <a:lnTo>
                  <a:pt x="42" y="6"/>
                </a:lnTo>
                <a:lnTo>
                  <a:pt x="36" y="9"/>
                </a:lnTo>
                <a:lnTo>
                  <a:pt x="31" y="12"/>
                </a:lnTo>
                <a:lnTo>
                  <a:pt x="25" y="17"/>
                </a:lnTo>
                <a:lnTo>
                  <a:pt x="20" y="22"/>
                </a:lnTo>
                <a:lnTo>
                  <a:pt x="15" y="29"/>
                </a:lnTo>
                <a:lnTo>
                  <a:pt x="11" y="35"/>
                </a:lnTo>
                <a:lnTo>
                  <a:pt x="7" y="42"/>
                </a:lnTo>
                <a:lnTo>
                  <a:pt x="5" y="51"/>
                </a:lnTo>
                <a:lnTo>
                  <a:pt x="4" y="60"/>
                </a:lnTo>
                <a:lnTo>
                  <a:pt x="1" y="68"/>
                </a:lnTo>
                <a:lnTo>
                  <a:pt x="1" y="80"/>
                </a:lnTo>
                <a:lnTo>
                  <a:pt x="0" y="89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6" name="Google Shape;1286;p78"/>
          <p:cNvSpPr/>
          <p:nvPr/>
        </p:nvSpPr>
        <p:spPr>
          <a:xfrm>
            <a:off x="5884664" y="1310878"/>
            <a:ext cx="33933" cy="42863"/>
          </a:xfrm>
          <a:custGeom>
            <a:avLst/>
            <a:gdLst/>
            <a:ahLst/>
            <a:cxnLst/>
            <a:rect l="l" t="t" r="r" b="b"/>
            <a:pathLst>
              <a:path w="191" h="240" extrusionOk="0">
                <a:moveTo>
                  <a:pt x="0" y="240"/>
                </a:moveTo>
                <a:lnTo>
                  <a:pt x="0" y="5"/>
                </a:lnTo>
                <a:lnTo>
                  <a:pt x="36" y="5"/>
                </a:lnTo>
                <a:lnTo>
                  <a:pt x="36" y="38"/>
                </a:lnTo>
                <a:lnTo>
                  <a:pt x="42" y="30"/>
                </a:lnTo>
                <a:lnTo>
                  <a:pt x="49" y="21"/>
                </a:lnTo>
                <a:lnTo>
                  <a:pt x="58" y="15"/>
                </a:lnTo>
                <a:lnTo>
                  <a:pt x="67" y="8"/>
                </a:lnTo>
                <a:lnTo>
                  <a:pt x="77" y="5"/>
                </a:lnTo>
                <a:lnTo>
                  <a:pt x="87" y="2"/>
                </a:lnTo>
                <a:lnTo>
                  <a:pt x="98" y="0"/>
                </a:lnTo>
                <a:lnTo>
                  <a:pt x="110" y="0"/>
                </a:lnTo>
                <a:lnTo>
                  <a:pt x="115" y="0"/>
                </a:lnTo>
                <a:lnTo>
                  <a:pt x="120" y="0"/>
                </a:lnTo>
                <a:lnTo>
                  <a:pt x="125" y="1"/>
                </a:lnTo>
                <a:lnTo>
                  <a:pt x="130" y="1"/>
                </a:lnTo>
                <a:lnTo>
                  <a:pt x="135" y="2"/>
                </a:lnTo>
                <a:lnTo>
                  <a:pt x="140" y="3"/>
                </a:lnTo>
                <a:lnTo>
                  <a:pt x="145" y="5"/>
                </a:lnTo>
                <a:lnTo>
                  <a:pt x="149" y="7"/>
                </a:lnTo>
                <a:lnTo>
                  <a:pt x="154" y="8"/>
                </a:lnTo>
                <a:lnTo>
                  <a:pt x="158" y="11"/>
                </a:lnTo>
                <a:lnTo>
                  <a:pt x="161" y="13"/>
                </a:lnTo>
                <a:lnTo>
                  <a:pt x="165" y="16"/>
                </a:lnTo>
                <a:lnTo>
                  <a:pt x="169" y="18"/>
                </a:lnTo>
                <a:lnTo>
                  <a:pt x="171" y="21"/>
                </a:lnTo>
                <a:lnTo>
                  <a:pt x="174" y="25"/>
                </a:lnTo>
                <a:lnTo>
                  <a:pt x="176" y="27"/>
                </a:lnTo>
                <a:lnTo>
                  <a:pt x="179" y="31"/>
                </a:lnTo>
                <a:lnTo>
                  <a:pt x="180" y="33"/>
                </a:lnTo>
                <a:lnTo>
                  <a:pt x="183" y="37"/>
                </a:lnTo>
                <a:lnTo>
                  <a:pt x="184" y="41"/>
                </a:lnTo>
                <a:lnTo>
                  <a:pt x="185" y="44"/>
                </a:lnTo>
                <a:lnTo>
                  <a:pt x="186" y="48"/>
                </a:lnTo>
                <a:lnTo>
                  <a:pt x="188" y="52"/>
                </a:lnTo>
                <a:lnTo>
                  <a:pt x="189" y="57"/>
                </a:lnTo>
                <a:lnTo>
                  <a:pt x="189" y="59"/>
                </a:lnTo>
                <a:lnTo>
                  <a:pt x="190" y="63"/>
                </a:lnTo>
                <a:lnTo>
                  <a:pt x="190" y="67"/>
                </a:lnTo>
                <a:lnTo>
                  <a:pt x="190" y="72"/>
                </a:lnTo>
                <a:lnTo>
                  <a:pt x="190" y="77"/>
                </a:lnTo>
                <a:lnTo>
                  <a:pt x="191" y="83"/>
                </a:lnTo>
                <a:lnTo>
                  <a:pt x="191" y="88"/>
                </a:lnTo>
                <a:lnTo>
                  <a:pt x="191" y="95"/>
                </a:lnTo>
                <a:lnTo>
                  <a:pt x="191" y="240"/>
                </a:lnTo>
                <a:lnTo>
                  <a:pt x="151" y="240"/>
                </a:lnTo>
                <a:lnTo>
                  <a:pt x="151" y="97"/>
                </a:lnTo>
                <a:lnTo>
                  <a:pt x="150" y="90"/>
                </a:lnTo>
                <a:lnTo>
                  <a:pt x="150" y="85"/>
                </a:lnTo>
                <a:lnTo>
                  <a:pt x="150" y="80"/>
                </a:lnTo>
                <a:lnTo>
                  <a:pt x="150" y="76"/>
                </a:lnTo>
                <a:lnTo>
                  <a:pt x="149" y="71"/>
                </a:lnTo>
                <a:lnTo>
                  <a:pt x="148" y="67"/>
                </a:lnTo>
                <a:lnTo>
                  <a:pt x="148" y="63"/>
                </a:lnTo>
                <a:lnTo>
                  <a:pt x="146" y="61"/>
                </a:lnTo>
                <a:lnTo>
                  <a:pt x="145" y="57"/>
                </a:lnTo>
                <a:lnTo>
                  <a:pt x="144" y="54"/>
                </a:lnTo>
                <a:lnTo>
                  <a:pt x="141" y="52"/>
                </a:lnTo>
                <a:lnTo>
                  <a:pt x="140" y="49"/>
                </a:lnTo>
                <a:lnTo>
                  <a:pt x="138" y="47"/>
                </a:lnTo>
                <a:lnTo>
                  <a:pt x="135" y="44"/>
                </a:lnTo>
                <a:lnTo>
                  <a:pt x="133" y="43"/>
                </a:lnTo>
                <a:lnTo>
                  <a:pt x="130" y="41"/>
                </a:lnTo>
                <a:lnTo>
                  <a:pt x="127" y="39"/>
                </a:lnTo>
                <a:lnTo>
                  <a:pt x="124" y="38"/>
                </a:lnTo>
                <a:lnTo>
                  <a:pt x="120" y="37"/>
                </a:lnTo>
                <a:lnTo>
                  <a:pt x="117" y="36"/>
                </a:lnTo>
                <a:lnTo>
                  <a:pt x="113" y="34"/>
                </a:lnTo>
                <a:lnTo>
                  <a:pt x="109" y="34"/>
                </a:lnTo>
                <a:lnTo>
                  <a:pt x="105" y="34"/>
                </a:lnTo>
                <a:lnTo>
                  <a:pt x="102" y="33"/>
                </a:lnTo>
                <a:lnTo>
                  <a:pt x="95" y="34"/>
                </a:lnTo>
                <a:lnTo>
                  <a:pt x="89" y="34"/>
                </a:lnTo>
                <a:lnTo>
                  <a:pt x="84" y="36"/>
                </a:lnTo>
                <a:lnTo>
                  <a:pt x="78" y="38"/>
                </a:lnTo>
                <a:lnTo>
                  <a:pt x="73" y="41"/>
                </a:lnTo>
                <a:lnTo>
                  <a:pt x="68" y="43"/>
                </a:lnTo>
                <a:lnTo>
                  <a:pt x="63" y="46"/>
                </a:lnTo>
                <a:lnTo>
                  <a:pt x="58" y="49"/>
                </a:lnTo>
                <a:lnTo>
                  <a:pt x="53" y="54"/>
                </a:lnTo>
                <a:lnTo>
                  <a:pt x="49" y="59"/>
                </a:lnTo>
                <a:lnTo>
                  <a:pt x="47" y="67"/>
                </a:lnTo>
                <a:lnTo>
                  <a:pt x="44" y="73"/>
                </a:lnTo>
                <a:lnTo>
                  <a:pt x="42" y="82"/>
                </a:lnTo>
                <a:lnTo>
                  <a:pt x="41" y="90"/>
                </a:lnTo>
                <a:lnTo>
                  <a:pt x="39" y="100"/>
                </a:lnTo>
                <a:lnTo>
                  <a:pt x="39" y="112"/>
                </a:lnTo>
                <a:lnTo>
                  <a:pt x="39" y="240"/>
                </a:lnTo>
                <a:lnTo>
                  <a:pt x="0" y="240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7" name="Google Shape;1287;p78"/>
          <p:cNvSpPr/>
          <p:nvPr/>
        </p:nvSpPr>
        <p:spPr>
          <a:xfrm>
            <a:off x="5926634" y="1295698"/>
            <a:ext cx="36611" cy="58936"/>
          </a:xfrm>
          <a:custGeom>
            <a:avLst/>
            <a:gdLst/>
            <a:ahLst/>
            <a:cxnLst/>
            <a:rect l="l" t="t" r="r" b="b"/>
            <a:pathLst>
              <a:path w="204" h="330" extrusionOk="0">
                <a:moveTo>
                  <a:pt x="167" y="325"/>
                </a:moveTo>
                <a:lnTo>
                  <a:pt x="167" y="295"/>
                </a:lnTo>
                <a:lnTo>
                  <a:pt x="162" y="303"/>
                </a:lnTo>
                <a:lnTo>
                  <a:pt x="155" y="310"/>
                </a:lnTo>
                <a:lnTo>
                  <a:pt x="147" y="316"/>
                </a:lnTo>
                <a:lnTo>
                  <a:pt x="140" y="321"/>
                </a:lnTo>
                <a:lnTo>
                  <a:pt x="131" y="325"/>
                </a:lnTo>
                <a:lnTo>
                  <a:pt x="122" y="328"/>
                </a:lnTo>
                <a:lnTo>
                  <a:pt x="112" y="330"/>
                </a:lnTo>
                <a:lnTo>
                  <a:pt x="101" y="330"/>
                </a:lnTo>
                <a:lnTo>
                  <a:pt x="95" y="330"/>
                </a:lnTo>
                <a:lnTo>
                  <a:pt x="87" y="330"/>
                </a:lnTo>
                <a:lnTo>
                  <a:pt x="81" y="328"/>
                </a:lnTo>
                <a:lnTo>
                  <a:pt x="75" y="326"/>
                </a:lnTo>
                <a:lnTo>
                  <a:pt x="69" y="323"/>
                </a:lnTo>
                <a:lnTo>
                  <a:pt x="63" y="321"/>
                </a:lnTo>
                <a:lnTo>
                  <a:pt x="56" y="318"/>
                </a:lnTo>
                <a:lnTo>
                  <a:pt x="50" y="315"/>
                </a:lnTo>
                <a:lnTo>
                  <a:pt x="44" y="311"/>
                </a:lnTo>
                <a:lnTo>
                  <a:pt x="39" y="306"/>
                </a:lnTo>
                <a:lnTo>
                  <a:pt x="34" y="301"/>
                </a:lnTo>
                <a:lnTo>
                  <a:pt x="29" y="296"/>
                </a:lnTo>
                <a:lnTo>
                  <a:pt x="25" y="290"/>
                </a:lnTo>
                <a:lnTo>
                  <a:pt x="20" y="285"/>
                </a:lnTo>
                <a:lnTo>
                  <a:pt x="16" y="277"/>
                </a:lnTo>
                <a:lnTo>
                  <a:pt x="14" y="271"/>
                </a:lnTo>
                <a:lnTo>
                  <a:pt x="10" y="264"/>
                </a:lnTo>
                <a:lnTo>
                  <a:pt x="8" y="256"/>
                </a:lnTo>
                <a:lnTo>
                  <a:pt x="5" y="249"/>
                </a:lnTo>
                <a:lnTo>
                  <a:pt x="4" y="241"/>
                </a:lnTo>
                <a:lnTo>
                  <a:pt x="3" y="234"/>
                </a:lnTo>
                <a:lnTo>
                  <a:pt x="2" y="225"/>
                </a:lnTo>
                <a:lnTo>
                  <a:pt x="0" y="216"/>
                </a:lnTo>
                <a:lnTo>
                  <a:pt x="0" y="208"/>
                </a:lnTo>
                <a:lnTo>
                  <a:pt x="0" y="199"/>
                </a:lnTo>
                <a:lnTo>
                  <a:pt x="2" y="190"/>
                </a:lnTo>
                <a:lnTo>
                  <a:pt x="2" y="182"/>
                </a:lnTo>
                <a:lnTo>
                  <a:pt x="3" y="174"/>
                </a:lnTo>
                <a:lnTo>
                  <a:pt x="5" y="165"/>
                </a:lnTo>
                <a:lnTo>
                  <a:pt x="7" y="158"/>
                </a:lnTo>
                <a:lnTo>
                  <a:pt x="9" y="151"/>
                </a:lnTo>
                <a:lnTo>
                  <a:pt x="13" y="143"/>
                </a:lnTo>
                <a:lnTo>
                  <a:pt x="15" y="137"/>
                </a:lnTo>
                <a:lnTo>
                  <a:pt x="19" y="129"/>
                </a:lnTo>
                <a:lnTo>
                  <a:pt x="23" y="124"/>
                </a:lnTo>
                <a:lnTo>
                  <a:pt x="26" y="118"/>
                </a:lnTo>
                <a:lnTo>
                  <a:pt x="31" y="113"/>
                </a:lnTo>
                <a:lnTo>
                  <a:pt x="36" y="108"/>
                </a:lnTo>
                <a:lnTo>
                  <a:pt x="41" y="103"/>
                </a:lnTo>
                <a:lnTo>
                  <a:pt x="48" y="100"/>
                </a:lnTo>
                <a:lnTo>
                  <a:pt x="54" y="96"/>
                </a:lnTo>
                <a:lnTo>
                  <a:pt x="60" y="93"/>
                </a:lnTo>
                <a:lnTo>
                  <a:pt x="66" y="91"/>
                </a:lnTo>
                <a:lnTo>
                  <a:pt x="73" y="88"/>
                </a:lnTo>
                <a:lnTo>
                  <a:pt x="79" y="86"/>
                </a:lnTo>
                <a:lnTo>
                  <a:pt x="86" y="85"/>
                </a:lnTo>
                <a:lnTo>
                  <a:pt x="92" y="85"/>
                </a:lnTo>
                <a:lnTo>
                  <a:pt x="100" y="85"/>
                </a:lnTo>
                <a:lnTo>
                  <a:pt x="105" y="85"/>
                </a:lnTo>
                <a:lnTo>
                  <a:pt x="110" y="85"/>
                </a:lnTo>
                <a:lnTo>
                  <a:pt x="115" y="86"/>
                </a:lnTo>
                <a:lnTo>
                  <a:pt x="120" y="86"/>
                </a:lnTo>
                <a:lnTo>
                  <a:pt x="125" y="88"/>
                </a:lnTo>
                <a:lnTo>
                  <a:pt x="130" y="90"/>
                </a:lnTo>
                <a:lnTo>
                  <a:pt x="134" y="91"/>
                </a:lnTo>
                <a:lnTo>
                  <a:pt x="137" y="93"/>
                </a:lnTo>
                <a:lnTo>
                  <a:pt x="142" y="96"/>
                </a:lnTo>
                <a:lnTo>
                  <a:pt x="146" y="98"/>
                </a:lnTo>
                <a:lnTo>
                  <a:pt x="150" y="101"/>
                </a:lnTo>
                <a:lnTo>
                  <a:pt x="153" y="103"/>
                </a:lnTo>
                <a:lnTo>
                  <a:pt x="156" y="107"/>
                </a:lnTo>
                <a:lnTo>
                  <a:pt x="160" y="110"/>
                </a:lnTo>
                <a:lnTo>
                  <a:pt x="162" y="113"/>
                </a:lnTo>
                <a:lnTo>
                  <a:pt x="165" y="117"/>
                </a:lnTo>
                <a:lnTo>
                  <a:pt x="165" y="0"/>
                </a:lnTo>
                <a:lnTo>
                  <a:pt x="204" y="0"/>
                </a:lnTo>
                <a:lnTo>
                  <a:pt x="204" y="325"/>
                </a:lnTo>
                <a:lnTo>
                  <a:pt x="167" y="325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8" name="Google Shape;1288;p78"/>
          <p:cNvSpPr/>
          <p:nvPr/>
        </p:nvSpPr>
        <p:spPr>
          <a:xfrm>
            <a:off x="5933778" y="1316236"/>
            <a:ext cx="23217" cy="32147"/>
          </a:xfrm>
          <a:custGeom>
            <a:avLst/>
            <a:gdLst/>
            <a:ahLst/>
            <a:cxnLst/>
            <a:rect l="l" t="t" r="r" b="b"/>
            <a:pathLst>
              <a:path w="127" h="180" extrusionOk="0">
                <a:moveTo>
                  <a:pt x="0" y="91"/>
                </a:moveTo>
                <a:lnTo>
                  <a:pt x="0" y="101"/>
                </a:lnTo>
                <a:lnTo>
                  <a:pt x="2" y="112"/>
                </a:lnTo>
                <a:lnTo>
                  <a:pt x="3" y="121"/>
                </a:lnTo>
                <a:lnTo>
                  <a:pt x="5" y="129"/>
                </a:lnTo>
                <a:lnTo>
                  <a:pt x="8" y="138"/>
                </a:lnTo>
                <a:lnTo>
                  <a:pt x="12" y="145"/>
                </a:lnTo>
                <a:lnTo>
                  <a:pt x="15" y="152"/>
                </a:lnTo>
                <a:lnTo>
                  <a:pt x="19" y="158"/>
                </a:lnTo>
                <a:lnTo>
                  <a:pt x="24" y="163"/>
                </a:lnTo>
                <a:lnTo>
                  <a:pt x="29" y="168"/>
                </a:lnTo>
                <a:lnTo>
                  <a:pt x="35" y="172"/>
                </a:lnTo>
                <a:lnTo>
                  <a:pt x="40" y="174"/>
                </a:lnTo>
                <a:lnTo>
                  <a:pt x="46" y="176"/>
                </a:lnTo>
                <a:lnTo>
                  <a:pt x="51" y="179"/>
                </a:lnTo>
                <a:lnTo>
                  <a:pt x="58" y="180"/>
                </a:lnTo>
                <a:lnTo>
                  <a:pt x="65" y="180"/>
                </a:lnTo>
                <a:lnTo>
                  <a:pt x="71" y="180"/>
                </a:lnTo>
                <a:lnTo>
                  <a:pt x="78" y="179"/>
                </a:lnTo>
                <a:lnTo>
                  <a:pt x="83" y="178"/>
                </a:lnTo>
                <a:lnTo>
                  <a:pt x="89" y="175"/>
                </a:lnTo>
                <a:lnTo>
                  <a:pt x="94" y="172"/>
                </a:lnTo>
                <a:lnTo>
                  <a:pt x="99" y="168"/>
                </a:lnTo>
                <a:lnTo>
                  <a:pt x="104" y="164"/>
                </a:lnTo>
                <a:lnTo>
                  <a:pt x="109" y="159"/>
                </a:lnTo>
                <a:lnTo>
                  <a:pt x="114" y="153"/>
                </a:lnTo>
                <a:lnTo>
                  <a:pt x="117" y="147"/>
                </a:lnTo>
                <a:lnTo>
                  <a:pt x="120" y="139"/>
                </a:lnTo>
                <a:lnTo>
                  <a:pt x="122" y="132"/>
                </a:lnTo>
                <a:lnTo>
                  <a:pt x="125" y="123"/>
                </a:lnTo>
                <a:lnTo>
                  <a:pt x="126" y="114"/>
                </a:lnTo>
                <a:lnTo>
                  <a:pt x="127" y="104"/>
                </a:lnTo>
                <a:lnTo>
                  <a:pt x="127" y="93"/>
                </a:lnTo>
                <a:lnTo>
                  <a:pt x="127" y="82"/>
                </a:lnTo>
                <a:lnTo>
                  <a:pt x="126" y="71"/>
                </a:lnTo>
                <a:lnTo>
                  <a:pt x="125" y="61"/>
                </a:lnTo>
                <a:lnTo>
                  <a:pt x="122" y="52"/>
                </a:lnTo>
                <a:lnTo>
                  <a:pt x="120" y="44"/>
                </a:lnTo>
                <a:lnTo>
                  <a:pt x="116" y="36"/>
                </a:lnTo>
                <a:lnTo>
                  <a:pt x="112" y="29"/>
                </a:lnTo>
                <a:lnTo>
                  <a:pt x="109" y="22"/>
                </a:lnTo>
                <a:lnTo>
                  <a:pt x="104" y="17"/>
                </a:lnTo>
                <a:lnTo>
                  <a:pt x="99" y="12"/>
                </a:lnTo>
                <a:lnTo>
                  <a:pt x="94" y="9"/>
                </a:lnTo>
                <a:lnTo>
                  <a:pt x="88" y="6"/>
                </a:lnTo>
                <a:lnTo>
                  <a:pt x="83" y="4"/>
                </a:lnTo>
                <a:lnTo>
                  <a:pt x="76" y="1"/>
                </a:lnTo>
                <a:lnTo>
                  <a:pt x="69" y="1"/>
                </a:lnTo>
                <a:lnTo>
                  <a:pt x="63" y="0"/>
                </a:lnTo>
                <a:lnTo>
                  <a:pt x="56" y="0"/>
                </a:lnTo>
                <a:lnTo>
                  <a:pt x="50" y="1"/>
                </a:lnTo>
                <a:lnTo>
                  <a:pt x="44" y="4"/>
                </a:lnTo>
                <a:lnTo>
                  <a:pt x="38" y="6"/>
                </a:lnTo>
                <a:lnTo>
                  <a:pt x="33" y="9"/>
                </a:lnTo>
                <a:lnTo>
                  <a:pt x="28" y="12"/>
                </a:lnTo>
                <a:lnTo>
                  <a:pt x="23" y="17"/>
                </a:lnTo>
                <a:lnTo>
                  <a:pt x="18" y="22"/>
                </a:lnTo>
                <a:lnTo>
                  <a:pt x="14" y="27"/>
                </a:lnTo>
                <a:lnTo>
                  <a:pt x="10" y="35"/>
                </a:lnTo>
                <a:lnTo>
                  <a:pt x="8" y="42"/>
                </a:lnTo>
                <a:lnTo>
                  <a:pt x="5" y="50"/>
                </a:lnTo>
                <a:lnTo>
                  <a:pt x="3" y="58"/>
                </a:lnTo>
                <a:lnTo>
                  <a:pt x="2" y="68"/>
                </a:lnTo>
                <a:lnTo>
                  <a:pt x="0" y="80"/>
                </a:lnTo>
                <a:lnTo>
                  <a:pt x="0" y="91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9" name="Google Shape;1289;p78"/>
          <p:cNvSpPr/>
          <p:nvPr/>
        </p:nvSpPr>
        <p:spPr>
          <a:xfrm>
            <a:off x="5974854" y="1295698"/>
            <a:ext cx="7144" cy="8036"/>
          </a:xfrm>
          <a:prstGeom prst="rect">
            <a:avLst/>
          </a:prstGeom>
          <a:noFill/>
          <a:ln w="9525" cap="flat" cmpd="sng">
            <a:solidFill>
              <a:srgbClr val="1F1A1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90" name="Google Shape;1290;p78"/>
          <p:cNvSpPr/>
          <p:nvPr/>
        </p:nvSpPr>
        <p:spPr>
          <a:xfrm>
            <a:off x="5974854" y="1311772"/>
            <a:ext cx="7144" cy="41969"/>
          </a:xfrm>
          <a:prstGeom prst="rect">
            <a:avLst/>
          </a:prstGeom>
          <a:noFill/>
          <a:ln w="9525" cap="flat" cmpd="sng">
            <a:solidFill>
              <a:srgbClr val="1F1A1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91" name="Google Shape;1291;p78"/>
          <p:cNvSpPr/>
          <p:nvPr/>
        </p:nvSpPr>
        <p:spPr>
          <a:xfrm>
            <a:off x="5988249" y="1296591"/>
            <a:ext cx="20539" cy="57150"/>
          </a:xfrm>
          <a:custGeom>
            <a:avLst/>
            <a:gdLst/>
            <a:ahLst/>
            <a:cxnLst/>
            <a:rect l="l" t="t" r="r" b="b"/>
            <a:pathLst>
              <a:path w="115" h="320" extrusionOk="0">
                <a:moveTo>
                  <a:pt x="109" y="281"/>
                </a:moveTo>
                <a:lnTo>
                  <a:pt x="115" y="317"/>
                </a:lnTo>
                <a:lnTo>
                  <a:pt x="111" y="317"/>
                </a:lnTo>
                <a:lnTo>
                  <a:pt x="106" y="318"/>
                </a:lnTo>
                <a:lnTo>
                  <a:pt x="103" y="318"/>
                </a:lnTo>
                <a:lnTo>
                  <a:pt x="99" y="319"/>
                </a:lnTo>
                <a:lnTo>
                  <a:pt x="95" y="319"/>
                </a:lnTo>
                <a:lnTo>
                  <a:pt x="91" y="319"/>
                </a:lnTo>
                <a:lnTo>
                  <a:pt x="88" y="319"/>
                </a:lnTo>
                <a:lnTo>
                  <a:pt x="85" y="320"/>
                </a:lnTo>
                <a:lnTo>
                  <a:pt x="80" y="319"/>
                </a:lnTo>
                <a:lnTo>
                  <a:pt x="75" y="319"/>
                </a:lnTo>
                <a:lnTo>
                  <a:pt x="70" y="319"/>
                </a:lnTo>
                <a:lnTo>
                  <a:pt x="65" y="318"/>
                </a:lnTo>
                <a:lnTo>
                  <a:pt x="61" y="317"/>
                </a:lnTo>
                <a:lnTo>
                  <a:pt x="58" y="315"/>
                </a:lnTo>
                <a:lnTo>
                  <a:pt x="54" y="314"/>
                </a:lnTo>
                <a:lnTo>
                  <a:pt x="51" y="313"/>
                </a:lnTo>
                <a:lnTo>
                  <a:pt x="48" y="312"/>
                </a:lnTo>
                <a:lnTo>
                  <a:pt x="45" y="309"/>
                </a:lnTo>
                <a:lnTo>
                  <a:pt x="43" y="307"/>
                </a:lnTo>
                <a:lnTo>
                  <a:pt x="42" y="305"/>
                </a:lnTo>
                <a:lnTo>
                  <a:pt x="39" y="303"/>
                </a:lnTo>
                <a:lnTo>
                  <a:pt x="37" y="300"/>
                </a:lnTo>
                <a:lnTo>
                  <a:pt x="35" y="298"/>
                </a:lnTo>
                <a:lnTo>
                  <a:pt x="34" y="294"/>
                </a:lnTo>
                <a:lnTo>
                  <a:pt x="33" y="292"/>
                </a:lnTo>
                <a:lnTo>
                  <a:pt x="32" y="288"/>
                </a:lnTo>
                <a:lnTo>
                  <a:pt x="32" y="283"/>
                </a:lnTo>
                <a:lnTo>
                  <a:pt x="30" y="278"/>
                </a:lnTo>
                <a:lnTo>
                  <a:pt x="30" y="272"/>
                </a:lnTo>
                <a:lnTo>
                  <a:pt x="29" y="264"/>
                </a:lnTo>
                <a:lnTo>
                  <a:pt x="29" y="257"/>
                </a:lnTo>
                <a:lnTo>
                  <a:pt x="29" y="248"/>
                </a:lnTo>
                <a:lnTo>
                  <a:pt x="29" y="113"/>
                </a:lnTo>
                <a:lnTo>
                  <a:pt x="0" y="113"/>
                </a:lnTo>
                <a:lnTo>
                  <a:pt x="0" y="82"/>
                </a:lnTo>
                <a:lnTo>
                  <a:pt x="29" y="82"/>
                </a:lnTo>
                <a:lnTo>
                  <a:pt x="29" y="23"/>
                </a:lnTo>
                <a:lnTo>
                  <a:pt x="69" y="0"/>
                </a:lnTo>
                <a:lnTo>
                  <a:pt x="69" y="82"/>
                </a:lnTo>
                <a:lnTo>
                  <a:pt x="109" y="82"/>
                </a:lnTo>
                <a:lnTo>
                  <a:pt x="109" y="113"/>
                </a:lnTo>
                <a:lnTo>
                  <a:pt x="69" y="113"/>
                </a:lnTo>
                <a:lnTo>
                  <a:pt x="69" y="249"/>
                </a:lnTo>
                <a:lnTo>
                  <a:pt x="69" y="254"/>
                </a:lnTo>
                <a:lnTo>
                  <a:pt x="69" y="258"/>
                </a:lnTo>
                <a:lnTo>
                  <a:pt x="69" y="261"/>
                </a:lnTo>
                <a:lnTo>
                  <a:pt x="70" y="264"/>
                </a:lnTo>
                <a:lnTo>
                  <a:pt x="70" y="267"/>
                </a:lnTo>
                <a:lnTo>
                  <a:pt x="70" y="268"/>
                </a:lnTo>
                <a:lnTo>
                  <a:pt x="70" y="271"/>
                </a:lnTo>
                <a:lnTo>
                  <a:pt x="71" y="272"/>
                </a:lnTo>
                <a:lnTo>
                  <a:pt x="71" y="273"/>
                </a:lnTo>
                <a:lnTo>
                  <a:pt x="73" y="274"/>
                </a:lnTo>
                <a:lnTo>
                  <a:pt x="73" y="276"/>
                </a:lnTo>
                <a:lnTo>
                  <a:pt x="74" y="277"/>
                </a:lnTo>
                <a:lnTo>
                  <a:pt x="75" y="277"/>
                </a:lnTo>
                <a:lnTo>
                  <a:pt x="76" y="278"/>
                </a:lnTo>
                <a:lnTo>
                  <a:pt x="76" y="279"/>
                </a:lnTo>
                <a:lnTo>
                  <a:pt x="78" y="279"/>
                </a:lnTo>
                <a:lnTo>
                  <a:pt x="79" y="281"/>
                </a:lnTo>
                <a:lnTo>
                  <a:pt x="80" y="281"/>
                </a:lnTo>
                <a:lnTo>
                  <a:pt x="83" y="282"/>
                </a:lnTo>
                <a:lnTo>
                  <a:pt x="84" y="282"/>
                </a:lnTo>
                <a:lnTo>
                  <a:pt x="85" y="282"/>
                </a:lnTo>
                <a:lnTo>
                  <a:pt x="88" y="282"/>
                </a:lnTo>
                <a:lnTo>
                  <a:pt x="90" y="283"/>
                </a:lnTo>
                <a:lnTo>
                  <a:pt x="91" y="283"/>
                </a:lnTo>
                <a:lnTo>
                  <a:pt x="94" y="283"/>
                </a:lnTo>
                <a:lnTo>
                  <a:pt x="95" y="283"/>
                </a:lnTo>
                <a:lnTo>
                  <a:pt x="98" y="282"/>
                </a:lnTo>
                <a:lnTo>
                  <a:pt x="99" y="282"/>
                </a:lnTo>
                <a:lnTo>
                  <a:pt x="101" y="282"/>
                </a:lnTo>
                <a:lnTo>
                  <a:pt x="104" y="282"/>
                </a:lnTo>
                <a:lnTo>
                  <a:pt x="106" y="282"/>
                </a:lnTo>
                <a:lnTo>
                  <a:pt x="109" y="281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2" name="Google Shape;1292;p78"/>
          <p:cNvSpPr/>
          <p:nvPr/>
        </p:nvSpPr>
        <p:spPr>
          <a:xfrm>
            <a:off x="6015037" y="1295698"/>
            <a:ext cx="7144" cy="8036"/>
          </a:xfrm>
          <a:prstGeom prst="rect">
            <a:avLst/>
          </a:prstGeom>
          <a:noFill/>
          <a:ln w="9525" cap="flat" cmpd="sng">
            <a:solidFill>
              <a:srgbClr val="1F1A1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93" name="Google Shape;1293;p78"/>
          <p:cNvSpPr/>
          <p:nvPr/>
        </p:nvSpPr>
        <p:spPr>
          <a:xfrm>
            <a:off x="6015037" y="1311772"/>
            <a:ext cx="7144" cy="41969"/>
          </a:xfrm>
          <a:prstGeom prst="rect">
            <a:avLst/>
          </a:prstGeom>
          <a:noFill/>
          <a:ln w="9525" cap="flat" cmpd="sng">
            <a:solidFill>
              <a:srgbClr val="1F1A1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94" name="Google Shape;1294;p78"/>
          <p:cNvSpPr/>
          <p:nvPr/>
        </p:nvSpPr>
        <p:spPr>
          <a:xfrm>
            <a:off x="6030218" y="1310878"/>
            <a:ext cx="39291" cy="43756"/>
          </a:xfrm>
          <a:custGeom>
            <a:avLst/>
            <a:gdLst/>
            <a:ahLst/>
            <a:cxnLst/>
            <a:rect l="l" t="t" r="r" b="b"/>
            <a:pathLst>
              <a:path w="221" h="245" extrusionOk="0">
                <a:moveTo>
                  <a:pt x="0" y="121"/>
                </a:moveTo>
                <a:lnTo>
                  <a:pt x="0" y="107"/>
                </a:lnTo>
                <a:lnTo>
                  <a:pt x="3" y="92"/>
                </a:lnTo>
                <a:lnTo>
                  <a:pt x="5" y="78"/>
                </a:lnTo>
                <a:lnTo>
                  <a:pt x="9" y="66"/>
                </a:lnTo>
                <a:lnTo>
                  <a:pt x="14" y="53"/>
                </a:lnTo>
                <a:lnTo>
                  <a:pt x="20" y="43"/>
                </a:lnTo>
                <a:lnTo>
                  <a:pt x="28" y="33"/>
                </a:lnTo>
                <a:lnTo>
                  <a:pt x="37" y="26"/>
                </a:lnTo>
                <a:lnTo>
                  <a:pt x="44" y="20"/>
                </a:lnTo>
                <a:lnTo>
                  <a:pt x="53" y="15"/>
                </a:lnTo>
                <a:lnTo>
                  <a:pt x="61" y="10"/>
                </a:lnTo>
                <a:lnTo>
                  <a:pt x="70" y="6"/>
                </a:lnTo>
                <a:lnTo>
                  <a:pt x="80" y="3"/>
                </a:lnTo>
                <a:lnTo>
                  <a:pt x="90" y="1"/>
                </a:lnTo>
                <a:lnTo>
                  <a:pt x="100" y="0"/>
                </a:lnTo>
                <a:lnTo>
                  <a:pt x="110" y="0"/>
                </a:lnTo>
                <a:lnTo>
                  <a:pt x="122" y="0"/>
                </a:lnTo>
                <a:lnTo>
                  <a:pt x="134" y="1"/>
                </a:lnTo>
                <a:lnTo>
                  <a:pt x="145" y="3"/>
                </a:lnTo>
                <a:lnTo>
                  <a:pt x="155" y="7"/>
                </a:lnTo>
                <a:lnTo>
                  <a:pt x="165" y="12"/>
                </a:lnTo>
                <a:lnTo>
                  <a:pt x="174" y="17"/>
                </a:lnTo>
                <a:lnTo>
                  <a:pt x="182" y="23"/>
                </a:lnTo>
                <a:lnTo>
                  <a:pt x="190" y="31"/>
                </a:lnTo>
                <a:lnTo>
                  <a:pt x="197" y="39"/>
                </a:lnTo>
                <a:lnTo>
                  <a:pt x="203" y="48"/>
                </a:lnTo>
                <a:lnTo>
                  <a:pt x="208" y="58"/>
                </a:lnTo>
                <a:lnTo>
                  <a:pt x="213" y="69"/>
                </a:lnTo>
                <a:lnTo>
                  <a:pt x="216" y="80"/>
                </a:lnTo>
                <a:lnTo>
                  <a:pt x="218" y="93"/>
                </a:lnTo>
                <a:lnTo>
                  <a:pt x="220" y="105"/>
                </a:lnTo>
                <a:lnTo>
                  <a:pt x="221" y="119"/>
                </a:lnTo>
                <a:lnTo>
                  <a:pt x="221" y="130"/>
                </a:lnTo>
                <a:lnTo>
                  <a:pt x="220" y="140"/>
                </a:lnTo>
                <a:lnTo>
                  <a:pt x="218" y="150"/>
                </a:lnTo>
                <a:lnTo>
                  <a:pt x="217" y="159"/>
                </a:lnTo>
                <a:lnTo>
                  <a:pt x="216" y="167"/>
                </a:lnTo>
                <a:lnTo>
                  <a:pt x="213" y="176"/>
                </a:lnTo>
                <a:lnTo>
                  <a:pt x="210" y="184"/>
                </a:lnTo>
                <a:lnTo>
                  <a:pt x="207" y="190"/>
                </a:lnTo>
                <a:lnTo>
                  <a:pt x="203" y="196"/>
                </a:lnTo>
                <a:lnTo>
                  <a:pt x="200" y="202"/>
                </a:lnTo>
                <a:lnTo>
                  <a:pt x="195" y="208"/>
                </a:lnTo>
                <a:lnTo>
                  <a:pt x="190" y="213"/>
                </a:lnTo>
                <a:lnTo>
                  <a:pt x="185" y="218"/>
                </a:lnTo>
                <a:lnTo>
                  <a:pt x="180" y="222"/>
                </a:lnTo>
                <a:lnTo>
                  <a:pt x="174" y="227"/>
                </a:lnTo>
                <a:lnTo>
                  <a:pt x="167" y="231"/>
                </a:lnTo>
                <a:lnTo>
                  <a:pt x="161" y="233"/>
                </a:lnTo>
                <a:lnTo>
                  <a:pt x="154" y="237"/>
                </a:lnTo>
                <a:lnTo>
                  <a:pt x="147" y="240"/>
                </a:lnTo>
                <a:lnTo>
                  <a:pt x="140" y="241"/>
                </a:lnTo>
                <a:lnTo>
                  <a:pt x="132" y="243"/>
                </a:lnTo>
                <a:lnTo>
                  <a:pt x="126" y="245"/>
                </a:lnTo>
                <a:lnTo>
                  <a:pt x="119" y="245"/>
                </a:lnTo>
                <a:lnTo>
                  <a:pt x="110" y="245"/>
                </a:lnTo>
                <a:lnTo>
                  <a:pt x="99" y="245"/>
                </a:lnTo>
                <a:lnTo>
                  <a:pt x="88" y="243"/>
                </a:lnTo>
                <a:lnTo>
                  <a:pt x="76" y="241"/>
                </a:lnTo>
                <a:lnTo>
                  <a:pt x="66" y="237"/>
                </a:lnTo>
                <a:lnTo>
                  <a:pt x="57" y="232"/>
                </a:lnTo>
                <a:lnTo>
                  <a:pt x="47" y="227"/>
                </a:lnTo>
                <a:lnTo>
                  <a:pt x="39" y="221"/>
                </a:lnTo>
                <a:lnTo>
                  <a:pt x="30" y="213"/>
                </a:lnTo>
                <a:lnTo>
                  <a:pt x="23" y="205"/>
                </a:lnTo>
                <a:lnTo>
                  <a:pt x="17" y="196"/>
                </a:lnTo>
                <a:lnTo>
                  <a:pt x="12" y="186"/>
                </a:lnTo>
                <a:lnTo>
                  <a:pt x="8" y="175"/>
                </a:lnTo>
                <a:lnTo>
                  <a:pt x="4" y="163"/>
                </a:lnTo>
                <a:lnTo>
                  <a:pt x="2" y="150"/>
                </a:lnTo>
                <a:lnTo>
                  <a:pt x="0" y="136"/>
                </a:lnTo>
                <a:lnTo>
                  <a:pt x="0" y="121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5" name="Google Shape;1295;p78"/>
          <p:cNvSpPr/>
          <p:nvPr/>
        </p:nvSpPr>
        <p:spPr>
          <a:xfrm>
            <a:off x="6037362" y="1316236"/>
            <a:ext cx="25003" cy="32147"/>
          </a:xfrm>
          <a:custGeom>
            <a:avLst/>
            <a:gdLst/>
            <a:ahLst/>
            <a:cxnLst/>
            <a:rect l="l" t="t" r="r" b="b"/>
            <a:pathLst>
              <a:path w="138" h="180" extrusionOk="0">
                <a:moveTo>
                  <a:pt x="0" y="89"/>
                </a:moveTo>
                <a:lnTo>
                  <a:pt x="0" y="101"/>
                </a:lnTo>
                <a:lnTo>
                  <a:pt x="1" y="112"/>
                </a:lnTo>
                <a:lnTo>
                  <a:pt x="2" y="121"/>
                </a:lnTo>
                <a:lnTo>
                  <a:pt x="5" y="129"/>
                </a:lnTo>
                <a:lnTo>
                  <a:pt x="7" y="138"/>
                </a:lnTo>
                <a:lnTo>
                  <a:pt x="11" y="145"/>
                </a:lnTo>
                <a:lnTo>
                  <a:pt x="15" y="152"/>
                </a:lnTo>
                <a:lnTo>
                  <a:pt x="19" y="158"/>
                </a:lnTo>
                <a:lnTo>
                  <a:pt x="24" y="163"/>
                </a:lnTo>
                <a:lnTo>
                  <a:pt x="29" y="168"/>
                </a:lnTo>
                <a:lnTo>
                  <a:pt x="36" y="172"/>
                </a:lnTo>
                <a:lnTo>
                  <a:pt x="41" y="174"/>
                </a:lnTo>
                <a:lnTo>
                  <a:pt x="48" y="176"/>
                </a:lnTo>
                <a:lnTo>
                  <a:pt x="54" y="179"/>
                </a:lnTo>
                <a:lnTo>
                  <a:pt x="62" y="180"/>
                </a:lnTo>
                <a:lnTo>
                  <a:pt x="68" y="180"/>
                </a:lnTo>
                <a:lnTo>
                  <a:pt x="76" y="180"/>
                </a:lnTo>
                <a:lnTo>
                  <a:pt x="83" y="179"/>
                </a:lnTo>
                <a:lnTo>
                  <a:pt x="89" y="176"/>
                </a:lnTo>
                <a:lnTo>
                  <a:pt x="95" y="174"/>
                </a:lnTo>
                <a:lnTo>
                  <a:pt x="102" y="172"/>
                </a:lnTo>
                <a:lnTo>
                  <a:pt x="108" y="168"/>
                </a:lnTo>
                <a:lnTo>
                  <a:pt x="113" y="163"/>
                </a:lnTo>
                <a:lnTo>
                  <a:pt x="118" y="158"/>
                </a:lnTo>
                <a:lnTo>
                  <a:pt x="123" y="152"/>
                </a:lnTo>
                <a:lnTo>
                  <a:pt x="127" y="145"/>
                </a:lnTo>
                <a:lnTo>
                  <a:pt x="130" y="138"/>
                </a:lnTo>
                <a:lnTo>
                  <a:pt x="133" y="129"/>
                </a:lnTo>
                <a:lnTo>
                  <a:pt x="135" y="121"/>
                </a:lnTo>
                <a:lnTo>
                  <a:pt x="137" y="111"/>
                </a:lnTo>
                <a:lnTo>
                  <a:pt x="138" y="99"/>
                </a:lnTo>
                <a:lnTo>
                  <a:pt x="138" y="88"/>
                </a:lnTo>
                <a:lnTo>
                  <a:pt x="138" y="78"/>
                </a:lnTo>
                <a:lnTo>
                  <a:pt x="137" y="68"/>
                </a:lnTo>
                <a:lnTo>
                  <a:pt x="135" y="60"/>
                </a:lnTo>
                <a:lnTo>
                  <a:pt x="133" y="51"/>
                </a:lnTo>
                <a:lnTo>
                  <a:pt x="130" y="42"/>
                </a:lnTo>
                <a:lnTo>
                  <a:pt x="127" y="35"/>
                </a:lnTo>
                <a:lnTo>
                  <a:pt x="123" y="29"/>
                </a:lnTo>
                <a:lnTo>
                  <a:pt x="118" y="22"/>
                </a:lnTo>
                <a:lnTo>
                  <a:pt x="113" y="17"/>
                </a:lnTo>
                <a:lnTo>
                  <a:pt x="108" y="12"/>
                </a:lnTo>
                <a:lnTo>
                  <a:pt x="102" y="9"/>
                </a:lnTo>
                <a:lnTo>
                  <a:pt x="95" y="6"/>
                </a:lnTo>
                <a:lnTo>
                  <a:pt x="89" y="4"/>
                </a:lnTo>
                <a:lnTo>
                  <a:pt x="83" y="1"/>
                </a:lnTo>
                <a:lnTo>
                  <a:pt x="76" y="1"/>
                </a:lnTo>
                <a:lnTo>
                  <a:pt x="68" y="0"/>
                </a:lnTo>
                <a:lnTo>
                  <a:pt x="62" y="1"/>
                </a:lnTo>
                <a:lnTo>
                  <a:pt x="54" y="1"/>
                </a:lnTo>
                <a:lnTo>
                  <a:pt x="48" y="4"/>
                </a:lnTo>
                <a:lnTo>
                  <a:pt x="41" y="6"/>
                </a:lnTo>
                <a:lnTo>
                  <a:pt x="36" y="9"/>
                </a:lnTo>
                <a:lnTo>
                  <a:pt x="29" y="12"/>
                </a:lnTo>
                <a:lnTo>
                  <a:pt x="24" y="17"/>
                </a:lnTo>
                <a:lnTo>
                  <a:pt x="19" y="22"/>
                </a:lnTo>
                <a:lnTo>
                  <a:pt x="15" y="29"/>
                </a:lnTo>
                <a:lnTo>
                  <a:pt x="11" y="35"/>
                </a:lnTo>
                <a:lnTo>
                  <a:pt x="7" y="42"/>
                </a:lnTo>
                <a:lnTo>
                  <a:pt x="5" y="51"/>
                </a:lnTo>
                <a:lnTo>
                  <a:pt x="2" y="60"/>
                </a:lnTo>
                <a:lnTo>
                  <a:pt x="1" y="68"/>
                </a:lnTo>
                <a:lnTo>
                  <a:pt x="0" y="80"/>
                </a:lnTo>
                <a:lnTo>
                  <a:pt x="0" y="89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6" name="Google Shape;1296;p78"/>
          <p:cNvSpPr/>
          <p:nvPr/>
        </p:nvSpPr>
        <p:spPr>
          <a:xfrm>
            <a:off x="6077546" y="1310878"/>
            <a:ext cx="34826" cy="42863"/>
          </a:xfrm>
          <a:custGeom>
            <a:avLst/>
            <a:gdLst/>
            <a:ahLst/>
            <a:cxnLst/>
            <a:rect l="l" t="t" r="r" b="b"/>
            <a:pathLst>
              <a:path w="192" h="240" extrusionOk="0">
                <a:moveTo>
                  <a:pt x="0" y="240"/>
                </a:moveTo>
                <a:lnTo>
                  <a:pt x="0" y="5"/>
                </a:lnTo>
                <a:lnTo>
                  <a:pt x="36" y="5"/>
                </a:lnTo>
                <a:lnTo>
                  <a:pt x="36" y="38"/>
                </a:lnTo>
                <a:lnTo>
                  <a:pt x="43" y="30"/>
                </a:lnTo>
                <a:lnTo>
                  <a:pt x="51" y="21"/>
                </a:lnTo>
                <a:lnTo>
                  <a:pt x="58" y="15"/>
                </a:lnTo>
                <a:lnTo>
                  <a:pt x="68" y="8"/>
                </a:lnTo>
                <a:lnTo>
                  <a:pt x="77" y="5"/>
                </a:lnTo>
                <a:lnTo>
                  <a:pt x="88" y="2"/>
                </a:lnTo>
                <a:lnTo>
                  <a:pt x="100" y="0"/>
                </a:lnTo>
                <a:lnTo>
                  <a:pt x="111" y="0"/>
                </a:lnTo>
                <a:lnTo>
                  <a:pt x="117" y="0"/>
                </a:lnTo>
                <a:lnTo>
                  <a:pt x="122" y="0"/>
                </a:lnTo>
                <a:lnTo>
                  <a:pt x="127" y="1"/>
                </a:lnTo>
                <a:lnTo>
                  <a:pt x="132" y="1"/>
                </a:lnTo>
                <a:lnTo>
                  <a:pt x="137" y="2"/>
                </a:lnTo>
                <a:lnTo>
                  <a:pt x="141" y="3"/>
                </a:lnTo>
                <a:lnTo>
                  <a:pt x="146" y="5"/>
                </a:lnTo>
                <a:lnTo>
                  <a:pt x="151" y="7"/>
                </a:lnTo>
                <a:lnTo>
                  <a:pt x="154" y="8"/>
                </a:lnTo>
                <a:lnTo>
                  <a:pt x="159" y="11"/>
                </a:lnTo>
                <a:lnTo>
                  <a:pt x="163" y="13"/>
                </a:lnTo>
                <a:lnTo>
                  <a:pt x="165" y="16"/>
                </a:lnTo>
                <a:lnTo>
                  <a:pt x="169" y="18"/>
                </a:lnTo>
                <a:lnTo>
                  <a:pt x="172" y="21"/>
                </a:lnTo>
                <a:lnTo>
                  <a:pt x="174" y="25"/>
                </a:lnTo>
                <a:lnTo>
                  <a:pt x="177" y="27"/>
                </a:lnTo>
                <a:lnTo>
                  <a:pt x="179" y="31"/>
                </a:lnTo>
                <a:lnTo>
                  <a:pt x="182" y="33"/>
                </a:lnTo>
                <a:lnTo>
                  <a:pt x="183" y="37"/>
                </a:lnTo>
                <a:lnTo>
                  <a:pt x="184" y="41"/>
                </a:lnTo>
                <a:lnTo>
                  <a:pt x="185" y="44"/>
                </a:lnTo>
                <a:lnTo>
                  <a:pt x="188" y="48"/>
                </a:lnTo>
                <a:lnTo>
                  <a:pt x="188" y="52"/>
                </a:lnTo>
                <a:lnTo>
                  <a:pt x="189" y="57"/>
                </a:lnTo>
                <a:lnTo>
                  <a:pt x="190" y="59"/>
                </a:lnTo>
                <a:lnTo>
                  <a:pt x="190" y="63"/>
                </a:lnTo>
                <a:lnTo>
                  <a:pt x="190" y="67"/>
                </a:lnTo>
                <a:lnTo>
                  <a:pt x="192" y="72"/>
                </a:lnTo>
                <a:lnTo>
                  <a:pt x="192" y="77"/>
                </a:lnTo>
                <a:lnTo>
                  <a:pt x="192" y="83"/>
                </a:lnTo>
                <a:lnTo>
                  <a:pt x="192" y="88"/>
                </a:lnTo>
                <a:lnTo>
                  <a:pt x="192" y="95"/>
                </a:lnTo>
                <a:lnTo>
                  <a:pt x="192" y="240"/>
                </a:lnTo>
                <a:lnTo>
                  <a:pt x="152" y="240"/>
                </a:lnTo>
                <a:lnTo>
                  <a:pt x="152" y="97"/>
                </a:lnTo>
                <a:lnTo>
                  <a:pt x="152" y="90"/>
                </a:lnTo>
                <a:lnTo>
                  <a:pt x="152" y="85"/>
                </a:lnTo>
                <a:lnTo>
                  <a:pt x="151" y="80"/>
                </a:lnTo>
                <a:lnTo>
                  <a:pt x="151" y="76"/>
                </a:lnTo>
                <a:lnTo>
                  <a:pt x="149" y="71"/>
                </a:lnTo>
                <a:lnTo>
                  <a:pt x="149" y="67"/>
                </a:lnTo>
                <a:lnTo>
                  <a:pt x="148" y="63"/>
                </a:lnTo>
                <a:lnTo>
                  <a:pt x="147" y="61"/>
                </a:lnTo>
                <a:lnTo>
                  <a:pt x="146" y="57"/>
                </a:lnTo>
                <a:lnTo>
                  <a:pt x="144" y="54"/>
                </a:lnTo>
                <a:lnTo>
                  <a:pt x="143" y="52"/>
                </a:lnTo>
                <a:lnTo>
                  <a:pt x="141" y="49"/>
                </a:lnTo>
                <a:lnTo>
                  <a:pt x="138" y="47"/>
                </a:lnTo>
                <a:lnTo>
                  <a:pt x="136" y="44"/>
                </a:lnTo>
                <a:lnTo>
                  <a:pt x="133" y="43"/>
                </a:lnTo>
                <a:lnTo>
                  <a:pt x="131" y="41"/>
                </a:lnTo>
                <a:lnTo>
                  <a:pt x="128" y="39"/>
                </a:lnTo>
                <a:lnTo>
                  <a:pt x="124" y="38"/>
                </a:lnTo>
                <a:lnTo>
                  <a:pt x="121" y="37"/>
                </a:lnTo>
                <a:lnTo>
                  <a:pt x="118" y="36"/>
                </a:lnTo>
                <a:lnTo>
                  <a:pt x="114" y="34"/>
                </a:lnTo>
                <a:lnTo>
                  <a:pt x="111" y="34"/>
                </a:lnTo>
                <a:lnTo>
                  <a:pt x="107" y="34"/>
                </a:lnTo>
                <a:lnTo>
                  <a:pt x="103" y="33"/>
                </a:lnTo>
                <a:lnTo>
                  <a:pt x="97" y="34"/>
                </a:lnTo>
                <a:lnTo>
                  <a:pt x="91" y="34"/>
                </a:lnTo>
                <a:lnTo>
                  <a:pt x="85" y="36"/>
                </a:lnTo>
                <a:lnTo>
                  <a:pt x="80" y="38"/>
                </a:lnTo>
                <a:lnTo>
                  <a:pt x="73" y="41"/>
                </a:lnTo>
                <a:lnTo>
                  <a:pt x="68" y="43"/>
                </a:lnTo>
                <a:lnTo>
                  <a:pt x="63" y="46"/>
                </a:lnTo>
                <a:lnTo>
                  <a:pt x="58" y="49"/>
                </a:lnTo>
                <a:lnTo>
                  <a:pt x="55" y="54"/>
                </a:lnTo>
                <a:lnTo>
                  <a:pt x="51" y="59"/>
                </a:lnTo>
                <a:lnTo>
                  <a:pt x="47" y="67"/>
                </a:lnTo>
                <a:lnTo>
                  <a:pt x="45" y="73"/>
                </a:lnTo>
                <a:lnTo>
                  <a:pt x="42" y="82"/>
                </a:lnTo>
                <a:lnTo>
                  <a:pt x="41" y="90"/>
                </a:lnTo>
                <a:lnTo>
                  <a:pt x="41" y="100"/>
                </a:lnTo>
                <a:lnTo>
                  <a:pt x="40" y="112"/>
                </a:lnTo>
                <a:lnTo>
                  <a:pt x="40" y="240"/>
                </a:lnTo>
                <a:lnTo>
                  <a:pt x="0" y="240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7" name="Google Shape;1297;p78"/>
          <p:cNvSpPr/>
          <p:nvPr/>
        </p:nvSpPr>
        <p:spPr>
          <a:xfrm>
            <a:off x="2814637" y="1295698"/>
            <a:ext cx="43756" cy="58043"/>
          </a:xfrm>
          <a:custGeom>
            <a:avLst/>
            <a:gdLst/>
            <a:ahLst/>
            <a:cxnLst/>
            <a:rect l="l" t="t" r="r" b="b"/>
            <a:pathLst>
              <a:path w="246" h="325" extrusionOk="0">
                <a:moveTo>
                  <a:pt x="0" y="325"/>
                </a:moveTo>
                <a:lnTo>
                  <a:pt x="0" y="0"/>
                </a:lnTo>
                <a:lnTo>
                  <a:pt x="122" y="0"/>
                </a:lnTo>
                <a:lnTo>
                  <a:pt x="131" y="0"/>
                </a:lnTo>
                <a:lnTo>
                  <a:pt x="140" y="1"/>
                </a:lnTo>
                <a:lnTo>
                  <a:pt x="148" y="1"/>
                </a:lnTo>
                <a:lnTo>
                  <a:pt x="156" y="3"/>
                </a:lnTo>
                <a:lnTo>
                  <a:pt x="163" y="4"/>
                </a:lnTo>
                <a:lnTo>
                  <a:pt x="170" y="6"/>
                </a:lnTo>
                <a:lnTo>
                  <a:pt x="176" y="8"/>
                </a:lnTo>
                <a:lnTo>
                  <a:pt x="182" y="10"/>
                </a:lnTo>
                <a:lnTo>
                  <a:pt x="187" y="13"/>
                </a:lnTo>
                <a:lnTo>
                  <a:pt x="192" y="15"/>
                </a:lnTo>
                <a:lnTo>
                  <a:pt x="197" y="19"/>
                </a:lnTo>
                <a:lnTo>
                  <a:pt x="202" y="23"/>
                </a:lnTo>
                <a:lnTo>
                  <a:pt x="206" y="26"/>
                </a:lnTo>
                <a:lnTo>
                  <a:pt x="209" y="31"/>
                </a:lnTo>
                <a:lnTo>
                  <a:pt x="213" y="35"/>
                </a:lnTo>
                <a:lnTo>
                  <a:pt x="217" y="40"/>
                </a:lnTo>
                <a:lnTo>
                  <a:pt x="219" y="46"/>
                </a:lnTo>
                <a:lnTo>
                  <a:pt x="223" y="51"/>
                </a:lnTo>
                <a:lnTo>
                  <a:pt x="224" y="56"/>
                </a:lnTo>
                <a:lnTo>
                  <a:pt x="227" y="61"/>
                </a:lnTo>
                <a:lnTo>
                  <a:pt x="228" y="67"/>
                </a:lnTo>
                <a:lnTo>
                  <a:pt x="229" y="72"/>
                </a:lnTo>
                <a:lnTo>
                  <a:pt x="229" y="77"/>
                </a:lnTo>
                <a:lnTo>
                  <a:pt x="229" y="83"/>
                </a:lnTo>
                <a:lnTo>
                  <a:pt x="229" y="88"/>
                </a:lnTo>
                <a:lnTo>
                  <a:pt x="229" y="93"/>
                </a:lnTo>
                <a:lnTo>
                  <a:pt x="228" y="98"/>
                </a:lnTo>
                <a:lnTo>
                  <a:pt x="227" y="103"/>
                </a:lnTo>
                <a:lnTo>
                  <a:pt x="226" y="108"/>
                </a:lnTo>
                <a:lnTo>
                  <a:pt x="223" y="113"/>
                </a:lnTo>
                <a:lnTo>
                  <a:pt x="221" y="118"/>
                </a:lnTo>
                <a:lnTo>
                  <a:pt x="218" y="122"/>
                </a:lnTo>
                <a:lnTo>
                  <a:pt x="216" y="127"/>
                </a:lnTo>
                <a:lnTo>
                  <a:pt x="212" y="131"/>
                </a:lnTo>
                <a:lnTo>
                  <a:pt x="208" y="136"/>
                </a:lnTo>
                <a:lnTo>
                  <a:pt x="204" y="139"/>
                </a:lnTo>
                <a:lnTo>
                  <a:pt x="199" y="143"/>
                </a:lnTo>
                <a:lnTo>
                  <a:pt x="195" y="146"/>
                </a:lnTo>
                <a:lnTo>
                  <a:pt x="190" y="149"/>
                </a:lnTo>
                <a:lnTo>
                  <a:pt x="185" y="152"/>
                </a:lnTo>
                <a:lnTo>
                  <a:pt x="192" y="154"/>
                </a:lnTo>
                <a:lnTo>
                  <a:pt x="198" y="157"/>
                </a:lnTo>
                <a:lnTo>
                  <a:pt x="204" y="161"/>
                </a:lnTo>
                <a:lnTo>
                  <a:pt x="211" y="164"/>
                </a:lnTo>
                <a:lnTo>
                  <a:pt x="216" y="168"/>
                </a:lnTo>
                <a:lnTo>
                  <a:pt x="221" y="172"/>
                </a:lnTo>
                <a:lnTo>
                  <a:pt x="226" y="177"/>
                </a:lnTo>
                <a:lnTo>
                  <a:pt x="229" y="182"/>
                </a:lnTo>
                <a:lnTo>
                  <a:pt x="233" y="187"/>
                </a:lnTo>
                <a:lnTo>
                  <a:pt x="237" y="193"/>
                </a:lnTo>
                <a:lnTo>
                  <a:pt x="239" y="198"/>
                </a:lnTo>
                <a:lnTo>
                  <a:pt x="242" y="204"/>
                </a:lnTo>
                <a:lnTo>
                  <a:pt x="243" y="210"/>
                </a:lnTo>
                <a:lnTo>
                  <a:pt x="244" y="216"/>
                </a:lnTo>
                <a:lnTo>
                  <a:pt x="246" y="224"/>
                </a:lnTo>
                <a:lnTo>
                  <a:pt x="246" y="230"/>
                </a:lnTo>
                <a:lnTo>
                  <a:pt x="246" y="236"/>
                </a:lnTo>
                <a:lnTo>
                  <a:pt x="246" y="241"/>
                </a:lnTo>
                <a:lnTo>
                  <a:pt x="244" y="248"/>
                </a:lnTo>
                <a:lnTo>
                  <a:pt x="243" y="252"/>
                </a:lnTo>
                <a:lnTo>
                  <a:pt x="242" y="257"/>
                </a:lnTo>
                <a:lnTo>
                  <a:pt x="241" y="262"/>
                </a:lnTo>
                <a:lnTo>
                  <a:pt x="238" y="267"/>
                </a:lnTo>
                <a:lnTo>
                  <a:pt x="236" y="272"/>
                </a:lnTo>
                <a:lnTo>
                  <a:pt x="233" y="277"/>
                </a:lnTo>
                <a:lnTo>
                  <a:pt x="231" y="282"/>
                </a:lnTo>
                <a:lnTo>
                  <a:pt x="228" y="286"/>
                </a:lnTo>
                <a:lnTo>
                  <a:pt x="226" y="290"/>
                </a:lnTo>
                <a:lnTo>
                  <a:pt x="222" y="293"/>
                </a:lnTo>
                <a:lnTo>
                  <a:pt x="219" y="297"/>
                </a:lnTo>
                <a:lnTo>
                  <a:pt x="216" y="301"/>
                </a:lnTo>
                <a:lnTo>
                  <a:pt x="212" y="303"/>
                </a:lnTo>
                <a:lnTo>
                  <a:pt x="208" y="306"/>
                </a:lnTo>
                <a:lnTo>
                  <a:pt x="204" y="308"/>
                </a:lnTo>
                <a:lnTo>
                  <a:pt x="201" y="311"/>
                </a:lnTo>
                <a:lnTo>
                  <a:pt x="196" y="312"/>
                </a:lnTo>
                <a:lnTo>
                  <a:pt x="192" y="315"/>
                </a:lnTo>
                <a:lnTo>
                  <a:pt x="187" y="316"/>
                </a:lnTo>
                <a:lnTo>
                  <a:pt x="182" y="318"/>
                </a:lnTo>
                <a:lnTo>
                  <a:pt x="177" y="320"/>
                </a:lnTo>
                <a:lnTo>
                  <a:pt x="171" y="321"/>
                </a:lnTo>
                <a:lnTo>
                  <a:pt x="165" y="322"/>
                </a:lnTo>
                <a:lnTo>
                  <a:pt x="160" y="322"/>
                </a:lnTo>
                <a:lnTo>
                  <a:pt x="152" y="323"/>
                </a:lnTo>
                <a:lnTo>
                  <a:pt x="146" y="323"/>
                </a:lnTo>
                <a:lnTo>
                  <a:pt x="138" y="325"/>
                </a:lnTo>
                <a:lnTo>
                  <a:pt x="132" y="325"/>
                </a:lnTo>
                <a:lnTo>
                  <a:pt x="124" y="325"/>
                </a:lnTo>
                <a:lnTo>
                  <a:pt x="0" y="325"/>
                </a:lnTo>
                <a:close/>
                <a:moveTo>
                  <a:pt x="43" y="137"/>
                </a:moveTo>
                <a:lnTo>
                  <a:pt x="114" y="137"/>
                </a:lnTo>
                <a:lnTo>
                  <a:pt x="120" y="137"/>
                </a:lnTo>
                <a:lnTo>
                  <a:pt x="127" y="137"/>
                </a:lnTo>
                <a:lnTo>
                  <a:pt x="132" y="136"/>
                </a:lnTo>
                <a:lnTo>
                  <a:pt x="138" y="136"/>
                </a:lnTo>
                <a:lnTo>
                  <a:pt x="143" y="136"/>
                </a:lnTo>
                <a:lnTo>
                  <a:pt x="147" y="134"/>
                </a:lnTo>
                <a:lnTo>
                  <a:pt x="151" y="133"/>
                </a:lnTo>
                <a:lnTo>
                  <a:pt x="155" y="133"/>
                </a:lnTo>
                <a:lnTo>
                  <a:pt x="158" y="132"/>
                </a:lnTo>
                <a:lnTo>
                  <a:pt x="162" y="129"/>
                </a:lnTo>
                <a:lnTo>
                  <a:pt x="166" y="128"/>
                </a:lnTo>
                <a:lnTo>
                  <a:pt x="168" y="126"/>
                </a:lnTo>
                <a:lnTo>
                  <a:pt x="172" y="124"/>
                </a:lnTo>
                <a:lnTo>
                  <a:pt x="175" y="122"/>
                </a:lnTo>
                <a:lnTo>
                  <a:pt x="177" y="119"/>
                </a:lnTo>
                <a:lnTo>
                  <a:pt x="180" y="117"/>
                </a:lnTo>
                <a:lnTo>
                  <a:pt x="181" y="113"/>
                </a:lnTo>
                <a:lnTo>
                  <a:pt x="183" y="111"/>
                </a:lnTo>
                <a:lnTo>
                  <a:pt x="185" y="107"/>
                </a:lnTo>
                <a:lnTo>
                  <a:pt x="186" y="103"/>
                </a:lnTo>
                <a:lnTo>
                  <a:pt x="186" y="101"/>
                </a:lnTo>
                <a:lnTo>
                  <a:pt x="187" y="96"/>
                </a:lnTo>
                <a:lnTo>
                  <a:pt x="187" y="92"/>
                </a:lnTo>
                <a:lnTo>
                  <a:pt x="187" y="88"/>
                </a:lnTo>
                <a:lnTo>
                  <a:pt x="187" y="85"/>
                </a:lnTo>
                <a:lnTo>
                  <a:pt x="187" y="81"/>
                </a:lnTo>
                <a:lnTo>
                  <a:pt x="186" y="77"/>
                </a:lnTo>
                <a:lnTo>
                  <a:pt x="186" y="74"/>
                </a:lnTo>
                <a:lnTo>
                  <a:pt x="185" y="70"/>
                </a:lnTo>
                <a:lnTo>
                  <a:pt x="183" y="66"/>
                </a:lnTo>
                <a:lnTo>
                  <a:pt x="182" y="64"/>
                </a:lnTo>
                <a:lnTo>
                  <a:pt x="180" y="60"/>
                </a:lnTo>
                <a:lnTo>
                  <a:pt x="177" y="57"/>
                </a:lnTo>
                <a:lnTo>
                  <a:pt x="176" y="54"/>
                </a:lnTo>
                <a:lnTo>
                  <a:pt x="173" y="51"/>
                </a:lnTo>
                <a:lnTo>
                  <a:pt x="171" y="50"/>
                </a:lnTo>
                <a:lnTo>
                  <a:pt x="167" y="47"/>
                </a:lnTo>
                <a:lnTo>
                  <a:pt x="165" y="46"/>
                </a:lnTo>
                <a:lnTo>
                  <a:pt x="161" y="45"/>
                </a:lnTo>
                <a:lnTo>
                  <a:pt x="157" y="42"/>
                </a:lnTo>
                <a:lnTo>
                  <a:pt x="153" y="42"/>
                </a:lnTo>
                <a:lnTo>
                  <a:pt x="148" y="41"/>
                </a:lnTo>
                <a:lnTo>
                  <a:pt x="143" y="40"/>
                </a:lnTo>
                <a:lnTo>
                  <a:pt x="138" y="40"/>
                </a:lnTo>
                <a:lnTo>
                  <a:pt x="131" y="39"/>
                </a:lnTo>
                <a:lnTo>
                  <a:pt x="125" y="39"/>
                </a:lnTo>
                <a:lnTo>
                  <a:pt x="116" y="39"/>
                </a:lnTo>
                <a:lnTo>
                  <a:pt x="109" y="39"/>
                </a:lnTo>
                <a:lnTo>
                  <a:pt x="43" y="39"/>
                </a:lnTo>
                <a:lnTo>
                  <a:pt x="43" y="137"/>
                </a:lnTo>
                <a:close/>
                <a:moveTo>
                  <a:pt x="43" y="286"/>
                </a:moveTo>
                <a:lnTo>
                  <a:pt x="124" y="286"/>
                </a:lnTo>
                <a:lnTo>
                  <a:pt x="129" y="286"/>
                </a:lnTo>
                <a:lnTo>
                  <a:pt x="134" y="286"/>
                </a:lnTo>
                <a:lnTo>
                  <a:pt x="138" y="286"/>
                </a:lnTo>
                <a:lnTo>
                  <a:pt x="142" y="286"/>
                </a:lnTo>
                <a:lnTo>
                  <a:pt x="145" y="286"/>
                </a:lnTo>
                <a:lnTo>
                  <a:pt x="148" y="286"/>
                </a:lnTo>
                <a:lnTo>
                  <a:pt x="151" y="285"/>
                </a:lnTo>
                <a:lnTo>
                  <a:pt x="153" y="285"/>
                </a:lnTo>
                <a:lnTo>
                  <a:pt x="157" y="284"/>
                </a:lnTo>
                <a:lnTo>
                  <a:pt x="161" y="284"/>
                </a:lnTo>
                <a:lnTo>
                  <a:pt x="163" y="282"/>
                </a:lnTo>
                <a:lnTo>
                  <a:pt x="167" y="281"/>
                </a:lnTo>
                <a:lnTo>
                  <a:pt x="170" y="280"/>
                </a:lnTo>
                <a:lnTo>
                  <a:pt x="173" y="279"/>
                </a:lnTo>
                <a:lnTo>
                  <a:pt x="176" y="277"/>
                </a:lnTo>
                <a:lnTo>
                  <a:pt x="178" y="276"/>
                </a:lnTo>
                <a:lnTo>
                  <a:pt x="181" y="275"/>
                </a:lnTo>
                <a:lnTo>
                  <a:pt x="183" y="272"/>
                </a:lnTo>
                <a:lnTo>
                  <a:pt x="185" y="270"/>
                </a:lnTo>
                <a:lnTo>
                  <a:pt x="187" y="269"/>
                </a:lnTo>
                <a:lnTo>
                  <a:pt x="190" y="266"/>
                </a:lnTo>
                <a:lnTo>
                  <a:pt x="191" y="264"/>
                </a:lnTo>
                <a:lnTo>
                  <a:pt x="193" y="261"/>
                </a:lnTo>
                <a:lnTo>
                  <a:pt x="195" y="257"/>
                </a:lnTo>
                <a:lnTo>
                  <a:pt x="196" y="255"/>
                </a:lnTo>
                <a:lnTo>
                  <a:pt x="197" y="251"/>
                </a:lnTo>
                <a:lnTo>
                  <a:pt x="198" y="249"/>
                </a:lnTo>
                <a:lnTo>
                  <a:pt x="199" y="245"/>
                </a:lnTo>
                <a:lnTo>
                  <a:pt x="199" y="241"/>
                </a:lnTo>
                <a:lnTo>
                  <a:pt x="201" y="238"/>
                </a:lnTo>
                <a:lnTo>
                  <a:pt x="201" y="234"/>
                </a:lnTo>
                <a:lnTo>
                  <a:pt x="201" y="230"/>
                </a:lnTo>
                <a:lnTo>
                  <a:pt x="201" y="226"/>
                </a:lnTo>
                <a:lnTo>
                  <a:pt x="201" y="221"/>
                </a:lnTo>
                <a:lnTo>
                  <a:pt x="199" y="218"/>
                </a:lnTo>
                <a:lnTo>
                  <a:pt x="198" y="214"/>
                </a:lnTo>
                <a:lnTo>
                  <a:pt x="197" y="210"/>
                </a:lnTo>
                <a:lnTo>
                  <a:pt x="196" y="206"/>
                </a:lnTo>
                <a:lnTo>
                  <a:pt x="193" y="203"/>
                </a:lnTo>
                <a:lnTo>
                  <a:pt x="192" y="199"/>
                </a:lnTo>
                <a:lnTo>
                  <a:pt x="190" y="195"/>
                </a:lnTo>
                <a:lnTo>
                  <a:pt x="187" y="193"/>
                </a:lnTo>
                <a:lnTo>
                  <a:pt x="183" y="190"/>
                </a:lnTo>
                <a:lnTo>
                  <a:pt x="181" y="188"/>
                </a:lnTo>
                <a:lnTo>
                  <a:pt x="177" y="185"/>
                </a:lnTo>
                <a:lnTo>
                  <a:pt x="173" y="183"/>
                </a:lnTo>
                <a:lnTo>
                  <a:pt x="170" y="182"/>
                </a:lnTo>
                <a:lnTo>
                  <a:pt x="166" y="180"/>
                </a:lnTo>
                <a:lnTo>
                  <a:pt x="161" y="179"/>
                </a:lnTo>
                <a:lnTo>
                  <a:pt x="157" y="178"/>
                </a:lnTo>
                <a:lnTo>
                  <a:pt x="151" y="177"/>
                </a:lnTo>
                <a:lnTo>
                  <a:pt x="146" y="177"/>
                </a:lnTo>
                <a:lnTo>
                  <a:pt x="140" y="175"/>
                </a:lnTo>
                <a:lnTo>
                  <a:pt x="134" y="175"/>
                </a:lnTo>
                <a:lnTo>
                  <a:pt x="126" y="175"/>
                </a:lnTo>
                <a:lnTo>
                  <a:pt x="119" y="175"/>
                </a:lnTo>
                <a:lnTo>
                  <a:pt x="43" y="175"/>
                </a:lnTo>
                <a:lnTo>
                  <a:pt x="43" y="28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8" name="Google Shape;1298;p78"/>
          <p:cNvSpPr/>
          <p:nvPr/>
        </p:nvSpPr>
        <p:spPr>
          <a:xfrm>
            <a:off x="2868215" y="1310878"/>
            <a:ext cx="22325" cy="42863"/>
          </a:xfrm>
          <a:custGeom>
            <a:avLst/>
            <a:gdLst/>
            <a:ahLst/>
            <a:cxnLst/>
            <a:rect l="l" t="t" r="r" b="b"/>
            <a:pathLst>
              <a:path w="128" h="240" extrusionOk="0">
                <a:moveTo>
                  <a:pt x="0" y="240"/>
                </a:moveTo>
                <a:lnTo>
                  <a:pt x="0" y="5"/>
                </a:lnTo>
                <a:lnTo>
                  <a:pt x="36" y="5"/>
                </a:lnTo>
                <a:lnTo>
                  <a:pt x="36" y="41"/>
                </a:lnTo>
                <a:lnTo>
                  <a:pt x="40" y="34"/>
                </a:lnTo>
                <a:lnTo>
                  <a:pt x="42" y="28"/>
                </a:lnTo>
                <a:lnTo>
                  <a:pt x="46" y="23"/>
                </a:lnTo>
                <a:lnTo>
                  <a:pt x="50" y="20"/>
                </a:lnTo>
                <a:lnTo>
                  <a:pt x="52" y="16"/>
                </a:lnTo>
                <a:lnTo>
                  <a:pt x="55" y="12"/>
                </a:lnTo>
                <a:lnTo>
                  <a:pt x="59" y="10"/>
                </a:lnTo>
                <a:lnTo>
                  <a:pt x="61" y="7"/>
                </a:lnTo>
                <a:lnTo>
                  <a:pt x="65" y="6"/>
                </a:lnTo>
                <a:lnTo>
                  <a:pt x="67" y="3"/>
                </a:lnTo>
                <a:lnTo>
                  <a:pt x="71" y="2"/>
                </a:lnTo>
                <a:lnTo>
                  <a:pt x="74" y="1"/>
                </a:lnTo>
                <a:lnTo>
                  <a:pt x="77" y="1"/>
                </a:lnTo>
                <a:lnTo>
                  <a:pt x="80" y="0"/>
                </a:lnTo>
                <a:lnTo>
                  <a:pt x="84" y="0"/>
                </a:lnTo>
                <a:lnTo>
                  <a:pt x="87" y="0"/>
                </a:lnTo>
                <a:lnTo>
                  <a:pt x="92" y="0"/>
                </a:lnTo>
                <a:lnTo>
                  <a:pt x="97" y="0"/>
                </a:lnTo>
                <a:lnTo>
                  <a:pt x="102" y="1"/>
                </a:lnTo>
                <a:lnTo>
                  <a:pt x="107" y="2"/>
                </a:lnTo>
                <a:lnTo>
                  <a:pt x="112" y="5"/>
                </a:lnTo>
                <a:lnTo>
                  <a:pt x="117" y="7"/>
                </a:lnTo>
                <a:lnTo>
                  <a:pt x="123" y="10"/>
                </a:lnTo>
                <a:lnTo>
                  <a:pt x="128" y="12"/>
                </a:lnTo>
                <a:lnTo>
                  <a:pt x="115" y="49"/>
                </a:lnTo>
                <a:lnTo>
                  <a:pt x="111" y="47"/>
                </a:lnTo>
                <a:lnTo>
                  <a:pt x="107" y="46"/>
                </a:lnTo>
                <a:lnTo>
                  <a:pt x="103" y="44"/>
                </a:lnTo>
                <a:lnTo>
                  <a:pt x="100" y="43"/>
                </a:lnTo>
                <a:lnTo>
                  <a:pt x="96" y="42"/>
                </a:lnTo>
                <a:lnTo>
                  <a:pt x="92" y="41"/>
                </a:lnTo>
                <a:lnTo>
                  <a:pt x="88" y="41"/>
                </a:lnTo>
                <a:lnTo>
                  <a:pt x="85" y="41"/>
                </a:lnTo>
                <a:lnTo>
                  <a:pt x="82" y="41"/>
                </a:lnTo>
                <a:lnTo>
                  <a:pt x="79" y="41"/>
                </a:lnTo>
                <a:lnTo>
                  <a:pt x="76" y="42"/>
                </a:lnTo>
                <a:lnTo>
                  <a:pt x="72" y="42"/>
                </a:lnTo>
                <a:lnTo>
                  <a:pt x="70" y="43"/>
                </a:lnTo>
                <a:lnTo>
                  <a:pt x="67" y="44"/>
                </a:lnTo>
                <a:lnTo>
                  <a:pt x="64" y="47"/>
                </a:lnTo>
                <a:lnTo>
                  <a:pt x="61" y="48"/>
                </a:lnTo>
                <a:lnTo>
                  <a:pt x="59" y="51"/>
                </a:lnTo>
                <a:lnTo>
                  <a:pt x="56" y="53"/>
                </a:lnTo>
                <a:lnTo>
                  <a:pt x="55" y="56"/>
                </a:lnTo>
                <a:lnTo>
                  <a:pt x="52" y="58"/>
                </a:lnTo>
                <a:lnTo>
                  <a:pt x="51" y="61"/>
                </a:lnTo>
                <a:lnTo>
                  <a:pt x="50" y="63"/>
                </a:lnTo>
                <a:lnTo>
                  <a:pt x="47" y="67"/>
                </a:lnTo>
                <a:lnTo>
                  <a:pt x="46" y="71"/>
                </a:lnTo>
                <a:lnTo>
                  <a:pt x="45" y="76"/>
                </a:lnTo>
                <a:lnTo>
                  <a:pt x="44" y="80"/>
                </a:lnTo>
                <a:lnTo>
                  <a:pt x="42" y="87"/>
                </a:lnTo>
                <a:lnTo>
                  <a:pt x="41" y="93"/>
                </a:lnTo>
                <a:lnTo>
                  <a:pt x="41" y="98"/>
                </a:lnTo>
                <a:lnTo>
                  <a:pt x="40" y="104"/>
                </a:lnTo>
                <a:lnTo>
                  <a:pt x="40" y="110"/>
                </a:lnTo>
                <a:lnTo>
                  <a:pt x="40" y="117"/>
                </a:lnTo>
                <a:lnTo>
                  <a:pt x="40" y="240"/>
                </a:lnTo>
                <a:lnTo>
                  <a:pt x="0" y="24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9" name="Google Shape;1299;p78"/>
          <p:cNvSpPr/>
          <p:nvPr/>
        </p:nvSpPr>
        <p:spPr>
          <a:xfrm>
            <a:off x="2895005" y="1295698"/>
            <a:ext cx="7144" cy="58043"/>
          </a:xfrm>
          <a:custGeom>
            <a:avLst/>
            <a:gdLst/>
            <a:ahLst/>
            <a:cxnLst/>
            <a:rect l="l" t="t" r="r" b="b"/>
            <a:pathLst>
              <a:path w="40" h="325" extrusionOk="0">
                <a:moveTo>
                  <a:pt x="0" y="46"/>
                </a:moveTo>
                <a:lnTo>
                  <a:pt x="0" y="0"/>
                </a:lnTo>
                <a:lnTo>
                  <a:pt x="40" y="0"/>
                </a:lnTo>
                <a:lnTo>
                  <a:pt x="40" y="46"/>
                </a:lnTo>
                <a:lnTo>
                  <a:pt x="0" y="46"/>
                </a:lnTo>
                <a:close/>
                <a:moveTo>
                  <a:pt x="0" y="325"/>
                </a:moveTo>
                <a:lnTo>
                  <a:pt x="0" y="90"/>
                </a:lnTo>
                <a:lnTo>
                  <a:pt x="40" y="90"/>
                </a:lnTo>
                <a:lnTo>
                  <a:pt x="40" y="325"/>
                </a:lnTo>
                <a:lnTo>
                  <a:pt x="0" y="3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0" name="Google Shape;1300;p78"/>
          <p:cNvSpPr/>
          <p:nvPr/>
        </p:nvSpPr>
        <p:spPr>
          <a:xfrm>
            <a:off x="2910186" y="1295698"/>
            <a:ext cx="36611" cy="58936"/>
          </a:xfrm>
          <a:custGeom>
            <a:avLst/>
            <a:gdLst/>
            <a:ahLst/>
            <a:cxnLst/>
            <a:rect l="l" t="t" r="r" b="b"/>
            <a:pathLst>
              <a:path w="204" h="330" extrusionOk="0">
                <a:moveTo>
                  <a:pt x="167" y="325"/>
                </a:moveTo>
                <a:lnTo>
                  <a:pt x="167" y="295"/>
                </a:lnTo>
                <a:lnTo>
                  <a:pt x="162" y="303"/>
                </a:lnTo>
                <a:lnTo>
                  <a:pt x="154" y="310"/>
                </a:lnTo>
                <a:lnTo>
                  <a:pt x="148" y="316"/>
                </a:lnTo>
                <a:lnTo>
                  <a:pt x="139" y="321"/>
                </a:lnTo>
                <a:lnTo>
                  <a:pt x="131" y="325"/>
                </a:lnTo>
                <a:lnTo>
                  <a:pt x="122" y="328"/>
                </a:lnTo>
                <a:lnTo>
                  <a:pt x="112" y="330"/>
                </a:lnTo>
                <a:lnTo>
                  <a:pt x="102" y="330"/>
                </a:lnTo>
                <a:lnTo>
                  <a:pt x="95" y="330"/>
                </a:lnTo>
                <a:lnTo>
                  <a:pt x="87" y="330"/>
                </a:lnTo>
                <a:lnTo>
                  <a:pt x="81" y="328"/>
                </a:lnTo>
                <a:lnTo>
                  <a:pt x="75" y="326"/>
                </a:lnTo>
                <a:lnTo>
                  <a:pt x="68" y="323"/>
                </a:lnTo>
                <a:lnTo>
                  <a:pt x="62" y="321"/>
                </a:lnTo>
                <a:lnTo>
                  <a:pt x="56" y="318"/>
                </a:lnTo>
                <a:lnTo>
                  <a:pt x="50" y="315"/>
                </a:lnTo>
                <a:lnTo>
                  <a:pt x="43" y="311"/>
                </a:lnTo>
                <a:lnTo>
                  <a:pt x="38" y="306"/>
                </a:lnTo>
                <a:lnTo>
                  <a:pt x="33" y="301"/>
                </a:lnTo>
                <a:lnTo>
                  <a:pt x="29" y="296"/>
                </a:lnTo>
                <a:lnTo>
                  <a:pt x="25" y="290"/>
                </a:lnTo>
                <a:lnTo>
                  <a:pt x="20" y="285"/>
                </a:lnTo>
                <a:lnTo>
                  <a:pt x="16" y="277"/>
                </a:lnTo>
                <a:lnTo>
                  <a:pt x="14" y="271"/>
                </a:lnTo>
                <a:lnTo>
                  <a:pt x="10" y="264"/>
                </a:lnTo>
                <a:lnTo>
                  <a:pt x="7" y="256"/>
                </a:lnTo>
                <a:lnTo>
                  <a:pt x="5" y="249"/>
                </a:lnTo>
                <a:lnTo>
                  <a:pt x="4" y="241"/>
                </a:lnTo>
                <a:lnTo>
                  <a:pt x="2" y="234"/>
                </a:lnTo>
                <a:lnTo>
                  <a:pt x="1" y="225"/>
                </a:lnTo>
                <a:lnTo>
                  <a:pt x="0" y="216"/>
                </a:lnTo>
                <a:lnTo>
                  <a:pt x="0" y="208"/>
                </a:lnTo>
                <a:lnTo>
                  <a:pt x="0" y="199"/>
                </a:lnTo>
                <a:lnTo>
                  <a:pt x="1" y="190"/>
                </a:lnTo>
                <a:lnTo>
                  <a:pt x="2" y="182"/>
                </a:lnTo>
                <a:lnTo>
                  <a:pt x="4" y="174"/>
                </a:lnTo>
                <a:lnTo>
                  <a:pt x="5" y="165"/>
                </a:lnTo>
                <a:lnTo>
                  <a:pt x="6" y="158"/>
                </a:lnTo>
                <a:lnTo>
                  <a:pt x="9" y="151"/>
                </a:lnTo>
                <a:lnTo>
                  <a:pt x="12" y="143"/>
                </a:lnTo>
                <a:lnTo>
                  <a:pt x="15" y="137"/>
                </a:lnTo>
                <a:lnTo>
                  <a:pt x="19" y="129"/>
                </a:lnTo>
                <a:lnTo>
                  <a:pt x="22" y="124"/>
                </a:lnTo>
                <a:lnTo>
                  <a:pt x="26" y="118"/>
                </a:lnTo>
                <a:lnTo>
                  <a:pt x="31" y="113"/>
                </a:lnTo>
                <a:lnTo>
                  <a:pt x="36" y="108"/>
                </a:lnTo>
                <a:lnTo>
                  <a:pt x="41" y="103"/>
                </a:lnTo>
                <a:lnTo>
                  <a:pt x="47" y="100"/>
                </a:lnTo>
                <a:lnTo>
                  <a:pt x="53" y="96"/>
                </a:lnTo>
                <a:lnTo>
                  <a:pt x="60" y="93"/>
                </a:lnTo>
                <a:lnTo>
                  <a:pt x="66" y="91"/>
                </a:lnTo>
                <a:lnTo>
                  <a:pt x="72" y="88"/>
                </a:lnTo>
                <a:lnTo>
                  <a:pt x="78" y="86"/>
                </a:lnTo>
                <a:lnTo>
                  <a:pt x="86" y="85"/>
                </a:lnTo>
                <a:lnTo>
                  <a:pt x="92" y="85"/>
                </a:lnTo>
                <a:lnTo>
                  <a:pt x="99" y="85"/>
                </a:lnTo>
                <a:lnTo>
                  <a:pt x="104" y="85"/>
                </a:lnTo>
                <a:lnTo>
                  <a:pt x="109" y="85"/>
                </a:lnTo>
                <a:lnTo>
                  <a:pt x="114" y="86"/>
                </a:lnTo>
                <a:lnTo>
                  <a:pt x="119" y="86"/>
                </a:lnTo>
                <a:lnTo>
                  <a:pt x="124" y="88"/>
                </a:lnTo>
                <a:lnTo>
                  <a:pt x="129" y="90"/>
                </a:lnTo>
                <a:lnTo>
                  <a:pt x="133" y="91"/>
                </a:lnTo>
                <a:lnTo>
                  <a:pt x="138" y="93"/>
                </a:lnTo>
                <a:lnTo>
                  <a:pt x="142" y="96"/>
                </a:lnTo>
                <a:lnTo>
                  <a:pt x="146" y="98"/>
                </a:lnTo>
                <a:lnTo>
                  <a:pt x="149" y="101"/>
                </a:lnTo>
                <a:lnTo>
                  <a:pt x="153" y="103"/>
                </a:lnTo>
                <a:lnTo>
                  <a:pt x="156" y="107"/>
                </a:lnTo>
                <a:lnTo>
                  <a:pt x="159" y="110"/>
                </a:lnTo>
                <a:lnTo>
                  <a:pt x="162" y="113"/>
                </a:lnTo>
                <a:lnTo>
                  <a:pt x="164" y="117"/>
                </a:lnTo>
                <a:lnTo>
                  <a:pt x="164" y="0"/>
                </a:lnTo>
                <a:lnTo>
                  <a:pt x="204" y="0"/>
                </a:lnTo>
                <a:lnTo>
                  <a:pt x="204" y="325"/>
                </a:lnTo>
                <a:lnTo>
                  <a:pt x="167" y="325"/>
                </a:lnTo>
                <a:close/>
                <a:moveTo>
                  <a:pt x="41" y="208"/>
                </a:moveTo>
                <a:lnTo>
                  <a:pt x="41" y="218"/>
                </a:lnTo>
                <a:lnTo>
                  <a:pt x="42" y="229"/>
                </a:lnTo>
                <a:lnTo>
                  <a:pt x="43" y="238"/>
                </a:lnTo>
                <a:lnTo>
                  <a:pt x="46" y="246"/>
                </a:lnTo>
                <a:lnTo>
                  <a:pt x="48" y="255"/>
                </a:lnTo>
                <a:lnTo>
                  <a:pt x="52" y="262"/>
                </a:lnTo>
                <a:lnTo>
                  <a:pt x="56" y="269"/>
                </a:lnTo>
                <a:lnTo>
                  <a:pt x="60" y="275"/>
                </a:lnTo>
                <a:lnTo>
                  <a:pt x="65" y="280"/>
                </a:lnTo>
                <a:lnTo>
                  <a:pt x="70" y="285"/>
                </a:lnTo>
                <a:lnTo>
                  <a:pt x="76" y="289"/>
                </a:lnTo>
                <a:lnTo>
                  <a:pt x="81" y="291"/>
                </a:lnTo>
                <a:lnTo>
                  <a:pt x="87" y="293"/>
                </a:lnTo>
                <a:lnTo>
                  <a:pt x="93" y="296"/>
                </a:lnTo>
                <a:lnTo>
                  <a:pt x="98" y="297"/>
                </a:lnTo>
                <a:lnTo>
                  <a:pt x="106" y="297"/>
                </a:lnTo>
                <a:lnTo>
                  <a:pt x="112" y="297"/>
                </a:lnTo>
                <a:lnTo>
                  <a:pt x="118" y="296"/>
                </a:lnTo>
                <a:lnTo>
                  <a:pt x="123" y="295"/>
                </a:lnTo>
                <a:lnTo>
                  <a:pt x="129" y="292"/>
                </a:lnTo>
                <a:lnTo>
                  <a:pt x="134" y="289"/>
                </a:lnTo>
                <a:lnTo>
                  <a:pt x="141" y="285"/>
                </a:lnTo>
                <a:lnTo>
                  <a:pt x="144" y="281"/>
                </a:lnTo>
                <a:lnTo>
                  <a:pt x="149" y="276"/>
                </a:lnTo>
                <a:lnTo>
                  <a:pt x="154" y="270"/>
                </a:lnTo>
                <a:lnTo>
                  <a:pt x="158" y="264"/>
                </a:lnTo>
                <a:lnTo>
                  <a:pt x="160" y="256"/>
                </a:lnTo>
                <a:lnTo>
                  <a:pt x="163" y="249"/>
                </a:lnTo>
                <a:lnTo>
                  <a:pt x="165" y="240"/>
                </a:lnTo>
                <a:lnTo>
                  <a:pt x="167" y="231"/>
                </a:lnTo>
                <a:lnTo>
                  <a:pt x="168" y="221"/>
                </a:lnTo>
                <a:lnTo>
                  <a:pt x="168" y="210"/>
                </a:lnTo>
                <a:lnTo>
                  <a:pt x="168" y="199"/>
                </a:lnTo>
                <a:lnTo>
                  <a:pt x="167" y="188"/>
                </a:lnTo>
                <a:lnTo>
                  <a:pt x="165" y="178"/>
                </a:lnTo>
                <a:lnTo>
                  <a:pt x="163" y="169"/>
                </a:lnTo>
                <a:lnTo>
                  <a:pt x="160" y="161"/>
                </a:lnTo>
                <a:lnTo>
                  <a:pt x="158" y="153"/>
                </a:lnTo>
                <a:lnTo>
                  <a:pt x="154" y="146"/>
                </a:lnTo>
                <a:lnTo>
                  <a:pt x="149" y="139"/>
                </a:lnTo>
                <a:lnTo>
                  <a:pt x="144" y="134"/>
                </a:lnTo>
                <a:lnTo>
                  <a:pt x="139" y="129"/>
                </a:lnTo>
                <a:lnTo>
                  <a:pt x="134" y="126"/>
                </a:lnTo>
                <a:lnTo>
                  <a:pt x="128" y="123"/>
                </a:lnTo>
                <a:lnTo>
                  <a:pt x="123" y="121"/>
                </a:lnTo>
                <a:lnTo>
                  <a:pt x="117" y="118"/>
                </a:lnTo>
                <a:lnTo>
                  <a:pt x="111" y="118"/>
                </a:lnTo>
                <a:lnTo>
                  <a:pt x="103" y="117"/>
                </a:lnTo>
                <a:lnTo>
                  <a:pt x="97" y="117"/>
                </a:lnTo>
                <a:lnTo>
                  <a:pt x="91" y="118"/>
                </a:lnTo>
                <a:lnTo>
                  <a:pt x="85" y="121"/>
                </a:lnTo>
                <a:lnTo>
                  <a:pt x="80" y="123"/>
                </a:lnTo>
                <a:lnTo>
                  <a:pt x="73" y="126"/>
                </a:lnTo>
                <a:lnTo>
                  <a:pt x="68" y="129"/>
                </a:lnTo>
                <a:lnTo>
                  <a:pt x="63" y="134"/>
                </a:lnTo>
                <a:lnTo>
                  <a:pt x="58" y="139"/>
                </a:lnTo>
                <a:lnTo>
                  <a:pt x="55" y="144"/>
                </a:lnTo>
                <a:lnTo>
                  <a:pt x="51" y="152"/>
                </a:lnTo>
                <a:lnTo>
                  <a:pt x="48" y="159"/>
                </a:lnTo>
                <a:lnTo>
                  <a:pt x="46" y="167"/>
                </a:lnTo>
                <a:lnTo>
                  <a:pt x="43" y="175"/>
                </a:lnTo>
                <a:lnTo>
                  <a:pt x="42" y="185"/>
                </a:lnTo>
                <a:lnTo>
                  <a:pt x="41" y="197"/>
                </a:lnTo>
                <a:lnTo>
                  <a:pt x="41" y="208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1" name="Google Shape;1301;p78"/>
          <p:cNvSpPr/>
          <p:nvPr/>
        </p:nvSpPr>
        <p:spPr>
          <a:xfrm>
            <a:off x="2955727" y="1310879"/>
            <a:ext cx="36612" cy="59829"/>
          </a:xfrm>
          <a:custGeom>
            <a:avLst/>
            <a:gdLst/>
            <a:ahLst/>
            <a:cxnLst/>
            <a:rect l="l" t="t" r="r" b="b"/>
            <a:pathLst>
              <a:path w="208" h="335" extrusionOk="0">
                <a:moveTo>
                  <a:pt x="9" y="259"/>
                </a:moveTo>
                <a:lnTo>
                  <a:pt x="48" y="264"/>
                </a:lnTo>
                <a:lnTo>
                  <a:pt x="48" y="269"/>
                </a:lnTo>
                <a:lnTo>
                  <a:pt x="49" y="273"/>
                </a:lnTo>
                <a:lnTo>
                  <a:pt x="50" y="277"/>
                </a:lnTo>
                <a:lnTo>
                  <a:pt x="51" y="281"/>
                </a:lnTo>
                <a:lnTo>
                  <a:pt x="54" y="283"/>
                </a:lnTo>
                <a:lnTo>
                  <a:pt x="56" y="287"/>
                </a:lnTo>
                <a:lnTo>
                  <a:pt x="59" y="289"/>
                </a:lnTo>
                <a:lnTo>
                  <a:pt x="61" y="291"/>
                </a:lnTo>
                <a:lnTo>
                  <a:pt x="65" y="293"/>
                </a:lnTo>
                <a:lnTo>
                  <a:pt x="69" y="295"/>
                </a:lnTo>
                <a:lnTo>
                  <a:pt x="74" y="298"/>
                </a:lnTo>
                <a:lnTo>
                  <a:pt x="79" y="299"/>
                </a:lnTo>
                <a:lnTo>
                  <a:pt x="84" y="300"/>
                </a:lnTo>
                <a:lnTo>
                  <a:pt x="89" y="302"/>
                </a:lnTo>
                <a:lnTo>
                  <a:pt x="95" y="302"/>
                </a:lnTo>
                <a:lnTo>
                  <a:pt x="101" y="302"/>
                </a:lnTo>
                <a:lnTo>
                  <a:pt x="109" y="302"/>
                </a:lnTo>
                <a:lnTo>
                  <a:pt x="115" y="302"/>
                </a:lnTo>
                <a:lnTo>
                  <a:pt x="120" y="300"/>
                </a:lnTo>
                <a:lnTo>
                  <a:pt x="126" y="299"/>
                </a:lnTo>
                <a:lnTo>
                  <a:pt x="131" y="298"/>
                </a:lnTo>
                <a:lnTo>
                  <a:pt x="136" y="295"/>
                </a:lnTo>
                <a:lnTo>
                  <a:pt x="140" y="293"/>
                </a:lnTo>
                <a:lnTo>
                  <a:pt x="145" y="291"/>
                </a:lnTo>
                <a:lnTo>
                  <a:pt x="147" y="288"/>
                </a:lnTo>
                <a:lnTo>
                  <a:pt x="151" y="284"/>
                </a:lnTo>
                <a:lnTo>
                  <a:pt x="155" y="282"/>
                </a:lnTo>
                <a:lnTo>
                  <a:pt x="157" y="278"/>
                </a:lnTo>
                <a:lnTo>
                  <a:pt x="160" y="273"/>
                </a:lnTo>
                <a:lnTo>
                  <a:pt x="161" y="269"/>
                </a:lnTo>
                <a:lnTo>
                  <a:pt x="163" y="264"/>
                </a:lnTo>
                <a:lnTo>
                  <a:pt x="165" y="259"/>
                </a:lnTo>
                <a:lnTo>
                  <a:pt x="165" y="257"/>
                </a:lnTo>
                <a:lnTo>
                  <a:pt x="166" y="252"/>
                </a:lnTo>
                <a:lnTo>
                  <a:pt x="166" y="247"/>
                </a:lnTo>
                <a:lnTo>
                  <a:pt x="167" y="241"/>
                </a:lnTo>
                <a:lnTo>
                  <a:pt x="167" y="235"/>
                </a:lnTo>
                <a:lnTo>
                  <a:pt x="167" y="227"/>
                </a:lnTo>
                <a:lnTo>
                  <a:pt x="167" y="218"/>
                </a:lnTo>
                <a:lnTo>
                  <a:pt x="167" y="208"/>
                </a:lnTo>
                <a:lnTo>
                  <a:pt x="161" y="216"/>
                </a:lnTo>
                <a:lnTo>
                  <a:pt x="154" y="222"/>
                </a:lnTo>
                <a:lnTo>
                  <a:pt x="146" y="227"/>
                </a:lnTo>
                <a:lnTo>
                  <a:pt x="139" y="232"/>
                </a:lnTo>
                <a:lnTo>
                  <a:pt x="130" y="236"/>
                </a:lnTo>
                <a:lnTo>
                  <a:pt x="121" y="237"/>
                </a:lnTo>
                <a:lnTo>
                  <a:pt x="112" y="240"/>
                </a:lnTo>
                <a:lnTo>
                  <a:pt x="102" y="240"/>
                </a:lnTo>
                <a:lnTo>
                  <a:pt x="90" y="240"/>
                </a:lnTo>
                <a:lnTo>
                  <a:pt x="80" y="237"/>
                </a:lnTo>
                <a:lnTo>
                  <a:pt x="69" y="235"/>
                </a:lnTo>
                <a:lnTo>
                  <a:pt x="59" y="231"/>
                </a:lnTo>
                <a:lnTo>
                  <a:pt x="50" y="226"/>
                </a:lnTo>
                <a:lnTo>
                  <a:pt x="41" y="220"/>
                </a:lnTo>
                <a:lnTo>
                  <a:pt x="34" y="213"/>
                </a:lnTo>
                <a:lnTo>
                  <a:pt x="28" y="205"/>
                </a:lnTo>
                <a:lnTo>
                  <a:pt x="22" y="196"/>
                </a:lnTo>
                <a:lnTo>
                  <a:pt x="15" y="186"/>
                </a:lnTo>
                <a:lnTo>
                  <a:pt x="12" y="176"/>
                </a:lnTo>
                <a:lnTo>
                  <a:pt x="8" y="166"/>
                </a:lnTo>
                <a:lnTo>
                  <a:pt x="4" y="155"/>
                </a:lnTo>
                <a:lnTo>
                  <a:pt x="3" y="144"/>
                </a:lnTo>
                <a:lnTo>
                  <a:pt x="2" y="133"/>
                </a:lnTo>
                <a:lnTo>
                  <a:pt x="0" y="120"/>
                </a:lnTo>
                <a:lnTo>
                  <a:pt x="0" y="113"/>
                </a:lnTo>
                <a:lnTo>
                  <a:pt x="2" y="104"/>
                </a:lnTo>
                <a:lnTo>
                  <a:pt x="3" y="97"/>
                </a:lnTo>
                <a:lnTo>
                  <a:pt x="4" y="88"/>
                </a:lnTo>
                <a:lnTo>
                  <a:pt x="5" y="80"/>
                </a:lnTo>
                <a:lnTo>
                  <a:pt x="8" y="73"/>
                </a:lnTo>
                <a:lnTo>
                  <a:pt x="10" y="66"/>
                </a:lnTo>
                <a:lnTo>
                  <a:pt x="13" y="58"/>
                </a:lnTo>
                <a:lnTo>
                  <a:pt x="17" y="52"/>
                </a:lnTo>
                <a:lnTo>
                  <a:pt x="19" y="46"/>
                </a:lnTo>
                <a:lnTo>
                  <a:pt x="24" y="39"/>
                </a:lnTo>
                <a:lnTo>
                  <a:pt x="28" y="33"/>
                </a:lnTo>
                <a:lnTo>
                  <a:pt x="33" y="28"/>
                </a:lnTo>
                <a:lnTo>
                  <a:pt x="38" y="23"/>
                </a:lnTo>
                <a:lnTo>
                  <a:pt x="43" y="18"/>
                </a:lnTo>
                <a:lnTo>
                  <a:pt x="48" y="15"/>
                </a:lnTo>
                <a:lnTo>
                  <a:pt x="54" y="11"/>
                </a:lnTo>
                <a:lnTo>
                  <a:pt x="60" y="8"/>
                </a:lnTo>
                <a:lnTo>
                  <a:pt x="66" y="6"/>
                </a:lnTo>
                <a:lnTo>
                  <a:pt x="74" y="3"/>
                </a:lnTo>
                <a:lnTo>
                  <a:pt x="80" y="1"/>
                </a:lnTo>
                <a:lnTo>
                  <a:pt x="88" y="0"/>
                </a:lnTo>
                <a:lnTo>
                  <a:pt x="95" y="0"/>
                </a:lnTo>
                <a:lnTo>
                  <a:pt x="102" y="0"/>
                </a:lnTo>
                <a:lnTo>
                  <a:pt x="112" y="0"/>
                </a:lnTo>
                <a:lnTo>
                  <a:pt x="122" y="1"/>
                </a:lnTo>
                <a:lnTo>
                  <a:pt x="132" y="5"/>
                </a:lnTo>
                <a:lnTo>
                  <a:pt x="141" y="7"/>
                </a:lnTo>
                <a:lnTo>
                  <a:pt x="149" y="12"/>
                </a:lnTo>
                <a:lnTo>
                  <a:pt x="157" y="18"/>
                </a:lnTo>
                <a:lnTo>
                  <a:pt x="165" y="25"/>
                </a:lnTo>
                <a:lnTo>
                  <a:pt x="171" y="33"/>
                </a:lnTo>
                <a:lnTo>
                  <a:pt x="171" y="5"/>
                </a:lnTo>
                <a:lnTo>
                  <a:pt x="208" y="5"/>
                </a:lnTo>
                <a:lnTo>
                  <a:pt x="208" y="207"/>
                </a:lnTo>
                <a:lnTo>
                  <a:pt x="208" y="221"/>
                </a:lnTo>
                <a:lnTo>
                  <a:pt x="207" y="233"/>
                </a:lnTo>
                <a:lnTo>
                  <a:pt x="207" y="245"/>
                </a:lnTo>
                <a:lnTo>
                  <a:pt x="206" y="254"/>
                </a:lnTo>
                <a:lnTo>
                  <a:pt x="203" y="264"/>
                </a:lnTo>
                <a:lnTo>
                  <a:pt x="202" y="272"/>
                </a:lnTo>
                <a:lnTo>
                  <a:pt x="200" y="279"/>
                </a:lnTo>
                <a:lnTo>
                  <a:pt x="197" y="286"/>
                </a:lnTo>
                <a:lnTo>
                  <a:pt x="193" y="291"/>
                </a:lnTo>
                <a:lnTo>
                  <a:pt x="191" y="297"/>
                </a:lnTo>
                <a:lnTo>
                  <a:pt x="187" y="302"/>
                </a:lnTo>
                <a:lnTo>
                  <a:pt x="182" y="305"/>
                </a:lnTo>
                <a:lnTo>
                  <a:pt x="177" y="310"/>
                </a:lnTo>
                <a:lnTo>
                  <a:pt x="172" y="314"/>
                </a:lnTo>
                <a:lnTo>
                  <a:pt x="167" y="318"/>
                </a:lnTo>
                <a:lnTo>
                  <a:pt x="161" y="322"/>
                </a:lnTo>
                <a:lnTo>
                  <a:pt x="155" y="325"/>
                </a:lnTo>
                <a:lnTo>
                  <a:pt x="149" y="328"/>
                </a:lnTo>
                <a:lnTo>
                  <a:pt x="141" y="330"/>
                </a:lnTo>
                <a:lnTo>
                  <a:pt x="135" y="332"/>
                </a:lnTo>
                <a:lnTo>
                  <a:pt x="126" y="333"/>
                </a:lnTo>
                <a:lnTo>
                  <a:pt x="119" y="334"/>
                </a:lnTo>
                <a:lnTo>
                  <a:pt x="110" y="335"/>
                </a:lnTo>
                <a:lnTo>
                  <a:pt x="101" y="335"/>
                </a:lnTo>
                <a:lnTo>
                  <a:pt x="91" y="335"/>
                </a:lnTo>
                <a:lnTo>
                  <a:pt x="81" y="334"/>
                </a:lnTo>
                <a:lnTo>
                  <a:pt x="73" y="333"/>
                </a:lnTo>
                <a:lnTo>
                  <a:pt x="64" y="330"/>
                </a:lnTo>
                <a:lnTo>
                  <a:pt x="55" y="328"/>
                </a:lnTo>
                <a:lnTo>
                  <a:pt x="48" y="324"/>
                </a:lnTo>
                <a:lnTo>
                  <a:pt x="40" y="320"/>
                </a:lnTo>
                <a:lnTo>
                  <a:pt x="34" y="317"/>
                </a:lnTo>
                <a:lnTo>
                  <a:pt x="28" y="310"/>
                </a:lnTo>
                <a:lnTo>
                  <a:pt x="23" y="305"/>
                </a:lnTo>
                <a:lnTo>
                  <a:pt x="18" y="299"/>
                </a:lnTo>
                <a:lnTo>
                  <a:pt x="14" y="292"/>
                </a:lnTo>
                <a:lnTo>
                  <a:pt x="12" y="286"/>
                </a:lnTo>
                <a:lnTo>
                  <a:pt x="10" y="277"/>
                </a:lnTo>
                <a:lnTo>
                  <a:pt x="9" y="268"/>
                </a:lnTo>
                <a:lnTo>
                  <a:pt x="9" y="259"/>
                </a:lnTo>
                <a:close/>
                <a:moveTo>
                  <a:pt x="41" y="118"/>
                </a:moveTo>
                <a:lnTo>
                  <a:pt x="41" y="129"/>
                </a:lnTo>
                <a:lnTo>
                  <a:pt x="43" y="139"/>
                </a:lnTo>
                <a:lnTo>
                  <a:pt x="44" y="149"/>
                </a:lnTo>
                <a:lnTo>
                  <a:pt x="46" y="158"/>
                </a:lnTo>
                <a:lnTo>
                  <a:pt x="49" y="166"/>
                </a:lnTo>
                <a:lnTo>
                  <a:pt x="51" y="174"/>
                </a:lnTo>
                <a:lnTo>
                  <a:pt x="55" y="180"/>
                </a:lnTo>
                <a:lnTo>
                  <a:pt x="60" y="185"/>
                </a:lnTo>
                <a:lnTo>
                  <a:pt x="65" y="190"/>
                </a:lnTo>
                <a:lnTo>
                  <a:pt x="70" y="195"/>
                </a:lnTo>
                <a:lnTo>
                  <a:pt x="75" y="199"/>
                </a:lnTo>
                <a:lnTo>
                  <a:pt x="81" y="201"/>
                </a:lnTo>
                <a:lnTo>
                  <a:pt x="86" y="204"/>
                </a:lnTo>
                <a:lnTo>
                  <a:pt x="93" y="205"/>
                </a:lnTo>
                <a:lnTo>
                  <a:pt x="99" y="206"/>
                </a:lnTo>
                <a:lnTo>
                  <a:pt x="106" y="206"/>
                </a:lnTo>
                <a:lnTo>
                  <a:pt x="112" y="206"/>
                </a:lnTo>
                <a:lnTo>
                  <a:pt x="120" y="205"/>
                </a:lnTo>
                <a:lnTo>
                  <a:pt x="125" y="204"/>
                </a:lnTo>
                <a:lnTo>
                  <a:pt x="131" y="201"/>
                </a:lnTo>
                <a:lnTo>
                  <a:pt x="137" y="199"/>
                </a:lnTo>
                <a:lnTo>
                  <a:pt x="142" y="195"/>
                </a:lnTo>
                <a:lnTo>
                  <a:pt x="147" y="190"/>
                </a:lnTo>
                <a:lnTo>
                  <a:pt x="152" y="186"/>
                </a:lnTo>
                <a:lnTo>
                  <a:pt x="156" y="180"/>
                </a:lnTo>
                <a:lnTo>
                  <a:pt x="160" y="174"/>
                </a:lnTo>
                <a:lnTo>
                  <a:pt x="163" y="166"/>
                </a:lnTo>
                <a:lnTo>
                  <a:pt x="166" y="159"/>
                </a:lnTo>
                <a:lnTo>
                  <a:pt x="168" y="150"/>
                </a:lnTo>
                <a:lnTo>
                  <a:pt x="170" y="140"/>
                </a:lnTo>
                <a:lnTo>
                  <a:pt x="171" y="130"/>
                </a:lnTo>
                <a:lnTo>
                  <a:pt x="171" y="119"/>
                </a:lnTo>
                <a:lnTo>
                  <a:pt x="171" y="109"/>
                </a:lnTo>
                <a:lnTo>
                  <a:pt x="170" y="99"/>
                </a:lnTo>
                <a:lnTo>
                  <a:pt x="168" y="90"/>
                </a:lnTo>
                <a:lnTo>
                  <a:pt x="166" y="82"/>
                </a:lnTo>
                <a:lnTo>
                  <a:pt x="163" y="73"/>
                </a:lnTo>
                <a:lnTo>
                  <a:pt x="160" y="67"/>
                </a:lnTo>
                <a:lnTo>
                  <a:pt x="156" y="61"/>
                </a:lnTo>
                <a:lnTo>
                  <a:pt x="152" y="54"/>
                </a:lnTo>
                <a:lnTo>
                  <a:pt x="147" y="49"/>
                </a:lnTo>
                <a:lnTo>
                  <a:pt x="141" y="44"/>
                </a:lnTo>
                <a:lnTo>
                  <a:pt x="136" y="41"/>
                </a:lnTo>
                <a:lnTo>
                  <a:pt x="131" y="38"/>
                </a:lnTo>
                <a:lnTo>
                  <a:pt x="125" y="36"/>
                </a:lnTo>
                <a:lnTo>
                  <a:pt x="119" y="33"/>
                </a:lnTo>
                <a:lnTo>
                  <a:pt x="112" y="33"/>
                </a:lnTo>
                <a:lnTo>
                  <a:pt x="105" y="32"/>
                </a:lnTo>
                <a:lnTo>
                  <a:pt x="99" y="32"/>
                </a:lnTo>
                <a:lnTo>
                  <a:pt x="93" y="33"/>
                </a:lnTo>
                <a:lnTo>
                  <a:pt x="86" y="36"/>
                </a:lnTo>
                <a:lnTo>
                  <a:pt x="81" y="38"/>
                </a:lnTo>
                <a:lnTo>
                  <a:pt x="75" y="41"/>
                </a:lnTo>
                <a:lnTo>
                  <a:pt x="70" y="44"/>
                </a:lnTo>
                <a:lnTo>
                  <a:pt x="65" y="49"/>
                </a:lnTo>
                <a:lnTo>
                  <a:pt x="60" y="54"/>
                </a:lnTo>
                <a:lnTo>
                  <a:pt x="56" y="59"/>
                </a:lnTo>
                <a:lnTo>
                  <a:pt x="53" y="66"/>
                </a:lnTo>
                <a:lnTo>
                  <a:pt x="49" y="73"/>
                </a:lnTo>
                <a:lnTo>
                  <a:pt x="46" y="80"/>
                </a:lnTo>
                <a:lnTo>
                  <a:pt x="44" y="89"/>
                </a:lnTo>
                <a:lnTo>
                  <a:pt x="43" y="98"/>
                </a:lnTo>
                <a:lnTo>
                  <a:pt x="41" y="108"/>
                </a:lnTo>
                <a:lnTo>
                  <a:pt x="41" y="118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2" name="Google Shape;1302;p78"/>
          <p:cNvSpPr/>
          <p:nvPr/>
        </p:nvSpPr>
        <p:spPr>
          <a:xfrm>
            <a:off x="3001268" y="1310878"/>
            <a:ext cx="38397" cy="43756"/>
          </a:xfrm>
          <a:custGeom>
            <a:avLst/>
            <a:gdLst/>
            <a:ahLst/>
            <a:cxnLst/>
            <a:rect l="l" t="t" r="r" b="b"/>
            <a:pathLst>
              <a:path w="216" h="245" extrusionOk="0">
                <a:moveTo>
                  <a:pt x="174" y="164"/>
                </a:moveTo>
                <a:lnTo>
                  <a:pt x="215" y="169"/>
                </a:lnTo>
                <a:lnTo>
                  <a:pt x="212" y="177"/>
                </a:lnTo>
                <a:lnTo>
                  <a:pt x="209" y="186"/>
                </a:lnTo>
                <a:lnTo>
                  <a:pt x="205" y="194"/>
                </a:lnTo>
                <a:lnTo>
                  <a:pt x="201" y="201"/>
                </a:lnTo>
                <a:lnTo>
                  <a:pt x="196" y="207"/>
                </a:lnTo>
                <a:lnTo>
                  <a:pt x="190" y="213"/>
                </a:lnTo>
                <a:lnTo>
                  <a:pt x="185" y="220"/>
                </a:lnTo>
                <a:lnTo>
                  <a:pt x="179" y="225"/>
                </a:lnTo>
                <a:lnTo>
                  <a:pt x="171" y="230"/>
                </a:lnTo>
                <a:lnTo>
                  <a:pt x="164" y="233"/>
                </a:lnTo>
                <a:lnTo>
                  <a:pt x="156" y="237"/>
                </a:lnTo>
                <a:lnTo>
                  <a:pt x="149" y="240"/>
                </a:lnTo>
                <a:lnTo>
                  <a:pt x="140" y="242"/>
                </a:lnTo>
                <a:lnTo>
                  <a:pt x="130" y="243"/>
                </a:lnTo>
                <a:lnTo>
                  <a:pt x="122" y="245"/>
                </a:lnTo>
                <a:lnTo>
                  <a:pt x="112" y="245"/>
                </a:lnTo>
                <a:lnTo>
                  <a:pt x="98" y="245"/>
                </a:lnTo>
                <a:lnTo>
                  <a:pt x="87" y="243"/>
                </a:lnTo>
                <a:lnTo>
                  <a:pt x="76" y="241"/>
                </a:lnTo>
                <a:lnTo>
                  <a:pt x="64" y="237"/>
                </a:lnTo>
                <a:lnTo>
                  <a:pt x="54" y="232"/>
                </a:lnTo>
                <a:lnTo>
                  <a:pt x="46" y="227"/>
                </a:lnTo>
                <a:lnTo>
                  <a:pt x="37" y="221"/>
                </a:lnTo>
                <a:lnTo>
                  <a:pt x="29" y="213"/>
                </a:lnTo>
                <a:lnTo>
                  <a:pt x="22" y="205"/>
                </a:lnTo>
                <a:lnTo>
                  <a:pt x="16" y="196"/>
                </a:lnTo>
                <a:lnTo>
                  <a:pt x="11" y="186"/>
                </a:lnTo>
                <a:lnTo>
                  <a:pt x="7" y="175"/>
                </a:lnTo>
                <a:lnTo>
                  <a:pt x="3" y="164"/>
                </a:lnTo>
                <a:lnTo>
                  <a:pt x="1" y="151"/>
                </a:lnTo>
                <a:lnTo>
                  <a:pt x="0" y="138"/>
                </a:lnTo>
                <a:lnTo>
                  <a:pt x="0" y="124"/>
                </a:lnTo>
                <a:lnTo>
                  <a:pt x="0" y="110"/>
                </a:lnTo>
                <a:lnTo>
                  <a:pt x="1" y="97"/>
                </a:lnTo>
                <a:lnTo>
                  <a:pt x="3" y="83"/>
                </a:lnTo>
                <a:lnTo>
                  <a:pt x="7" y="72"/>
                </a:lnTo>
                <a:lnTo>
                  <a:pt x="11" y="61"/>
                </a:lnTo>
                <a:lnTo>
                  <a:pt x="16" y="51"/>
                </a:lnTo>
                <a:lnTo>
                  <a:pt x="22" y="41"/>
                </a:lnTo>
                <a:lnTo>
                  <a:pt x="29" y="32"/>
                </a:lnTo>
                <a:lnTo>
                  <a:pt x="37" y="25"/>
                </a:lnTo>
                <a:lnTo>
                  <a:pt x="46" y="18"/>
                </a:lnTo>
                <a:lnTo>
                  <a:pt x="56" y="12"/>
                </a:lnTo>
                <a:lnTo>
                  <a:pt x="64" y="7"/>
                </a:lnTo>
                <a:lnTo>
                  <a:pt x="74" y="3"/>
                </a:lnTo>
                <a:lnTo>
                  <a:pt x="86" y="1"/>
                </a:lnTo>
                <a:lnTo>
                  <a:pt x="97" y="0"/>
                </a:lnTo>
                <a:lnTo>
                  <a:pt x="109" y="0"/>
                </a:lnTo>
                <a:lnTo>
                  <a:pt x="120" y="0"/>
                </a:lnTo>
                <a:lnTo>
                  <a:pt x="132" y="1"/>
                </a:lnTo>
                <a:lnTo>
                  <a:pt x="142" y="3"/>
                </a:lnTo>
                <a:lnTo>
                  <a:pt x="151" y="7"/>
                </a:lnTo>
                <a:lnTo>
                  <a:pt x="161" y="12"/>
                </a:lnTo>
                <a:lnTo>
                  <a:pt x="170" y="17"/>
                </a:lnTo>
                <a:lnTo>
                  <a:pt x="179" y="23"/>
                </a:lnTo>
                <a:lnTo>
                  <a:pt x="186" y="31"/>
                </a:lnTo>
                <a:lnTo>
                  <a:pt x="193" y="39"/>
                </a:lnTo>
                <a:lnTo>
                  <a:pt x="199" y="49"/>
                </a:lnTo>
                <a:lnTo>
                  <a:pt x="204" y="59"/>
                </a:lnTo>
                <a:lnTo>
                  <a:pt x="209" y="71"/>
                </a:lnTo>
                <a:lnTo>
                  <a:pt x="211" y="82"/>
                </a:lnTo>
                <a:lnTo>
                  <a:pt x="214" y="94"/>
                </a:lnTo>
                <a:lnTo>
                  <a:pt x="215" y="108"/>
                </a:lnTo>
                <a:lnTo>
                  <a:pt x="216" y="121"/>
                </a:lnTo>
                <a:lnTo>
                  <a:pt x="216" y="123"/>
                </a:lnTo>
                <a:lnTo>
                  <a:pt x="216" y="124"/>
                </a:lnTo>
                <a:lnTo>
                  <a:pt x="216" y="125"/>
                </a:lnTo>
                <a:lnTo>
                  <a:pt x="216" y="126"/>
                </a:lnTo>
                <a:lnTo>
                  <a:pt x="216" y="128"/>
                </a:lnTo>
                <a:lnTo>
                  <a:pt x="216" y="129"/>
                </a:lnTo>
                <a:lnTo>
                  <a:pt x="216" y="130"/>
                </a:lnTo>
                <a:lnTo>
                  <a:pt x="216" y="133"/>
                </a:lnTo>
                <a:lnTo>
                  <a:pt x="41" y="133"/>
                </a:lnTo>
                <a:lnTo>
                  <a:pt x="41" y="141"/>
                </a:lnTo>
                <a:lnTo>
                  <a:pt x="42" y="150"/>
                </a:lnTo>
                <a:lnTo>
                  <a:pt x="44" y="159"/>
                </a:lnTo>
                <a:lnTo>
                  <a:pt x="47" y="166"/>
                </a:lnTo>
                <a:lnTo>
                  <a:pt x="49" y="174"/>
                </a:lnTo>
                <a:lnTo>
                  <a:pt x="53" y="180"/>
                </a:lnTo>
                <a:lnTo>
                  <a:pt x="58" y="186"/>
                </a:lnTo>
                <a:lnTo>
                  <a:pt x="62" y="191"/>
                </a:lnTo>
                <a:lnTo>
                  <a:pt x="67" y="196"/>
                </a:lnTo>
                <a:lnTo>
                  <a:pt x="73" y="201"/>
                </a:lnTo>
                <a:lnTo>
                  <a:pt x="78" y="205"/>
                </a:lnTo>
                <a:lnTo>
                  <a:pt x="84" y="207"/>
                </a:lnTo>
                <a:lnTo>
                  <a:pt x="90" y="210"/>
                </a:lnTo>
                <a:lnTo>
                  <a:pt x="97" y="211"/>
                </a:lnTo>
                <a:lnTo>
                  <a:pt x="104" y="212"/>
                </a:lnTo>
                <a:lnTo>
                  <a:pt x="112" y="212"/>
                </a:lnTo>
                <a:lnTo>
                  <a:pt x="117" y="212"/>
                </a:lnTo>
                <a:lnTo>
                  <a:pt x="122" y="211"/>
                </a:lnTo>
                <a:lnTo>
                  <a:pt x="127" y="211"/>
                </a:lnTo>
                <a:lnTo>
                  <a:pt x="132" y="210"/>
                </a:lnTo>
                <a:lnTo>
                  <a:pt x="137" y="207"/>
                </a:lnTo>
                <a:lnTo>
                  <a:pt x="140" y="206"/>
                </a:lnTo>
                <a:lnTo>
                  <a:pt x="145" y="204"/>
                </a:lnTo>
                <a:lnTo>
                  <a:pt x="149" y="201"/>
                </a:lnTo>
                <a:lnTo>
                  <a:pt x="153" y="197"/>
                </a:lnTo>
                <a:lnTo>
                  <a:pt x="156" y="194"/>
                </a:lnTo>
                <a:lnTo>
                  <a:pt x="159" y="190"/>
                </a:lnTo>
                <a:lnTo>
                  <a:pt x="163" y="186"/>
                </a:lnTo>
                <a:lnTo>
                  <a:pt x="165" y="181"/>
                </a:lnTo>
                <a:lnTo>
                  <a:pt x="169" y="176"/>
                </a:lnTo>
                <a:lnTo>
                  <a:pt x="171" y="170"/>
                </a:lnTo>
                <a:lnTo>
                  <a:pt x="174" y="164"/>
                </a:lnTo>
                <a:close/>
                <a:moveTo>
                  <a:pt x="42" y="99"/>
                </a:moveTo>
                <a:lnTo>
                  <a:pt x="174" y="99"/>
                </a:lnTo>
                <a:lnTo>
                  <a:pt x="173" y="93"/>
                </a:lnTo>
                <a:lnTo>
                  <a:pt x="171" y="85"/>
                </a:lnTo>
                <a:lnTo>
                  <a:pt x="170" y="79"/>
                </a:lnTo>
                <a:lnTo>
                  <a:pt x="169" y="73"/>
                </a:lnTo>
                <a:lnTo>
                  <a:pt x="166" y="68"/>
                </a:lnTo>
                <a:lnTo>
                  <a:pt x="164" y="63"/>
                </a:lnTo>
                <a:lnTo>
                  <a:pt x="161" y="59"/>
                </a:lnTo>
                <a:lnTo>
                  <a:pt x="159" y="56"/>
                </a:lnTo>
                <a:lnTo>
                  <a:pt x="154" y="49"/>
                </a:lnTo>
                <a:lnTo>
                  <a:pt x="149" y="44"/>
                </a:lnTo>
                <a:lnTo>
                  <a:pt x="143" y="41"/>
                </a:lnTo>
                <a:lnTo>
                  <a:pt x="137" y="38"/>
                </a:lnTo>
                <a:lnTo>
                  <a:pt x="130" y="36"/>
                </a:lnTo>
                <a:lnTo>
                  <a:pt x="124" y="33"/>
                </a:lnTo>
                <a:lnTo>
                  <a:pt x="117" y="32"/>
                </a:lnTo>
                <a:lnTo>
                  <a:pt x="109" y="32"/>
                </a:lnTo>
                <a:lnTo>
                  <a:pt x="103" y="32"/>
                </a:lnTo>
                <a:lnTo>
                  <a:pt x="97" y="33"/>
                </a:lnTo>
                <a:lnTo>
                  <a:pt x="90" y="34"/>
                </a:lnTo>
                <a:lnTo>
                  <a:pt x="84" y="37"/>
                </a:lnTo>
                <a:lnTo>
                  <a:pt x="78" y="39"/>
                </a:lnTo>
                <a:lnTo>
                  <a:pt x="73" y="42"/>
                </a:lnTo>
                <a:lnTo>
                  <a:pt x="68" y="46"/>
                </a:lnTo>
                <a:lnTo>
                  <a:pt x="63" y="51"/>
                </a:lnTo>
                <a:lnTo>
                  <a:pt x="59" y="56"/>
                </a:lnTo>
                <a:lnTo>
                  <a:pt x="54" y="61"/>
                </a:lnTo>
                <a:lnTo>
                  <a:pt x="52" y="66"/>
                </a:lnTo>
                <a:lnTo>
                  <a:pt x="48" y="72"/>
                </a:lnTo>
                <a:lnTo>
                  <a:pt x="47" y="78"/>
                </a:lnTo>
                <a:lnTo>
                  <a:pt x="44" y="85"/>
                </a:lnTo>
                <a:lnTo>
                  <a:pt x="43" y="92"/>
                </a:lnTo>
                <a:lnTo>
                  <a:pt x="42" y="99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3" name="Google Shape;1303;p78"/>
          <p:cNvSpPr/>
          <p:nvPr/>
        </p:nvSpPr>
        <p:spPr>
          <a:xfrm>
            <a:off x="3069134" y="1294805"/>
            <a:ext cx="51792" cy="59829"/>
          </a:xfrm>
          <a:custGeom>
            <a:avLst/>
            <a:gdLst/>
            <a:ahLst/>
            <a:cxnLst/>
            <a:rect l="l" t="t" r="r" b="b"/>
            <a:pathLst>
              <a:path w="288" h="335" extrusionOk="0">
                <a:moveTo>
                  <a:pt x="245" y="216"/>
                </a:moveTo>
                <a:lnTo>
                  <a:pt x="288" y="226"/>
                </a:lnTo>
                <a:lnTo>
                  <a:pt x="284" y="240"/>
                </a:lnTo>
                <a:lnTo>
                  <a:pt x="280" y="251"/>
                </a:lnTo>
                <a:lnTo>
                  <a:pt x="275" y="262"/>
                </a:lnTo>
                <a:lnTo>
                  <a:pt x="269" y="274"/>
                </a:lnTo>
                <a:lnTo>
                  <a:pt x="263" y="284"/>
                </a:lnTo>
                <a:lnTo>
                  <a:pt x="255" y="292"/>
                </a:lnTo>
                <a:lnTo>
                  <a:pt x="248" y="300"/>
                </a:lnTo>
                <a:lnTo>
                  <a:pt x="239" y="307"/>
                </a:lnTo>
                <a:lnTo>
                  <a:pt x="230" y="313"/>
                </a:lnTo>
                <a:lnTo>
                  <a:pt x="220" y="320"/>
                </a:lnTo>
                <a:lnTo>
                  <a:pt x="210" y="325"/>
                </a:lnTo>
                <a:lnTo>
                  <a:pt x="201" y="328"/>
                </a:lnTo>
                <a:lnTo>
                  <a:pt x="189" y="331"/>
                </a:lnTo>
                <a:lnTo>
                  <a:pt x="178" y="333"/>
                </a:lnTo>
                <a:lnTo>
                  <a:pt x="166" y="335"/>
                </a:lnTo>
                <a:lnTo>
                  <a:pt x="153" y="335"/>
                </a:lnTo>
                <a:lnTo>
                  <a:pt x="141" y="335"/>
                </a:lnTo>
                <a:lnTo>
                  <a:pt x="128" y="333"/>
                </a:lnTo>
                <a:lnTo>
                  <a:pt x="117" y="332"/>
                </a:lnTo>
                <a:lnTo>
                  <a:pt x="106" y="330"/>
                </a:lnTo>
                <a:lnTo>
                  <a:pt x="95" y="327"/>
                </a:lnTo>
                <a:lnTo>
                  <a:pt x="86" y="323"/>
                </a:lnTo>
                <a:lnTo>
                  <a:pt x="76" y="318"/>
                </a:lnTo>
                <a:lnTo>
                  <a:pt x="67" y="313"/>
                </a:lnTo>
                <a:lnTo>
                  <a:pt x="60" y="308"/>
                </a:lnTo>
                <a:lnTo>
                  <a:pt x="52" y="302"/>
                </a:lnTo>
                <a:lnTo>
                  <a:pt x="45" y="295"/>
                </a:lnTo>
                <a:lnTo>
                  <a:pt x="39" y="287"/>
                </a:lnTo>
                <a:lnTo>
                  <a:pt x="32" y="280"/>
                </a:lnTo>
                <a:lnTo>
                  <a:pt x="27" y="271"/>
                </a:lnTo>
                <a:lnTo>
                  <a:pt x="22" y="261"/>
                </a:lnTo>
                <a:lnTo>
                  <a:pt x="17" y="253"/>
                </a:lnTo>
                <a:lnTo>
                  <a:pt x="14" y="241"/>
                </a:lnTo>
                <a:lnTo>
                  <a:pt x="10" y="231"/>
                </a:lnTo>
                <a:lnTo>
                  <a:pt x="8" y="220"/>
                </a:lnTo>
                <a:lnTo>
                  <a:pt x="5" y="210"/>
                </a:lnTo>
                <a:lnTo>
                  <a:pt x="3" y="199"/>
                </a:lnTo>
                <a:lnTo>
                  <a:pt x="1" y="188"/>
                </a:lnTo>
                <a:lnTo>
                  <a:pt x="1" y="177"/>
                </a:lnTo>
                <a:lnTo>
                  <a:pt x="0" y="166"/>
                </a:lnTo>
                <a:lnTo>
                  <a:pt x="1" y="153"/>
                </a:lnTo>
                <a:lnTo>
                  <a:pt x="1" y="141"/>
                </a:lnTo>
                <a:lnTo>
                  <a:pt x="4" y="128"/>
                </a:lnTo>
                <a:lnTo>
                  <a:pt x="5" y="117"/>
                </a:lnTo>
                <a:lnTo>
                  <a:pt x="8" y="107"/>
                </a:lnTo>
                <a:lnTo>
                  <a:pt x="11" y="96"/>
                </a:lnTo>
                <a:lnTo>
                  <a:pt x="15" y="86"/>
                </a:lnTo>
                <a:lnTo>
                  <a:pt x="20" y="76"/>
                </a:lnTo>
                <a:lnTo>
                  <a:pt x="25" y="67"/>
                </a:lnTo>
                <a:lnTo>
                  <a:pt x="31" y="59"/>
                </a:lnTo>
                <a:lnTo>
                  <a:pt x="36" y="51"/>
                </a:lnTo>
                <a:lnTo>
                  <a:pt x="44" y="44"/>
                </a:lnTo>
                <a:lnTo>
                  <a:pt x="51" y="36"/>
                </a:lnTo>
                <a:lnTo>
                  <a:pt x="59" y="30"/>
                </a:lnTo>
                <a:lnTo>
                  <a:pt x="66" y="25"/>
                </a:lnTo>
                <a:lnTo>
                  <a:pt x="75" y="19"/>
                </a:lnTo>
                <a:lnTo>
                  <a:pt x="85" y="15"/>
                </a:lnTo>
                <a:lnTo>
                  <a:pt x="93" y="10"/>
                </a:lnTo>
                <a:lnTo>
                  <a:pt x="103" y="8"/>
                </a:lnTo>
                <a:lnTo>
                  <a:pt x="112" y="5"/>
                </a:lnTo>
                <a:lnTo>
                  <a:pt x="122" y="3"/>
                </a:lnTo>
                <a:lnTo>
                  <a:pt x="133" y="1"/>
                </a:lnTo>
                <a:lnTo>
                  <a:pt x="143" y="0"/>
                </a:lnTo>
                <a:lnTo>
                  <a:pt x="154" y="0"/>
                </a:lnTo>
                <a:lnTo>
                  <a:pt x="166" y="0"/>
                </a:lnTo>
                <a:lnTo>
                  <a:pt x="177" y="1"/>
                </a:lnTo>
                <a:lnTo>
                  <a:pt x="188" y="3"/>
                </a:lnTo>
                <a:lnTo>
                  <a:pt x="199" y="6"/>
                </a:lnTo>
                <a:lnTo>
                  <a:pt x="209" y="9"/>
                </a:lnTo>
                <a:lnTo>
                  <a:pt x="218" y="14"/>
                </a:lnTo>
                <a:lnTo>
                  <a:pt x="228" y="19"/>
                </a:lnTo>
                <a:lnTo>
                  <a:pt x="235" y="25"/>
                </a:lnTo>
                <a:lnTo>
                  <a:pt x="244" y="31"/>
                </a:lnTo>
                <a:lnTo>
                  <a:pt x="252" y="39"/>
                </a:lnTo>
                <a:lnTo>
                  <a:pt x="258" y="46"/>
                </a:lnTo>
                <a:lnTo>
                  <a:pt x="264" y="55"/>
                </a:lnTo>
                <a:lnTo>
                  <a:pt x="269" y="64"/>
                </a:lnTo>
                <a:lnTo>
                  <a:pt x="274" y="74"/>
                </a:lnTo>
                <a:lnTo>
                  <a:pt x="279" y="83"/>
                </a:lnTo>
                <a:lnTo>
                  <a:pt x="283" y="95"/>
                </a:lnTo>
                <a:lnTo>
                  <a:pt x="240" y="105"/>
                </a:lnTo>
                <a:lnTo>
                  <a:pt x="237" y="96"/>
                </a:lnTo>
                <a:lnTo>
                  <a:pt x="234" y="87"/>
                </a:lnTo>
                <a:lnTo>
                  <a:pt x="230" y="80"/>
                </a:lnTo>
                <a:lnTo>
                  <a:pt x="227" y="74"/>
                </a:lnTo>
                <a:lnTo>
                  <a:pt x="222" y="67"/>
                </a:lnTo>
                <a:lnTo>
                  <a:pt x="217" y="62"/>
                </a:lnTo>
                <a:lnTo>
                  <a:pt x="212" y="57"/>
                </a:lnTo>
                <a:lnTo>
                  <a:pt x="207" y="52"/>
                </a:lnTo>
                <a:lnTo>
                  <a:pt x="202" y="49"/>
                </a:lnTo>
                <a:lnTo>
                  <a:pt x="196" y="45"/>
                </a:lnTo>
                <a:lnTo>
                  <a:pt x="189" y="42"/>
                </a:lnTo>
                <a:lnTo>
                  <a:pt x="183" y="40"/>
                </a:lnTo>
                <a:lnTo>
                  <a:pt x="176" y="39"/>
                </a:lnTo>
                <a:lnTo>
                  <a:pt x="168" y="37"/>
                </a:lnTo>
                <a:lnTo>
                  <a:pt x="161" y="36"/>
                </a:lnTo>
                <a:lnTo>
                  <a:pt x="153" y="36"/>
                </a:lnTo>
                <a:lnTo>
                  <a:pt x="143" y="36"/>
                </a:lnTo>
                <a:lnTo>
                  <a:pt x="135" y="37"/>
                </a:lnTo>
                <a:lnTo>
                  <a:pt x="127" y="39"/>
                </a:lnTo>
                <a:lnTo>
                  <a:pt x="118" y="41"/>
                </a:lnTo>
                <a:lnTo>
                  <a:pt x="111" y="44"/>
                </a:lnTo>
                <a:lnTo>
                  <a:pt x="103" y="46"/>
                </a:lnTo>
                <a:lnTo>
                  <a:pt x="97" y="50"/>
                </a:lnTo>
                <a:lnTo>
                  <a:pt x="91" y="55"/>
                </a:lnTo>
                <a:lnTo>
                  <a:pt x="85" y="59"/>
                </a:lnTo>
                <a:lnTo>
                  <a:pt x="78" y="64"/>
                </a:lnTo>
                <a:lnTo>
                  <a:pt x="74" y="70"/>
                </a:lnTo>
                <a:lnTo>
                  <a:pt x="69" y="75"/>
                </a:lnTo>
                <a:lnTo>
                  <a:pt x="65" y="81"/>
                </a:lnTo>
                <a:lnTo>
                  <a:pt x="61" y="88"/>
                </a:lnTo>
                <a:lnTo>
                  <a:pt x="57" y="95"/>
                </a:lnTo>
                <a:lnTo>
                  <a:pt x="55" y="102"/>
                </a:lnTo>
                <a:lnTo>
                  <a:pt x="52" y="110"/>
                </a:lnTo>
                <a:lnTo>
                  <a:pt x="51" y="118"/>
                </a:lnTo>
                <a:lnTo>
                  <a:pt x="49" y="126"/>
                </a:lnTo>
                <a:lnTo>
                  <a:pt x="47" y="133"/>
                </a:lnTo>
                <a:lnTo>
                  <a:pt x="46" y="141"/>
                </a:lnTo>
                <a:lnTo>
                  <a:pt x="46" y="149"/>
                </a:lnTo>
                <a:lnTo>
                  <a:pt x="45" y="157"/>
                </a:lnTo>
                <a:lnTo>
                  <a:pt x="45" y="164"/>
                </a:lnTo>
                <a:lnTo>
                  <a:pt x="45" y="175"/>
                </a:lnTo>
                <a:lnTo>
                  <a:pt x="46" y="185"/>
                </a:lnTo>
                <a:lnTo>
                  <a:pt x="46" y="194"/>
                </a:lnTo>
                <a:lnTo>
                  <a:pt x="47" y="204"/>
                </a:lnTo>
                <a:lnTo>
                  <a:pt x="50" y="213"/>
                </a:lnTo>
                <a:lnTo>
                  <a:pt x="51" y="221"/>
                </a:lnTo>
                <a:lnTo>
                  <a:pt x="54" y="229"/>
                </a:lnTo>
                <a:lnTo>
                  <a:pt x="57" y="238"/>
                </a:lnTo>
                <a:lnTo>
                  <a:pt x="60" y="245"/>
                </a:lnTo>
                <a:lnTo>
                  <a:pt x="64" y="251"/>
                </a:lnTo>
                <a:lnTo>
                  <a:pt x="67" y="257"/>
                </a:lnTo>
                <a:lnTo>
                  <a:pt x="72" y="264"/>
                </a:lnTo>
                <a:lnTo>
                  <a:pt x="77" y="270"/>
                </a:lnTo>
                <a:lnTo>
                  <a:pt x="82" y="275"/>
                </a:lnTo>
                <a:lnTo>
                  <a:pt x="88" y="279"/>
                </a:lnTo>
                <a:lnTo>
                  <a:pt x="95" y="284"/>
                </a:lnTo>
                <a:lnTo>
                  <a:pt x="101" y="287"/>
                </a:lnTo>
                <a:lnTo>
                  <a:pt x="107" y="290"/>
                </a:lnTo>
                <a:lnTo>
                  <a:pt x="115" y="292"/>
                </a:lnTo>
                <a:lnTo>
                  <a:pt x="121" y="295"/>
                </a:lnTo>
                <a:lnTo>
                  <a:pt x="128" y="296"/>
                </a:lnTo>
                <a:lnTo>
                  <a:pt x="136" y="297"/>
                </a:lnTo>
                <a:lnTo>
                  <a:pt x="142" y="298"/>
                </a:lnTo>
                <a:lnTo>
                  <a:pt x="149" y="298"/>
                </a:lnTo>
                <a:lnTo>
                  <a:pt x="158" y="298"/>
                </a:lnTo>
                <a:lnTo>
                  <a:pt x="167" y="297"/>
                </a:lnTo>
                <a:lnTo>
                  <a:pt x="176" y="296"/>
                </a:lnTo>
                <a:lnTo>
                  <a:pt x="183" y="294"/>
                </a:lnTo>
                <a:lnTo>
                  <a:pt x="191" y="290"/>
                </a:lnTo>
                <a:lnTo>
                  <a:pt x="198" y="287"/>
                </a:lnTo>
                <a:lnTo>
                  <a:pt x="204" y="282"/>
                </a:lnTo>
                <a:lnTo>
                  <a:pt x="210" y="277"/>
                </a:lnTo>
                <a:lnTo>
                  <a:pt x="217" y="272"/>
                </a:lnTo>
                <a:lnTo>
                  <a:pt x="223" y="266"/>
                </a:lnTo>
                <a:lnTo>
                  <a:pt x="228" y="259"/>
                </a:lnTo>
                <a:lnTo>
                  <a:pt x="232" y="251"/>
                </a:lnTo>
                <a:lnTo>
                  <a:pt x="235" y="244"/>
                </a:lnTo>
                <a:lnTo>
                  <a:pt x="239" y="235"/>
                </a:lnTo>
                <a:lnTo>
                  <a:pt x="243" y="226"/>
                </a:lnTo>
                <a:lnTo>
                  <a:pt x="245" y="21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4" name="Google Shape;1304;p78"/>
          <p:cNvSpPr/>
          <p:nvPr/>
        </p:nvSpPr>
        <p:spPr>
          <a:xfrm>
            <a:off x="3127176" y="1310878"/>
            <a:ext cx="39291" cy="43756"/>
          </a:xfrm>
          <a:custGeom>
            <a:avLst/>
            <a:gdLst/>
            <a:ahLst/>
            <a:cxnLst/>
            <a:rect l="l" t="t" r="r" b="b"/>
            <a:pathLst>
              <a:path w="221" h="245" extrusionOk="0">
                <a:moveTo>
                  <a:pt x="0" y="121"/>
                </a:moveTo>
                <a:lnTo>
                  <a:pt x="0" y="107"/>
                </a:lnTo>
                <a:lnTo>
                  <a:pt x="2" y="92"/>
                </a:lnTo>
                <a:lnTo>
                  <a:pt x="5" y="78"/>
                </a:lnTo>
                <a:lnTo>
                  <a:pt x="9" y="66"/>
                </a:lnTo>
                <a:lnTo>
                  <a:pt x="14" y="53"/>
                </a:lnTo>
                <a:lnTo>
                  <a:pt x="20" y="43"/>
                </a:lnTo>
                <a:lnTo>
                  <a:pt x="28" y="33"/>
                </a:lnTo>
                <a:lnTo>
                  <a:pt x="36" y="26"/>
                </a:lnTo>
                <a:lnTo>
                  <a:pt x="44" y="20"/>
                </a:lnTo>
                <a:lnTo>
                  <a:pt x="53" y="15"/>
                </a:lnTo>
                <a:lnTo>
                  <a:pt x="61" y="10"/>
                </a:lnTo>
                <a:lnTo>
                  <a:pt x="70" y="6"/>
                </a:lnTo>
                <a:lnTo>
                  <a:pt x="79" y="3"/>
                </a:lnTo>
                <a:lnTo>
                  <a:pt x="89" y="1"/>
                </a:lnTo>
                <a:lnTo>
                  <a:pt x="100" y="0"/>
                </a:lnTo>
                <a:lnTo>
                  <a:pt x="110" y="0"/>
                </a:lnTo>
                <a:lnTo>
                  <a:pt x="122" y="0"/>
                </a:lnTo>
                <a:lnTo>
                  <a:pt x="133" y="1"/>
                </a:lnTo>
                <a:lnTo>
                  <a:pt x="143" y="3"/>
                </a:lnTo>
                <a:lnTo>
                  <a:pt x="155" y="7"/>
                </a:lnTo>
                <a:lnTo>
                  <a:pt x="163" y="12"/>
                </a:lnTo>
                <a:lnTo>
                  <a:pt x="173" y="17"/>
                </a:lnTo>
                <a:lnTo>
                  <a:pt x="182" y="23"/>
                </a:lnTo>
                <a:lnTo>
                  <a:pt x="190" y="31"/>
                </a:lnTo>
                <a:lnTo>
                  <a:pt x="197" y="39"/>
                </a:lnTo>
                <a:lnTo>
                  <a:pt x="203" y="48"/>
                </a:lnTo>
                <a:lnTo>
                  <a:pt x="208" y="58"/>
                </a:lnTo>
                <a:lnTo>
                  <a:pt x="213" y="69"/>
                </a:lnTo>
                <a:lnTo>
                  <a:pt x="216" y="80"/>
                </a:lnTo>
                <a:lnTo>
                  <a:pt x="218" y="93"/>
                </a:lnTo>
                <a:lnTo>
                  <a:pt x="219" y="105"/>
                </a:lnTo>
                <a:lnTo>
                  <a:pt x="221" y="119"/>
                </a:lnTo>
                <a:lnTo>
                  <a:pt x="221" y="130"/>
                </a:lnTo>
                <a:lnTo>
                  <a:pt x="219" y="140"/>
                </a:lnTo>
                <a:lnTo>
                  <a:pt x="218" y="150"/>
                </a:lnTo>
                <a:lnTo>
                  <a:pt x="217" y="159"/>
                </a:lnTo>
                <a:lnTo>
                  <a:pt x="214" y="167"/>
                </a:lnTo>
                <a:lnTo>
                  <a:pt x="213" y="176"/>
                </a:lnTo>
                <a:lnTo>
                  <a:pt x="209" y="184"/>
                </a:lnTo>
                <a:lnTo>
                  <a:pt x="207" y="190"/>
                </a:lnTo>
                <a:lnTo>
                  <a:pt x="203" y="196"/>
                </a:lnTo>
                <a:lnTo>
                  <a:pt x="199" y="202"/>
                </a:lnTo>
                <a:lnTo>
                  <a:pt x="194" y="208"/>
                </a:lnTo>
                <a:lnTo>
                  <a:pt x="190" y="213"/>
                </a:lnTo>
                <a:lnTo>
                  <a:pt x="185" y="218"/>
                </a:lnTo>
                <a:lnTo>
                  <a:pt x="180" y="222"/>
                </a:lnTo>
                <a:lnTo>
                  <a:pt x="173" y="227"/>
                </a:lnTo>
                <a:lnTo>
                  <a:pt x="167" y="231"/>
                </a:lnTo>
                <a:lnTo>
                  <a:pt x="161" y="233"/>
                </a:lnTo>
                <a:lnTo>
                  <a:pt x="153" y="237"/>
                </a:lnTo>
                <a:lnTo>
                  <a:pt x="147" y="240"/>
                </a:lnTo>
                <a:lnTo>
                  <a:pt x="140" y="241"/>
                </a:lnTo>
                <a:lnTo>
                  <a:pt x="132" y="243"/>
                </a:lnTo>
                <a:lnTo>
                  <a:pt x="125" y="245"/>
                </a:lnTo>
                <a:lnTo>
                  <a:pt x="117" y="245"/>
                </a:lnTo>
                <a:lnTo>
                  <a:pt x="110" y="245"/>
                </a:lnTo>
                <a:lnTo>
                  <a:pt x="99" y="245"/>
                </a:lnTo>
                <a:lnTo>
                  <a:pt x="86" y="243"/>
                </a:lnTo>
                <a:lnTo>
                  <a:pt x="76" y="241"/>
                </a:lnTo>
                <a:lnTo>
                  <a:pt x="65" y="237"/>
                </a:lnTo>
                <a:lnTo>
                  <a:pt x="56" y="232"/>
                </a:lnTo>
                <a:lnTo>
                  <a:pt x="46" y="227"/>
                </a:lnTo>
                <a:lnTo>
                  <a:pt x="38" y="221"/>
                </a:lnTo>
                <a:lnTo>
                  <a:pt x="30" y="213"/>
                </a:lnTo>
                <a:lnTo>
                  <a:pt x="23" y="205"/>
                </a:lnTo>
                <a:lnTo>
                  <a:pt x="16" y="196"/>
                </a:lnTo>
                <a:lnTo>
                  <a:pt x="11" y="186"/>
                </a:lnTo>
                <a:lnTo>
                  <a:pt x="8" y="175"/>
                </a:lnTo>
                <a:lnTo>
                  <a:pt x="4" y="163"/>
                </a:lnTo>
                <a:lnTo>
                  <a:pt x="2" y="150"/>
                </a:lnTo>
                <a:lnTo>
                  <a:pt x="0" y="136"/>
                </a:lnTo>
                <a:lnTo>
                  <a:pt x="0" y="121"/>
                </a:lnTo>
                <a:close/>
                <a:moveTo>
                  <a:pt x="40" y="121"/>
                </a:moveTo>
                <a:lnTo>
                  <a:pt x="41" y="133"/>
                </a:lnTo>
                <a:lnTo>
                  <a:pt x="41" y="144"/>
                </a:lnTo>
                <a:lnTo>
                  <a:pt x="44" y="153"/>
                </a:lnTo>
                <a:lnTo>
                  <a:pt x="45" y="161"/>
                </a:lnTo>
                <a:lnTo>
                  <a:pt x="49" y="170"/>
                </a:lnTo>
                <a:lnTo>
                  <a:pt x="51" y="177"/>
                </a:lnTo>
                <a:lnTo>
                  <a:pt x="56" y="184"/>
                </a:lnTo>
                <a:lnTo>
                  <a:pt x="60" y="190"/>
                </a:lnTo>
                <a:lnTo>
                  <a:pt x="65" y="195"/>
                </a:lnTo>
                <a:lnTo>
                  <a:pt x="71" y="200"/>
                </a:lnTo>
                <a:lnTo>
                  <a:pt x="76" y="204"/>
                </a:lnTo>
                <a:lnTo>
                  <a:pt x="82" y="206"/>
                </a:lnTo>
                <a:lnTo>
                  <a:pt x="89" y="208"/>
                </a:lnTo>
                <a:lnTo>
                  <a:pt x="96" y="211"/>
                </a:lnTo>
                <a:lnTo>
                  <a:pt x="102" y="212"/>
                </a:lnTo>
                <a:lnTo>
                  <a:pt x="110" y="212"/>
                </a:lnTo>
                <a:lnTo>
                  <a:pt x="117" y="212"/>
                </a:lnTo>
                <a:lnTo>
                  <a:pt x="125" y="211"/>
                </a:lnTo>
                <a:lnTo>
                  <a:pt x="131" y="208"/>
                </a:lnTo>
                <a:lnTo>
                  <a:pt x="137" y="206"/>
                </a:lnTo>
                <a:lnTo>
                  <a:pt x="143" y="204"/>
                </a:lnTo>
                <a:lnTo>
                  <a:pt x="150" y="200"/>
                </a:lnTo>
                <a:lnTo>
                  <a:pt x="155" y="195"/>
                </a:lnTo>
                <a:lnTo>
                  <a:pt x="160" y="190"/>
                </a:lnTo>
                <a:lnTo>
                  <a:pt x="165" y="184"/>
                </a:lnTo>
                <a:lnTo>
                  <a:pt x="168" y="177"/>
                </a:lnTo>
                <a:lnTo>
                  <a:pt x="172" y="170"/>
                </a:lnTo>
                <a:lnTo>
                  <a:pt x="175" y="161"/>
                </a:lnTo>
                <a:lnTo>
                  <a:pt x="177" y="153"/>
                </a:lnTo>
                <a:lnTo>
                  <a:pt x="178" y="143"/>
                </a:lnTo>
                <a:lnTo>
                  <a:pt x="178" y="131"/>
                </a:lnTo>
                <a:lnTo>
                  <a:pt x="180" y="120"/>
                </a:lnTo>
                <a:lnTo>
                  <a:pt x="178" y="110"/>
                </a:lnTo>
                <a:lnTo>
                  <a:pt x="178" y="100"/>
                </a:lnTo>
                <a:lnTo>
                  <a:pt x="177" y="92"/>
                </a:lnTo>
                <a:lnTo>
                  <a:pt x="175" y="83"/>
                </a:lnTo>
                <a:lnTo>
                  <a:pt x="172" y="74"/>
                </a:lnTo>
                <a:lnTo>
                  <a:pt x="168" y="67"/>
                </a:lnTo>
                <a:lnTo>
                  <a:pt x="165" y="61"/>
                </a:lnTo>
                <a:lnTo>
                  <a:pt x="160" y="54"/>
                </a:lnTo>
                <a:lnTo>
                  <a:pt x="155" y="49"/>
                </a:lnTo>
                <a:lnTo>
                  <a:pt x="148" y="44"/>
                </a:lnTo>
                <a:lnTo>
                  <a:pt x="143" y="41"/>
                </a:lnTo>
                <a:lnTo>
                  <a:pt x="137" y="38"/>
                </a:lnTo>
                <a:lnTo>
                  <a:pt x="131" y="36"/>
                </a:lnTo>
                <a:lnTo>
                  <a:pt x="125" y="33"/>
                </a:lnTo>
                <a:lnTo>
                  <a:pt x="117" y="33"/>
                </a:lnTo>
                <a:lnTo>
                  <a:pt x="110" y="32"/>
                </a:lnTo>
                <a:lnTo>
                  <a:pt x="102" y="33"/>
                </a:lnTo>
                <a:lnTo>
                  <a:pt x="96" y="33"/>
                </a:lnTo>
                <a:lnTo>
                  <a:pt x="89" y="36"/>
                </a:lnTo>
                <a:lnTo>
                  <a:pt x="82" y="38"/>
                </a:lnTo>
                <a:lnTo>
                  <a:pt x="76" y="41"/>
                </a:lnTo>
                <a:lnTo>
                  <a:pt x="71" y="44"/>
                </a:lnTo>
                <a:lnTo>
                  <a:pt x="65" y="49"/>
                </a:lnTo>
                <a:lnTo>
                  <a:pt x="60" y="54"/>
                </a:lnTo>
                <a:lnTo>
                  <a:pt x="56" y="61"/>
                </a:lnTo>
                <a:lnTo>
                  <a:pt x="51" y="67"/>
                </a:lnTo>
                <a:lnTo>
                  <a:pt x="49" y="74"/>
                </a:lnTo>
                <a:lnTo>
                  <a:pt x="45" y="83"/>
                </a:lnTo>
                <a:lnTo>
                  <a:pt x="44" y="92"/>
                </a:lnTo>
                <a:lnTo>
                  <a:pt x="41" y="100"/>
                </a:lnTo>
                <a:lnTo>
                  <a:pt x="41" y="112"/>
                </a:lnTo>
                <a:lnTo>
                  <a:pt x="40" y="12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5" name="Google Shape;1305;p78"/>
          <p:cNvSpPr/>
          <p:nvPr/>
        </p:nvSpPr>
        <p:spPr>
          <a:xfrm>
            <a:off x="3174504" y="1310878"/>
            <a:ext cx="57150" cy="42863"/>
          </a:xfrm>
          <a:custGeom>
            <a:avLst/>
            <a:gdLst/>
            <a:ahLst/>
            <a:cxnLst/>
            <a:rect l="l" t="t" r="r" b="b"/>
            <a:pathLst>
              <a:path w="318" h="240" extrusionOk="0">
                <a:moveTo>
                  <a:pt x="0" y="240"/>
                </a:moveTo>
                <a:lnTo>
                  <a:pt x="0" y="5"/>
                </a:lnTo>
                <a:lnTo>
                  <a:pt x="36" y="5"/>
                </a:lnTo>
                <a:lnTo>
                  <a:pt x="36" y="37"/>
                </a:lnTo>
                <a:lnTo>
                  <a:pt x="38" y="33"/>
                </a:lnTo>
                <a:lnTo>
                  <a:pt x="42" y="30"/>
                </a:lnTo>
                <a:lnTo>
                  <a:pt x="45" y="26"/>
                </a:lnTo>
                <a:lnTo>
                  <a:pt x="48" y="22"/>
                </a:lnTo>
                <a:lnTo>
                  <a:pt x="52" y="18"/>
                </a:lnTo>
                <a:lnTo>
                  <a:pt x="57" y="16"/>
                </a:lnTo>
                <a:lnTo>
                  <a:pt x="61" y="12"/>
                </a:lnTo>
                <a:lnTo>
                  <a:pt x="66" y="10"/>
                </a:lnTo>
                <a:lnTo>
                  <a:pt x="69" y="7"/>
                </a:lnTo>
                <a:lnTo>
                  <a:pt x="74" y="5"/>
                </a:lnTo>
                <a:lnTo>
                  <a:pt x="79" y="3"/>
                </a:lnTo>
                <a:lnTo>
                  <a:pt x="84" y="2"/>
                </a:lnTo>
                <a:lnTo>
                  <a:pt x="91" y="1"/>
                </a:lnTo>
                <a:lnTo>
                  <a:pt x="96" y="0"/>
                </a:lnTo>
                <a:lnTo>
                  <a:pt x="102" y="0"/>
                </a:lnTo>
                <a:lnTo>
                  <a:pt x="107" y="0"/>
                </a:lnTo>
                <a:lnTo>
                  <a:pt x="113" y="0"/>
                </a:lnTo>
                <a:lnTo>
                  <a:pt x="119" y="0"/>
                </a:lnTo>
                <a:lnTo>
                  <a:pt x="125" y="1"/>
                </a:lnTo>
                <a:lnTo>
                  <a:pt x="130" y="2"/>
                </a:lnTo>
                <a:lnTo>
                  <a:pt x="135" y="3"/>
                </a:lnTo>
                <a:lnTo>
                  <a:pt x="140" y="6"/>
                </a:lnTo>
                <a:lnTo>
                  <a:pt x="145" y="7"/>
                </a:lnTo>
                <a:lnTo>
                  <a:pt x="150" y="10"/>
                </a:lnTo>
                <a:lnTo>
                  <a:pt x="154" y="13"/>
                </a:lnTo>
                <a:lnTo>
                  <a:pt x="158" y="16"/>
                </a:lnTo>
                <a:lnTo>
                  <a:pt x="162" y="20"/>
                </a:lnTo>
                <a:lnTo>
                  <a:pt x="164" y="23"/>
                </a:lnTo>
                <a:lnTo>
                  <a:pt x="167" y="27"/>
                </a:lnTo>
                <a:lnTo>
                  <a:pt x="169" y="31"/>
                </a:lnTo>
                <a:lnTo>
                  <a:pt x="172" y="36"/>
                </a:lnTo>
                <a:lnTo>
                  <a:pt x="174" y="41"/>
                </a:lnTo>
                <a:lnTo>
                  <a:pt x="180" y="31"/>
                </a:lnTo>
                <a:lnTo>
                  <a:pt x="189" y="22"/>
                </a:lnTo>
                <a:lnTo>
                  <a:pt x="196" y="16"/>
                </a:lnTo>
                <a:lnTo>
                  <a:pt x="205" y="10"/>
                </a:lnTo>
                <a:lnTo>
                  <a:pt x="215" y="5"/>
                </a:lnTo>
                <a:lnTo>
                  <a:pt x="225" y="2"/>
                </a:lnTo>
                <a:lnTo>
                  <a:pt x="235" y="0"/>
                </a:lnTo>
                <a:lnTo>
                  <a:pt x="246" y="0"/>
                </a:lnTo>
                <a:lnTo>
                  <a:pt x="255" y="0"/>
                </a:lnTo>
                <a:lnTo>
                  <a:pt x="262" y="1"/>
                </a:lnTo>
                <a:lnTo>
                  <a:pt x="270" y="2"/>
                </a:lnTo>
                <a:lnTo>
                  <a:pt x="277" y="5"/>
                </a:lnTo>
                <a:lnTo>
                  <a:pt x="284" y="7"/>
                </a:lnTo>
                <a:lnTo>
                  <a:pt x="290" y="10"/>
                </a:lnTo>
                <a:lnTo>
                  <a:pt x="295" y="15"/>
                </a:lnTo>
                <a:lnTo>
                  <a:pt x="300" y="18"/>
                </a:lnTo>
                <a:lnTo>
                  <a:pt x="305" y="23"/>
                </a:lnTo>
                <a:lnTo>
                  <a:pt x="308" y="30"/>
                </a:lnTo>
                <a:lnTo>
                  <a:pt x="311" y="36"/>
                </a:lnTo>
                <a:lnTo>
                  <a:pt x="315" y="43"/>
                </a:lnTo>
                <a:lnTo>
                  <a:pt x="316" y="51"/>
                </a:lnTo>
                <a:lnTo>
                  <a:pt x="317" y="59"/>
                </a:lnTo>
                <a:lnTo>
                  <a:pt x="318" y="68"/>
                </a:lnTo>
                <a:lnTo>
                  <a:pt x="318" y="78"/>
                </a:lnTo>
                <a:lnTo>
                  <a:pt x="318" y="240"/>
                </a:lnTo>
                <a:lnTo>
                  <a:pt x="280" y="240"/>
                </a:lnTo>
                <a:lnTo>
                  <a:pt x="280" y="92"/>
                </a:lnTo>
                <a:lnTo>
                  <a:pt x="279" y="85"/>
                </a:lnTo>
                <a:lnTo>
                  <a:pt x="279" y="80"/>
                </a:lnTo>
                <a:lnTo>
                  <a:pt x="279" y="76"/>
                </a:lnTo>
                <a:lnTo>
                  <a:pt x="279" y="71"/>
                </a:lnTo>
                <a:lnTo>
                  <a:pt x="277" y="67"/>
                </a:lnTo>
                <a:lnTo>
                  <a:pt x="277" y="63"/>
                </a:lnTo>
                <a:lnTo>
                  <a:pt x="276" y="61"/>
                </a:lnTo>
                <a:lnTo>
                  <a:pt x="275" y="57"/>
                </a:lnTo>
                <a:lnTo>
                  <a:pt x="275" y="54"/>
                </a:lnTo>
                <a:lnTo>
                  <a:pt x="274" y="52"/>
                </a:lnTo>
                <a:lnTo>
                  <a:pt x="271" y="49"/>
                </a:lnTo>
                <a:lnTo>
                  <a:pt x="270" y="48"/>
                </a:lnTo>
                <a:lnTo>
                  <a:pt x="267" y="46"/>
                </a:lnTo>
                <a:lnTo>
                  <a:pt x="266" y="43"/>
                </a:lnTo>
                <a:lnTo>
                  <a:pt x="264" y="42"/>
                </a:lnTo>
                <a:lnTo>
                  <a:pt x="261" y="41"/>
                </a:lnTo>
                <a:lnTo>
                  <a:pt x="259" y="38"/>
                </a:lnTo>
                <a:lnTo>
                  <a:pt x="256" y="37"/>
                </a:lnTo>
                <a:lnTo>
                  <a:pt x="254" y="37"/>
                </a:lnTo>
                <a:lnTo>
                  <a:pt x="250" y="36"/>
                </a:lnTo>
                <a:lnTo>
                  <a:pt x="247" y="34"/>
                </a:lnTo>
                <a:lnTo>
                  <a:pt x="244" y="34"/>
                </a:lnTo>
                <a:lnTo>
                  <a:pt x="241" y="34"/>
                </a:lnTo>
                <a:lnTo>
                  <a:pt x="237" y="33"/>
                </a:lnTo>
                <a:lnTo>
                  <a:pt x="231" y="34"/>
                </a:lnTo>
                <a:lnTo>
                  <a:pt x="225" y="34"/>
                </a:lnTo>
                <a:lnTo>
                  <a:pt x="220" y="36"/>
                </a:lnTo>
                <a:lnTo>
                  <a:pt x="215" y="38"/>
                </a:lnTo>
                <a:lnTo>
                  <a:pt x="210" y="41"/>
                </a:lnTo>
                <a:lnTo>
                  <a:pt x="205" y="43"/>
                </a:lnTo>
                <a:lnTo>
                  <a:pt x="200" y="47"/>
                </a:lnTo>
                <a:lnTo>
                  <a:pt x="196" y="51"/>
                </a:lnTo>
                <a:lnTo>
                  <a:pt x="193" y="54"/>
                </a:lnTo>
                <a:lnTo>
                  <a:pt x="189" y="59"/>
                </a:lnTo>
                <a:lnTo>
                  <a:pt x="186" y="66"/>
                </a:lnTo>
                <a:lnTo>
                  <a:pt x="184" y="72"/>
                </a:lnTo>
                <a:lnTo>
                  <a:pt x="181" y="79"/>
                </a:lnTo>
                <a:lnTo>
                  <a:pt x="180" y="87"/>
                </a:lnTo>
                <a:lnTo>
                  <a:pt x="180" y="94"/>
                </a:lnTo>
                <a:lnTo>
                  <a:pt x="180" y="103"/>
                </a:lnTo>
                <a:lnTo>
                  <a:pt x="180" y="240"/>
                </a:lnTo>
                <a:lnTo>
                  <a:pt x="140" y="240"/>
                </a:lnTo>
                <a:lnTo>
                  <a:pt x="140" y="87"/>
                </a:lnTo>
                <a:lnTo>
                  <a:pt x="139" y="80"/>
                </a:lnTo>
                <a:lnTo>
                  <a:pt x="139" y="74"/>
                </a:lnTo>
                <a:lnTo>
                  <a:pt x="138" y="69"/>
                </a:lnTo>
                <a:lnTo>
                  <a:pt x="138" y="64"/>
                </a:lnTo>
                <a:lnTo>
                  <a:pt x="135" y="59"/>
                </a:lnTo>
                <a:lnTo>
                  <a:pt x="134" y="54"/>
                </a:lnTo>
                <a:lnTo>
                  <a:pt x="133" y="51"/>
                </a:lnTo>
                <a:lnTo>
                  <a:pt x="130" y="47"/>
                </a:lnTo>
                <a:lnTo>
                  <a:pt x="128" y="44"/>
                </a:lnTo>
                <a:lnTo>
                  <a:pt x="124" y="41"/>
                </a:lnTo>
                <a:lnTo>
                  <a:pt x="120" y="39"/>
                </a:lnTo>
                <a:lnTo>
                  <a:pt x="117" y="37"/>
                </a:lnTo>
                <a:lnTo>
                  <a:pt x="113" y="36"/>
                </a:lnTo>
                <a:lnTo>
                  <a:pt x="108" y="34"/>
                </a:lnTo>
                <a:lnTo>
                  <a:pt x="103" y="34"/>
                </a:lnTo>
                <a:lnTo>
                  <a:pt x="98" y="33"/>
                </a:lnTo>
                <a:lnTo>
                  <a:pt x="94" y="34"/>
                </a:lnTo>
                <a:lnTo>
                  <a:pt x="89" y="34"/>
                </a:lnTo>
                <a:lnTo>
                  <a:pt x="86" y="34"/>
                </a:lnTo>
                <a:lnTo>
                  <a:pt x="82" y="36"/>
                </a:lnTo>
                <a:lnTo>
                  <a:pt x="78" y="37"/>
                </a:lnTo>
                <a:lnTo>
                  <a:pt x="74" y="38"/>
                </a:lnTo>
                <a:lnTo>
                  <a:pt x="71" y="41"/>
                </a:lnTo>
                <a:lnTo>
                  <a:pt x="67" y="43"/>
                </a:lnTo>
                <a:lnTo>
                  <a:pt x="63" y="46"/>
                </a:lnTo>
                <a:lnTo>
                  <a:pt x="61" y="48"/>
                </a:lnTo>
                <a:lnTo>
                  <a:pt x="57" y="51"/>
                </a:lnTo>
                <a:lnTo>
                  <a:pt x="54" y="53"/>
                </a:lnTo>
                <a:lnTo>
                  <a:pt x="52" y="57"/>
                </a:lnTo>
                <a:lnTo>
                  <a:pt x="49" y="61"/>
                </a:lnTo>
                <a:lnTo>
                  <a:pt x="48" y="64"/>
                </a:lnTo>
                <a:lnTo>
                  <a:pt x="46" y="68"/>
                </a:lnTo>
                <a:lnTo>
                  <a:pt x="45" y="73"/>
                </a:lnTo>
                <a:lnTo>
                  <a:pt x="43" y="78"/>
                </a:lnTo>
                <a:lnTo>
                  <a:pt x="42" y="83"/>
                </a:lnTo>
                <a:lnTo>
                  <a:pt x="42" y="89"/>
                </a:lnTo>
                <a:lnTo>
                  <a:pt x="41" y="95"/>
                </a:lnTo>
                <a:lnTo>
                  <a:pt x="41" y="103"/>
                </a:lnTo>
                <a:lnTo>
                  <a:pt x="40" y="110"/>
                </a:lnTo>
                <a:lnTo>
                  <a:pt x="40" y="118"/>
                </a:lnTo>
                <a:lnTo>
                  <a:pt x="40" y="240"/>
                </a:lnTo>
                <a:lnTo>
                  <a:pt x="0" y="24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6" name="Google Shape;1306;p78"/>
          <p:cNvSpPr/>
          <p:nvPr/>
        </p:nvSpPr>
        <p:spPr>
          <a:xfrm>
            <a:off x="3242370" y="1310878"/>
            <a:ext cx="35719" cy="58936"/>
          </a:xfrm>
          <a:custGeom>
            <a:avLst/>
            <a:gdLst/>
            <a:ahLst/>
            <a:cxnLst/>
            <a:rect l="l" t="t" r="r" b="b"/>
            <a:pathLst>
              <a:path w="204" h="329" extrusionOk="0">
                <a:moveTo>
                  <a:pt x="0" y="329"/>
                </a:moveTo>
                <a:lnTo>
                  <a:pt x="0" y="5"/>
                </a:lnTo>
                <a:lnTo>
                  <a:pt x="36" y="5"/>
                </a:lnTo>
                <a:lnTo>
                  <a:pt x="36" y="36"/>
                </a:lnTo>
                <a:lnTo>
                  <a:pt x="40" y="31"/>
                </a:lnTo>
                <a:lnTo>
                  <a:pt x="43" y="27"/>
                </a:lnTo>
                <a:lnTo>
                  <a:pt x="46" y="23"/>
                </a:lnTo>
                <a:lnTo>
                  <a:pt x="50" y="20"/>
                </a:lnTo>
                <a:lnTo>
                  <a:pt x="54" y="16"/>
                </a:lnTo>
                <a:lnTo>
                  <a:pt x="57" y="13"/>
                </a:lnTo>
                <a:lnTo>
                  <a:pt x="61" y="11"/>
                </a:lnTo>
                <a:lnTo>
                  <a:pt x="65" y="8"/>
                </a:lnTo>
                <a:lnTo>
                  <a:pt x="70" y="6"/>
                </a:lnTo>
                <a:lnTo>
                  <a:pt x="74" y="5"/>
                </a:lnTo>
                <a:lnTo>
                  <a:pt x="79" y="3"/>
                </a:lnTo>
                <a:lnTo>
                  <a:pt x="84" y="1"/>
                </a:lnTo>
                <a:lnTo>
                  <a:pt x="89" y="1"/>
                </a:lnTo>
                <a:lnTo>
                  <a:pt x="94" y="0"/>
                </a:lnTo>
                <a:lnTo>
                  <a:pt x="99" y="0"/>
                </a:lnTo>
                <a:lnTo>
                  <a:pt x="105" y="0"/>
                </a:lnTo>
                <a:lnTo>
                  <a:pt x="112" y="0"/>
                </a:lnTo>
                <a:lnTo>
                  <a:pt x="120" y="0"/>
                </a:lnTo>
                <a:lnTo>
                  <a:pt x="126" y="1"/>
                </a:lnTo>
                <a:lnTo>
                  <a:pt x="133" y="3"/>
                </a:lnTo>
                <a:lnTo>
                  <a:pt x="140" y="6"/>
                </a:lnTo>
                <a:lnTo>
                  <a:pt x="146" y="8"/>
                </a:lnTo>
                <a:lnTo>
                  <a:pt x="152" y="11"/>
                </a:lnTo>
                <a:lnTo>
                  <a:pt x="158" y="15"/>
                </a:lnTo>
                <a:lnTo>
                  <a:pt x="163" y="18"/>
                </a:lnTo>
                <a:lnTo>
                  <a:pt x="168" y="23"/>
                </a:lnTo>
                <a:lnTo>
                  <a:pt x="173" y="28"/>
                </a:lnTo>
                <a:lnTo>
                  <a:pt x="178" y="33"/>
                </a:lnTo>
                <a:lnTo>
                  <a:pt x="182" y="39"/>
                </a:lnTo>
                <a:lnTo>
                  <a:pt x="186" y="46"/>
                </a:lnTo>
                <a:lnTo>
                  <a:pt x="189" y="52"/>
                </a:lnTo>
                <a:lnTo>
                  <a:pt x="193" y="58"/>
                </a:lnTo>
                <a:lnTo>
                  <a:pt x="196" y="66"/>
                </a:lnTo>
                <a:lnTo>
                  <a:pt x="198" y="73"/>
                </a:lnTo>
                <a:lnTo>
                  <a:pt x="199" y="80"/>
                </a:lnTo>
                <a:lnTo>
                  <a:pt x="202" y="88"/>
                </a:lnTo>
                <a:lnTo>
                  <a:pt x="203" y="95"/>
                </a:lnTo>
                <a:lnTo>
                  <a:pt x="203" y="104"/>
                </a:lnTo>
                <a:lnTo>
                  <a:pt x="204" y="112"/>
                </a:lnTo>
                <a:lnTo>
                  <a:pt x="204" y="120"/>
                </a:lnTo>
                <a:lnTo>
                  <a:pt x="204" y="129"/>
                </a:lnTo>
                <a:lnTo>
                  <a:pt x="203" y="138"/>
                </a:lnTo>
                <a:lnTo>
                  <a:pt x="203" y="146"/>
                </a:lnTo>
                <a:lnTo>
                  <a:pt x="201" y="155"/>
                </a:lnTo>
                <a:lnTo>
                  <a:pt x="199" y="163"/>
                </a:lnTo>
                <a:lnTo>
                  <a:pt x="197" y="170"/>
                </a:lnTo>
                <a:lnTo>
                  <a:pt x="194" y="177"/>
                </a:lnTo>
                <a:lnTo>
                  <a:pt x="192" y="185"/>
                </a:lnTo>
                <a:lnTo>
                  <a:pt x="188" y="192"/>
                </a:lnTo>
                <a:lnTo>
                  <a:pt x="184" y="199"/>
                </a:lnTo>
                <a:lnTo>
                  <a:pt x="179" y="205"/>
                </a:lnTo>
                <a:lnTo>
                  <a:pt x="176" y="211"/>
                </a:lnTo>
                <a:lnTo>
                  <a:pt x="171" y="216"/>
                </a:lnTo>
                <a:lnTo>
                  <a:pt x="166" y="221"/>
                </a:lnTo>
                <a:lnTo>
                  <a:pt x="160" y="226"/>
                </a:lnTo>
                <a:lnTo>
                  <a:pt x="153" y="230"/>
                </a:lnTo>
                <a:lnTo>
                  <a:pt x="147" y="233"/>
                </a:lnTo>
                <a:lnTo>
                  <a:pt x="141" y="236"/>
                </a:lnTo>
                <a:lnTo>
                  <a:pt x="135" y="238"/>
                </a:lnTo>
                <a:lnTo>
                  <a:pt x="128" y="241"/>
                </a:lnTo>
                <a:lnTo>
                  <a:pt x="122" y="243"/>
                </a:lnTo>
                <a:lnTo>
                  <a:pt x="115" y="245"/>
                </a:lnTo>
                <a:lnTo>
                  <a:pt x="108" y="245"/>
                </a:lnTo>
                <a:lnTo>
                  <a:pt x="102" y="245"/>
                </a:lnTo>
                <a:lnTo>
                  <a:pt x="97" y="245"/>
                </a:lnTo>
                <a:lnTo>
                  <a:pt x="92" y="245"/>
                </a:lnTo>
                <a:lnTo>
                  <a:pt x="87" y="243"/>
                </a:lnTo>
                <a:lnTo>
                  <a:pt x="82" y="243"/>
                </a:lnTo>
                <a:lnTo>
                  <a:pt x="79" y="242"/>
                </a:lnTo>
                <a:lnTo>
                  <a:pt x="74" y="240"/>
                </a:lnTo>
                <a:lnTo>
                  <a:pt x="70" y="238"/>
                </a:lnTo>
                <a:lnTo>
                  <a:pt x="66" y="237"/>
                </a:lnTo>
                <a:lnTo>
                  <a:pt x="62" y="235"/>
                </a:lnTo>
                <a:lnTo>
                  <a:pt x="59" y="232"/>
                </a:lnTo>
                <a:lnTo>
                  <a:pt x="55" y="230"/>
                </a:lnTo>
                <a:lnTo>
                  <a:pt x="51" y="227"/>
                </a:lnTo>
                <a:lnTo>
                  <a:pt x="49" y="225"/>
                </a:lnTo>
                <a:lnTo>
                  <a:pt x="45" y="221"/>
                </a:lnTo>
                <a:lnTo>
                  <a:pt x="43" y="218"/>
                </a:lnTo>
                <a:lnTo>
                  <a:pt x="40" y="215"/>
                </a:lnTo>
                <a:lnTo>
                  <a:pt x="40" y="329"/>
                </a:lnTo>
                <a:lnTo>
                  <a:pt x="0" y="329"/>
                </a:lnTo>
                <a:close/>
                <a:moveTo>
                  <a:pt x="36" y="124"/>
                </a:moveTo>
                <a:lnTo>
                  <a:pt x="36" y="134"/>
                </a:lnTo>
                <a:lnTo>
                  <a:pt x="38" y="145"/>
                </a:lnTo>
                <a:lnTo>
                  <a:pt x="39" y="154"/>
                </a:lnTo>
                <a:lnTo>
                  <a:pt x="41" y="163"/>
                </a:lnTo>
                <a:lnTo>
                  <a:pt x="44" y="171"/>
                </a:lnTo>
                <a:lnTo>
                  <a:pt x="46" y="179"/>
                </a:lnTo>
                <a:lnTo>
                  <a:pt x="50" y="185"/>
                </a:lnTo>
                <a:lnTo>
                  <a:pt x="55" y="191"/>
                </a:lnTo>
                <a:lnTo>
                  <a:pt x="59" y="196"/>
                </a:lnTo>
                <a:lnTo>
                  <a:pt x="64" y="200"/>
                </a:lnTo>
                <a:lnTo>
                  <a:pt x="70" y="204"/>
                </a:lnTo>
                <a:lnTo>
                  <a:pt x="75" y="207"/>
                </a:lnTo>
                <a:lnTo>
                  <a:pt x="81" y="210"/>
                </a:lnTo>
                <a:lnTo>
                  <a:pt x="86" y="211"/>
                </a:lnTo>
                <a:lnTo>
                  <a:pt x="92" y="212"/>
                </a:lnTo>
                <a:lnTo>
                  <a:pt x="99" y="212"/>
                </a:lnTo>
                <a:lnTo>
                  <a:pt x="106" y="212"/>
                </a:lnTo>
                <a:lnTo>
                  <a:pt x="112" y="211"/>
                </a:lnTo>
                <a:lnTo>
                  <a:pt x="118" y="208"/>
                </a:lnTo>
                <a:lnTo>
                  <a:pt x="123" y="206"/>
                </a:lnTo>
                <a:lnTo>
                  <a:pt x="130" y="204"/>
                </a:lnTo>
                <a:lnTo>
                  <a:pt x="135" y="200"/>
                </a:lnTo>
                <a:lnTo>
                  <a:pt x="140" y="195"/>
                </a:lnTo>
                <a:lnTo>
                  <a:pt x="145" y="190"/>
                </a:lnTo>
                <a:lnTo>
                  <a:pt x="150" y="184"/>
                </a:lnTo>
                <a:lnTo>
                  <a:pt x="153" y="177"/>
                </a:lnTo>
                <a:lnTo>
                  <a:pt x="156" y="170"/>
                </a:lnTo>
                <a:lnTo>
                  <a:pt x="158" y="161"/>
                </a:lnTo>
                <a:lnTo>
                  <a:pt x="161" y="153"/>
                </a:lnTo>
                <a:lnTo>
                  <a:pt x="162" y="143"/>
                </a:lnTo>
                <a:lnTo>
                  <a:pt x="163" y="131"/>
                </a:lnTo>
                <a:lnTo>
                  <a:pt x="163" y="120"/>
                </a:lnTo>
                <a:lnTo>
                  <a:pt x="163" y="109"/>
                </a:lnTo>
                <a:lnTo>
                  <a:pt x="162" y="99"/>
                </a:lnTo>
                <a:lnTo>
                  <a:pt x="161" y="89"/>
                </a:lnTo>
                <a:lnTo>
                  <a:pt x="160" y="80"/>
                </a:lnTo>
                <a:lnTo>
                  <a:pt x="156" y="73"/>
                </a:lnTo>
                <a:lnTo>
                  <a:pt x="153" y="66"/>
                </a:lnTo>
                <a:lnTo>
                  <a:pt x="150" y="59"/>
                </a:lnTo>
                <a:lnTo>
                  <a:pt x="145" y="53"/>
                </a:lnTo>
                <a:lnTo>
                  <a:pt x="141" y="48"/>
                </a:lnTo>
                <a:lnTo>
                  <a:pt x="136" y="43"/>
                </a:lnTo>
                <a:lnTo>
                  <a:pt x="130" y="39"/>
                </a:lnTo>
                <a:lnTo>
                  <a:pt x="125" y="36"/>
                </a:lnTo>
                <a:lnTo>
                  <a:pt x="120" y="33"/>
                </a:lnTo>
                <a:lnTo>
                  <a:pt x="113" y="32"/>
                </a:lnTo>
                <a:lnTo>
                  <a:pt x="107" y="31"/>
                </a:lnTo>
                <a:lnTo>
                  <a:pt x="101" y="31"/>
                </a:lnTo>
                <a:lnTo>
                  <a:pt x="95" y="31"/>
                </a:lnTo>
                <a:lnTo>
                  <a:pt x="89" y="32"/>
                </a:lnTo>
                <a:lnTo>
                  <a:pt x="82" y="33"/>
                </a:lnTo>
                <a:lnTo>
                  <a:pt x="77" y="37"/>
                </a:lnTo>
                <a:lnTo>
                  <a:pt x="71" y="39"/>
                </a:lnTo>
                <a:lnTo>
                  <a:pt x="66" y="44"/>
                </a:lnTo>
                <a:lnTo>
                  <a:pt x="61" y="48"/>
                </a:lnTo>
                <a:lnTo>
                  <a:pt x="56" y="54"/>
                </a:lnTo>
                <a:lnTo>
                  <a:pt x="51" y="61"/>
                </a:lnTo>
                <a:lnTo>
                  <a:pt x="47" y="68"/>
                </a:lnTo>
                <a:lnTo>
                  <a:pt x="44" y="76"/>
                </a:lnTo>
                <a:lnTo>
                  <a:pt x="41" y="83"/>
                </a:lnTo>
                <a:lnTo>
                  <a:pt x="39" y="93"/>
                </a:lnTo>
                <a:lnTo>
                  <a:pt x="38" y="102"/>
                </a:lnTo>
                <a:lnTo>
                  <a:pt x="36" y="113"/>
                </a:lnTo>
                <a:lnTo>
                  <a:pt x="36" y="12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7" name="Google Shape;1307;p78"/>
          <p:cNvSpPr/>
          <p:nvPr/>
        </p:nvSpPr>
        <p:spPr>
          <a:xfrm>
            <a:off x="3284339" y="1310878"/>
            <a:ext cx="39291" cy="43756"/>
          </a:xfrm>
          <a:custGeom>
            <a:avLst/>
            <a:gdLst/>
            <a:ahLst/>
            <a:cxnLst/>
            <a:rect l="l" t="t" r="r" b="b"/>
            <a:pathLst>
              <a:path w="220" h="245" extrusionOk="0">
                <a:moveTo>
                  <a:pt x="0" y="121"/>
                </a:moveTo>
                <a:lnTo>
                  <a:pt x="0" y="107"/>
                </a:lnTo>
                <a:lnTo>
                  <a:pt x="1" y="92"/>
                </a:lnTo>
                <a:lnTo>
                  <a:pt x="5" y="78"/>
                </a:lnTo>
                <a:lnTo>
                  <a:pt x="9" y="66"/>
                </a:lnTo>
                <a:lnTo>
                  <a:pt x="14" y="53"/>
                </a:lnTo>
                <a:lnTo>
                  <a:pt x="20" y="43"/>
                </a:lnTo>
                <a:lnTo>
                  <a:pt x="27" y="33"/>
                </a:lnTo>
                <a:lnTo>
                  <a:pt x="36" y="26"/>
                </a:lnTo>
                <a:lnTo>
                  <a:pt x="44" y="20"/>
                </a:lnTo>
                <a:lnTo>
                  <a:pt x="52" y="15"/>
                </a:lnTo>
                <a:lnTo>
                  <a:pt x="61" y="10"/>
                </a:lnTo>
                <a:lnTo>
                  <a:pt x="70" y="6"/>
                </a:lnTo>
                <a:lnTo>
                  <a:pt x="80" y="3"/>
                </a:lnTo>
                <a:lnTo>
                  <a:pt x="88" y="1"/>
                </a:lnTo>
                <a:lnTo>
                  <a:pt x="100" y="0"/>
                </a:lnTo>
                <a:lnTo>
                  <a:pt x="110" y="0"/>
                </a:lnTo>
                <a:lnTo>
                  <a:pt x="122" y="0"/>
                </a:lnTo>
                <a:lnTo>
                  <a:pt x="133" y="1"/>
                </a:lnTo>
                <a:lnTo>
                  <a:pt x="144" y="3"/>
                </a:lnTo>
                <a:lnTo>
                  <a:pt x="154" y="7"/>
                </a:lnTo>
                <a:lnTo>
                  <a:pt x="164" y="12"/>
                </a:lnTo>
                <a:lnTo>
                  <a:pt x="173" y="17"/>
                </a:lnTo>
                <a:lnTo>
                  <a:pt x="182" y="23"/>
                </a:lnTo>
                <a:lnTo>
                  <a:pt x="189" y="31"/>
                </a:lnTo>
                <a:lnTo>
                  <a:pt x="197" y="39"/>
                </a:lnTo>
                <a:lnTo>
                  <a:pt x="203" y="48"/>
                </a:lnTo>
                <a:lnTo>
                  <a:pt x="208" y="58"/>
                </a:lnTo>
                <a:lnTo>
                  <a:pt x="213" y="69"/>
                </a:lnTo>
                <a:lnTo>
                  <a:pt x="215" y="80"/>
                </a:lnTo>
                <a:lnTo>
                  <a:pt x="218" y="93"/>
                </a:lnTo>
                <a:lnTo>
                  <a:pt x="219" y="105"/>
                </a:lnTo>
                <a:lnTo>
                  <a:pt x="220" y="119"/>
                </a:lnTo>
                <a:lnTo>
                  <a:pt x="220" y="130"/>
                </a:lnTo>
                <a:lnTo>
                  <a:pt x="219" y="140"/>
                </a:lnTo>
                <a:lnTo>
                  <a:pt x="218" y="150"/>
                </a:lnTo>
                <a:lnTo>
                  <a:pt x="217" y="159"/>
                </a:lnTo>
                <a:lnTo>
                  <a:pt x="215" y="167"/>
                </a:lnTo>
                <a:lnTo>
                  <a:pt x="213" y="176"/>
                </a:lnTo>
                <a:lnTo>
                  <a:pt x="209" y="184"/>
                </a:lnTo>
                <a:lnTo>
                  <a:pt x="207" y="190"/>
                </a:lnTo>
                <a:lnTo>
                  <a:pt x="203" y="196"/>
                </a:lnTo>
                <a:lnTo>
                  <a:pt x="199" y="202"/>
                </a:lnTo>
                <a:lnTo>
                  <a:pt x="194" y="208"/>
                </a:lnTo>
                <a:lnTo>
                  <a:pt x="189" y="213"/>
                </a:lnTo>
                <a:lnTo>
                  <a:pt x="184" y="218"/>
                </a:lnTo>
                <a:lnTo>
                  <a:pt x="179" y="222"/>
                </a:lnTo>
                <a:lnTo>
                  <a:pt x="173" y="227"/>
                </a:lnTo>
                <a:lnTo>
                  <a:pt x="167" y="231"/>
                </a:lnTo>
                <a:lnTo>
                  <a:pt x="161" y="233"/>
                </a:lnTo>
                <a:lnTo>
                  <a:pt x="153" y="237"/>
                </a:lnTo>
                <a:lnTo>
                  <a:pt x="147" y="240"/>
                </a:lnTo>
                <a:lnTo>
                  <a:pt x="139" y="241"/>
                </a:lnTo>
                <a:lnTo>
                  <a:pt x="132" y="243"/>
                </a:lnTo>
                <a:lnTo>
                  <a:pt x="124" y="245"/>
                </a:lnTo>
                <a:lnTo>
                  <a:pt x="117" y="245"/>
                </a:lnTo>
                <a:lnTo>
                  <a:pt x="110" y="245"/>
                </a:lnTo>
                <a:lnTo>
                  <a:pt x="98" y="245"/>
                </a:lnTo>
                <a:lnTo>
                  <a:pt x="86" y="243"/>
                </a:lnTo>
                <a:lnTo>
                  <a:pt x="76" y="241"/>
                </a:lnTo>
                <a:lnTo>
                  <a:pt x="65" y="237"/>
                </a:lnTo>
                <a:lnTo>
                  <a:pt x="56" y="232"/>
                </a:lnTo>
                <a:lnTo>
                  <a:pt x="46" y="227"/>
                </a:lnTo>
                <a:lnTo>
                  <a:pt x="39" y="221"/>
                </a:lnTo>
                <a:lnTo>
                  <a:pt x="30" y="213"/>
                </a:lnTo>
                <a:lnTo>
                  <a:pt x="22" y="205"/>
                </a:lnTo>
                <a:lnTo>
                  <a:pt x="16" y="196"/>
                </a:lnTo>
                <a:lnTo>
                  <a:pt x="11" y="186"/>
                </a:lnTo>
                <a:lnTo>
                  <a:pt x="7" y="175"/>
                </a:lnTo>
                <a:lnTo>
                  <a:pt x="4" y="163"/>
                </a:lnTo>
                <a:lnTo>
                  <a:pt x="1" y="150"/>
                </a:lnTo>
                <a:lnTo>
                  <a:pt x="0" y="136"/>
                </a:lnTo>
                <a:lnTo>
                  <a:pt x="0" y="121"/>
                </a:lnTo>
                <a:close/>
                <a:moveTo>
                  <a:pt x="41" y="121"/>
                </a:moveTo>
                <a:lnTo>
                  <a:pt x="41" y="133"/>
                </a:lnTo>
                <a:lnTo>
                  <a:pt x="42" y="144"/>
                </a:lnTo>
                <a:lnTo>
                  <a:pt x="44" y="153"/>
                </a:lnTo>
                <a:lnTo>
                  <a:pt x="46" y="161"/>
                </a:lnTo>
                <a:lnTo>
                  <a:pt x="49" y="170"/>
                </a:lnTo>
                <a:lnTo>
                  <a:pt x="52" y="177"/>
                </a:lnTo>
                <a:lnTo>
                  <a:pt x="56" y="184"/>
                </a:lnTo>
                <a:lnTo>
                  <a:pt x="60" y="190"/>
                </a:lnTo>
                <a:lnTo>
                  <a:pt x="66" y="195"/>
                </a:lnTo>
                <a:lnTo>
                  <a:pt x="71" y="200"/>
                </a:lnTo>
                <a:lnTo>
                  <a:pt x="76" y="204"/>
                </a:lnTo>
                <a:lnTo>
                  <a:pt x="82" y="206"/>
                </a:lnTo>
                <a:lnTo>
                  <a:pt x="88" y="208"/>
                </a:lnTo>
                <a:lnTo>
                  <a:pt x="96" y="211"/>
                </a:lnTo>
                <a:lnTo>
                  <a:pt x="102" y="212"/>
                </a:lnTo>
                <a:lnTo>
                  <a:pt x="110" y="212"/>
                </a:lnTo>
                <a:lnTo>
                  <a:pt x="117" y="212"/>
                </a:lnTo>
                <a:lnTo>
                  <a:pt x="124" y="211"/>
                </a:lnTo>
                <a:lnTo>
                  <a:pt x="131" y="208"/>
                </a:lnTo>
                <a:lnTo>
                  <a:pt x="137" y="206"/>
                </a:lnTo>
                <a:lnTo>
                  <a:pt x="143" y="204"/>
                </a:lnTo>
                <a:lnTo>
                  <a:pt x="149" y="200"/>
                </a:lnTo>
                <a:lnTo>
                  <a:pt x="154" y="195"/>
                </a:lnTo>
                <a:lnTo>
                  <a:pt x="159" y="190"/>
                </a:lnTo>
                <a:lnTo>
                  <a:pt x="164" y="184"/>
                </a:lnTo>
                <a:lnTo>
                  <a:pt x="168" y="177"/>
                </a:lnTo>
                <a:lnTo>
                  <a:pt x="172" y="170"/>
                </a:lnTo>
                <a:lnTo>
                  <a:pt x="174" y="161"/>
                </a:lnTo>
                <a:lnTo>
                  <a:pt x="177" y="153"/>
                </a:lnTo>
                <a:lnTo>
                  <a:pt x="178" y="143"/>
                </a:lnTo>
                <a:lnTo>
                  <a:pt x="179" y="131"/>
                </a:lnTo>
                <a:lnTo>
                  <a:pt x="179" y="120"/>
                </a:lnTo>
                <a:lnTo>
                  <a:pt x="179" y="110"/>
                </a:lnTo>
                <a:lnTo>
                  <a:pt x="178" y="100"/>
                </a:lnTo>
                <a:lnTo>
                  <a:pt x="177" y="92"/>
                </a:lnTo>
                <a:lnTo>
                  <a:pt x="174" y="83"/>
                </a:lnTo>
                <a:lnTo>
                  <a:pt x="172" y="74"/>
                </a:lnTo>
                <a:lnTo>
                  <a:pt x="168" y="67"/>
                </a:lnTo>
                <a:lnTo>
                  <a:pt x="164" y="61"/>
                </a:lnTo>
                <a:lnTo>
                  <a:pt x="159" y="54"/>
                </a:lnTo>
                <a:lnTo>
                  <a:pt x="154" y="49"/>
                </a:lnTo>
                <a:lnTo>
                  <a:pt x="148" y="44"/>
                </a:lnTo>
                <a:lnTo>
                  <a:pt x="143" y="41"/>
                </a:lnTo>
                <a:lnTo>
                  <a:pt x="137" y="38"/>
                </a:lnTo>
                <a:lnTo>
                  <a:pt x="131" y="36"/>
                </a:lnTo>
                <a:lnTo>
                  <a:pt x="124" y="33"/>
                </a:lnTo>
                <a:lnTo>
                  <a:pt x="117" y="33"/>
                </a:lnTo>
                <a:lnTo>
                  <a:pt x="110" y="32"/>
                </a:lnTo>
                <a:lnTo>
                  <a:pt x="102" y="33"/>
                </a:lnTo>
                <a:lnTo>
                  <a:pt x="96" y="33"/>
                </a:lnTo>
                <a:lnTo>
                  <a:pt x="88" y="36"/>
                </a:lnTo>
                <a:lnTo>
                  <a:pt x="82" y="38"/>
                </a:lnTo>
                <a:lnTo>
                  <a:pt x="76" y="41"/>
                </a:lnTo>
                <a:lnTo>
                  <a:pt x="71" y="44"/>
                </a:lnTo>
                <a:lnTo>
                  <a:pt x="66" y="49"/>
                </a:lnTo>
                <a:lnTo>
                  <a:pt x="60" y="54"/>
                </a:lnTo>
                <a:lnTo>
                  <a:pt x="56" y="61"/>
                </a:lnTo>
                <a:lnTo>
                  <a:pt x="52" y="67"/>
                </a:lnTo>
                <a:lnTo>
                  <a:pt x="49" y="74"/>
                </a:lnTo>
                <a:lnTo>
                  <a:pt x="46" y="83"/>
                </a:lnTo>
                <a:lnTo>
                  <a:pt x="44" y="92"/>
                </a:lnTo>
                <a:lnTo>
                  <a:pt x="42" y="100"/>
                </a:lnTo>
                <a:lnTo>
                  <a:pt x="41" y="112"/>
                </a:lnTo>
                <a:lnTo>
                  <a:pt x="41" y="12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8" name="Google Shape;1308;p78"/>
          <p:cNvSpPr/>
          <p:nvPr/>
        </p:nvSpPr>
        <p:spPr>
          <a:xfrm>
            <a:off x="3331666" y="1310878"/>
            <a:ext cx="34826" cy="42863"/>
          </a:xfrm>
          <a:custGeom>
            <a:avLst/>
            <a:gdLst/>
            <a:ahLst/>
            <a:cxnLst/>
            <a:rect l="l" t="t" r="r" b="b"/>
            <a:pathLst>
              <a:path w="192" h="240" extrusionOk="0">
                <a:moveTo>
                  <a:pt x="0" y="240"/>
                </a:moveTo>
                <a:lnTo>
                  <a:pt x="0" y="5"/>
                </a:lnTo>
                <a:lnTo>
                  <a:pt x="37" y="5"/>
                </a:lnTo>
                <a:lnTo>
                  <a:pt x="37" y="38"/>
                </a:lnTo>
                <a:lnTo>
                  <a:pt x="44" y="30"/>
                </a:lnTo>
                <a:lnTo>
                  <a:pt x="51" y="21"/>
                </a:lnTo>
                <a:lnTo>
                  <a:pt x="59" y="15"/>
                </a:lnTo>
                <a:lnTo>
                  <a:pt x="69" y="8"/>
                </a:lnTo>
                <a:lnTo>
                  <a:pt x="78" y="5"/>
                </a:lnTo>
                <a:lnTo>
                  <a:pt x="89" y="2"/>
                </a:lnTo>
                <a:lnTo>
                  <a:pt x="100" y="0"/>
                </a:lnTo>
                <a:lnTo>
                  <a:pt x="111" y="0"/>
                </a:lnTo>
                <a:lnTo>
                  <a:pt x="117" y="0"/>
                </a:lnTo>
                <a:lnTo>
                  <a:pt x="122" y="0"/>
                </a:lnTo>
                <a:lnTo>
                  <a:pt x="127" y="1"/>
                </a:lnTo>
                <a:lnTo>
                  <a:pt x="132" y="1"/>
                </a:lnTo>
                <a:lnTo>
                  <a:pt x="137" y="2"/>
                </a:lnTo>
                <a:lnTo>
                  <a:pt x="141" y="3"/>
                </a:lnTo>
                <a:lnTo>
                  <a:pt x="146" y="5"/>
                </a:lnTo>
                <a:lnTo>
                  <a:pt x="151" y="7"/>
                </a:lnTo>
                <a:lnTo>
                  <a:pt x="155" y="8"/>
                </a:lnTo>
                <a:lnTo>
                  <a:pt x="159" y="11"/>
                </a:lnTo>
                <a:lnTo>
                  <a:pt x="162" y="13"/>
                </a:lnTo>
                <a:lnTo>
                  <a:pt x="166" y="16"/>
                </a:lnTo>
                <a:lnTo>
                  <a:pt x="170" y="18"/>
                </a:lnTo>
                <a:lnTo>
                  <a:pt x="172" y="21"/>
                </a:lnTo>
                <a:lnTo>
                  <a:pt x="175" y="25"/>
                </a:lnTo>
                <a:lnTo>
                  <a:pt x="177" y="27"/>
                </a:lnTo>
                <a:lnTo>
                  <a:pt x="180" y="31"/>
                </a:lnTo>
                <a:lnTo>
                  <a:pt x="181" y="33"/>
                </a:lnTo>
                <a:lnTo>
                  <a:pt x="183" y="37"/>
                </a:lnTo>
                <a:lnTo>
                  <a:pt x="185" y="41"/>
                </a:lnTo>
                <a:lnTo>
                  <a:pt x="186" y="44"/>
                </a:lnTo>
                <a:lnTo>
                  <a:pt x="187" y="48"/>
                </a:lnTo>
                <a:lnTo>
                  <a:pt x="188" y="52"/>
                </a:lnTo>
                <a:lnTo>
                  <a:pt x="190" y="57"/>
                </a:lnTo>
                <a:lnTo>
                  <a:pt x="191" y="59"/>
                </a:lnTo>
                <a:lnTo>
                  <a:pt x="191" y="63"/>
                </a:lnTo>
                <a:lnTo>
                  <a:pt x="191" y="67"/>
                </a:lnTo>
                <a:lnTo>
                  <a:pt x="192" y="72"/>
                </a:lnTo>
                <a:lnTo>
                  <a:pt x="192" y="77"/>
                </a:lnTo>
                <a:lnTo>
                  <a:pt x="192" y="83"/>
                </a:lnTo>
                <a:lnTo>
                  <a:pt x="192" y="88"/>
                </a:lnTo>
                <a:lnTo>
                  <a:pt x="192" y="95"/>
                </a:lnTo>
                <a:lnTo>
                  <a:pt x="192" y="240"/>
                </a:lnTo>
                <a:lnTo>
                  <a:pt x="152" y="240"/>
                </a:lnTo>
                <a:lnTo>
                  <a:pt x="152" y="97"/>
                </a:lnTo>
                <a:lnTo>
                  <a:pt x="152" y="90"/>
                </a:lnTo>
                <a:lnTo>
                  <a:pt x="152" y="85"/>
                </a:lnTo>
                <a:lnTo>
                  <a:pt x="151" y="80"/>
                </a:lnTo>
                <a:lnTo>
                  <a:pt x="151" y="76"/>
                </a:lnTo>
                <a:lnTo>
                  <a:pt x="150" y="71"/>
                </a:lnTo>
                <a:lnTo>
                  <a:pt x="150" y="67"/>
                </a:lnTo>
                <a:lnTo>
                  <a:pt x="149" y="63"/>
                </a:lnTo>
                <a:lnTo>
                  <a:pt x="147" y="61"/>
                </a:lnTo>
                <a:lnTo>
                  <a:pt x="146" y="57"/>
                </a:lnTo>
                <a:lnTo>
                  <a:pt x="145" y="54"/>
                </a:lnTo>
                <a:lnTo>
                  <a:pt x="144" y="52"/>
                </a:lnTo>
                <a:lnTo>
                  <a:pt x="141" y="49"/>
                </a:lnTo>
                <a:lnTo>
                  <a:pt x="139" y="47"/>
                </a:lnTo>
                <a:lnTo>
                  <a:pt x="136" y="44"/>
                </a:lnTo>
                <a:lnTo>
                  <a:pt x="134" y="43"/>
                </a:lnTo>
                <a:lnTo>
                  <a:pt x="131" y="41"/>
                </a:lnTo>
                <a:lnTo>
                  <a:pt x="127" y="39"/>
                </a:lnTo>
                <a:lnTo>
                  <a:pt x="125" y="38"/>
                </a:lnTo>
                <a:lnTo>
                  <a:pt x="121" y="37"/>
                </a:lnTo>
                <a:lnTo>
                  <a:pt x="119" y="36"/>
                </a:lnTo>
                <a:lnTo>
                  <a:pt x="115" y="34"/>
                </a:lnTo>
                <a:lnTo>
                  <a:pt x="111" y="34"/>
                </a:lnTo>
                <a:lnTo>
                  <a:pt x="107" y="34"/>
                </a:lnTo>
                <a:lnTo>
                  <a:pt x="104" y="33"/>
                </a:lnTo>
                <a:lnTo>
                  <a:pt x="98" y="34"/>
                </a:lnTo>
                <a:lnTo>
                  <a:pt x="91" y="34"/>
                </a:lnTo>
                <a:lnTo>
                  <a:pt x="85" y="36"/>
                </a:lnTo>
                <a:lnTo>
                  <a:pt x="80" y="38"/>
                </a:lnTo>
                <a:lnTo>
                  <a:pt x="74" y="41"/>
                </a:lnTo>
                <a:lnTo>
                  <a:pt x="69" y="43"/>
                </a:lnTo>
                <a:lnTo>
                  <a:pt x="64" y="46"/>
                </a:lnTo>
                <a:lnTo>
                  <a:pt x="59" y="49"/>
                </a:lnTo>
                <a:lnTo>
                  <a:pt x="55" y="54"/>
                </a:lnTo>
                <a:lnTo>
                  <a:pt x="51" y="59"/>
                </a:lnTo>
                <a:lnTo>
                  <a:pt x="48" y="67"/>
                </a:lnTo>
                <a:lnTo>
                  <a:pt x="45" y="73"/>
                </a:lnTo>
                <a:lnTo>
                  <a:pt x="43" y="82"/>
                </a:lnTo>
                <a:lnTo>
                  <a:pt x="41" y="90"/>
                </a:lnTo>
                <a:lnTo>
                  <a:pt x="41" y="100"/>
                </a:lnTo>
                <a:lnTo>
                  <a:pt x="40" y="112"/>
                </a:lnTo>
                <a:lnTo>
                  <a:pt x="40" y="240"/>
                </a:lnTo>
                <a:lnTo>
                  <a:pt x="0" y="24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9" name="Google Shape;1309;p78"/>
          <p:cNvSpPr/>
          <p:nvPr/>
        </p:nvSpPr>
        <p:spPr>
          <a:xfrm>
            <a:off x="3374529" y="1310878"/>
            <a:ext cx="39291" cy="43756"/>
          </a:xfrm>
          <a:custGeom>
            <a:avLst/>
            <a:gdLst/>
            <a:ahLst/>
            <a:cxnLst/>
            <a:rect l="l" t="t" r="r" b="b"/>
            <a:pathLst>
              <a:path w="218" h="245" extrusionOk="0">
                <a:moveTo>
                  <a:pt x="175" y="164"/>
                </a:moveTo>
                <a:lnTo>
                  <a:pt x="217" y="169"/>
                </a:lnTo>
                <a:lnTo>
                  <a:pt x="213" y="177"/>
                </a:lnTo>
                <a:lnTo>
                  <a:pt x="211" y="186"/>
                </a:lnTo>
                <a:lnTo>
                  <a:pt x="207" y="194"/>
                </a:lnTo>
                <a:lnTo>
                  <a:pt x="202" y="201"/>
                </a:lnTo>
                <a:lnTo>
                  <a:pt x="198" y="207"/>
                </a:lnTo>
                <a:lnTo>
                  <a:pt x="192" y="213"/>
                </a:lnTo>
                <a:lnTo>
                  <a:pt x="187" y="220"/>
                </a:lnTo>
                <a:lnTo>
                  <a:pt x="181" y="225"/>
                </a:lnTo>
                <a:lnTo>
                  <a:pt x="173" y="230"/>
                </a:lnTo>
                <a:lnTo>
                  <a:pt x="166" y="233"/>
                </a:lnTo>
                <a:lnTo>
                  <a:pt x="159" y="237"/>
                </a:lnTo>
                <a:lnTo>
                  <a:pt x="150" y="240"/>
                </a:lnTo>
                <a:lnTo>
                  <a:pt x="141" y="242"/>
                </a:lnTo>
                <a:lnTo>
                  <a:pt x="132" y="243"/>
                </a:lnTo>
                <a:lnTo>
                  <a:pt x="122" y="245"/>
                </a:lnTo>
                <a:lnTo>
                  <a:pt x="112" y="245"/>
                </a:lnTo>
                <a:lnTo>
                  <a:pt x="100" y="245"/>
                </a:lnTo>
                <a:lnTo>
                  <a:pt x="89" y="243"/>
                </a:lnTo>
                <a:lnTo>
                  <a:pt x="78" y="241"/>
                </a:lnTo>
                <a:lnTo>
                  <a:pt x="66" y="237"/>
                </a:lnTo>
                <a:lnTo>
                  <a:pt x="56" y="232"/>
                </a:lnTo>
                <a:lnTo>
                  <a:pt x="48" y="227"/>
                </a:lnTo>
                <a:lnTo>
                  <a:pt x="39" y="221"/>
                </a:lnTo>
                <a:lnTo>
                  <a:pt x="32" y="213"/>
                </a:lnTo>
                <a:lnTo>
                  <a:pt x="24" y="205"/>
                </a:lnTo>
                <a:lnTo>
                  <a:pt x="18" y="196"/>
                </a:lnTo>
                <a:lnTo>
                  <a:pt x="13" y="186"/>
                </a:lnTo>
                <a:lnTo>
                  <a:pt x="8" y="175"/>
                </a:lnTo>
                <a:lnTo>
                  <a:pt x="5" y="164"/>
                </a:lnTo>
                <a:lnTo>
                  <a:pt x="3" y="151"/>
                </a:lnTo>
                <a:lnTo>
                  <a:pt x="2" y="138"/>
                </a:lnTo>
                <a:lnTo>
                  <a:pt x="0" y="124"/>
                </a:lnTo>
                <a:lnTo>
                  <a:pt x="2" y="110"/>
                </a:lnTo>
                <a:lnTo>
                  <a:pt x="3" y="97"/>
                </a:lnTo>
                <a:lnTo>
                  <a:pt x="5" y="83"/>
                </a:lnTo>
                <a:lnTo>
                  <a:pt x="9" y="72"/>
                </a:lnTo>
                <a:lnTo>
                  <a:pt x="13" y="61"/>
                </a:lnTo>
                <a:lnTo>
                  <a:pt x="18" y="51"/>
                </a:lnTo>
                <a:lnTo>
                  <a:pt x="24" y="41"/>
                </a:lnTo>
                <a:lnTo>
                  <a:pt x="32" y="32"/>
                </a:lnTo>
                <a:lnTo>
                  <a:pt x="39" y="25"/>
                </a:lnTo>
                <a:lnTo>
                  <a:pt x="48" y="18"/>
                </a:lnTo>
                <a:lnTo>
                  <a:pt x="56" y="12"/>
                </a:lnTo>
                <a:lnTo>
                  <a:pt x="66" y="7"/>
                </a:lnTo>
                <a:lnTo>
                  <a:pt x="76" y="3"/>
                </a:lnTo>
                <a:lnTo>
                  <a:pt x="88" y="1"/>
                </a:lnTo>
                <a:lnTo>
                  <a:pt x="99" y="0"/>
                </a:lnTo>
                <a:lnTo>
                  <a:pt x="111" y="0"/>
                </a:lnTo>
                <a:lnTo>
                  <a:pt x="122" y="0"/>
                </a:lnTo>
                <a:lnTo>
                  <a:pt x="134" y="1"/>
                </a:lnTo>
                <a:lnTo>
                  <a:pt x="144" y="3"/>
                </a:lnTo>
                <a:lnTo>
                  <a:pt x="154" y="7"/>
                </a:lnTo>
                <a:lnTo>
                  <a:pt x="164" y="12"/>
                </a:lnTo>
                <a:lnTo>
                  <a:pt x="172" y="17"/>
                </a:lnTo>
                <a:lnTo>
                  <a:pt x="180" y="23"/>
                </a:lnTo>
                <a:lnTo>
                  <a:pt x="188" y="31"/>
                </a:lnTo>
                <a:lnTo>
                  <a:pt x="195" y="39"/>
                </a:lnTo>
                <a:lnTo>
                  <a:pt x="201" y="49"/>
                </a:lnTo>
                <a:lnTo>
                  <a:pt x="206" y="59"/>
                </a:lnTo>
                <a:lnTo>
                  <a:pt x="211" y="71"/>
                </a:lnTo>
                <a:lnTo>
                  <a:pt x="213" y="82"/>
                </a:lnTo>
                <a:lnTo>
                  <a:pt x="216" y="94"/>
                </a:lnTo>
                <a:lnTo>
                  <a:pt x="217" y="108"/>
                </a:lnTo>
                <a:lnTo>
                  <a:pt x="218" y="121"/>
                </a:lnTo>
                <a:lnTo>
                  <a:pt x="218" y="123"/>
                </a:lnTo>
                <a:lnTo>
                  <a:pt x="218" y="124"/>
                </a:lnTo>
                <a:lnTo>
                  <a:pt x="218" y="125"/>
                </a:lnTo>
                <a:lnTo>
                  <a:pt x="218" y="126"/>
                </a:lnTo>
                <a:lnTo>
                  <a:pt x="218" y="128"/>
                </a:lnTo>
                <a:lnTo>
                  <a:pt x="218" y="129"/>
                </a:lnTo>
                <a:lnTo>
                  <a:pt x="218" y="130"/>
                </a:lnTo>
                <a:lnTo>
                  <a:pt x="217" y="133"/>
                </a:lnTo>
                <a:lnTo>
                  <a:pt x="42" y="133"/>
                </a:lnTo>
                <a:lnTo>
                  <a:pt x="43" y="141"/>
                </a:lnTo>
                <a:lnTo>
                  <a:pt x="44" y="150"/>
                </a:lnTo>
                <a:lnTo>
                  <a:pt x="47" y="159"/>
                </a:lnTo>
                <a:lnTo>
                  <a:pt x="49" y="166"/>
                </a:lnTo>
                <a:lnTo>
                  <a:pt x="51" y="174"/>
                </a:lnTo>
                <a:lnTo>
                  <a:pt x="55" y="180"/>
                </a:lnTo>
                <a:lnTo>
                  <a:pt x="59" y="186"/>
                </a:lnTo>
                <a:lnTo>
                  <a:pt x="64" y="191"/>
                </a:lnTo>
                <a:lnTo>
                  <a:pt x="69" y="196"/>
                </a:lnTo>
                <a:lnTo>
                  <a:pt x="75" y="201"/>
                </a:lnTo>
                <a:lnTo>
                  <a:pt x="80" y="205"/>
                </a:lnTo>
                <a:lnTo>
                  <a:pt x="86" y="207"/>
                </a:lnTo>
                <a:lnTo>
                  <a:pt x="93" y="210"/>
                </a:lnTo>
                <a:lnTo>
                  <a:pt x="99" y="211"/>
                </a:lnTo>
                <a:lnTo>
                  <a:pt x="106" y="212"/>
                </a:lnTo>
                <a:lnTo>
                  <a:pt x="114" y="212"/>
                </a:lnTo>
                <a:lnTo>
                  <a:pt x="119" y="212"/>
                </a:lnTo>
                <a:lnTo>
                  <a:pt x="124" y="211"/>
                </a:lnTo>
                <a:lnTo>
                  <a:pt x="129" y="211"/>
                </a:lnTo>
                <a:lnTo>
                  <a:pt x="134" y="210"/>
                </a:lnTo>
                <a:lnTo>
                  <a:pt x="139" y="207"/>
                </a:lnTo>
                <a:lnTo>
                  <a:pt x="142" y="206"/>
                </a:lnTo>
                <a:lnTo>
                  <a:pt x="146" y="204"/>
                </a:lnTo>
                <a:lnTo>
                  <a:pt x="151" y="201"/>
                </a:lnTo>
                <a:lnTo>
                  <a:pt x="155" y="197"/>
                </a:lnTo>
                <a:lnTo>
                  <a:pt x="159" y="194"/>
                </a:lnTo>
                <a:lnTo>
                  <a:pt x="161" y="190"/>
                </a:lnTo>
                <a:lnTo>
                  <a:pt x="165" y="186"/>
                </a:lnTo>
                <a:lnTo>
                  <a:pt x="167" y="181"/>
                </a:lnTo>
                <a:lnTo>
                  <a:pt x="170" y="176"/>
                </a:lnTo>
                <a:lnTo>
                  <a:pt x="173" y="170"/>
                </a:lnTo>
                <a:lnTo>
                  <a:pt x="175" y="164"/>
                </a:lnTo>
                <a:close/>
                <a:moveTo>
                  <a:pt x="44" y="99"/>
                </a:moveTo>
                <a:lnTo>
                  <a:pt x="176" y="99"/>
                </a:lnTo>
                <a:lnTo>
                  <a:pt x="175" y="93"/>
                </a:lnTo>
                <a:lnTo>
                  <a:pt x="173" y="85"/>
                </a:lnTo>
                <a:lnTo>
                  <a:pt x="172" y="79"/>
                </a:lnTo>
                <a:lnTo>
                  <a:pt x="171" y="73"/>
                </a:lnTo>
                <a:lnTo>
                  <a:pt x="169" y="68"/>
                </a:lnTo>
                <a:lnTo>
                  <a:pt x="166" y="63"/>
                </a:lnTo>
                <a:lnTo>
                  <a:pt x="164" y="59"/>
                </a:lnTo>
                <a:lnTo>
                  <a:pt x="161" y="56"/>
                </a:lnTo>
                <a:lnTo>
                  <a:pt x="156" y="49"/>
                </a:lnTo>
                <a:lnTo>
                  <a:pt x="150" y="44"/>
                </a:lnTo>
                <a:lnTo>
                  <a:pt x="145" y="41"/>
                </a:lnTo>
                <a:lnTo>
                  <a:pt x="139" y="38"/>
                </a:lnTo>
                <a:lnTo>
                  <a:pt x="132" y="36"/>
                </a:lnTo>
                <a:lnTo>
                  <a:pt x="126" y="33"/>
                </a:lnTo>
                <a:lnTo>
                  <a:pt x="119" y="32"/>
                </a:lnTo>
                <a:lnTo>
                  <a:pt x="111" y="32"/>
                </a:lnTo>
                <a:lnTo>
                  <a:pt x="105" y="32"/>
                </a:lnTo>
                <a:lnTo>
                  <a:pt x="98" y="33"/>
                </a:lnTo>
                <a:lnTo>
                  <a:pt x="91" y="34"/>
                </a:lnTo>
                <a:lnTo>
                  <a:pt x="86" y="37"/>
                </a:lnTo>
                <a:lnTo>
                  <a:pt x="80" y="39"/>
                </a:lnTo>
                <a:lnTo>
                  <a:pt x="75" y="42"/>
                </a:lnTo>
                <a:lnTo>
                  <a:pt x="70" y="46"/>
                </a:lnTo>
                <a:lnTo>
                  <a:pt x="65" y="51"/>
                </a:lnTo>
                <a:lnTo>
                  <a:pt x="60" y="56"/>
                </a:lnTo>
                <a:lnTo>
                  <a:pt x="56" y="61"/>
                </a:lnTo>
                <a:lnTo>
                  <a:pt x="53" y="66"/>
                </a:lnTo>
                <a:lnTo>
                  <a:pt x="50" y="72"/>
                </a:lnTo>
                <a:lnTo>
                  <a:pt x="48" y="78"/>
                </a:lnTo>
                <a:lnTo>
                  <a:pt x="47" y="85"/>
                </a:lnTo>
                <a:lnTo>
                  <a:pt x="45" y="92"/>
                </a:lnTo>
                <a:lnTo>
                  <a:pt x="44" y="99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0" name="Google Shape;1310;p78"/>
          <p:cNvSpPr/>
          <p:nvPr/>
        </p:nvSpPr>
        <p:spPr>
          <a:xfrm>
            <a:off x="3422750" y="1310878"/>
            <a:ext cx="33933" cy="42863"/>
          </a:xfrm>
          <a:custGeom>
            <a:avLst/>
            <a:gdLst/>
            <a:ahLst/>
            <a:cxnLst/>
            <a:rect l="l" t="t" r="r" b="b"/>
            <a:pathLst>
              <a:path w="190" h="240" extrusionOk="0">
                <a:moveTo>
                  <a:pt x="0" y="240"/>
                </a:moveTo>
                <a:lnTo>
                  <a:pt x="0" y="5"/>
                </a:lnTo>
                <a:lnTo>
                  <a:pt x="36" y="5"/>
                </a:lnTo>
                <a:lnTo>
                  <a:pt x="36" y="38"/>
                </a:lnTo>
                <a:lnTo>
                  <a:pt x="42" y="30"/>
                </a:lnTo>
                <a:lnTo>
                  <a:pt x="50" y="21"/>
                </a:lnTo>
                <a:lnTo>
                  <a:pt x="58" y="15"/>
                </a:lnTo>
                <a:lnTo>
                  <a:pt x="67" y="8"/>
                </a:lnTo>
                <a:lnTo>
                  <a:pt x="77" y="5"/>
                </a:lnTo>
                <a:lnTo>
                  <a:pt x="87" y="2"/>
                </a:lnTo>
                <a:lnTo>
                  <a:pt x="98" y="0"/>
                </a:lnTo>
                <a:lnTo>
                  <a:pt x="111" y="0"/>
                </a:lnTo>
                <a:lnTo>
                  <a:pt x="116" y="0"/>
                </a:lnTo>
                <a:lnTo>
                  <a:pt x="121" y="0"/>
                </a:lnTo>
                <a:lnTo>
                  <a:pt x="126" y="1"/>
                </a:lnTo>
                <a:lnTo>
                  <a:pt x="131" y="1"/>
                </a:lnTo>
                <a:lnTo>
                  <a:pt x="136" y="2"/>
                </a:lnTo>
                <a:lnTo>
                  <a:pt x="141" y="3"/>
                </a:lnTo>
                <a:lnTo>
                  <a:pt x="146" y="5"/>
                </a:lnTo>
                <a:lnTo>
                  <a:pt x="149" y="7"/>
                </a:lnTo>
                <a:lnTo>
                  <a:pt x="154" y="8"/>
                </a:lnTo>
                <a:lnTo>
                  <a:pt x="158" y="11"/>
                </a:lnTo>
                <a:lnTo>
                  <a:pt x="162" y="13"/>
                </a:lnTo>
                <a:lnTo>
                  <a:pt x="165" y="16"/>
                </a:lnTo>
                <a:lnTo>
                  <a:pt x="168" y="18"/>
                </a:lnTo>
                <a:lnTo>
                  <a:pt x="172" y="21"/>
                </a:lnTo>
                <a:lnTo>
                  <a:pt x="174" y="25"/>
                </a:lnTo>
                <a:lnTo>
                  <a:pt x="177" y="27"/>
                </a:lnTo>
                <a:lnTo>
                  <a:pt x="178" y="31"/>
                </a:lnTo>
                <a:lnTo>
                  <a:pt x="180" y="33"/>
                </a:lnTo>
                <a:lnTo>
                  <a:pt x="182" y="37"/>
                </a:lnTo>
                <a:lnTo>
                  <a:pt x="184" y="41"/>
                </a:lnTo>
                <a:lnTo>
                  <a:pt x="185" y="44"/>
                </a:lnTo>
                <a:lnTo>
                  <a:pt x="187" y="48"/>
                </a:lnTo>
                <a:lnTo>
                  <a:pt x="188" y="52"/>
                </a:lnTo>
                <a:lnTo>
                  <a:pt x="189" y="57"/>
                </a:lnTo>
                <a:lnTo>
                  <a:pt x="189" y="59"/>
                </a:lnTo>
                <a:lnTo>
                  <a:pt x="189" y="63"/>
                </a:lnTo>
                <a:lnTo>
                  <a:pt x="190" y="67"/>
                </a:lnTo>
                <a:lnTo>
                  <a:pt x="190" y="72"/>
                </a:lnTo>
                <a:lnTo>
                  <a:pt x="190" y="77"/>
                </a:lnTo>
                <a:lnTo>
                  <a:pt x="190" y="83"/>
                </a:lnTo>
                <a:lnTo>
                  <a:pt x="190" y="88"/>
                </a:lnTo>
                <a:lnTo>
                  <a:pt x="190" y="95"/>
                </a:lnTo>
                <a:lnTo>
                  <a:pt x="190" y="240"/>
                </a:lnTo>
                <a:lnTo>
                  <a:pt x="151" y="240"/>
                </a:lnTo>
                <a:lnTo>
                  <a:pt x="151" y="97"/>
                </a:lnTo>
                <a:lnTo>
                  <a:pt x="151" y="90"/>
                </a:lnTo>
                <a:lnTo>
                  <a:pt x="151" y="85"/>
                </a:lnTo>
                <a:lnTo>
                  <a:pt x="151" y="80"/>
                </a:lnTo>
                <a:lnTo>
                  <a:pt x="149" y="76"/>
                </a:lnTo>
                <a:lnTo>
                  <a:pt x="149" y="71"/>
                </a:lnTo>
                <a:lnTo>
                  <a:pt x="148" y="67"/>
                </a:lnTo>
                <a:lnTo>
                  <a:pt x="147" y="63"/>
                </a:lnTo>
                <a:lnTo>
                  <a:pt x="147" y="61"/>
                </a:lnTo>
                <a:lnTo>
                  <a:pt x="146" y="57"/>
                </a:lnTo>
                <a:lnTo>
                  <a:pt x="143" y="54"/>
                </a:lnTo>
                <a:lnTo>
                  <a:pt x="142" y="52"/>
                </a:lnTo>
                <a:lnTo>
                  <a:pt x="139" y="49"/>
                </a:lnTo>
                <a:lnTo>
                  <a:pt x="138" y="47"/>
                </a:lnTo>
                <a:lnTo>
                  <a:pt x="136" y="44"/>
                </a:lnTo>
                <a:lnTo>
                  <a:pt x="133" y="43"/>
                </a:lnTo>
                <a:lnTo>
                  <a:pt x="129" y="41"/>
                </a:lnTo>
                <a:lnTo>
                  <a:pt x="127" y="39"/>
                </a:lnTo>
                <a:lnTo>
                  <a:pt x="123" y="38"/>
                </a:lnTo>
                <a:lnTo>
                  <a:pt x="121" y="37"/>
                </a:lnTo>
                <a:lnTo>
                  <a:pt x="117" y="36"/>
                </a:lnTo>
                <a:lnTo>
                  <a:pt x="113" y="34"/>
                </a:lnTo>
                <a:lnTo>
                  <a:pt x="109" y="34"/>
                </a:lnTo>
                <a:lnTo>
                  <a:pt x="106" y="34"/>
                </a:lnTo>
                <a:lnTo>
                  <a:pt x="102" y="33"/>
                </a:lnTo>
                <a:lnTo>
                  <a:pt x="96" y="34"/>
                </a:lnTo>
                <a:lnTo>
                  <a:pt x="90" y="34"/>
                </a:lnTo>
                <a:lnTo>
                  <a:pt x="83" y="36"/>
                </a:lnTo>
                <a:lnTo>
                  <a:pt x="78" y="38"/>
                </a:lnTo>
                <a:lnTo>
                  <a:pt x="73" y="41"/>
                </a:lnTo>
                <a:lnTo>
                  <a:pt x="67" y="43"/>
                </a:lnTo>
                <a:lnTo>
                  <a:pt x="62" y="46"/>
                </a:lnTo>
                <a:lnTo>
                  <a:pt x="58" y="49"/>
                </a:lnTo>
                <a:lnTo>
                  <a:pt x="53" y="54"/>
                </a:lnTo>
                <a:lnTo>
                  <a:pt x="50" y="59"/>
                </a:lnTo>
                <a:lnTo>
                  <a:pt x="47" y="67"/>
                </a:lnTo>
                <a:lnTo>
                  <a:pt x="45" y="73"/>
                </a:lnTo>
                <a:lnTo>
                  <a:pt x="42" y="82"/>
                </a:lnTo>
                <a:lnTo>
                  <a:pt x="41" y="90"/>
                </a:lnTo>
                <a:lnTo>
                  <a:pt x="40" y="100"/>
                </a:lnTo>
                <a:lnTo>
                  <a:pt x="40" y="112"/>
                </a:lnTo>
                <a:lnTo>
                  <a:pt x="40" y="240"/>
                </a:lnTo>
                <a:lnTo>
                  <a:pt x="0" y="24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1" name="Google Shape;1311;p78"/>
          <p:cNvSpPr/>
          <p:nvPr/>
        </p:nvSpPr>
        <p:spPr>
          <a:xfrm>
            <a:off x="3463826" y="1296591"/>
            <a:ext cx="20538" cy="57150"/>
          </a:xfrm>
          <a:custGeom>
            <a:avLst/>
            <a:gdLst/>
            <a:ahLst/>
            <a:cxnLst/>
            <a:rect l="l" t="t" r="r" b="b"/>
            <a:pathLst>
              <a:path w="115" h="320" extrusionOk="0">
                <a:moveTo>
                  <a:pt x="109" y="281"/>
                </a:moveTo>
                <a:lnTo>
                  <a:pt x="115" y="317"/>
                </a:lnTo>
                <a:lnTo>
                  <a:pt x="111" y="317"/>
                </a:lnTo>
                <a:lnTo>
                  <a:pt x="106" y="318"/>
                </a:lnTo>
                <a:lnTo>
                  <a:pt x="102" y="318"/>
                </a:lnTo>
                <a:lnTo>
                  <a:pt x="99" y="319"/>
                </a:lnTo>
                <a:lnTo>
                  <a:pt x="95" y="319"/>
                </a:lnTo>
                <a:lnTo>
                  <a:pt x="91" y="319"/>
                </a:lnTo>
                <a:lnTo>
                  <a:pt x="89" y="319"/>
                </a:lnTo>
                <a:lnTo>
                  <a:pt x="85" y="320"/>
                </a:lnTo>
                <a:lnTo>
                  <a:pt x="80" y="319"/>
                </a:lnTo>
                <a:lnTo>
                  <a:pt x="75" y="319"/>
                </a:lnTo>
                <a:lnTo>
                  <a:pt x="70" y="319"/>
                </a:lnTo>
                <a:lnTo>
                  <a:pt x="65" y="318"/>
                </a:lnTo>
                <a:lnTo>
                  <a:pt x="61" y="317"/>
                </a:lnTo>
                <a:lnTo>
                  <a:pt x="57" y="315"/>
                </a:lnTo>
                <a:lnTo>
                  <a:pt x="54" y="314"/>
                </a:lnTo>
                <a:lnTo>
                  <a:pt x="51" y="313"/>
                </a:lnTo>
                <a:lnTo>
                  <a:pt x="48" y="312"/>
                </a:lnTo>
                <a:lnTo>
                  <a:pt x="45" y="309"/>
                </a:lnTo>
                <a:lnTo>
                  <a:pt x="43" y="307"/>
                </a:lnTo>
                <a:lnTo>
                  <a:pt x="41" y="305"/>
                </a:lnTo>
                <a:lnTo>
                  <a:pt x="39" y="303"/>
                </a:lnTo>
                <a:lnTo>
                  <a:pt x="38" y="300"/>
                </a:lnTo>
                <a:lnTo>
                  <a:pt x="35" y="298"/>
                </a:lnTo>
                <a:lnTo>
                  <a:pt x="34" y="294"/>
                </a:lnTo>
                <a:lnTo>
                  <a:pt x="33" y="292"/>
                </a:lnTo>
                <a:lnTo>
                  <a:pt x="33" y="288"/>
                </a:lnTo>
                <a:lnTo>
                  <a:pt x="31" y="283"/>
                </a:lnTo>
                <a:lnTo>
                  <a:pt x="30" y="278"/>
                </a:lnTo>
                <a:lnTo>
                  <a:pt x="30" y="272"/>
                </a:lnTo>
                <a:lnTo>
                  <a:pt x="30" y="264"/>
                </a:lnTo>
                <a:lnTo>
                  <a:pt x="29" y="257"/>
                </a:lnTo>
                <a:lnTo>
                  <a:pt x="29" y="248"/>
                </a:lnTo>
                <a:lnTo>
                  <a:pt x="29" y="113"/>
                </a:lnTo>
                <a:lnTo>
                  <a:pt x="0" y="113"/>
                </a:lnTo>
                <a:lnTo>
                  <a:pt x="0" y="82"/>
                </a:lnTo>
                <a:lnTo>
                  <a:pt x="29" y="82"/>
                </a:lnTo>
                <a:lnTo>
                  <a:pt x="29" y="23"/>
                </a:lnTo>
                <a:lnTo>
                  <a:pt x="69" y="0"/>
                </a:lnTo>
                <a:lnTo>
                  <a:pt x="69" y="82"/>
                </a:lnTo>
                <a:lnTo>
                  <a:pt x="109" y="82"/>
                </a:lnTo>
                <a:lnTo>
                  <a:pt x="109" y="113"/>
                </a:lnTo>
                <a:lnTo>
                  <a:pt x="69" y="113"/>
                </a:lnTo>
                <a:lnTo>
                  <a:pt x="69" y="249"/>
                </a:lnTo>
                <a:lnTo>
                  <a:pt x="69" y="254"/>
                </a:lnTo>
                <a:lnTo>
                  <a:pt x="69" y="258"/>
                </a:lnTo>
                <a:lnTo>
                  <a:pt x="69" y="261"/>
                </a:lnTo>
                <a:lnTo>
                  <a:pt x="70" y="264"/>
                </a:lnTo>
                <a:lnTo>
                  <a:pt x="70" y="267"/>
                </a:lnTo>
                <a:lnTo>
                  <a:pt x="70" y="268"/>
                </a:lnTo>
                <a:lnTo>
                  <a:pt x="70" y="271"/>
                </a:lnTo>
                <a:lnTo>
                  <a:pt x="71" y="272"/>
                </a:lnTo>
                <a:lnTo>
                  <a:pt x="71" y="273"/>
                </a:lnTo>
                <a:lnTo>
                  <a:pt x="72" y="274"/>
                </a:lnTo>
                <a:lnTo>
                  <a:pt x="72" y="276"/>
                </a:lnTo>
                <a:lnTo>
                  <a:pt x="74" y="277"/>
                </a:lnTo>
                <a:lnTo>
                  <a:pt x="75" y="277"/>
                </a:lnTo>
                <a:lnTo>
                  <a:pt x="76" y="278"/>
                </a:lnTo>
                <a:lnTo>
                  <a:pt x="76" y="279"/>
                </a:lnTo>
                <a:lnTo>
                  <a:pt x="77" y="279"/>
                </a:lnTo>
                <a:lnTo>
                  <a:pt x="79" y="281"/>
                </a:lnTo>
                <a:lnTo>
                  <a:pt x="80" y="281"/>
                </a:lnTo>
                <a:lnTo>
                  <a:pt x="82" y="282"/>
                </a:lnTo>
                <a:lnTo>
                  <a:pt x="84" y="282"/>
                </a:lnTo>
                <a:lnTo>
                  <a:pt x="85" y="282"/>
                </a:lnTo>
                <a:lnTo>
                  <a:pt x="87" y="282"/>
                </a:lnTo>
                <a:lnTo>
                  <a:pt x="90" y="283"/>
                </a:lnTo>
                <a:lnTo>
                  <a:pt x="91" y="283"/>
                </a:lnTo>
                <a:lnTo>
                  <a:pt x="94" y="283"/>
                </a:lnTo>
                <a:lnTo>
                  <a:pt x="95" y="283"/>
                </a:lnTo>
                <a:lnTo>
                  <a:pt x="97" y="282"/>
                </a:lnTo>
                <a:lnTo>
                  <a:pt x="100" y="282"/>
                </a:lnTo>
                <a:lnTo>
                  <a:pt x="101" y="282"/>
                </a:lnTo>
                <a:lnTo>
                  <a:pt x="104" y="282"/>
                </a:lnTo>
                <a:lnTo>
                  <a:pt x="106" y="282"/>
                </a:lnTo>
                <a:lnTo>
                  <a:pt x="109" y="28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2" name="Google Shape;1312;p78"/>
          <p:cNvSpPr/>
          <p:nvPr/>
        </p:nvSpPr>
        <p:spPr>
          <a:xfrm>
            <a:off x="2814637" y="1295698"/>
            <a:ext cx="43756" cy="58043"/>
          </a:xfrm>
          <a:custGeom>
            <a:avLst/>
            <a:gdLst/>
            <a:ahLst/>
            <a:cxnLst/>
            <a:rect l="l" t="t" r="r" b="b"/>
            <a:pathLst>
              <a:path w="246" h="325" extrusionOk="0">
                <a:moveTo>
                  <a:pt x="0" y="325"/>
                </a:moveTo>
                <a:lnTo>
                  <a:pt x="0" y="0"/>
                </a:lnTo>
                <a:lnTo>
                  <a:pt x="122" y="0"/>
                </a:lnTo>
                <a:lnTo>
                  <a:pt x="131" y="0"/>
                </a:lnTo>
                <a:lnTo>
                  <a:pt x="140" y="1"/>
                </a:lnTo>
                <a:lnTo>
                  <a:pt x="148" y="1"/>
                </a:lnTo>
                <a:lnTo>
                  <a:pt x="156" y="3"/>
                </a:lnTo>
                <a:lnTo>
                  <a:pt x="163" y="4"/>
                </a:lnTo>
                <a:lnTo>
                  <a:pt x="170" y="6"/>
                </a:lnTo>
                <a:lnTo>
                  <a:pt x="176" y="8"/>
                </a:lnTo>
                <a:lnTo>
                  <a:pt x="182" y="10"/>
                </a:lnTo>
                <a:lnTo>
                  <a:pt x="187" y="13"/>
                </a:lnTo>
                <a:lnTo>
                  <a:pt x="192" y="15"/>
                </a:lnTo>
                <a:lnTo>
                  <a:pt x="197" y="19"/>
                </a:lnTo>
                <a:lnTo>
                  <a:pt x="202" y="23"/>
                </a:lnTo>
                <a:lnTo>
                  <a:pt x="206" y="26"/>
                </a:lnTo>
                <a:lnTo>
                  <a:pt x="209" y="31"/>
                </a:lnTo>
                <a:lnTo>
                  <a:pt x="213" y="35"/>
                </a:lnTo>
                <a:lnTo>
                  <a:pt x="217" y="40"/>
                </a:lnTo>
                <a:lnTo>
                  <a:pt x="219" y="46"/>
                </a:lnTo>
                <a:lnTo>
                  <a:pt x="223" y="51"/>
                </a:lnTo>
                <a:lnTo>
                  <a:pt x="224" y="56"/>
                </a:lnTo>
                <a:lnTo>
                  <a:pt x="227" y="61"/>
                </a:lnTo>
                <a:lnTo>
                  <a:pt x="228" y="67"/>
                </a:lnTo>
                <a:lnTo>
                  <a:pt x="229" y="72"/>
                </a:lnTo>
                <a:lnTo>
                  <a:pt x="229" y="77"/>
                </a:lnTo>
                <a:lnTo>
                  <a:pt x="229" y="83"/>
                </a:lnTo>
                <a:lnTo>
                  <a:pt x="229" y="88"/>
                </a:lnTo>
                <a:lnTo>
                  <a:pt x="229" y="93"/>
                </a:lnTo>
                <a:lnTo>
                  <a:pt x="228" y="98"/>
                </a:lnTo>
                <a:lnTo>
                  <a:pt x="227" y="103"/>
                </a:lnTo>
                <a:lnTo>
                  <a:pt x="226" y="108"/>
                </a:lnTo>
                <a:lnTo>
                  <a:pt x="223" y="113"/>
                </a:lnTo>
                <a:lnTo>
                  <a:pt x="221" y="118"/>
                </a:lnTo>
                <a:lnTo>
                  <a:pt x="218" y="122"/>
                </a:lnTo>
                <a:lnTo>
                  <a:pt x="216" y="127"/>
                </a:lnTo>
                <a:lnTo>
                  <a:pt x="212" y="131"/>
                </a:lnTo>
                <a:lnTo>
                  <a:pt x="208" y="136"/>
                </a:lnTo>
                <a:lnTo>
                  <a:pt x="204" y="139"/>
                </a:lnTo>
                <a:lnTo>
                  <a:pt x="199" y="143"/>
                </a:lnTo>
                <a:lnTo>
                  <a:pt x="195" y="146"/>
                </a:lnTo>
                <a:lnTo>
                  <a:pt x="190" y="149"/>
                </a:lnTo>
                <a:lnTo>
                  <a:pt x="185" y="152"/>
                </a:lnTo>
                <a:lnTo>
                  <a:pt x="192" y="154"/>
                </a:lnTo>
                <a:lnTo>
                  <a:pt x="198" y="157"/>
                </a:lnTo>
                <a:lnTo>
                  <a:pt x="204" y="161"/>
                </a:lnTo>
                <a:lnTo>
                  <a:pt x="211" y="164"/>
                </a:lnTo>
                <a:lnTo>
                  <a:pt x="216" y="168"/>
                </a:lnTo>
                <a:lnTo>
                  <a:pt x="221" y="172"/>
                </a:lnTo>
                <a:lnTo>
                  <a:pt x="226" y="177"/>
                </a:lnTo>
                <a:lnTo>
                  <a:pt x="229" y="182"/>
                </a:lnTo>
                <a:lnTo>
                  <a:pt x="233" y="187"/>
                </a:lnTo>
                <a:lnTo>
                  <a:pt x="237" y="193"/>
                </a:lnTo>
                <a:lnTo>
                  <a:pt x="239" y="198"/>
                </a:lnTo>
                <a:lnTo>
                  <a:pt x="242" y="204"/>
                </a:lnTo>
                <a:lnTo>
                  <a:pt x="243" y="210"/>
                </a:lnTo>
                <a:lnTo>
                  <a:pt x="244" y="216"/>
                </a:lnTo>
                <a:lnTo>
                  <a:pt x="246" y="224"/>
                </a:lnTo>
                <a:lnTo>
                  <a:pt x="246" y="230"/>
                </a:lnTo>
                <a:lnTo>
                  <a:pt x="246" y="236"/>
                </a:lnTo>
                <a:lnTo>
                  <a:pt x="246" y="241"/>
                </a:lnTo>
                <a:lnTo>
                  <a:pt x="244" y="248"/>
                </a:lnTo>
                <a:lnTo>
                  <a:pt x="243" y="252"/>
                </a:lnTo>
                <a:lnTo>
                  <a:pt x="242" y="257"/>
                </a:lnTo>
                <a:lnTo>
                  <a:pt x="241" y="262"/>
                </a:lnTo>
                <a:lnTo>
                  <a:pt x="238" y="267"/>
                </a:lnTo>
                <a:lnTo>
                  <a:pt x="236" y="272"/>
                </a:lnTo>
                <a:lnTo>
                  <a:pt x="233" y="277"/>
                </a:lnTo>
                <a:lnTo>
                  <a:pt x="231" y="282"/>
                </a:lnTo>
                <a:lnTo>
                  <a:pt x="228" y="286"/>
                </a:lnTo>
                <a:lnTo>
                  <a:pt x="226" y="290"/>
                </a:lnTo>
                <a:lnTo>
                  <a:pt x="222" y="293"/>
                </a:lnTo>
                <a:lnTo>
                  <a:pt x="219" y="297"/>
                </a:lnTo>
                <a:lnTo>
                  <a:pt x="216" y="301"/>
                </a:lnTo>
                <a:lnTo>
                  <a:pt x="212" y="303"/>
                </a:lnTo>
                <a:lnTo>
                  <a:pt x="208" y="306"/>
                </a:lnTo>
                <a:lnTo>
                  <a:pt x="204" y="308"/>
                </a:lnTo>
                <a:lnTo>
                  <a:pt x="201" y="311"/>
                </a:lnTo>
                <a:lnTo>
                  <a:pt x="196" y="312"/>
                </a:lnTo>
                <a:lnTo>
                  <a:pt x="192" y="315"/>
                </a:lnTo>
                <a:lnTo>
                  <a:pt x="187" y="316"/>
                </a:lnTo>
                <a:lnTo>
                  <a:pt x="182" y="318"/>
                </a:lnTo>
                <a:lnTo>
                  <a:pt x="177" y="320"/>
                </a:lnTo>
                <a:lnTo>
                  <a:pt x="171" y="321"/>
                </a:lnTo>
                <a:lnTo>
                  <a:pt x="165" y="322"/>
                </a:lnTo>
                <a:lnTo>
                  <a:pt x="160" y="322"/>
                </a:lnTo>
                <a:lnTo>
                  <a:pt x="152" y="323"/>
                </a:lnTo>
                <a:lnTo>
                  <a:pt x="146" y="323"/>
                </a:lnTo>
                <a:lnTo>
                  <a:pt x="138" y="325"/>
                </a:lnTo>
                <a:lnTo>
                  <a:pt x="132" y="325"/>
                </a:lnTo>
                <a:lnTo>
                  <a:pt x="124" y="325"/>
                </a:lnTo>
                <a:lnTo>
                  <a:pt x="0" y="325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3" name="Google Shape;1313;p78"/>
          <p:cNvSpPr/>
          <p:nvPr/>
        </p:nvSpPr>
        <p:spPr>
          <a:xfrm>
            <a:off x="2822675" y="1302842"/>
            <a:ext cx="25003" cy="16966"/>
          </a:xfrm>
          <a:custGeom>
            <a:avLst/>
            <a:gdLst/>
            <a:ahLst/>
            <a:cxnLst/>
            <a:rect l="l" t="t" r="r" b="b"/>
            <a:pathLst>
              <a:path w="144" h="98" extrusionOk="0">
                <a:moveTo>
                  <a:pt x="0" y="98"/>
                </a:moveTo>
                <a:lnTo>
                  <a:pt x="71" y="98"/>
                </a:lnTo>
                <a:lnTo>
                  <a:pt x="77" y="98"/>
                </a:lnTo>
                <a:lnTo>
                  <a:pt x="84" y="98"/>
                </a:lnTo>
                <a:lnTo>
                  <a:pt x="89" y="97"/>
                </a:lnTo>
                <a:lnTo>
                  <a:pt x="95" y="97"/>
                </a:lnTo>
                <a:lnTo>
                  <a:pt x="100" y="97"/>
                </a:lnTo>
                <a:lnTo>
                  <a:pt x="104" y="95"/>
                </a:lnTo>
                <a:lnTo>
                  <a:pt x="108" y="94"/>
                </a:lnTo>
                <a:lnTo>
                  <a:pt x="112" y="94"/>
                </a:lnTo>
                <a:lnTo>
                  <a:pt x="115" y="93"/>
                </a:lnTo>
                <a:lnTo>
                  <a:pt x="119" y="90"/>
                </a:lnTo>
                <a:lnTo>
                  <a:pt x="123" y="89"/>
                </a:lnTo>
                <a:lnTo>
                  <a:pt x="125" y="87"/>
                </a:lnTo>
                <a:lnTo>
                  <a:pt x="129" y="85"/>
                </a:lnTo>
                <a:lnTo>
                  <a:pt x="132" y="83"/>
                </a:lnTo>
                <a:lnTo>
                  <a:pt x="134" y="80"/>
                </a:lnTo>
                <a:lnTo>
                  <a:pt x="137" y="78"/>
                </a:lnTo>
                <a:lnTo>
                  <a:pt x="138" y="74"/>
                </a:lnTo>
                <a:lnTo>
                  <a:pt x="140" y="72"/>
                </a:lnTo>
                <a:lnTo>
                  <a:pt x="142" y="68"/>
                </a:lnTo>
                <a:lnTo>
                  <a:pt x="143" y="64"/>
                </a:lnTo>
                <a:lnTo>
                  <a:pt x="143" y="62"/>
                </a:lnTo>
                <a:lnTo>
                  <a:pt x="144" y="57"/>
                </a:lnTo>
                <a:lnTo>
                  <a:pt x="144" y="53"/>
                </a:lnTo>
                <a:lnTo>
                  <a:pt x="144" y="49"/>
                </a:lnTo>
                <a:lnTo>
                  <a:pt x="144" y="46"/>
                </a:lnTo>
                <a:lnTo>
                  <a:pt x="144" y="42"/>
                </a:lnTo>
                <a:lnTo>
                  <a:pt x="143" y="38"/>
                </a:lnTo>
                <a:lnTo>
                  <a:pt x="143" y="35"/>
                </a:lnTo>
                <a:lnTo>
                  <a:pt x="142" y="31"/>
                </a:lnTo>
                <a:lnTo>
                  <a:pt x="140" y="27"/>
                </a:lnTo>
                <a:lnTo>
                  <a:pt x="139" y="25"/>
                </a:lnTo>
                <a:lnTo>
                  <a:pt x="137" y="21"/>
                </a:lnTo>
                <a:lnTo>
                  <a:pt x="134" y="18"/>
                </a:lnTo>
                <a:lnTo>
                  <a:pt x="133" y="15"/>
                </a:lnTo>
                <a:lnTo>
                  <a:pt x="130" y="12"/>
                </a:lnTo>
                <a:lnTo>
                  <a:pt x="128" y="11"/>
                </a:lnTo>
                <a:lnTo>
                  <a:pt x="124" y="8"/>
                </a:lnTo>
                <a:lnTo>
                  <a:pt x="122" y="7"/>
                </a:lnTo>
                <a:lnTo>
                  <a:pt x="118" y="6"/>
                </a:lnTo>
                <a:lnTo>
                  <a:pt x="114" y="3"/>
                </a:lnTo>
                <a:lnTo>
                  <a:pt x="110" y="3"/>
                </a:lnTo>
                <a:lnTo>
                  <a:pt x="105" y="2"/>
                </a:lnTo>
                <a:lnTo>
                  <a:pt x="100" y="1"/>
                </a:lnTo>
                <a:lnTo>
                  <a:pt x="95" y="1"/>
                </a:lnTo>
                <a:lnTo>
                  <a:pt x="88" y="0"/>
                </a:lnTo>
                <a:lnTo>
                  <a:pt x="82" y="0"/>
                </a:lnTo>
                <a:lnTo>
                  <a:pt x="73" y="0"/>
                </a:lnTo>
                <a:lnTo>
                  <a:pt x="66" y="0"/>
                </a:lnTo>
                <a:lnTo>
                  <a:pt x="0" y="0"/>
                </a:lnTo>
                <a:lnTo>
                  <a:pt x="0" y="98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4" name="Google Shape;1314;p78"/>
          <p:cNvSpPr/>
          <p:nvPr/>
        </p:nvSpPr>
        <p:spPr>
          <a:xfrm>
            <a:off x="2822674" y="1326952"/>
            <a:ext cx="27682" cy="19645"/>
          </a:xfrm>
          <a:custGeom>
            <a:avLst/>
            <a:gdLst/>
            <a:ahLst/>
            <a:cxnLst/>
            <a:rect l="l" t="t" r="r" b="b"/>
            <a:pathLst>
              <a:path w="158" h="111" extrusionOk="0">
                <a:moveTo>
                  <a:pt x="0" y="111"/>
                </a:moveTo>
                <a:lnTo>
                  <a:pt x="81" y="111"/>
                </a:lnTo>
                <a:lnTo>
                  <a:pt x="86" y="111"/>
                </a:lnTo>
                <a:lnTo>
                  <a:pt x="91" y="111"/>
                </a:lnTo>
                <a:lnTo>
                  <a:pt x="95" y="111"/>
                </a:lnTo>
                <a:lnTo>
                  <a:pt x="99" y="111"/>
                </a:lnTo>
                <a:lnTo>
                  <a:pt x="102" y="111"/>
                </a:lnTo>
                <a:lnTo>
                  <a:pt x="105" y="111"/>
                </a:lnTo>
                <a:lnTo>
                  <a:pt x="108" y="110"/>
                </a:lnTo>
                <a:lnTo>
                  <a:pt x="110" y="110"/>
                </a:lnTo>
                <a:lnTo>
                  <a:pt x="114" y="109"/>
                </a:lnTo>
                <a:lnTo>
                  <a:pt x="118" y="109"/>
                </a:lnTo>
                <a:lnTo>
                  <a:pt x="120" y="107"/>
                </a:lnTo>
                <a:lnTo>
                  <a:pt x="124" y="106"/>
                </a:lnTo>
                <a:lnTo>
                  <a:pt x="127" y="105"/>
                </a:lnTo>
                <a:lnTo>
                  <a:pt x="130" y="104"/>
                </a:lnTo>
                <a:lnTo>
                  <a:pt x="133" y="102"/>
                </a:lnTo>
                <a:lnTo>
                  <a:pt x="135" y="101"/>
                </a:lnTo>
                <a:lnTo>
                  <a:pt x="138" y="100"/>
                </a:lnTo>
                <a:lnTo>
                  <a:pt x="140" y="97"/>
                </a:lnTo>
                <a:lnTo>
                  <a:pt x="142" y="95"/>
                </a:lnTo>
                <a:lnTo>
                  <a:pt x="144" y="94"/>
                </a:lnTo>
                <a:lnTo>
                  <a:pt x="147" y="91"/>
                </a:lnTo>
                <a:lnTo>
                  <a:pt x="148" y="89"/>
                </a:lnTo>
                <a:lnTo>
                  <a:pt x="150" y="86"/>
                </a:lnTo>
                <a:lnTo>
                  <a:pt x="152" y="82"/>
                </a:lnTo>
                <a:lnTo>
                  <a:pt x="153" y="80"/>
                </a:lnTo>
                <a:lnTo>
                  <a:pt x="154" y="76"/>
                </a:lnTo>
                <a:lnTo>
                  <a:pt x="155" y="74"/>
                </a:lnTo>
                <a:lnTo>
                  <a:pt x="156" y="70"/>
                </a:lnTo>
                <a:lnTo>
                  <a:pt x="156" y="66"/>
                </a:lnTo>
                <a:lnTo>
                  <a:pt x="158" y="63"/>
                </a:lnTo>
                <a:lnTo>
                  <a:pt x="158" y="59"/>
                </a:lnTo>
                <a:lnTo>
                  <a:pt x="158" y="55"/>
                </a:lnTo>
                <a:lnTo>
                  <a:pt x="158" y="51"/>
                </a:lnTo>
                <a:lnTo>
                  <a:pt x="158" y="46"/>
                </a:lnTo>
                <a:lnTo>
                  <a:pt x="156" y="43"/>
                </a:lnTo>
                <a:lnTo>
                  <a:pt x="155" y="39"/>
                </a:lnTo>
                <a:lnTo>
                  <a:pt x="154" y="35"/>
                </a:lnTo>
                <a:lnTo>
                  <a:pt x="153" y="31"/>
                </a:lnTo>
                <a:lnTo>
                  <a:pt x="150" y="28"/>
                </a:lnTo>
                <a:lnTo>
                  <a:pt x="149" y="24"/>
                </a:lnTo>
                <a:lnTo>
                  <a:pt x="147" y="20"/>
                </a:lnTo>
                <a:lnTo>
                  <a:pt x="144" y="18"/>
                </a:lnTo>
                <a:lnTo>
                  <a:pt x="140" y="15"/>
                </a:lnTo>
                <a:lnTo>
                  <a:pt x="138" y="13"/>
                </a:lnTo>
                <a:lnTo>
                  <a:pt x="134" y="10"/>
                </a:lnTo>
                <a:lnTo>
                  <a:pt x="130" y="8"/>
                </a:lnTo>
                <a:lnTo>
                  <a:pt x="127" y="7"/>
                </a:lnTo>
                <a:lnTo>
                  <a:pt x="123" y="5"/>
                </a:lnTo>
                <a:lnTo>
                  <a:pt x="118" y="4"/>
                </a:lnTo>
                <a:lnTo>
                  <a:pt x="114" y="3"/>
                </a:lnTo>
                <a:lnTo>
                  <a:pt x="108" y="2"/>
                </a:lnTo>
                <a:lnTo>
                  <a:pt x="103" y="2"/>
                </a:lnTo>
                <a:lnTo>
                  <a:pt x="97" y="0"/>
                </a:lnTo>
                <a:lnTo>
                  <a:pt x="91" y="0"/>
                </a:lnTo>
                <a:lnTo>
                  <a:pt x="83" y="0"/>
                </a:lnTo>
                <a:lnTo>
                  <a:pt x="76" y="0"/>
                </a:lnTo>
                <a:lnTo>
                  <a:pt x="0" y="0"/>
                </a:lnTo>
                <a:lnTo>
                  <a:pt x="0" y="111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5" name="Google Shape;1315;p78"/>
          <p:cNvSpPr/>
          <p:nvPr/>
        </p:nvSpPr>
        <p:spPr>
          <a:xfrm>
            <a:off x="2868215" y="1310878"/>
            <a:ext cx="22325" cy="42863"/>
          </a:xfrm>
          <a:custGeom>
            <a:avLst/>
            <a:gdLst/>
            <a:ahLst/>
            <a:cxnLst/>
            <a:rect l="l" t="t" r="r" b="b"/>
            <a:pathLst>
              <a:path w="128" h="240" extrusionOk="0">
                <a:moveTo>
                  <a:pt x="0" y="240"/>
                </a:moveTo>
                <a:lnTo>
                  <a:pt x="0" y="5"/>
                </a:lnTo>
                <a:lnTo>
                  <a:pt x="36" y="5"/>
                </a:lnTo>
                <a:lnTo>
                  <a:pt x="36" y="41"/>
                </a:lnTo>
                <a:lnTo>
                  <a:pt x="40" y="34"/>
                </a:lnTo>
                <a:lnTo>
                  <a:pt x="42" y="28"/>
                </a:lnTo>
                <a:lnTo>
                  <a:pt x="46" y="23"/>
                </a:lnTo>
                <a:lnTo>
                  <a:pt x="50" y="20"/>
                </a:lnTo>
                <a:lnTo>
                  <a:pt x="52" y="16"/>
                </a:lnTo>
                <a:lnTo>
                  <a:pt x="55" y="12"/>
                </a:lnTo>
                <a:lnTo>
                  <a:pt x="59" y="10"/>
                </a:lnTo>
                <a:lnTo>
                  <a:pt x="61" y="7"/>
                </a:lnTo>
                <a:lnTo>
                  <a:pt x="65" y="6"/>
                </a:lnTo>
                <a:lnTo>
                  <a:pt x="67" y="3"/>
                </a:lnTo>
                <a:lnTo>
                  <a:pt x="71" y="2"/>
                </a:lnTo>
                <a:lnTo>
                  <a:pt x="74" y="1"/>
                </a:lnTo>
                <a:lnTo>
                  <a:pt x="77" y="1"/>
                </a:lnTo>
                <a:lnTo>
                  <a:pt x="80" y="0"/>
                </a:lnTo>
                <a:lnTo>
                  <a:pt x="84" y="0"/>
                </a:lnTo>
                <a:lnTo>
                  <a:pt x="87" y="0"/>
                </a:lnTo>
                <a:lnTo>
                  <a:pt x="92" y="0"/>
                </a:lnTo>
                <a:lnTo>
                  <a:pt x="97" y="0"/>
                </a:lnTo>
                <a:lnTo>
                  <a:pt x="102" y="1"/>
                </a:lnTo>
                <a:lnTo>
                  <a:pt x="107" y="2"/>
                </a:lnTo>
                <a:lnTo>
                  <a:pt x="112" y="5"/>
                </a:lnTo>
                <a:lnTo>
                  <a:pt x="117" y="7"/>
                </a:lnTo>
                <a:lnTo>
                  <a:pt x="123" y="10"/>
                </a:lnTo>
                <a:lnTo>
                  <a:pt x="128" y="12"/>
                </a:lnTo>
                <a:lnTo>
                  <a:pt x="115" y="49"/>
                </a:lnTo>
                <a:lnTo>
                  <a:pt x="111" y="47"/>
                </a:lnTo>
                <a:lnTo>
                  <a:pt x="107" y="46"/>
                </a:lnTo>
                <a:lnTo>
                  <a:pt x="103" y="44"/>
                </a:lnTo>
                <a:lnTo>
                  <a:pt x="100" y="43"/>
                </a:lnTo>
                <a:lnTo>
                  <a:pt x="96" y="42"/>
                </a:lnTo>
                <a:lnTo>
                  <a:pt x="92" y="41"/>
                </a:lnTo>
                <a:lnTo>
                  <a:pt x="88" y="41"/>
                </a:lnTo>
                <a:lnTo>
                  <a:pt x="85" y="41"/>
                </a:lnTo>
                <a:lnTo>
                  <a:pt x="82" y="41"/>
                </a:lnTo>
                <a:lnTo>
                  <a:pt x="79" y="41"/>
                </a:lnTo>
                <a:lnTo>
                  <a:pt x="76" y="42"/>
                </a:lnTo>
                <a:lnTo>
                  <a:pt x="72" y="42"/>
                </a:lnTo>
                <a:lnTo>
                  <a:pt x="70" y="43"/>
                </a:lnTo>
                <a:lnTo>
                  <a:pt x="67" y="44"/>
                </a:lnTo>
                <a:lnTo>
                  <a:pt x="64" y="47"/>
                </a:lnTo>
                <a:lnTo>
                  <a:pt x="61" y="48"/>
                </a:lnTo>
                <a:lnTo>
                  <a:pt x="59" y="51"/>
                </a:lnTo>
                <a:lnTo>
                  <a:pt x="56" y="53"/>
                </a:lnTo>
                <a:lnTo>
                  <a:pt x="55" y="56"/>
                </a:lnTo>
                <a:lnTo>
                  <a:pt x="52" y="58"/>
                </a:lnTo>
                <a:lnTo>
                  <a:pt x="51" y="61"/>
                </a:lnTo>
                <a:lnTo>
                  <a:pt x="50" y="63"/>
                </a:lnTo>
                <a:lnTo>
                  <a:pt x="47" y="67"/>
                </a:lnTo>
                <a:lnTo>
                  <a:pt x="46" y="71"/>
                </a:lnTo>
                <a:lnTo>
                  <a:pt x="45" y="76"/>
                </a:lnTo>
                <a:lnTo>
                  <a:pt x="44" y="80"/>
                </a:lnTo>
                <a:lnTo>
                  <a:pt x="42" y="87"/>
                </a:lnTo>
                <a:lnTo>
                  <a:pt x="41" y="93"/>
                </a:lnTo>
                <a:lnTo>
                  <a:pt x="41" y="98"/>
                </a:lnTo>
                <a:lnTo>
                  <a:pt x="40" y="104"/>
                </a:lnTo>
                <a:lnTo>
                  <a:pt x="40" y="110"/>
                </a:lnTo>
                <a:lnTo>
                  <a:pt x="40" y="117"/>
                </a:lnTo>
                <a:lnTo>
                  <a:pt x="40" y="240"/>
                </a:lnTo>
                <a:lnTo>
                  <a:pt x="0" y="240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6" name="Google Shape;1316;p78"/>
          <p:cNvSpPr/>
          <p:nvPr/>
        </p:nvSpPr>
        <p:spPr>
          <a:xfrm>
            <a:off x="2895005" y="1295698"/>
            <a:ext cx="7144" cy="8036"/>
          </a:xfrm>
          <a:prstGeom prst="rect">
            <a:avLst/>
          </a:prstGeom>
          <a:noFill/>
          <a:ln w="9525" cap="flat" cmpd="sng">
            <a:solidFill>
              <a:srgbClr val="1F1A1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17" name="Google Shape;1317;p78"/>
          <p:cNvSpPr/>
          <p:nvPr/>
        </p:nvSpPr>
        <p:spPr>
          <a:xfrm>
            <a:off x="2895005" y="1311772"/>
            <a:ext cx="7144" cy="41969"/>
          </a:xfrm>
          <a:prstGeom prst="rect">
            <a:avLst/>
          </a:prstGeom>
          <a:noFill/>
          <a:ln w="9525" cap="flat" cmpd="sng">
            <a:solidFill>
              <a:srgbClr val="1F1A1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18" name="Google Shape;1318;p78"/>
          <p:cNvSpPr/>
          <p:nvPr/>
        </p:nvSpPr>
        <p:spPr>
          <a:xfrm>
            <a:off x="2910186" y="1295698"/>
            <a:ext cx="36611" cy="58936"/>
          </a:xfrm>
          <a:custGeom>
            <a:avLst/>
            <a:gdLst/>
            <a:ahLst/>
            <a:cxnLst/>
            <a:rect l="l" t="t" r="r" b="b"/>
            <a:pathLst>
              <a:path w="204" h="330" extrusionOk="0">
                <a:moveTo>
                  <a:pt x="167" y="325"/>
                </a:moveTo>
                <a:lnTo>
                  <a:pt x="167" y="295"/>
                </a:lnTo>
                <a:lnTo>
                  <a:pt x="162" y="303"/>
                </a:lnTo>
                <a:lnTo>
                  <a:pt x="154" y="310"/>
                </a:lnTo>
                <a:lnTo>
                  <a:pt x="148" y="316"/>
                </a:lnTo>
                <a:lnTo>
                  <a:pt x="139" y="321"/>
                </a:lnTo>
                <a:lnTo>
                  <a:pt x="131" y="325"/>
                </a:lnTo>
                <a:lnTo>
                  <a:pt x="122" y="328"/>
                </a:lnTo>
                <a:lnTo>
                  <a:pt x="112" y="330"/>
                </a:lnTo>
                <a:lnTo>
                  <a:pt x="102" y="330"/>
                </a:lnTo>
                <a:lnTo>
                  <a:pt x="95" y="330"/>
                </a:lnTo>
                <a:lnTo>
                  <a:pt x="87" y="330"/>
                </a:lnTo>
                <a:lnTo>
                  <a:pt x="81" y="328"/>
                </a:lnTo>
                <a:lnTo>
                  <a:pt x="75" y="326"/>
                </a:lnTo>
                <a:lnTo>
                  <a:pt x="68" y="323"/>
                </a:lnTo>
                <a:lnTo>
                  <a:pt x="62" y="321"/>
                </a:lnTo>
                <a:lnTo>
                  <a:pt x="56" y="318"/>
                </a:lnTo>
                <a:lnTo>
                  <a:pt x="50" y="315"/>
                </a:lnTo>
                <a:lnTo>
                  <a:pt x="43" y="311"/>
                </a:lnTo>
                <a:lnTo>
                  <a:pt x="38" y="306"/>
                </a:lnTo>
                <a:lnTo>
                  <a:pt x="33" y="301"/>
                </a:lnTo>
                <a:lnTo>
                  <a:pt x="29" y="296"/>
                </a:lnTo>
                <a:lnTo>
                  <a:pt x="25" y="290"/>
                </a:lnTo>
                <a:lnTo>
                  <a:pt x="20" y="285"/>
                </a:lnTo>
                <a:lnTo>
                  <a:pt x="16" y="277"/>
                </a:lnTo>
                <a:lnTo>
                  <a:pt x="14" y="271"/>
                </a:lnTo>
                <a:lnTo>
                  <a:pt x="10" y="264"/>
                </a:lnTo>
                <a:lnTo>
                  <a:pt x="7" y="256"/>
                </a:lnTo>
                <a:lnTo>
                  <a:pt x="5" y="249"/>
                </a:lnTo>
                <a:lnTo>
                  <a:pt x="4" y="241"/>
                </a:lnTo>
                <a:lnTo>
                  <a:pt x="2" y="234"/>
                </a:lnTo>
                <a:lnTo>
                  <a:pt x="1" y="225"/>
                </a:lnTo>
                <a:lnTo>
                  <a:pt x="0" y="216"/>
                </a:lnTo>
                <a:lnTo>
                  <a:pt x="0" y="208"/>
                </a:lnTo>
                <a:lnTo>
                  <a:pt x="0" y="199"/>
                </a:lnTo>
                <a:lnTo>
                  <a:pt x="1" y="190"/>
                </a:lnTo>
                <a:lnTo>
                  <a:pt x="2" y="182"/>
                </a:lnTo>
                <a:lnTo>
                  <a:pt x="4" y="174"/>
                </a:lnTo>
                <a:lnTo>
                  <a:pt x="5" y="165"/>
                </a:lnTo>
                <a:lnTo>
                  <a:pt x="6" y="158"/>
                </a:lnTo>
                <a:lnTo>
                  <a:pt x="9" y="151"/>
                </a:lnTo>
                <a:lnTo>
                  <a:pt x="12" y="143"/>
                </a:lnTo>
                <a:lnTo>
                  <a:pt x="15" y="137"/>
                </a:lnTo>
                <a:lnTo>
                  <a:pt x="19" y="129"/>
                </a:lnTo>
                <a:lnTo>
                  <a:pt x="22" y="124"/>
                </a:lnTo>
                <a:lnTo>
                  <a:pt x="26" y="118"/>
                </a:lnTo>
                <a:lnTo>
                  <a:pt x="31" y="113"/>
                </a:lnTo>
                <a:lnTo>
                  <a:pt x="36" y="108"/>
                </a:lnTo>
                <a:lnTo>
                  <a:pt x="41" y="103"/>
                </a:lnTo>
                <a:lnTo>
                  <a:pt x="47" y="100"/>
                </a:lnTo>
                <a:lnTo>
                  <a:pt x="53" y="96"/>
                </a:lnTo>
                <a:lnTo>
                  <a:pt x="60" y="93"/>
                </a:lnTo>
                <a:lnTo>
                  <a:pt x="66" y="91"/>
                </a:lnTo>
                <a:lnTo>
                  <a:pt x="72" y="88"/>
                </a:lnTo>
                <a:lnTo>
                  <a:pt x="78" y="86"/>
                </a:lnTo>
                <a:lnTo>
                  <a:pt x="86" y="85"/>
                </a:lnTo>
                <a:lnTo>
                  <a:pt x="92" y="85"/>
                </a:lnTo>
                <a:lnTo>
                  <a:pt x="99" y="85"/>
                </a:lnTo>
                <a:lnTo>
                  <a:pt x="104" y="85"/>
                </a:lnTo>
                <a:lnTo>
                  <a:pt x="109" y="85"/>
                </a:lnTo>
                <a:lnTo>
                  <a:pt x="114" y="86"/>
                </a:lnTo>
                <a:lnTo>
                  <a:pt x="119" y="86"/>
                </a:lnTo>
                <a:lnTo>
                  <a:pt x="124" y="88"/>
                </a:lnTo>
                <a:lnTo>
                  <a:pt x="129" y="90"/>
                </a:lnTo>
                <a:lnTo>
                  <a:pt x="133" y="91"/>
                </a:lnTo>
                <a:lnTo>
                  <a:pt x="138" y="93"/>
                </a:lnTo>
                <a:lnTo>
                  <a:pt x="142" y="96"/>
                </a:lnTo>
                <a:lnTo>
                  <a:pt x="146" y="98"/>
                </a:lnTo>
                <a:lnTo>
                  <a:pt x="149" y="101"/>
                </a:lnTo>
                <a:lnTo>
                  <a:pt x="153" y="103"/>
                </a:lnTo>
                <a:lnTo>
                  <a:pt x="156" y="107"/>
                </a:lnTo>
                <a:lnTo>
                  <a:pt x="159" y="110"/>
                </a:lnTo>
                <a:lnTo>
                  <a:pt x="162" y="113"/>
                </a:lnTo>
                <a:lnTo>
                  <a:pt x="164" y="117"/>
                </a:lnTo>
                <a:lnTo>
                  <a:pt x="164" y="0"/>
                </a:lnTo>
                <a:lnTo>
                  <a:pt x="204" y="0"/>
                </a:lnTo>
                <a:lnTo>
                  <a:pt x="204" y="325"/>
                </a:lnTo>
                <a:lnTo>
                  <a:pt x="167" y="325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9" name="Google Shape;1319;p78"/>
          <p:cNvSpPr/>
          <p:nvPr/>
        </p:nvSpPr>
        <p:spPr>
          <a:xfrm>
            <a:off x="2918222" y="1316236"/>
            <a:ext cx="22325" cy="32147"/>
          </a:xfrm>
          <a:custGeom>
            <a:avLst/>
            <a:gdLst/>
            <a:ahLst/>
            <a:cxnLst/>
            <a:rect l="l" t="t" r="r" b="b"/>
            <a:pathLst>
              <a:path w="127" h="180" extrusionOk="0">
                <a:moveTo>
                  <a:pt x="0" y="91"/>
                </a:moveTo>
                <a:lnTo>
                  <a:pt x="0" y="101"/>
                </a:lnTo>
                <a:lnTo>
                  <a:pt x="1" y="112"/>
                </a:lnTo>
                <a:lnTo>
                  <a:pt x="2" y="121"/>
                </a:lnTo>
                <a:lnTo>
                  <a:pt x="5" y="129"/>
                </a:lnTo>
                <a:lnTo>
                  <a:pt x="7" y="138"/>
                </a:lnTo>
                <a:lnTo>
                  <a:pt x="11" y="145"/>
                </a:lnTo>
                <a:lnTo>
                  <a:pt x="15" y="152"/>
                </a:lnTo>
                <a:lnTo>
                  <a:pt x="19" y="158"/>
                </a:lnTo>
                <a:lnTo>
                  <a:pt x="24" y="163"/>
                </a:lnTo>
                <a:lnTo>
                  <a:pt x="29" y="168"/>
                </a:lnTo>
                <a:lnTo>
                  <a:pt x="35" y="172"/>
                </a:lnTo>
                <a:lnTo>
                  <a:pt x="40" y="174"/>
                </a:lnTo>
                <a:lnTo>
                  <a:pt x="46" y="176"/>
                </a:lnTo>
                <a:lnTo>
                  <a:pt x="52" y="179"/>
                </a:lnTo>
                <a:lnTo>
                  <a:pt x="57" y="180"/>
                </a:lnTo>
                <a:lnTo>
                  <a:pt x="65" y="180"/>
                </a:lnTo>
                <a:lnTo>
                  <a:pt x="71" y="180"/>
                </a:lnTo>
                <a:lnTo>
                  <a:pt x="77" y="179"/>
                </a:lnTo>
                <a:lnTo>
                  <a:pt x="82" y="178"/>
                </a:lnTo>
                <a:lnTo>
                  <a:pt x="88" y="175"/>
                </a:lnTo>
                <a:lnTo>
                  <a:pt x="93" y="172"/>
                </a:lnTo>
                <a:lnTo>
                  <a:pt x="100" y="168"/>
                </a:lnTo>
                <a:lnTo>
                  <a:pt x="103" y="164"/>
                </a:lnTo>
                <a:lnTo>
                  <a:pt x="108" y="159"/>
                </a:lnTo>
                <a:lnTo>
                  <a:pt x="113" y="153"/>
                </a:lnTo>
                <a:lnTo>
                  <a:pt x="117" y="147"/>
                </a:lnTo>
                <a:lnTo>
                  <a:pt x="119" y="139"/>
                </a:lnTo>
                <a:lnTo>
                  <a:pt x="122" y="132"/>
                </a:lnTo>
                <a:lnTo>
                  <a:pt x="124" y="123"/>
                </a:lnTo>
                <a:lnTo>
                  <a:pt x="126" y="114"/>
                </a:lnTo>
                <a:lnTo>
                  <a:pt x="127" y="104"/>
                </a:lnTo>
                <a:lnTo>
                  <a:pt x="127" y="93"/>
                </a:lnTo>
                <a:lnTo>
                  <a:pt x="127" y="82"/>
                </a:lnTo>
                <a:lnTo>
                  <a:pt x="126" y="71"/>
                </a:lnTo>
                <a:lnTo>
                  <a:pt x="124" y="61"/>
                </a:lnTo>
                <a:lnTo>
                  <a:pt x="122" y="52"/>
                </a:lnTo>
                <a:lnTo>
                  <a:pt x="119" y="44"/>
                </a:lnTo>
                <a:lnTo>
                  <a:pt x="117" y="36"/>
                </a:lnTo>
                <a:lnTo>
                  <a:pt x="113" y="29"/>
                </a:lnTo>
                <a:lnTo>
                  <a:pt x="108" y="22"/>
                </a:lnTo>
                <a:lnTo>
                  <a:pt x="103" y="17"/>
                </a:lnTo>
                <a:lnTo>
                  <a:pt x="98" y="12"/>
                </a:lnTo>
                <a:lnTo>
                  <a:pt x="93" y="9"/>
                </a:lnTo>
                <a:lnTo>
                  <a:pt x="87" y="6"/>
                </a:lnTo>
                <a:lnTo>
                  <a:pt x="82" y="4"/>
                </a:lnTo>
                <a:lnTo>
                  <a:pt x="76" y="1"/>
                </a:lnTo>
                <a:lnTo>
                  <a:pt x="70" y="1"/>
                </a:lnTo>
                <a:lnTo>
                  <a:pt x="62" y="0"/>
                </a:lnTo>
                <a:lnTo>
                  <a:pt x="56" y="0"/>
                </a:lnTo>
                <a:lnTo>
                  <a:pt x="50" y="1"/>
                </a:lnTo>
                <a:lnTo>
                  <a:pt x="44" y="4"/>
                </a:lnTo>
                <a:lnTo>
                  <a:pt x="39" y="6"/>
                </a:lnTo>
                <a:lnTo>
                  <a:pt x="32" y="9"/>
                </a:lnTo>
                <a:lnTo>
                  <a:pt x="27" y="12"/>
                </a:lnTo>
                <a:lnTo>
                  <a:pt x="22" y="17"/>
                </a:lnTo>
                <a:lnTo>
                  <a:pt x="17" y="22"/>
                </a:lnTo>
                <a:lnTo>
                  <a:pt x="14" y="27"/>
                </a:lnTo>
                <a:lnTo>
                  <a:pt x="10" y="35"/>
                </a:lnTo>
                <a:lnTo>
                  <a:pt x="7" y="42"/>
                </a:lnTo>
                <a:lnTo>
                  <a:pt x="5" y="50"/>
                </a:lnTo>
                <a:lnTo>
                  <a:pt x="2" y="58"/>
                </a:lnTo>
                <a:lnTo>
                  <a:pt x="1" y="68"/>
                </a:lnTo>
                <a:lnTo>
                  <a:pt x="0" y="80"/>
                </a:lnTo>
                <a:lnTo>
                  <a:pt x="0" y="91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0" name="Google Shape;1320;p78"/>
          <p:cNvSpPr/>
          <p:nvPr/>
        </p:nvSpPr>
        <p:spPr>
          <a:xfrm>
            <a:off x="2955727" y="1310879"/>
            <a:ext cx="36612" cy="59829"/>
          </a:xfrm>
          <a:custGeom>
            <a:avLst/>
            <a:gdLst/>
            <a:ahLst/>
            <a:cxnLst/>
            <a:rect l="l" t="t" r="r" b="b"/>
            <a:pathLst>
              <a:path w="208" h="335" extrusionOk="0">
                <a:moveTo>
                  <a:pt x="9" y="259"/>
                </a:moveTo>
                <a:lnTo>
                  <a:pt x="48" y="264"/>
                </a:lnTo>
                <a:lnTo>
                  <a:pt x="48" y="269"/>
                </a:lnTo>
                <a:lnTo>
                  <a:pt x="49" y="273"/>
                </a:lnTo>
                <a:lnTo>
                  <a:pt x="50" y="277"/>
                </a:lnTo>
                <a:lnTo>
                  <a:pt x="51" y="281"/>
                </a:lnTo>
                <a:lnTo>
                  <a:pt x="54" y="283"/>
                </a:lnTo>
                <a:lnTo>
                  <a:pt x="56" y="287"/>
                </a:lnTo>
                <a:lnTo>
                  <a:pt x="59" y="289"/>
                </a:lnTo>
                <a:lnTo>
                  <a:pt x="61" y="291"/>
                </a:lnTo>
                <a:lnTo>
                  <a:pt x="65" y="293"/>
                </a:lnTo>
                <a:lnTo>
                  <a:pt x="69" y="295"/>
                </a:lnTo>
                <a:lnTo>
                  <a:pt x="74" y="298"/>
                </a:lnTo>
                <a:lnTo>
                  <a:pt x="79" y="299"/>
                </a:lnTo>
                <a:lnTo>
                  <a:pt x="84" y="300"/>
                </a:lnTo>
                <a:lnTo>
                  <a:pt x="89" y="302"/>
                </a:lnTo>
                <a:lnTo>
                  <a:pt x="95" y="302"/>
                </a:lnTo>
                <a:lnTo>
                  <a:pt x="101" y="302"/>
                </a:lnTo>
                <a:lnTo>
                  <a:pt x="109" y="302"/>
                </a:lnTo>
                <a:lnTo>
                  <a:pt x="115" y="302"/>
                </a:lnTo>
                <a:lnTo>
                  <a:pt x="120" y="300"/>
                </a:lnTo>
                <a:lnTo>
                  <a:pt x="126" y="299"/>
                </a:lnTo>
                <a:lnTo>
                  <a:pt x="131" y="298"/>
                </a:lnTo>
                <a:lnTo>
                  <a:pt x="136" y="295"/>
                </a:lnTo>
                <a:lnTo>
                  <a:pt x="140" y="293"/>
                </a:lnTo>
                <a:lnTo>
                  <a:pt x="145" y="291"/>
                </a:lnTo>
                <a:lnTo>
                  <a:pt x="147" y="288"/>
                </a:lnTo>
                <a:lnTo>
                  <a:pt x="151" y="284"/>
                </a:lnTo>
                <a:lnTo>
                  <a:pt x="155" y="282"/>
                </a:lnTo>
                <a:lnTo>
                  <a:pt x="157" y="278"/>
                </a:lnTo>
                <a:lnTo>
                  <a:pt x="160" y="273"/>
                </a:lnTo>
                <a:lnTo>
                  <a:pt x="161" y="269"/>
                </a:lnTo>
                <a:lnTo>
                  <a:pt x="163" y="264"/>
                </a:lnTo>
                <a:lnTo>
                  <a:pt x="165" y="259"/>
                </a:lnTo>
                <a:lnTo>
                  <a:pt x="165" y="257"/>
                </a:lnTo>
                <a:lnTo>
                  <a:pt x="166" y="252"/>
                </a:lnTo>
                <a:lnTo>
                  <a:pt x="166" y="247"/>
                </a:lnTo>
                <a:lnTo>
                  <a:pt x="167" y="241"/>
                </a:lnTo>
                <a:lnTo>
                  <a:pt x="167" y="235"/>
                </a:lnTo>
                <a:lnTo>
                  <a:pt x="167" y="227"/>
                </a:lnTo>
                <a:lnTo>
                  <a:pt x="167" y="218"/>
                </a:lnTo>
                <a:lnTo>
                  <a:pt x="167" y="208"/>
                </a:lnTo>
                <a:lnTo>
                  <a:pt x="161" y="216"/>
                </a:lnTo>
                <a:lnTo>
                  <a:pt x="154" y="222"/>
                </a:lnTo>
                <a:lnTo>
                  <a:pt x="146" y="227"/>
                </a:lnTo>
                <a:lnTo>
                  <a:pt x="139" y="232"/>
                </a:lnTo>
                <a:lnTo>
                  <a:pt x="130" y="236"/>
                </a:lnTo>
                <a:lnTo>
                  <a:pt x="121" y="237"/>
                </a:lnTo>
                <a:lnTo>
                  <a:pt x="112" y="240"/>
                </a:lnTo>
                <a:lnTo>
                  <a:pt x="102" y="240"/>
                </a:lnTo>
                <a:lnTo>
                  <a:pt x="90" y="240"/>
                </a:lnTo>
                <a:lnTo>
                  <a:pt x="80" y="237"/>
                </a:lnTo>
                <a:lnTo>
                  <a:pt x="69" y="235"/>
                </a:lnTo>
                <a:lnTo>
                  <a:pt x="59" y="231"/>
                </a:lnTo>
                <a:lnTo>
                  <a:pt x="50" y="226"/>
                </a:lnTo>
                <a:lnTo>
                  <a:pt x="41" y="220"/>
                </a:lnTo>
                <a:lnTo>
                  <a:pt x="34" y="213"/>
                </a:lnTo>
                <a:lnTo>
                  <a:pt x="28" y="205"/>
                </a:lnTo>
                <a:lnTo>
                  <a:pt x="22" y="196"/>
                </a:lnTo>
                <a:lnTo>
                  <a:pt x="15" y="186"/>
                </a:lnTo>
                <a:lnTo>
                  <a:pt x="12" y="176"/>
                </a:lnTo>
                <a:lnTo>
                  <a:pt x="8" y="166"/>
                </a:lnTo>
                <a:lnTo>
                  <a:pt x="4" y="155"/>
                </a:lnTo>
                <a:lnTo>
                  <a:pt x="3" y="144"/>
                </a:lnTo>
                <a:lnTo>
                  <a:pt x="2" y="133"/>
                </a:lnTo>
                <a:lnTo>
                  <a:pt x="0" y="120"/>
                </a:lnTo>
                <a:lnTo>
                  <a:pt x="0" y="113"/>
                </a:lnTo>
                <a:lnTo>
                  <a:pt x="2" y="104"/>
                </a:lnTo>
                <a:lnTo>
                  <a:pt x="3" y="97"/>
                </a:lnTo>
                <a:lnTo>
                  <a:pt x="4" y="88"/>
                </a:lnTo>
                <a:lnTo>
                  <a:pt x="5" y="80"/>
                </a:lnTo>
                <a:lnTo>
                  <a:pt x="8" y="73"/>
                </a:lnTo>
                <a:lnTo>
                  <a:pt x="10" y="66"/>
                </a:lnTo>
                <a:lnTo>
                  <a:pt x="13" y="58"/>
                </a:lnTo>
                <a:lnTo>
                  <a:pt x="17" y="52"/>
                </a:lnTo>
                <a:lnTo>
                  <a:pt x="19" y="46"/>
                </a:lnTo>
                <a:lnTo>
                  <a:pt x="24" y="39"/>
                </a:lnTo>
                <a:lnTo>
                  <a:pt x="28" y="33"/>
                </a:lnTo>
                <a:lnTo>
                  <a:pt x="33" y="28"/>
                </a:lnTo>
                <a:lnTo>
                  <a:pt x="38" y="23"/>
                </a:lnTo>
                <a:lnTo>
                  <a:pt x="43" y="18"/>
                </a:lnTo>
                <a:lnTo>
                  <a:pt x="48" y="15"/>
                </a:lnTo>
                <a:lnTo>
                  <a:pt x="54" y="11"/>
                </a:lnTo>
                <a:lnTo>
                  <a:pt x="60" y="8"/>
                </a:lnTo>
                <a:lnTo>
                  <a:pt x="66" y="6"/>
                </a:lnTo>
                <a:lnTo>
                  <a:pt x="74" y="3"/>
                </a:lnTo>
                <a:lnTo>
                  <a:pt x="80" y="1"/>
                </a:lnTo>
                <a:lnTo>
                  <a:pt x="88" y="0"/>
                </a:lnTo>
                <a:lnTo>
                  <a:pt x="95" y="0"/>
                </a:lnTo>
                <a:lnTo>
                  <a:pt x="102" y="0"/>
                </a:lnTo>
                <a:lnTo>
                  <a:pt x="112" y="0"/>
                </a:lnTo>
                <a:lnTo>
                  <a:pt x="122" y="1"/>
                </a:lnTo>
                <a:lnTo>
                  <a:pt x="132" y="5"/>
                </a:lnTo>
                <a:lnTo>
                  <a:pt x="141" y="7"/>
                </a:lnTo>
                <a:lnTo>
                  <a:pt x="149" y="12"/>
                </a:lnTo>
                <a:lnTo>
                  <a:pt x="157" y="18"/>
                </a:lnTo>
                <a:lnTo>
                  <a:pt x="165" y="25"/>
                </a:lnTo>
                <a:lnTo>
                  <a:pt x="171" y="33"/>
                </a:lnTo>
                <a:lnTo>
                  <a:pt x="171" y="5"/>
                </a:lnTo>
                <a:lnTo>
                  <a:pt x="208" y="5"/>
                </a:lnTo>
                <a:lnTo>
                  <a:pt x="208" y="207"/>
                </a:lnTo>
                <a:lnTo>
                  <a:pt x="208" y="221"/>
                </a:lnTo>
                <a:lnTo>
                  <a:pt x="207" y="233"/>
                </a:lnTo>
                <a:lnTo>
                  <a:pt x="207" y="245"/>
                </a:lnTo>
                <a:lnTo>
                  <a:pt x="206" y="254"/>
                </a:lnTo>
                <a:lnTo>
                  <a:pt x="203" y="264"/>
                </a:lnTo>
                <a:lnTo>
                  <a:pt x="202" y="272"/>
                </a:lnTo>
                <a:lnTo>
                  <a:pt x="200" y="279"/>
                </a:lnTo>
                <a:lnTo>
                  <a:pt x="197" y="286"/>
                </a:lnTo>
                <a:lnTo>
                  <a:pt x="193" y="291"/>
                </a:lnTo>
                <a:lnTo>
                  <a:pt x="191" y="297"/>
                </a:lnTo>
                <a:lnTo>
                  <a:pt x="187" y="302"/>
                </a:lnTo>
                <a:lnTo>
                  <a:pt x="182" y="305"/>
                </a:lnTo>
                <a:lnTo>
                  <a:pt x="177" y="310"/>
                </a:lnTo>
                <a:lnTo>
                  <a:pt x="172" y="314"/>
                </a:lnTo>
                <a:lnTo>
                  <a:pt x="167" y="318"/>
                </a:lnTo>
                <a:lnTo>
                  <a:pt x="161" y="322"/>
                </a:lnTo>
                <a:lnTo>
                  <a:pt x="155" y="325"/>
                </a:lnTo>
                <a:lnTo>
                  <a:pt x="149" y="328"/>
                </a:lnTo>
                <a:lnTo>
                  <a:pt x="141" y="330"/>
                </a:lnTo>
                <a:lnTo>
                  <a:pt x="135" y="332"/>
                </a:lnTo>
                <a:lnTo>
                  <a:pt x="126" y="333"/>
                </a:lnTo>
                <a:lnTo>
                  <a:pt x="119" y="334"/>
                </a:lnTo>
                <a:lnTo>
                  <a:pt x="110" y="335"/>
                </a:lnTo>
                <a:lnTo>
                  <a:pt x="101" y="335"/>
                </a:lnTo>
                <a:lnTo>
                  <a:pt x="91" y="335"/>
                </a:lnTo>
                <a:lnTo>
                  <a:pt x="81" y="334"/>
                </a:lnTo>
                <a:lnTo>
                  <a:pt x="73" y="333"/>
                </a:lnTo>
                <a:lnTo>
                  <a:pt x="64" y="330"/>
                </a:lnTo>
                <a:lnTo>
                  <a:pt x="55" y="328"/>
                </a:lnTo>
                <a:lnTo>
                  <a:pt x="48" y="324"/>
                </a:lnTo>
                <a:lnTo>
                  <a:pt x="40" y="320"/>
                </a:lnTo>
                <a:lnTo>
                  <a:pt x="34" y="317"/>
                </a:lnTo>
                <a:lnTo>
                  <a:pt x="28" y="310"/>
                </a:lnTo>
                <a:lnTo>
                  <a:pt x="23" y="305"/>
                </a:lnTo>
                <a:lnTo>
                  <a:pt x="18" y="299"/>
                </a:lnTo>
                <a:lnTo>
                  <a:pt x="14" y="292"/>
                </a:lnTo>
                <a:lnTo>
                  <a:pt x="12" y="286"/>
                </a:lnTo>
                <a:lnTo>
                  <a:pt x="10" y="277"/>
                </a:lnTo>
                <a:lnTo>
                  <a:pt x="9" y="268"/>
                </a:lnTo>
                <a:lnTo>
                  <a:pt x="9" y="259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1" name="Google Shape;1321;p78"/>
          <p:cNvSpPr/>
          <p:nvPr/>
        </p:nvSpPr>
        <p:spPr>
          <a:xfrm>
            <a:off x="2962871" y="1316236"/>
            <a:ext cx="23217" cy="31254"/>
          </a:xfrm>
          <a:custGeom>
            <a:avLst/>
            <a:gdLst/>
            <a:ahLst/>
            <a:cxnLst/>
            <a:rect l="l" t="t" r="r" b="b"/>
            <a:pathLst>
              <a:path w="130" h="174" extrusionOk="0">
                <a:moveTo>
                  <a:pt x="0" y="86"/>
                </a:moveTo>
                <a:lnTo>
                  <a:pt x="0" y="97"/>
                </a:lnTo>
                <a:lnTo>
                  <a:pt x="2" y="107"/>
                </a:lnTo>
                <a:lnTo>
                  <a:pt x="3" y="117"/>
                </a:lnTo>
                <a:lnTo>
                  <a:pt x="5" y="126"/>
                </a:lnTo>
                <a:lnTo>
                  <a:pt x="8" y="134"/>
                </a:lnTo>
                <a:lnTo>
                  <a:pt x="10" y="142"/>
                </a:lnTo>
                <a:lnTo>
                  <a:pt x="14" y="148"/>
                </a:lnTo>
                <a:lnTo>
                  <a:pt x="19" y="153"/>
                </a:lnTo>
                <a:lnTo>
                  <a:pt x="24" y="158"/>
                </a:lnTo>
                <a:lnTo>
                  <a:pt x="29" y="163"/>
                </a:lnTo>
                <a:lnTo>
                  <a:pt x="34" y="167"/>
                </a:lnTo>
                <a:lnTo>
                  <a:pt x="40" y="169"/>
                </a:lnTo>
                <a:lnTo>
                  <a:pt x="45" y="172"/>
                </a:lnTo>
                <a:lnTo>
                  <a:pt x="52" y="173"/>
                </a:lnTo>
                <a:lnTo>
                  <a:pt x="58" y="174"/>
                </a:lnTo>
                <a:lnTo>
                  <a:pt x="65" y="174"/>
                </a:lnTo>
                <a:lnTo>
                  <a:pt x="71" y="174"/>
                </a:lnTo>
                <a:lnTo>
                  <a:pt x="79" y="173"/>
                </a:lnTo>
                <a:lnTo>
                  <a:pt x="84" y="172"/>
                </a:lnTo>
                <a:lnTo>
                  <a:pt x="90" y="169"/>
                </a:lnTo>
                <a:lnTo>
                  <a:pt x="96" y="167"/>
                </a:lnTo>
                <a:lnTo>
                  <a:pt x="101" y="163"/>
                </a:lnTo>
                <a:lnTo>
                  <a:pt x="106" y="158"/>
                </a:lnTo>
                <a:lnTo>
                  <a:pt x="111" y="154"/>
                </a:lnTo>
                <a:lnTo>
                  <a:pt x="115" y="148"/>
                </a:lnTo>
                <a:lnTo>
                  <a:pt x="119" y="142"/>
                </a:lnTo>
                <a:lnTo>
                  <a:pt x="122" y="134"/>
                </a:lnTo>
                <a:lnTo>
                  <a:pt x="125" y="127"/>
                </a:lnTo>
                <a:lnTo>
                  <a:pt x="127" y="118"/>
                </a:lnTo>
                <a:lnTo>
                  <a:pt x="129" y="108"/>
                </a:lnTo>
                <a:lnTo>
                  <a:pt x="130" y="98"/>
                </a:lnTo>
                <a:lnTo>
                  <a:pt x="130" y="87"/>
                </a:lnTo>
                <a:lnTo>
                  <a:pt x="130" y="77"/>
                </a:lnTo>
                <a:lnTo>
                  <a:pt x="129" y="67"/>
                </a:lnTo>
                <a:lnTo>
                  <a:pt x="127" y="58"/>
                </a:lnTo>
                <a:lnTo>
                  <a:pt x="125" y="50"/>
                </a:lnTo>
                <a:lnTo>
                  <a:pt x="122" y="41"/>
                </a:lnTo>
                <a:lnTo>
                  <a:pt x="119" y="35"/>
                </a:lnTo>
                <a:lnTo>
                  <a:pt x="115" y="29"/>
                </a:lnTo>
                <a:lnTo>
                  <a:pt x="111" y="22"/>
                </a:lnTo>
                <a:lnTo>
                  <a:pt x="106" y="17"/>
                </a:lnTo>
                <a:lnTo>
                  <a:pt x="100" y="12"/>
                </a:lnTo>
                <a:lnTo>
                  <a:pt x="95" y="9"/>
                </a:lnTo>
                <a:lnTo>
                  <a:pt x="90" y="6"/>
                </a:lnTo>
                <a:lnTo>
                  <a:pt x="84" y="4"/>
                </a:lnTo>
                <a:lnTo>
                  <a:pt x="78" y="1"/>
                </a:lnTo>
                <a:lnTo>
                  <a:pt x="71" y="1"/>
                </a:lnTo>
                <a:lnTo>
                  <a:pt x="64" y="0"/>
                </a:lnTo>
                <a:lnTo>
                  <a:pt x="58" y="0"/>
                </a:lnTo>
                <a:lnTo>
                  <a:pt x="52" y="1"/>
                </a:lnTo>
                <a:lnTo>
                  <a:pt x="45" y="4"/>
                </a:lnTo>
                <a:lnTo>
                  <a:pt x="40" y="6"/>
                </a:lnTo>
                <a:lnTo>
                  <a:pt x="34" y="9"/>
                </a:lnTo>
                <a:lnTo>
                  <a:pt x="29" y="12"/>
                </a:lnTo>
                <a:lnTo>
                  <a:pt x="24" y="17"/>
                </a:lnTo>
                <a:lnTo>
                  <a:pt x="19" y="22"/>
                </a:lnTo>
                <a:lnTo>
                  <a:pt x="15" y="27"/>
                </a:lnTo>
                <a:lnTo>
                  <a:pt x="12" y="34"/>
                </a:lnTo>
                <a:lnTo>
                  <a:pt x="8" y="41"/>
                </a:lnTo>
                <a:lnTo>
                  <a:pt x="5" y="48"/>
                </a:lnTo>
                <a:lnTo>
                  <a:pt x="3" y="57"/>
                </a:lnTo>
                <a:lnTo>
                  <a:pt x="2" y="66"/>
                </a:lnTo>
                <a:lnTo>
                  <a:pt x="0" y="76"/>
                </a:lnTo>
                <a:lnTo>
                  <a:pt x="0" y="86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2" name="Google Shape;1322;p78"/>
          <p:cNvSpPr/>
          <p:nvPr/>
        </p:nvSpPr>
        <p:spPr>
          <a:xfrm>
            <a:off x="3001268" y="1310878"/>
            <a:ext cx="38397" cy="43756"/>
          </a:xfrm>
          <a:custGeom>
            <a:avLst/>
            <a:gdLst/>
            <a:ahLst/>
            <a:cxnLst/>
            <a:rect l="l" t="t" r="r" b="b"/>
            <a:pathLst>
              <a:path w="216" h="245" extrusionOk="0">
                <a:moveTo>
                  <a:pt x="174" y="164"/>
                </a:moveTo>
                <a:lnTo>
                  <a:pt x="215" y="169"/>
                </a:lnTo>
                <a:lnTo>
                  <a:pt x="212" y="177"/>
                </a:lnTo>
                <a:lnTo>
                  <a:pt x="209" y="186"/>
                </a:lnTo>
                <a:lnTo>
                  <a:pt x="205" y="194"/>
                </a:lnTo>
                <a:lnTo>
                  <a:pt x="201" y="201"/>
                </a:lnTo>
                <a:lnTo>
                  <a:pt x="196" y="207"/>
                </a:lnTo>
                <a:lnTo>
                  <a:pt x="190" y="213"/>
                </a:lnTo>
                <a:lnTo>
                  <a:pt x="185" y="220"/>
                </a:lnTo>
                <a:lnTo>
                  <a:pt x="179" y="225"/>
                </a:lnTo>
                <a:lnTo>
                  <a:pt x="171" y="230"/>
                </a:lnTo>
                <a:lnTo>
                  <a:pt x="164" y="233"/>
                </a:lnTo>
                <a:lnTo>
                  <a:pt x="156" y="237"/>
                </a:lnTo>
                <a:lnTo>
                  <a:pt x="149" y="240"/>
                </a:lnTo>
                <a:lnTo>
                  <a:pt x="140" y="242"/>
                </a:lnTo>
                <a:lnTo>
                  <a:pt x="130" y="243"/>
                </a:lnTo>
                <a:lnTo>
                  <a:pt x="122" y="245"/>
                </a:lnTo>
                <a:lnTo>
                  <a:pt x="112" y="245"/>
                </a:lnTo>
                <a:lnTo>
                  <a:pt x="98" y="245"/>
                </a:lnTo>
                <a:lnTo>
                  <a:pt x="87" y="243"/>
                </a:lnTo>
                <a:lnTo>
                  <a:pt x="76" y="241"/>
                </a:lnTo>
                <a:lnTo>
                  <a:pt x="64" y="237"/>
                </a:lnTo>
                <a:lnTo>
                  <a:pt x="54" y="232"/>
                </a:lnTo>
                <a:lnTo>
                  <a:pt x="46" y="227"/>
                </a:lnTo>
                <a:lnTo>
                  <a:pt x="37" y="221"/>
                </a:lnTo>
                <a:lnTo>
                  <a:pt x="29" y="213"/>
                </a:lnTo>
                <a:lnTo>
                  <a:pt x="22" y="205"/>
                </a:lnTo>
                <a:lnTo>
                  <a:pt x="16" y="196"/>
                </a:lnTo>
                <a:lnTo>
                  <a:pt x="11" y="186"/>
                </a:lnTo>
                <a:lnTo>
                  <a:pt x="7" y="175"/>
                </a:lnTo>
                <a:lnTo>
                  <a:pt x="3" y="164"/>
                </a:lnTo>
                <a:lnTo>
                  <a:pt x="1" y="151"/>
                </a:lnTo>
                <a:lnTo>
                  <a:pt x="0" y="138"/>
                </a:lnTo>
                <a:lnTo>
                  <a:pt x="0" y="124"/>
                </a:lnTo>
                <a:lnTo>
                  <a:pt x="0" y="110"/>
                </a:lnTo>
                <a:lnTo>
                  <a:pt x="1" y="97"/>
                </a:lnTo>
                <a:lnTo>
                  <a:pt x="3" y="83"/>
                </a:lnTo>
                <a:lnTo>
                  <a:pt x="7" y="72"/>
                </a:lnTo>
                <a:lnTo>
                  <a:pt x="11" y="61"/>
                </a:lnTo>
                <a:lnTo>
                  <a:pt x="16" y="51"/>
                </a:lnTo>
                <a:lnTo>
                  <a:pt x="22" y="41"/>
                </a:lnTo>
                <a:lnTo>
                  <a:pt x="29" y="32"/>
                </a:lnTo>
                <a:lnTo>
                  <a:pt x="37" y="25"/>
                </a:lnTo>
                <a:lnTo>
                  <a:pt x="46" y="18"/>
                </a:lnTo>
                <a:lnTo>
                  <a:pt x="56" y="12"/>
                </a:lnTo>
                <a:lnTo>
                  <a:pt x="64" y="7"/>
                </a:lnTo>
                <a:lnTo>
                  <a:pt x="74" y="3"/>
                </a:lnTo>
                <a:lnTo>
                  <a:pt x="86" y="1"/>
                </a:lnTo>
                <a:lnTo>
                  <a:pt x="97" y="0"/>
                </a:lnTo>
                <a:lnTo>
                  <a:pt x="109" y="0"/>
                </a:lnTo>
                <a:lnTo>
                  <a:pt x="120" y="0"/>
                </a:lnTo>
                <a:lnTo>
                  <a:pt x="132" y="1"/>
                </a:lnTo>
                <a:lnTo>
                  <a:pt x="142" y="3"/>
                </a:lnTo>
                <a:lnTo>
                  <a:pt x="151" y="7"/>
                </a:lnTo>
                <a:lnTo>
                  <a:pt x="161" y="12"/>
                </a:lnTo>
                <a:lnTo>
                  <a:pt x="170" y="17"/>
                </a:lnTo>
                <a:lnTo>
                  <a:pt x="179" y="23"/>
                </a:lnTo>
                <a:lnTo>
                  <a:pt x="186" y="31"/>
                </a:lnTo>
                <a:lnTo>
                  <a:pt x="193" y="39"/>
                </a:lnTo>
                <a:lnTo>
                  <a:pt x="199" y="49"/>
                </a:lnTo>
                <a:lnTo>
                  <a:pt x="204" y="59"/>
                </a:lnTo>
                <a:lnTo>
                  <a:pt x="209" y="71"/>
                </a:lnTo>
                <a:lnTo>
                  <a:pt x="211" y="82"/>
                </a:lnTo>
                <a:lnTo>
                  <a:pt x="214" y="94"/>
                </a:lnTo>
                <a:lnTo>
                  <a:pt x="215" y="108"/>
                </a:lnTo>
                <a:lnTo>
                  <a:pt x="216" y="121"/>
                </a:lnTo>
                <a:lnTo>
                  <a:pt x="216" y="123"/>
                </a:lnTo>
                <a:lnTo>
                  <a:pt x="216" y="124"/>
                </a:lnTo>
                <a:lnTo>
                  <a:pt x="216" y="125"/>
                </a:lnTo>
                <a:lnTo>
                  <a:pt x="216" y="126"/>
                </a:lnTo>
                <a:lnTo>
                  <a:pt x="216" y="128"/>
                </a:lnTo>
                <a:lnTo>
                  <a:pt x="216" y="129"/>
                </a:lnTo>
                <a:lnTo>
                  <a:pt x="216" y="130"/>
                </a:lnTo>
                <a:lnTo>
                  <a:pt x="216" y="133"/>
                </a:lnTo>
                <a:lnTo>
                  <a:pt x="41" y="133"/>
                </a:lnTo>
                <a:lnTo>
                  <a:pt x="41" y="141"/>
                </a:lnTo>
                <a:lnTo>
                  <a:pt x="42" y="150"/>
                </a:lnTo>
                <a:lnTo>
                  <a:pt x="44" y="159"/>
                </a:lnTo>
                <a:lnTo>
                  <a:pt x="47" y="166"/>
                </a:lnTo>
                <a:lnTo>
                  <a:pt x="49" y="174"/>
                </a:lnTo>
                <a:lnTo>
                  <a:pt x="53" y="180"/>
                </a:lnTo>
                <a:lnTo>
                  <a:pt x="58" y="186"/>
                </a:lnTo>
                <a:lnTo>
                  <a:pt x="62" y="191"/>
                </a:lnTo>
                <a:lnTo>
                  <a:pt x="67" y="196"/>
                </a:lnTo>
                <a:lnTo>
                  <a:pt x="73" y="201"/>
                </a:lnTo>
                <a:lnTo>
                  <a:pt x="78" y="205"/>
                </a:lnTo>
                <a:lnTo>
                  <a:pt x="84" y="207"/>
                </a:lnTo>
                <a:lnTo>
                  <a:pt x="90" y="210"/>
                </a:lnTo>
                <a:lnTo>
                  <a:pt x="97" y="211"/>
                </a:lnTo>
                <a:lnTo>
                  <a:pt x="104" y="212"/>
                </a:lnTo>
                <a:lnTo>
                  <a:pt x="112" y="212"/>
                </a:lnTo>
                <a:lnTo>
                  <a:pt x="117" y="212"/>
                </a:lnTo>
                <a:lnTo>
                  <a:pt x="122" y="211"/>
                </a:lnTo>
                <a:lnTo>
                  <a:pt x="127" y="211"/>
                </a:lnTo>
                <a:lnTo>
                  <a:pt x="132" y="210"/>
                </a:lnTo>
                <a:lnTo>
                  <a:pt x="137" y="207"/>
                </a:lnTo>
                <a:lnTo>
                  <a:pt x="140" y="206"/>
                </a:lnTo>
                <a:lnTo>
                  <a:pt x="145" y="204"/>
                </a:lnTo>
                <a:lnTo>
                  <a:pt x="149" y="201"/>
                </a:lnTo>
                <a:lnTo>
                  <a:pt x="153" y="197"/>
                </a:lnTo>
                <a:lnTo>
                  <a:pt x="156" y="194"/>
                </a:lnTo>
                <a:lnTo>
                  <a:pt x="159" y="190"/>
                </a:lnTo>
                <a:lnTo>
                  <a:pt x="163" y="186"/>
                </a:lnTo>
                <a:lnTo>
                  <a:pt x="165" y="181"/>
                </a:lnTo>
                <a:lnTo>
                  <a:pt x="169" y="176"/>
                </a:lnTo>
                <a:lnTo>
                  <a:pt x="171" y="170"/>
                </a:lnTo>
                <a:lnTo>
                  <a:pt x="174" y="164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3" name="Google Shape;1323;p78"/>
          <p:cNvSpPr/>
          <p:nvPr/>
        </p:nvSpPr>
        <p:spPr>
          <a:xfrm>
            <a:off x="3008412" y="1316236"/>
            <a:ext cx="24110" cy="12502"/>
          </a:xfrm>
          <a:custGeom>
            <a:avLst/>
            <a:gdLst/>
            <a:ahLst/>
            <a:cxnLst/>
            <a:rect l="l" t="t" r="r" b="b"/>
            <a:pathLst>
              <a:path w="132" h="67" extrusionOk="0">
                <a:moveTo>
                  <a:pt x="0" y="67"/>
                </a:moveTo>
                <a:lnTo>
                  <a:pt x="132" y="67"/>
                </a:lnTo>
                <a:lnTo>
                  <a:pt x="131" y="61"/>
                </a:lnTo>
                <a:lnTo>
                  <a:pt x="129" y="53"/>
                </a:lnTo>
                <a:lnTo>
                  <a:pt x="128" y="47"/>
                </a:lnTo>
                <a:lnTo>
                  <a:pt x="127" y="41"/>
                </a:lnTo>
                <a:lnTo>
                  <a:pt x="124" y="36"/>
                </a:lnTo>
                <a:lnTo>
                  <a:pt x="122" y="31"/>
                </a:lnTo>
                <a:lnTo>
                  <a:pt x="119" y="27"/>
                </a:lnTo>
                <a:lnTo>
                  <a:pt x="117" y="24"/>
                </a:lnTo>
                <a:lnTo>
                  <a:pt x="112" y="17"/>
                </a:lnTo>
                <a:lnTo>
                  <a:pt x="107" y="12"/>
                </a:lnTo>
                <a:lnTo>
                  <a:pt x="101" y="9"/>
                </a:lnTo>
                <a:lnTo>
                  <a:pt x="95" y="6"/>
                </a:lnTo>
                <a:lnTo>
                  <a:pt x="88" y="4"/>
                </a:lnTo>
                <a:lnTo>
                  <a:pt x="82" y="1"/>
                </a:lnTo>
                <a:lnTo>
                  <a:pt x="75" y="0"/>
                </a:lnTo>
                <a:lnTo>
                  <a:pt x="67" y="0"/>
                </a:lnTo>
                <a:lnTo>
                  <a:pt x="61" y="0"/>
                </a:lnTo>
                <a:lnTo>
                  <a:pt x="55" y="1"/>
                </a:lnTo>
                <a:lnTo>
                  <a:pt x="48" y="2"/>
                </a:lnTo>
                <a:lnTo>
                  <a:pt x="42" y="5"/>
                </a:lnTo>
                <a:lnTo>
                  <a:pt x="36" y="7"/>
                </a:lnTo>
                <a:lnTo>
                  <a:pt x="31" y="10"/>
                </a:lnTo>
                <a:lnTo>
                  <a:pt x="26" y="14"/>
                </a:lnTo>
                <a:lnTo>
                  <a:pt x="21" y="19"/>
                </a:lnTo>
                <a:lnTo>
                  <a:pt x="17" y="24"/>
                </a:lnTo>
                <a:lnTo>
                  <a:pt x="12" y="29"/>
                </a:lnTo>
                <a:lnTo>
                  <a:pt x="10" y="34"/>
                </a:lnTo>
                <a:lnTo>
                  <a:pt x="6" y="40"/>
                </a:lnTo>
                <a:lnTo>
                  <a:pt x="5" y="46"/>
                </a:lnTo>
                <a:lnTo>
                  <a:pt x="2" y="53"/>
                </a:lnTo>
                <a:lnTo>
                  <a:pt x="1" y="60"/>
                </a:lnTo>
                <a:lnTo>
                  <a:pt x="0" y="67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4" name="Google Shape;1324;p78"/>
          <p:cNvSpPr/>
          <p:nvPr/>
        </p:nvSpPr>
        <p:spPr>
          <a:xfrm>
            <a:off x="3069134" y="1294805"/>
            <a:ext cx="51792" cy="59829"/>
          </a:xfrm>
          <a:custGeom>
            <a:avLst/>
            <a:gdLst/>
            <a:ahLst/>
            <a:cxnLst/>
            <a:rect l="l" t="t" r="r" b="b"/>
            <a:pathLst>
              <a:path w="288" h="335" extrusionOk="0">
                <a:moveTo>
                  <a:pt x="245" y="216"/>
                </a:moveTo>
                <a:lnTo>
                  <a:pt x="288" y="226"/>
                </a:lnTo>
                <a:lnTo>
                  <a:pt x="284" y="240"/>
                </a:lnTo>
                <a:lnTo>
                  <a:pt x="280" y="251"/>
                </a:lnTo>
                <a:lnTo>
                  <a:pt x="275" y="262"/>
                </a:lnTo>
                <a:lnTo>
                  <a:pt x="269" y="274"/>
                </a:lnTo>
                <a:lnTo>
                  <a:pt x="263" y="284"/>
                </a:lnTo>
                <a:lnTo>
                  <a:pt x="255" y="292"/>
                </a:lnTo>
                <a:lnTo>
                  <a:pt x="248" y="300"/>
                </a:lnTo>
                <a:lnTo>
                  <a:pt x="239" y="307"/>
                </a:lnTo>
                <a:lnTo>
                  <a:pt x="230" y="313"/>
                </a:lnTo>
                <a:lnTo>
                  <a:pt x="220" y="320"/>
                </a:lnTo>
                <a:lnTo>
                  <a:pt x="210" y="325"/>
                </a:lnTo>
                <a:lnTo>
                  <a:pt x="201" y="328"/>
                </a:lnTo>
                <a:lnTo>
                  <a:pt x="189" y="331"/>
                </a:lnTo>
                <a:lnTo>
                  <a:pt x="178" y="333"/>
                </a:lnTo>
                <a:lnTo>
                  <a:pt x="166" y="335"/>
                </a:lnTo>
                <a:lnTo>
                  <a:pt x="153" y="335"/>
                </a:lnTo>
                <a:lnTo>
                  <a:pt x="141" y="335"/>
                </a:lnTo>
                <a:lnTo>
                  <a:pt x="128" y="333"/>
                </a:lnTo>
                <a:lnTo>
                  <a:pt x="117" y="332"/>
                </a:lnTo>
                <a:lnTo>
                  <a:pt x="106" y="330"/>
                </a:lnTo>
                <a:lnTo>
                  <a:pt x="95" y="327"/>
                </a:lnTo>
                <a:lnTo>
                  <a:pt x="86" y="323"/>
                </a:lnTo>
                <a:lnTo>
                  <a:pt x="76" y="318"/>
                </a:lnTo>
                <a:lnTo>
                  <a:pt x="67" y="313"/>
                </a:lnTo>
                <a:lnTo>
                  <a:pt x="60" y="308"/>
                </a:lnTo>
                <a:lnTo>
                  <a:pt x="52" y="302"/>
                </a:lnTo>
                <a:lnTo>
                  <a:pt x="45" y="295"/>
                </a:lnTo>
                <a:lnTo>
                  <a:pt x="39" y="287"/>
                </a:lnTo>
                <a:lnTo>
                  <a:pt x="32" y="280"/>
                </a:lnTo>
                <a:lnTo>
                  <a:pt x="27" y="271"/>
                </a:lnTo>
                <a:lnTo>
                  <a:pt x="22" y="261"/>
                </a:lnTo>
                <a:lnTo>
                  <a:pt x="17" y="253"/>
                </a:lnTo>
                <a:lnTo>
                  <a:pt x="14" y="241"/>
                </a:lnTo>
                <a:lnTo>
                  <a:pt x="10" y="231"/>
                </a:lnTo>
                <a:lnTo>
                  <a:pt x="8" y="220"/>
                </a:lnTo>
                <a:lnTo>
                  <a:pt x="5" y="210"/>
                </a:lnTo>
                <a:lnTo>
                  <a:pt x="3" y="199"/>
                </a:lnTo>
                <a:lnTo>
                  <a:pt x="1" y="188"/>
                </a:lnTo>
                <a:lnTo>
                  <a:pt x="1" y="177"/>
                </a:lnTo>
                <a:lnTo>
                  <a:pt x="0" y="166"/>
                </a:lnTo>
                <a:lnTo>
                  <a:pt x="1" y="153"/>
                </a:lnTo>
                <a:lnTo>
                  <a:pt x="1" y="141"/>
                </a:lnTo>
                <a:lnTo>
                  <a:pt x="4" y="128"/>
                </a:lnTo>
                <a:lnTo>
                  <a:pt x="5" y="117"/>
                </a:lnTo>
                <a:lnTo>
                  <a:pt x="8" y="107"/>
                </a:lnTo>
                <a:lnTo>
                  <a:pt x="11" y="96"/>
                </a:lnTo>
                <a:lnTo>
                  <a:pt x="15" y="86"/>
                </a:lnTo>
                <a:lnTo>
                  <a:pt x="20" y="76"/>
                </a:lnTo>
                <a:lnTo>
                  <a:pt x="25" y="67"/>
                </a:lnTo>
                <a:lnTo>
                  <a:pt x="31" y="59"/>
                </a:lnTo>
                <a:lnTo>
                  <a:pt x="36" y="51"/>
                </a:lnTo>
                <a:lnTo>
                  <a:pt x="44" y="44"/>
                </a:lnTo>
                <a:lnTo>
                  <a:pt x="51" y="36"/>
                </a:lnTo>
                <a:lnTo>
                  <a:pt x="59" y="30"/>
                </a:lnTo>
                <a:lnTo>
                  <a:pt x="66" y="25"/>
                </a:lnTo>
                <a:lnTo>
                  <a:pt x="75" y="19"/>
                </a:lnTo>
                <a:lnTo>
                  <a:pt x="85" y="15"/>
                </a:lnTo>
                <a:lnTo>
                  <a:pt x="93" y="10"/>
                </a:lnTo>
                <a:lnTo>
                  <a:pt x="103" y="8"/>
                </a:lnTo>
                <a:lnTo>
                  <a:pt x="112" y="5"/>
                </a:lnTo>
                <a:lnTo>
                  <a:pt x="122" y="3"/>
                </a:lnTo>
                <a:lnTo>
                  <a:pt x="133" y="1"/>
                </a:lnTo>
                <a:lnTo>
                  <a:pt x="143" y="0"/>
                </a:lnTo>
                <a:lnTo>
                  <a:pt x="154" y="0"/>
                </a:lnTo>
                <a:lnTo>
                  <a:pt x="166" y="0"/>
                </a:lnTo>
                <a:lnTo>
                  <a:pt x="177" y="1"/>
                </a:lnTo>
                <a:lnTo>
                  <a:pt x="188" y="3"/>
                </a:lnTo>
                <a:lnTo>
                  <a:pt x="199" y="6"/>
                </a:lnTo>
                <a:lnTo>
                  <a:pt x="209" y="9"/>
                </a:lnTo>
                <a:lnTo>
                  <a:pt x="218" y="14"/>
                </a:lnTo>
                <a:lnTo>
                  <a:pt x="228" y="19"/>
                </a:lnTo>
                <a:lnTo>
                  <a:pt x="235" y="25"/>
                </a:lnTo>
                <a:lnTo>
                  <a:pt x="244" y="31"/>
                </a:lnTo>
                <a:lnTo>
                  <a:pt x="252" y="39"/>
                </a:lnTo>
                <a:lnTo>
                  <a:pt x="258" y="46"/>
                </a:lnTo>
                <a:lnTo>
                  <a:pt x="264" y="55"/>
                </a:lnTo>
                <a:lnTo>
                  <a:pt x="269" y="64"/>
                </a:lnTo>
                <a:lnTo>
                  <a:pt x="274" y="74"/>
                </a:lnTo>
                <a:lnTo>
                  <a:pt x="279" y="83"/>
                </a:lnTo>
                <a:lnTo>
                  <a:pt x="283" y="95"/>
                </a:lnTo>
                <a:lnTo>
                  <a:pt x="240" y="105"/>
                </a:lnTo>
                <a:lnTo>
                  <a:pt x="237" y="96"/>
                </a:lnTo>
                <a:lnTo>
                  <a:pt x="234" y="87"/>
                </a:lnTo>
                <a:lnTo>
                  <a:pt x="230" y="80"/>
                </a:lnTo>
                <a:lnTo>
                  <a:pt x="227" y="74"/>
                </a:lnTo>
                <a:lnTo>
                  <a:pt x="222" y="67"/>
                </a:lnTo>
                <a:lnTo>
                  <a:pt x="217" y="62"/>
                </a:lnTo>
                <a:lnTo>
                  <a:pt x="212" y="57"/>
                </a:lnTo>
                <a:lnTo>
                  <a:pt x="207" y="52"/>
                </a:lnTo>
                <a:lnTo>
                  <a:pt x="202" y="49"/>
                </a:lnTo>
                <a:lnTo>
                  <a:pt x="196" y="45"/>
                </a:lnTo>
                <a:lnTo>
                  <a:pt x="189" y="42"/>
                </a:lnTo>
                <a:lnTo>
                  <a:pt x="183" y="40"/>
                </a:lnTo>
                <a:lnTo>
                  <a:pt x="176" y="39"/>
                </a:lnTo>
                <a:lnTo>
                  <a:pt x="168" y="37"/>
                </a:lnTo>
                <a:lnTo>
                  <a:pt x="161" y="36"/>
                </a:lnTo>
                <a:lnTo>
                  <a:pt x="153" y="36"/>
                </a:lnTo>
                <a:lnTo>
                  <a:pt x="143" y="36"/>
                </a:lnTo>
                <a:lnTo>
                  <a:pt x="135" y="37"/>
                </a:lnTo>
                <a:lnTo>
                  <a:pt x="127" y="39"/>
                </a:lnTo>
                <a:lnTo>
                  <a:pt x="118" y="41"/>
                </a:lnTo>
                <a:lnTo>
                  <a:pt x="111" y="44"/>
                </a:lnTo>
                <a:lnTo>
                  <a:pt x="103" y="46"/>
                </a:lnTo>
                <a:lnTo>
                  <a:pt x="97" y="50"/>
                </a:lnTo>
                <a:lnTo>
                  <a:pt x="91" y="55"/>
                </a:lnTo>
                <a:lnTo>
                  <a:pt x="85" y="59"/>
                </a:lnTo>
                <a:lnTo>
                  <a:pt x="78" y="64"/>
                </a:lnTo>
                <a:lnTo>
                  <a:pt x="74" y="70"/>
                </a:lnTo>
                <a:lnTo>
                  <a:pt x="69" y="75"/>
                </a:lnTo>
                <a:lnTo>
                  <a:pt x="65" y="81"/>
                </a:lnTo>
                <a:lnTo>
                  <a:pt x="61" y="88"/>
                </a:lnTo>
                <a:lnTo>
                  <a:pt x="57" y="95"/>
                </a:lnTo>
                <a:lnTo>
                  <a:pt x="55" y="102"/>
                </a:lnTo>
                <a:lnTo>
                  <a:pt x="52" y="110"/>
                </a:lnTo>
                <a:lnTo>
                  <a:pt x="51" y="118"/>
                </a:lnTo>
                <a:lnTo>
                  <a:pt x="49" y="126"/>
                </a:lnTo>
                <a:lnTo>
                  <a:pt x="47" y="133"/>
                </a:lnTo>
                <a:lnTo>
                  <a:pt x="46" y="141"/>
                </a:lnTo>
                <a:lnTo>
                  <a:pt x="46" y="149"/>
                </a:lnTo>
                <a:lnTo>
                  <a:pt x="45" y="157"/>
                </a:lnTo>
                <a:lnTo>
                  <a:pt x="45" y="164"/>
                </a:lnTo>
                <a:lnTo>
                  <a:pt x="45" y="175"/>
                </a:lnTo>
                <a:lnTo>
                  <a:pt x="46" y="185"/>
                </a:lnTo>
                <a:lnTo>
                  <a:pt x="46" y="194"/>
                </a:lnTo>
                <a:lnTo>
                  <a:pt x="47" y="204"/>
                </a:lnTo>
                <a:lnTo>
                  <a:pt x="50" y="213"/>
                </a:lnTo>
                <a:lnTo>
                  <a:pt x="51" y="221"/>
                </a:lnTo>
                <a:lnTo>
                  <a:pt x="54" y="229"/>
                </a:lnTo>
                <a:lnTo>
                  <a:pt x="57" y="238"/>
                </a:lnTo>
                <a:lnTo>
                  <a:pt x="60" y="245"/>
                </a:lnTo>
                <a:lnTo>
                  <a:pt x="64" y="251"/>
                </a:lnTo>
                <a:lnTo>
                  <a:pt x="67" y="257"/>
                </a:lnTo>
                <a:lnTo>
                  <a:pt x="72" y="264"/>
                </a:lnTo>
                <a:lnTo>
                  <a:pt x="77" y="270"/>
                </a:lnTo>
                <a:lnTo>
                  <a:pt x="82" y="275"/>
                </a:lnTo>
                <a:lnTo>
                  <a:pt x="88" y="279"/>
                </a:lnTo>
                <a:lnTo>
                  <a:pt x="95" y="284"/>
                </a:lnTo>
                <a:lnTo>
                  <a:pt x="101" y="287"/>
                </a:lnTo>
                <a:lnTo>
                  <a:pt x="107" y="290"/>
                </a:lnTo>
                <a:lnTo>
                  <a:pt x="115" y="292"/>
                </a:lnTo>
                <a:lnTo>
                  <a:pt x="121" y="295"/>
                </a:lnTo>
                <a:lnTo>
                  <a:pt x="128" y="296"/>
                </a:lnTo>
                <a:lnTo>
                  <a:pt x="136" y="297"/>
                </a:lnTo>
                <a:lnTo>
                  <a:pt x="142" y="298"/>
                </a:lnTo>
                <a:lnTo>
                  <a:pt x="149" y="298"/>
                </a:lnTo>
                <a:lnTo>
                  <a:pt x="158" y="298"/>
                </a:lnTo>
                <a:lnTo>
                  <a:pt x="167" y="297"/>
                </a:lnTo>
                <a:lnTo>
                  <a:pt x="176" y="296"/>
                </a:lnTo>
                <a:lnTo>
                  <a:pt x="183" y="294"/>
                </a:lnTo>
                <a:lnTo>
                  <a:pt x="191" y="290"/>
                </a:lnTo>
                <a:lnTo>
                  <a:pt x="198" y="287"/>
                </a:lnTo>
                <a:lnTo>
                  <a:pt x="204" y="282"/>
                </a:lnTo>
                <a:lnTo>
                  <a:pt x="210" y="277"/>
                </a:lnTo>
                <a:lnTo>
                  <a:pt x="217" y="272"/>
                </a:lnTo>
                <a:lnTo>
                  <a:pt x="223" y="266"/>
                </a:lnTo>
                <a:lnTo>
                  <a:pt x="228" y="259"/>
                </a:lnTo>
                <a:lnTo>
                  <a:pt x="232" y="251"/>
                </a:lnTo>
                <a:lnTo>
                  <a:pt x="235" y="244"/>
                </a:lnTo>
                <a:lnTo>
                  <a:pt x="239" y="235"/>
                </a:lnTo>
                <a:lnTo>
                  <a:pt x="243" y="226"/>
                </a:lnTo>
                <a:lnTo>
                  <a:pt x="245" y="216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5" name="Google Shape;1325;p78"/>
          <p:cNvSpPr/>
          <p:nvPr/>
        </p:nvSpPr>
        <p:spPr>
          <a:xfrm>
            <a:off x="3127176" y="1310878"/>
            <a:ext cx="39291" cy="43756"/>
          </a:xfrm>
          <a:custGeom>
            <a:avLst/>
            <a:gdLst/>
            <a:ahLst/>
            <a:cxnLst/>
            <a:rect l="l" t="t" r="r" b="b"/>
            <a:pathLst>
              <a:path w="221" h="245" extrusionOk="0">
                <a:moveTo>
                  <a:pt x="0" y="121"/>
                </a:moveTo>
                <a:lnTo>
                  <a:pt x="0" y="107"/>
                </a:lnTo>
                <a:lnTo>
                  <a:pt x="2" y="92"/>
                </a:lnTo>
                <a:lnTo>
                  <a:pt x="5" y="78"/>
                </a:lnTo>
                <a:lnTo>
                  <a:pt x="9" y="66"/>
                </a:lnTo>
                <a:lnTo>
                  <a:pt x="14" y="53"/>
                </a:lnTo>
                <a:lnTo>
                  <a:pt x="20" y="43"/>
                </a:lnTo>
                <a:lnTo>
                  <a:pt x="28" y="33"/>
                </a:lnTo>
                <a:lnTo>
                  <a:pt x="36" y="26"/>
                </a:lnTo>
                <a:lnTo>
                  <a:pt x="44" y="20"/>
                </a:lnTo>
                <a:lnTo>
                  <a:pt x="53" y="15"/>
                </a:lnTo>
                <a:lnTo>
                  <a:pt x="61" y="10"/>
                </a:lnTo>
                <a:lnTo>
                  <a:pt x="70" y="6"/>
                </a:lnTo>
                <a:lnTo>
                  <a:pt x="79" y="3"/>
                </a:lnTo>
                <a:lnTo>
                  <a:pt x="89" y="1"/>
                </a:lnTo>
                <a:lnTo>
                  <a:pt x="100" y="0"/>
                </a:lnTo>
                <a:lnTo>
                  <a:pt x="110" y="0"/>
                </a:lnTo>
                <a:lnTo>
                  <a:pt x="122" y="0"/>
                </a:lnTo>
                <a:lnTo>
                  <a:pt x="133" y="1"/>
                </a:lnTo>
                <a:lnTo>
                  <a:pt x="143" y="3"/>
                </a:lnTo>
                <a:lnTo>
                  <a:pt x="155" y="7"/>
                </a:lnTo>
                <a:lnTo>
                  <a:pt x="163" y="12"/>
                </a:lnTo>
                <a:lnTo>
                  <a:pt x="173" y="17"/>
                </a:lnTo>
                <a:lnTo>
                  <a:pt x="182" y="23"/>
                </a:lnTo>
                <a:lnTo>
                  <a:pt x="190" y="31"/>
                </a:lnTo>
                <a:lnTo>
                  <a:pt x="197" y="39"/>
                </a:lnTo>
                <a:lnTo>
                  <a:pt x="203" y="48"/>
                </a:lnTo>
                <a:lnTo>
                  <a:pt x="208" y="58"/>
                </a:lnTo>
                <a:lnTo>
                  <a:pt x="213" y="69"/>
                </a:lnTo>
                <a:lnTo>
                  <a:pt x="216" y="80"/>
                </a:lnTo>
                <a:lnTo>
                  <a:pt x="218" y="93"/>
                </a:lnTo>
                <a:lnTo>
                  <a:pt x="219" y="105"/>
                </a:lnTo>
                <a:lnTo>
                  <a:pt x="221" y="119"/>
                </a:lnTo>
                <a:lnTo>
                  <a:pt x="221" y="130"/>
                </a:lnTo>
                <a:lnTo>
                  <a:pt x="219" y="140"/>
                </a:lnTo>
                <a:lnTo>
                  <a:pt x="218" y="150"/>
                </a:lnTo>
                <a:lnTo>
                  <a:pt x="217" y="159"/>
                </a:lnTo>
                <a:lnTo>
                  <a:pt x="214" y="167"/>
                </a:lnTo>
                <a:lnTo>
                  <a:pt x="213" y="176"/>
                </a:lnTo>
                <a:lnTo>
                  <a:pt x="209" y="184"/>
                </a:lnTo>
                <a:lnTo>
                  <a:pt x="207" y="190"/>
                </a:lnTo>
                <a:lnTo>
                  <a:pt x="203" y="196"/>
                </a:lnTo>
                <a:lnTo>
                  <a:pt x="199" y="202"/>
                </a:lnTo>
                <a:lnTo>
                  <a:pt x="194" y="208"/>
                </a:lnTo>
                <a:lnTo>
                  <a:pt x="190" y="213"/>
                </a:lnTo>
                <a:lnTo>
                  <a:pt x="185" y="218"/>
                </a:lnTo>
                <a:lnTo>
                  <a:pt x="180" y="222"/>
                </a:lnTo>
                <a:lnTo>
                  <a:pt x="173" y="227"/>
                </a:lnTo>
                <a:lnTo>
                  <a:pt x="167" y="231"/>
                </a:lnTo>
                <a:lnTo>
                  <a:pt x="161" y="233"/>
                </a:lnTo>
                <a:lnTo>
                  <a:pt x="153" y="237"/>
                </a:lnTo>
                <a:lnTo>
                  <a:pt x="147" y="240"/>
                </a:lnTo>
                <a:lnTo>
                  <a:pt x="140" y="241"/>
                </a:lnTo>
                <a:lnTo>
                  <a:pt x="132" y="243"/>
                </a:lnTo>
                <a:lnTo>
                  <a:pt x="125" y="245"/>
                </a:lnTo>
                <a:lnTo>
                  <a:pt x="117" y="245"/>
                </a:lnTo>
                <a:lnTo>
                  <a:pt x="110" y="245"/>
                </a:lnTo>
                <a:lnTo>
                  <a:pt x="99" y="245"/>
                </a:lnTo>
                <a:lnTo>
                  <a:pt x="86" y="243"/>
                </a:lnTo>
                <a:lnTo>
                  <a:pt x="76" y="241"/>
                </a:lnTo>
                <a:lnTo>
                  <a:pt x="65" y="237"/>
                </a:lnTo>
                <a:lnTo>
                  <a:pt x="56" y="232"/>
                </a:lnTo>
                <a:lnTo>
                  <a:pt x="46" y="227"/>
                </a:lnTo>
                <a:lnTo>
                  <a:pt x="38" y="221"/>
                </a:lnTo>
                <a:lnTo>
                  <a:pt x="30" y="213"/>
                </a:lnTo>
                <a:lnTo>
                  <a:pt x="23" y="205"/>
                </a:lnTo>
                <a:lnTo>
                  <a:pt x="16" y="196"/>
                </a:lnTo>
                <a:lnTo>
                  <a:pt x="11" y="186"/>
                </a:lnTo>
                <a:lnTo>
                  <a:pt x="8" y="175"/>
                </a:lnTo>
                <a:lnTo>
                  <a:pt x="4" y="163"/>
                </a:lnTo>
                <a:lnTo>
                  <a:pt x="2" y="150"/>
                </a:lnTo>
                <a:lnTo>
                  <a:pt x="0" y="136"/>
                </a:lnTo>
                <a:lnTo>
                  <a:pt x="0" y="121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6" name="Google Shape;1326;p78"/>
          <p:cNvSpPr/>
          <p:nvPr/>
        </p:nvSpPr>
        <p:spPr>
          <a:xfrm>
            <a:off x="3134320" y="1316236"/>
            <a:ext cx="25003" cy="32147"/>
          </a:xfrm>
          <a:custGeom>
            <a:avLst/>
            <a:gdLst/>
            <a:ahLst/>
            <a:cxnLst/>
            <a:rect l="l" t="t" r="r" b="b"/>
            <a:pathLst>
              <a:path w="140" h="180" extrusionOk="0">
                <a:moveTo>
                  <a:pt x="0" y="89"/>
                </a:moveTo>
                <a:lnTo>
                  <a:pt x="1" y="101"/>
                </a:lnTo>
                <a:lnTo>
                  <a:pt x="1" y="112"/>
                </a:lnTo>
                <a:lnTo>
                  <a:pt x="4" y="121"/>
                </a:lnTo>
                <a:lnTo>
                  <a:pt x="5" y="129"/>
                </a:lnTo>
                <a:lnTo>
                  <a:pt x="9" y="138"/>
                </a:lnTo>
                <a:lnTo>
                  <a:pt x="11" y="145"/>
                </a:lnTo>
                <a:lnTo>
                  <a:pt x="16" y="152"/>
                </a:lnTo>
                <a:lnTo>
                  <a:pt x="20" y="158"/>
                </a:lnTo>
                <a:lnTo>
                  <a:pt x="25" y="163"/>
                </a:lnTo>
                <a:lnTo>
                  <a:pt x="31" y="168"/>
                </a:lnTo>
                <a:lnTo>
                  <a:pt x="36" y="172"/>
                </a:lnTo>
                <a:lnTo>
                  <a:pt x="42" y="174"/>
                </a:lnTo>
                <a:lnTo>
                  <a:pt x="49" y="176"/>
                </a:lnTo>
                <a:lnTo>
                  <a:pt x="56" y="179"/>
                </a:lnTo>
                <a:lnTo>
                  <a:pt x="62" y="180"/>
                </a:lnTo>
                <a:lnTo>
                  <a:pt x="70" y="180"/>
                </a:lnTo>
                <a:lnTo>
                  <a:pt x="77" y="180"/>
                </a:lnTo>
                <a:lnTo>
                  <a:pt x="85" y="179"/>
                </a:lnTo>
                <a:lnTo>
                  <a:pt x="91" y="176"/>
                </a:lnTo>
                <a:lnTo>
                  <a:pt x="97" y="174"/>
                </a:lnTo>
                <a:lnTo>
                  <a:pt x="103" y="172"/>
                </a:lnTo>
                <a:lnTo>
                  <a:pt x="110" y="168"/>
                </a:lnTo>
                <a:lnTo>
                  <a:pt x="115" y="163"/>
                </a:lnTo>
                <a:lnTo>
                  <a:pt x="120" y="158"/>
                </a:lnTo>
                <a:lnTo>
                  <a:pt x="125" y="152"/>
                </a:lnTo>
                <a:lnTo>
                  <a:pt x="128" y="145"/>
                </a:lnTo>
                <a:lnTo>
                  <a:pt x="132" y="138"/>
                </a:lnTo>
                <a:lnTo>
                  <a:pt x="135" y="129"/>
                </a:lnTo>
                <a:lnTo>
                  <a:pt x="137" y="121"/>
                </a:lnTo>
                <a:lnTo>
                  <a:pt x="138" y="111"/>
                </a:lnTo>
                <a:lnTo>
                  <a:pt x="138" y="99"/>
                </a:lnTo>
                <a:lnTo>
                  <a:pt x="140" y="88"/>
                </a:lnTo>
                <a:lnTo>
                  <a:pt x="138" y="78"/>
                </a:lnTo>
                <a:lnTo>
                  <a:pt x="138" y="68"/>
                </a:lnTo>
                <a:lnTo>
                  <a:pt x="137" y="60"/>
                </a:lnTo>
                <a:lnTo>
                  <a:pt x="135" y="51"/>
                </a:lnTo>
                <a:lnTo>
                  <a:pt x="132" y="42"/>
                </a:lnTo>
                <a:lnTo>
                  <a:pt x="128" y="35"/>
                </a:lnTo>
                <a:lnTo>
                  <a:pt x="125" y="29"/>
                </a:lnTo>
                <a:lnTo>
                  <a:pt x="120" y="22"/>
                </a:lnTo>
                <a:lnTo>
                  <a:pt x="115" y="17"/>
                </a:lnTo>
                <a:lnTo>
                  <a:pt x="108" y="12"/>
                </a:lnTo>
                <a:lnTo>
                  <a:pt x="103" y="9"/>
                </a:lnTo>
                <a:lnTo>
                  <a:pt x="97" y="6"/>
                </a:lnTo>
                <a:lnTo>
                  <a:pt x="91" y="4"/>
                </a:lnTo>
                <a:lnTo>
                  <a:pt x="85" y="1"/>
                </a:lnTo>
                <a:lnTo>
                  <a:pt x="77" y="1"/>
                </a:lnTo>
                <a:lnTo>
                  <a:pt x="70" y="0"/>
                </a:lnTo>
                <a:lnTo>
                  <a:pt x="62" y="1"/>
                </a:lnTo>
                <a:lnTo>
                  <a:pt x="56" y="1"/>
                </a:lnTo>
                <a:lnTo>
                  <a:pt x="49" y="4"/>
                </a:lnTo>
                <a:lnTo>
                  <a:pt x="42" y="6"/>
                </a:lnTo>
                <a:lnTo>
                  <a:pt x="36" y="9"/>
                </a:lnTo>
                <a:lnTo>
                  <a:pt x="31" y="12"/>
                </a:lnTo>
                <a:lnTo>
                  <a:pt x="25" y="17"/>
                </a:lnTo>
                <a:lnTo>
                  <a:pt x="20" y="22"/>
                </a:lnTo>
                <a:lnTo>
                  <a:pt x="16" y="29"/>
                </a:lnTo>
                <a:lnTo>
                  <a:pt x="11" y="35"/>
                </a:lnTo>
                <a:lnTo>
                  <a:pt x="9" y="42"/>
                </a:lnTo>
                <a:lnTo>
                  <a:pt x="5" y="51"/>
                </a:lnTo>
                <a:lnTo>
                  <a:pt x="4" y="60"/>
                </a:lnTo>
                <a:lnTo>
                  <a:pt x="1" y="68"/>
                </a:lnTo>
                <a:lnTo>
                  <a:pt x="1" y="80"/>
                </a:lnTo>
                <a:lnTo>
                  <a:pt x="0" y="89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7" name="Google Shape;1327;p78"/>
          <p:cNvSpPr/>
          <p:nvPr/>
        </p:nvSpPr>
        <p:spPr>
          <a:xfrm>
            <a:off x="3174504" y="1310878"/>
            <a:ext cx="57150" cy="42863"/>
          </a:xfrm>
          <a:custGeom>
            <a:avLst/>
            <a:gdLst/>
            <a:ahLst/>
            <a:cxnLst/>
            <a:rect l="l" t="t" r="r" b="b"/>
            <a:pathLst>
              <a:path w="318" h="240" extrusionOk="0">
                <a:moveTo>
                  <a:pt x="0" y="240"/>
                </a:moveTo>
                <a:lnTo>
                  <a:pt x="0" y="5"/>
                </a:lnTo>
                <a:lnTo>
                  <a:pt x="36" y="5"/>
                </a:lnTo>
                <a:lnTo>
                  <a:pt x="36" y="37"/>
                </a:lnTo>
                <a:lnTo>
                  <a:pt x="38" y="33"/>
                </a:lnTo>
                <a:lnTo>
                  <a:pt x="42" y="30"/>
                </a:lnTo>
                <a:lnTo>
                  <a:pt x="45" y="26"/>
                </a:lnTo>
                <a:lnTo>
                  <a:pt x="48" y="22"/>
                </a:lnTo>
                <a:lnTo>
                  <a:pt x="52" y="18"/>
                </a:lnTo>
                <a:lnTo>
                  <a:pt x="57" y="16"/>
                </a:lnTo>
                <a:lnTo>
                  <a:pt x="61" y="12"/>
                </a:lnTo>
                <a:lnTo>
                  <a:pt x="66" y="10"/>
                </a:lnTo>
                <a:lnTo>
                  <a:pt x="69" y="7"/>
                </a:lnTo>
                <a:lnTo>
                  <a:pt x="74" y="5"/>
                </a:lnTo>
                <a:lnTo>
                  <a:pt x="79" y="3"/>
                </a:lnTo>
                <a:lnTo>
                  <a:pt x="84" y="2"/>
                </a:lnTo>
                <a:lnTo>
                  <a:pt x="91" y="1"/>
                </a:lnTo>
                <a:lnTo>
                  <a:pt x="96" y="0"/>
                </a:lnTo>
                <a:lnTo>
                  <a:pt x="102" y="0"/>
                </a:lnTo>
                <a:lnTo>
                  <a:pt x="107" y="0"/>
                </a:lnTo>
                <a:lnTo>
                  <a:pt x="113" y="0"/>
                </a:lnTo>
                <a:lnTo>
                  <a:pt x="119" y="0"/>
                </a:lnTo>
                <a:lnTo>
                  <a:pt x="125" y="1"/>
                </a:lnTo>
                <a:lnTo>
                  <a:pt x="130" y="2"/>
                </a:lnTo>
                <a:lnTo>
                  <a:pt x="135" y="3"/>
                </a:lnTo>
                <a:lnTo>
                  <a:pt x="140" y="6"/>
                </a:lnTo>
                <a:lnTo>
                  <a:pt x="145" y="7"/>
                </a:lnTo>
                <a:lnTo>
                  <a:pt x="150" y="10"/>
                </a:lnTo>
                <a:lnTo>
                  <a:pt x="154" y="13"/>
                </a:lnTo>
                <a:lnTo>
                  <a:pt x="158" y="16"/>
                </a:lnTo>
                <a:lnTo>
                  <a:pt x="162" y="20"/>
                </a:lnTo>
                <a:lnTo>
                  <a:pt x="164" y="23"/>
                </a:lnTo>
                <a:lnTo>
                  <a:pt x="167" y="27"/>
                </a:lnTo>
                <a:lnTo>
                  <a:pt x="169" y="31"/>
                </a:lnTo>
                <a:lnTo>
                  <a:pt x="172" y="36"/>
                </a:lnTo>
                <a:lnTo>
                  <a:pt x="174" y="41"/>
                </a:lnTo>
                <a:lnTo>
                  <a:pt x="180" y="31"/>
                </a:lnTo>
                <a:lnTo>
                  <a:pt x="189" y="22"/>
                </a:lnTo>
                <a:lnTo>
                  <a:pt x="196" y="16"/>
                </a:lnTo>
                <a:lnTo>
                  <a:pt x="205" y="10"/>
                </a:lnTo>
                <a:lnTo>
                  <a:pt x="215" y="5"/>
                </a:lnTo>
                <a:lnTo>
                  <a:pt x="225" y="2"/>
                </a:lnTo>
                <a:lnTo>
                  <a:pt x="235" y="0"/>
                </a:lnTo>
                <a:lnTo>
                  <a:pt x="246" y="0"/>
                </a:lnTo>
                <a:lnTo>
                  <a:pt x="255" y="0"/>
                </a:lnTo>
                <a:lnTo>
                  <a:pt x="262" y="1"/>
                </a:lnTo>
                <a:lnTo>
                  <a:pt x="270" y="2"/>
                </a:lnTo>
                <a:lnTo>
                  <a:pt x="277" y="5"/>
                </a:lnTo>
                <a:lnTo>
                  <a:pt x="284" y="7"/>
                </a:lnTo>
                <a:lnTo>
                  <a:pt x="290" y="10"/>
                </a:lnTo>
                <a:lnTo>
                  <a:pt x="295" y="15"/>
                </a:lnTo>
                <a:lnTo>
                  <a:pt x="300" y="18"/>
                </a:lnTo>
                <a:lnTo>
                  <a:pt x="305" y="23"/>
                </a:lnTo>
                <a:lnTo>
                  <a:pt x="308" y="30"/>
                </a:lnTo>
                <a:lnTo>
                  <a:pt x="311" y="36"/>
                </a:lnTo>
                <a:lnTo>
                  <a:pt x="315" y="43"/>
                </a:lnTo>
                <a:lnTo>
                  <a:pt x="316" y="51"/>
                </a:lnTo>
                <a:lnTo>
                  <a:pt x="317" y="59"/>
                </a:lnTo>
                <a:lnTo>
                  <a:pt x="318" y="68"/>
                </a:lnTo>
                <a:lnTo>
                  <a:pt x="318" y="78"/>
                </a:lnTo>
                <a:lnTo>
                  <a:pt x="318" y="240"/>
                </a:lnTo>
                <a:lnTo>
                  <a:pt x="280" y="240"/>
                </a:lnTo>
                <a:lnTo>
                  <a:pt x="280" y="92"/>
                </a:lnTo>
                <a:lnTo>
                  <a:pt x="279" y="85"/>
                </a:lnTo>
                <a:lnTo>
                  <a:pt x="279" y="80"/>
                </a:lnTo>
                <a:lnTo>
                  <a:pt x="279" y="76"/>
                </a:lnTo>
                <a:lnTo>
                  <a:pt x="279" y="71"/>
                </a:lnTo>
                <a:lnTo>
                  <a:pt x="277" y="67"/>
                </a:lnTo>
                <a:lnTo>
                  <a:pt x="277" y="63"/>
                </a:lnTo>
                <a:lnTo>
                  <a:pt x="276" y="61"/>
                </a:lnTo>
                <a:lnTo>
                  <a:pt x="275" y="57"/>
                </a:lnTo>
                <a:lnTo>
                  <a:pt x="275" y="54"/>
                </a:lnTo>
                <a:lnTo>
                  <a:pt x="274" y="52"/>
                </a:lnTo>
                <a:lnTo>
                  <a:pt x="271" y="49"/>
                </a:lnTo>
                <a:lnTo>
                  <a:pt x="270" y="48"/>
                </a:lnTo>
                <a:lnTo>
                  <a:pt x="267" y="46"/>
                </a:lnTo>
                <a:lnTo>
                  <a:pt x="266" y="43"/>
                </a:lnTo>
                <a:lnTo>
                  <a:pt x="264" y="42"/>
                </a:lnTo>
                <a:lnTo>
                  <a:pt x="261" y="41"/>
                </a:lnTo>
                <a:lnTo>
                  <a:pt x="259" y="38"/>
                </a:lnTo>
                <a:lnTo>
                  <a:pt x="256" y="37"/>
                </a:lnTo>
                <a:lnTo>
                  <a:pt x="254" y="37"/>
                </a:lnTo>
                <a:lnTo>
                  <a:pt x="250" y="36"/>
                </a:lnTo>
                <a:lnTo>
                  <a:pt x="247" y="34"/>
                </a:lnTo>
                <a:lnTo>
                  <a:pt x="244" y="34"/>
                </a:lnTo>
                <a:lnTo>
                  <a:pt x="241" y="34"/>
                </a:lnTo>
                <a:lnTo>
                  <a:pt x="237" y="33"/>
                </a:lnTo>
                <a:lnTo>
                  <a:pt x="231" y="34"/>
                </a:lnTo>
                <a:lnTo>
                  <a:pt x="225" y="34"/>
                </a:lnTo>
                <a:lnTo>
                  <a:pt x="220" y="36"/>
                </a:lnTo>
                <a:lnTo>
                  <a:pt x="215" y="38"/>
                </a:lnTo>
                <a:lnTo>
                  <a:pt x="210" y="41"/>
                </a:lnTo>
                <a:lnTo>
                  <a:pt x="205" y="43"/>
                </a:lnTo>
                <a:lnTo>
                  <a:pt x="200" y="47"/>
                </a:lnTo>
                <a:lnTo>
                  <a:pt x="196" y="51"/>
                </a:lnTo>
                <a:lnTo>
                  <a:pt x="193" y="54"/>
                </a:lnTo>
                <a:lnTo>
                  <a:pt x="189" y="59"/>
                </a:lnTo>
                <a:lnTo>
                  <a:pt x="186" y="66"/>
                </a:lnTo>
                <a:lnTo>
                  <a:pt x="184" y="72"/>
                </a:lnTo>
                <a:lnTo>
                  <a:pt x="181" y="79"/>
                </a:lnTo>
                <a:lnTo>
                  <a:pt x="180" y="87"/>
                </a:lnTo>
                <a:lnTo>
                  <a:pt x="180" y="94"/>
                </a:lnTo>
                <a:lnTo>
                  <a:pt x="180" y="103"/>
                </a:lnTo>
                <a:lnTo>
                  <a:pt x="180" y="240"/>
                </a:lnTo>
                <a:lnTo>
                  <a:pt x="140" y="240"/>
                </a:lnTo>
                <a:lnTo>
                  <a:pt x="140" y="87"/>
                </a:lnTo>
                <a:lnTo>
                  <a:pt x="139" y="80"/>
                </a:lnTo>
                <a:lnTo>
                  <a:pt x="139" y="74"/>
                </a:lnTo>
                <a:lnTo>
                  <a:pt x="138" y="69"/>
                </a:lnTo>
                <a:lnTo>
                  <a:pt x="138" y="64"/>
                </a:lnTo>
                <a:lnTo>
                  <a:pt x="135" y="59"/>
                </a:lnTo>
                <a:lnTo>
                  <a:pt x="134" y="54"/>
                </a:lnTo>
                <a:lnTo>
                  <a:pt x="133" y="51"/>
                </a:lnTo>
                <a:lnTo>
                  <a:pt x="130" y="47"/>
                </a:lnTo>
                <a:lnTo>
                  <a:pt x="128" y="44"/>
                </a:lnTo>
                <a:lnTo>
                  <a:pt x="124" y="41"/>
                </a:lnTo>
                <a:lnTo>
                  <a:pt x="120" y="39"/>
                </a:lnTo>
                <a:lnTo>
                  <a:pt x="117" y="37"/>
                </a:lnTo>
                <a:lnTo>
                  <a:pt x="113" y="36"/>
                </a:lnTo>
                <a:lnTo>
                  <a:pt x="108" y="34"/>
                </a:lnTo>
                <a:lnTo>
                  <a:pt x="103" y="34"/>
                </a:lnTo>
                <a:lnTo>
                  <a:pt x="98" y="33"/>
                </a:lnTo>
                <a:lnTo>
                  <a:pt x="94" y="34"/>
                </a:lnTo>
                <a:lnTo>
                  <a:pt x="89" y="34"/>
                </a:lnTo>
                <a:lnTo>
                  <a:pt x="86" y="34"/>
                </a:lnTo>
                <a:lnTo>
                  <a:pt x="82" y="36"/>
                </a:lnTo>
                <a:lnTo>
                  <a:pt x="78" y="37"/>
                </a:lnTo>
                <a:lnTo>
                  <a:pt x="74" y="38"/>
                </a:lnTo>
                <a:lnTo>
                  <a:pt x="71" y="41"/>
                </a:lnTo>
                <a:lnTo>
                  <a:pt x="67" y="43"/>
                </a:lnTo>
                <a:lnTo>
                  <a:pt x="63" y="46"/>
                </a:lnTo>
                <a:lnTo>
                  <a:pt x="61" y="48"/>
                </a:lnTo>
                <a:lnTo>
                  <a:pt x="57" y="51"/>
                </a:lnTo>
                <a:lnTo>
                  <a:pt x="54" y="53"/>
                </a:lnTo>
                <a:lnTo>
                  <a:pt x="52" y="57"/>
                </a:lnTo>
                <a:lnTo>
                  <a:pt x="49" y="61"/>
                </a:lnTo>
                <a:lnTo>
                  <a:pt x="48" y="64"/>
                </a:lnTo>
                <a:lnTo>
                  <a:pt x="46" y="68"/>
                </a:lnTo>
                <a:lnTo>
                  <a:pt x="45" y="73"/>
                </a:lnTo>
                <a:lnTo>
                  <a:pt x="43" y="78"/>
                </a:lnTo>
                <a:lnTo>
                  <a:pt x="42" y="83"/>
                </a:lnTo>
                <a:lnTo>
                  <a:pt x="42" y="89"/>
                </a:lnTo>
                <a:lnTo>
                  <a:pt x="41" y="95"/>
                </a:lnTo>
                <a:lnTo>
                  <a:pt x="41" y="103"/>
                </a:lnTo>
                <a:lnTo>
                  <a:pt x="40" y="110"/>
                </a:lnTo>
                <a:lnTo>
                  <a:pt x="40" y="118"/>
                </a:lnTo>
                <a:lnTo>
                  <a:pt x="40" y="240"/>
                </a:lnTo>
                <a:lnTo>
                  <a:pt x="0" y="240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8" name="Google Shape;1328;p78"/>
          <p:cNvSpPr/>
          <p:nvPr/>
        </p:nvSpPr>
        <p:spPr>
          <a:xfrm>
            <a:off x="3242370" y="1310878"/>
            <a:ext cx="35719" cy="58936"/>
          </a:xfrm>
          <a:custGeom>
            <a:avLst/>
            <a:gdLst/>
            <a:ahLst/>
            <a:cxnLst/>
            <a:rect l="l" t="t" r="r" b="b"/>
            <a:pathLst>
              <a:path w="204" h="329" extrusionOk="0">
                <a:moveTo>
                  <a:pt x="0" y="329"/>
                </a:moveTo>
                <a:lnTo>
                  <a:pt x="0" y="5"/>
                </a:lnTo>
                <a:lnTo>
                  <a:pt x="36" y="5"/>
                </a:lnTo>
                <a:lnTo>
                  <a:pt x="36" y="36"/>
                </a:lnTo>
                <a:lnTo>
                  <a:pt x="40" y="31"/>
                </a:lnTo>
                <a:lnTo>
                  <a:pt x="43" y="27"/>
                </a:lnTo>
                <a:lnTo>
                  <a:pt x="46" y="23"/>
                </a:lnTo>
                <a:lnTo>
                  <a:pt x="50" y="20"/>
                </a:lnTo>
                <a:lnTo>
                  <a:pt x="54" y="16"/>
                </a:lnTo>
                <a:lnTo>
                  <a:pt x="57" y="13"/>
                </a:lnTo>
                <a:lnTo>
                  <a:pt x="61" y="11"/>
                </a:lnTo>
                <a:lnTo>
                  <a:pt x="65" y="8"/>
                </a:lnTo>
                <a:lnTo>
                  <a:pt x="70" y="6"/>
                </a:lnTo>
                <a:lnTo>
                  <a:pt x="74" y="5"/>
                </a:lnTo>
                <a:lnTo>
                  <a:pt x="79" y="3"/>
                </a:lnTo>
                <a:lnTo>
                  <a:pt x="84" y="1"/>
                </a:lnTo>
                <a:lnTo>
                  <a:pt x="89" y="1"/>
                </a:lnTo>
                <a:lnTo>
                  <a:pt x="94" y="0"/>
                </a:lnTo>
                <a:lnTo>
                  <a:pt x="99" y="0"/>
                </a:lnTo>
                <a:lnTo>
                  <a:pt x="105" y="0"/>
                </a:lnTo>
                <a:lnTo>
                  <a:pt x="112" y="0"/>
                </a:lnTo>
                <a:lnTo>
                  <a:pt x="120" y="0"/>
                </a:lnTo>
                <a:lnTo>
                  <a:pt x="126" y="1"/>
                </a:lnTo>
                <a:lnTo>
                  <a:pt x="133" y="3"/>
                </a:lnTo>
                <a:lnTo>
                  <a:pt x="140" y="6"/>
                </a:lnTo>
                <a:lnTo>
                  <a:pt x="146" y="8"/>
                </a:lnTo>
                <a:lnTo>
                  <a:pt x="152" y="11"/>
                </a:lnTo>
                <a:lnTo>
                  <a:pt x="158" y="15"/>
                </a:lnTo>
                <a:lnTo>
                  <a:pt x="163" y="18"/>
                </a:lnTo>
                <a:lnTo>
                  <a:pt x="168" y="23"/>
                </a:lnTo>
                <a:lnTo>
                  <a:pt x="173" y="28"/>
                </a:lnTo>
                <a:lnTo>
                  <a:pt x="178" y="33"/>
                </a:lnTo>
                <a:lnTo>
                  <a:pt x="182" y="39"/>
                </a:lnTo>
                <a:lnTo>
                  <a:pt x="186" y="46"/>
                </a:lnTo>
                <a:lnTo>
                  <a:pt x="189" y="52"/>
                </a:lnTo>
                <a:lnTo>
                  <a:pt x="193" y="58"/>
                </a:lnTo>
                <a:lnTo>
                  <a:pt x="196" y="66"/>
                </a:lnTo>
                <a:lnTo>
                  <a:pt x="198" y="73"/>
                </a:lnTo>
                <a:lnTo>
                  <a:pt x="199" y="80"/>
                </a:lnTo>
                <a:lnTo>
                  <a:pt x="202" y="88"/>
                </a:lnTo>
                <a:lnTo>
                  <a:pt x="203" y="95"/>
                </a:lnTo>
                <a:lnTo>
                  <a:pt x="203" y="104"/>
                </a:lnTo>
                <a:lnTo>
                  <a:pt x="204" y="112"/>
                </a:lnTo>
                <a:lnTo>
                  <a:pt x="204" y="120"/>
                </a:lnTo>
                <a:lnTo>
                  <a:pt x="204" y="129"/>
                </a:lnTo>
                <a:lnTo>
                  <a:pt x="203" y="138"/>
                </a:lnTo>
                <a:lnTo>
                  <a:pt x="203" y="146"/>
                </a:lnTo>
                <a:lnTo>
                  <a:pt x="201" y="155"/>
                </a:lnTo>
                <a:lnTo>
                  <a:pt x="199" y="163"/>
                </a:lnTo>
                <a:lnTo>
                  <a:pt x="197" y="170"/>
                </a:lnTo>
                <a:lnTo>
                  <a:pt x="194" y="177"/>
                </a:lnTo>
                <a:lnTo>
                  <a:pt x="192" y="185"/>
                </a:lnTo>
                <a:lnTo>
                  <a:pt x="188" y="192"/>
                </a:lnTo>
                <a:lnTo>
                  <a:pt x="184" y="199"/>
                </a:lnTo>
                <a:lnTo>
                  <a:pt x="179" y="205"/>
                </a:lnTo>
                <a:lnTo>
                  <a:pt x="176" y="211"/>
                </a:lnTo>
                <a:lnTo>
                  <a:pt x="171" y="216"/>
                </a:lnTo>
                <a:lnTo>
                  <a:pt x="166" y="221"/>
                </a:lnTo>
                <a:lnTo>
                  <a:pt x="160" y="226"/>
                </a:lnTo>
                <a:lnTo>
                  <a:pt x="153" y="230"/>
                </a:lnTo>
                <a:lnTo>
                  <a:pt x="147" y="233"/>
                </a:lnTo>
                <a:lnTo>
                  <a:pt x="141" y="236"/>
                </a:lnTo>
                <a:lnTo>
                  <a:pt x="135" y="238"/>
                </a:lnTo>
                <a:lnTo>
                  <a:pt x="128" y="241"/>
                </a:lnTo>
                <a:lnTo>
                  <a:pt x="122" y="243"/>
                </a:lnTo>
                <a:lnTo>
                  <a:pt x="115" y="245"/>
                </a:lnTo>
                <a:lnTo>
                  <a:pt x="108" y="245"/>
                </a:lnTo>
                <a:lnTo>
                  <a:pt x="102" y="245"/>
                </a:lnTo>
                <a:lnTo>
                  <a:pt x="97" y="245"/>
                </a:lnTo>
                <a:lnTo>
                  <a:pt x="92" y="245"/>
                </a:lnTo>
                <a:lnTo>
                  <a:pt x="87" y="243"/>
                </a:lnTo>
                <a:lnTo>
                  <a:pt x="82" y="243"/>
                </a:lnTo>
                <a:lnTo>
                  <a:pt x="79" y="242"/>
                </a:lnTo>
                <a:lnTo>
                  <a:pt x="74" y="240"/>
                </a:lnTo>
                <a:lnTo>
                  <a:pt x="70" y="238"/>
                </a:lnTo>
                <a:lnTo>
                  <a:pt x="66" y="237"/>
                </a:lnTo>
                <a:lnTo>
                  <a:pt x="62" y="235"/>
                </a:lnTo>
                <a:lnTo>
                  <a:pt x="59" y="232"/>
                </a:lnTo>
                <a:lnTo>
                  <a:pt x="55" y="230"/>
                </a:lnTo>
                <a:lnTo>
                  <a:pt x="51" y="227"/>
                </a:lnTo>
                <a:lnTo>
                  <a:pt x="49" y="225"/>
                </a:lnTo>
                <a:lnTo>
                  <a:pt x="45" y="221"/>
                </a:lnTo>
                <a:lnTo>
                  <a:pt x="43" y="218"/>
                </a:lnTo>
                <a:lnTo>
                  <a:pt x="40" y="215"/>
                </a:lnTo>
                <a:lnTo>
                  <a:pt x="40" y="329"/>
                </a:lnTo>
                <a:lnTo>
                  <a:pt x="0" y="329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9" name="Google Shape;1329;p78"/>
          <p:cNvSpPr/>
          <p:nvPr/>
        </p:nvSpPr>
        <p:spPr>
          <a:xfrm>
            <a:off x="3248620" y="1316236"/>
            <a:ext cx="22325" cy="32147"/>
          </a:xfrm>
          <a:custGeom>
            <a:avLst/>
            <a:gdLst/>
            <a:ahLst/>
            <a:cxnLst/>
            <a:rect l="l" t="t" r="r" b="b"/>
            <a:pathLst>
              <a:path w="127" h="181" extrusionOk="0">
                <a:moveTo>
                  <a:pt x="0" y="93"/>
                </a:moveTo>
                <a:lnTo>
                  <a:pt x="0" y="103"/>
                </a:lnTo>
                <a:lnTo>
                  <a:pt x="2" y="114"/>
                </a:lnTo>
                <a:lnTo>
                  <a:pt x="3" y="123"/>
                </a:lnTo>
                <a:lnTo>
                  <a:pt x="5" y="132"/>
                </a:lnTo>
                <a:lnTo>
                  <a:pt x="8" y="140"/>
                </a:lnTo>
                <a:lnTo>
                  <a:pt x="10" y="148"/>
                </a:lnTo>
                <a:lnTo>
                  <a:pt x="14" y="154"/>
                </a:lnTo>
                <a:lnTo>
                  <a:pt x="19" y="160"/>
                </a:lnTo>
                <a:lnTo>
                  <a:pt x="23" y="165"/>
                </a:lnTo>
                <a:lnTo>
                  <a:pt x="28" y="169"/>
                </a:lnTo>
                <a:lnTo>
                  <a:pt x="34" y="173"/>
                </a:lnTo>
                <a:lnTo>
                  <a:pt x="39" y="176"/>
                </a:lnTo>
                <a:lnTo>
                  <a:pt x="45" y="179"/>
                </a:lnTo>
                <a:lnTo>
                  <a:pt x="50" y="180"/>
                </a:lnTo>
                <a:lnTo>
                  <a:pt x="56" y="181"/>
                </a:lnTo>
                <a:lnTo>
                  <a:pt x="63" y="181"/>
                </a:lnTo>
                <a:lnTo>
                  <a:pt x="70" y="181"/>
                </a:lnTo>
                <a:lnTo>
                  <a:pt x="76" y="180"/>
                </a:lnTo>
                <a:lnTo>
                  <a:pt x="82" y="177"/>
                </a:lnTo>
                <a:lnTo>
                  <a:pt x="87" y="175"/>
                </a:lnTo>
                <a:lnTo>
                  <a:pt x="94" y="173"/>
                </a:lnTo>
                <a:lnTo>
                  <a:pt x="99" y="169"/>
                </a:lnTo>
                <a:lnTo>
                  <a:pt x="104" y="164"/>
                </a:lnTo>
                <a:lnTo>
                  <a:pt x="109" y="159"/>
                </a:lnTo>
                <a:lnTo>
                  <a:pt x="114" y="153"/>
                </a:lnTo>
                <a:lnTo>
                  <a:pt x="117" y="146"/>
                </a:lnTo>
                <a:lnTo>
                  <a:pt x="120" y="139"/>
                </a:lnTo>
                <a:lnTo>
                  <a:pt x="122" y="130"/>
                </a:lnTo>
                <a:lnTo>
                  <a:pt x="125" y="122"/>
                </a:lnTo>
                <a:lnTo>
                  <a:pt x="126" y="112"/>
                </a:lnTo>
                <a:lnTo>
                  <a:pt x="127" y="100"/>
                </a:lnTo>
                <a:lnTo>
                  <a:pt x="127" y="89"/>
                </a:lnTo>
                <a:lnTo>
                  <a:pt x="127" y="78"/>
                </a:lnTo>
                <a:lnTo>
                  <a:pt x="126" y="68"/>
                </a:lnTo>
                <a:lnTo>
                  <a:pt x="125" y="58"/>
                </a:lnTo>
                <a:lnTo>
                  <a:pt x="124" y="49"/>
                </a:lnTo>
                <a:lnTo>
                  <a:pt x="120" y="42"/>
                </a:lnTo>
                <a:lnTo>
                  <a:pt x="117" y="35"/>
                </a:lnTo>
                <a:lnTo>
                  <a:pt x="114" y="28"/>
                </a:lnTo>
                <a:lnTo>
                  <a:pt x="109" y="22"/>
                </a:lnTo>
                <a:lnTo>
                  <a:pt x="105" y="17"/>
                </a:lnTo>
                <a:lnTo>
                  <a:pt x="100" y="12"/>
                </a:lnTo>
                <a:lnTo>
                  <a:pt x="94" y="8"/>
                </a:lnTo>
                <a:lnTo>
                  <a:pt x="89" y="5"/>
                </a:lnTo>
                <a:lnTo>
                  <a:pt x="84" y="2"/>
                </a:lnTo>
                <a:lnTo>
                  <a:pt x="77" y="1"/>
                </a:lnTo>
                <a:lnTo>
                  <a:pt x="71" y="0"/>
                </a:lnTo>
                <a:lnTo>
                  <a:pt x="65" y="0"/>
                </a:lnTo>
                <a:lnTo>
                  <a:pt x="59" y="0"/>
                </a:lnTo>
                <a:lnTo>
                  <a:pt x="53" y="1"/>
                </a:lnTo>
                <a:lnTo>
                  <a:pt x="46" y="2"/>
                </a:lnTo>
                <a:lnTo>
                  <a:pt x="41" y="6"/>
                </a:lnTo>
                <a:lnTo>
                  <a:pt x="35" y="8"/>
                </a:lnTo>
                <a:lnTo>
                  <a:pt x="30" y="13"/>
                </a:lnTo>
                <a:lnTo>
                  <a:pt x="25" y="17"/>
                </a:lnTo>
                <a:lnTo>
                  <a:pt x="20" y="23"/>
                </a:lnTo>
                <a:lnTo>
                  <a:pt x="15" y="30"/>
                </a:lnTo>
                <a:lnTo>
                  <a:pt x="11" y="37"/>
                </a:lnTo>
                <a:lnTo>
                  <a:pt x="8" y="45"/>
                </a:lnTo>
                <a:lnTo>
                  <a:pt x="5" y="52"/>
                </a:lnTo>
                <a:lnTo>
                  <a:pt x="3" y="62"/>
                </a:lnTo>
                <a:lnTo>
                  <a:pt x="2" y="71"/>
                </a:lnTo>
                <a:lnTo>
                  <a:pt x="0" y="82"/>
                </a:lnTo>
                <a:lnTo>
                  <a:pt x="0" y="93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0" name="Google Shape;1330;p78"/>
          <p:cNvSpPr/>
          <p:nvPr/>
        </p:nvSpPr>
        <p:spPr>
          <a:xfrm>
            <a:off x="3284339" y="1310878"/>
            <a:ext cx="39291" cy="43756"/>
          </a:xfrm>
          <a:custGeom>
            <a:avLst/>
            <a:gdLst/>
            <a:ahLst/>
            <a:cxnLst/>
            <a:rect l="l" t="t" r="r" b="b"/>
            <a:pathLst>
              <a:path w="220" h="245" extrusionOk="0">
                <a:moveTo>
                  <a:pt x="0" y="121"/>
                </a:moveTo>
                <a:lnTo>
                  <a:pt x="0" y="107"/>
                </a:lnTo>
                <a:lnTo>
                  <a:pt x="1" y="92"/>
                </a:lnTo>
                <a:lnTo>
                  <a:pt x="5" y="78"/>
                </a:lnTo>
                <a:lnTo>
                  <a:pt x="9" y="66"/>
                </a:lnTo>
                <a:lnTo>
                  <a:pt x="14" y="53"/>
                </a:lnTo>
                <a:lnTo>
                  <a:pt x="20" y="43"/>
                </a:lnTo>
                <a:lnTo>
                  <a:pt x="27" y="33"/>
                </a:lnTo>
                <a:lnTo>
                  <a:pt x="36" y="26"/>
                </a:lnTo>
                <a:lnTo>
                  <a:pt x="44" y="20"/>
                </a:lnTo>
                <a:lnTo>
                  <a:pt x="52" y="15"/>
                </a:lnTo>
                <a:lnTo>
                  <a:pt x="61" y="10"/>
                </a:lnTo>
                <a:lnTo>
                  <a:pt x="70" y="6"/>
                </a:lnTo>
                <a:lnTo>
                  <a:pt x="80" y="3"/>
                </a:lnTo>
                <a:lnTo>
                  <a:pt x="88" y="1"/>
                </a:lnTo>
                <a:lnTo>
                  <a:pt x="100" y="0"/>
                </a:lnTo>
                <a:lnTo>
                  <a:pt x="110" y="0"/>
                </a:lnTo>
                <a:lnTo>
                  <a:pt x="122" y="0"/>
                </a:lnTo>
                <a:lnTo>
                  <a:pt x="133" y="1"/>
                </a:lnTo>
                <a:lnTo>
                  <a:pt x="144" y="3"/>
                </a:lnTo>
                <a:lnTo>
                  <a:pt x="154" y="7"/>
                </a:lnTo>
                <a:lnTo>
                  <a:pt x="164" y="12"/>
                </a:lnTo>
                <a:lnTo>
                  <a:pt x="173" y="17"/>
                </a:lnTo>
                <a:lnTo>
                  <a:pt x="182" y="23"/>
                </a:lnTo>
                <a:lnTo>
                  <a:pt x="189" y="31"/>
                </a:lnTo>
                <a:lnTo>
                  <a:pt x="197" y="39"/>
                </a:lnTo>
                <a:lnTo>
                  <a:pt x="203" y="48"/>
                </a:lnTo>
                <a:lnTo>
                  <a:pt x="208" y="58"/>
                </a:lnTo>
                <a:lnTo>
                  <a:pt x="213" y="69"/>
                </a:lnTo>
                <a:lnTo>
                  <a:pt x="215" y="80"/>
                </a:lnTo>
                <a:lnTo>
                  <a:pt x="218" y="93"/>
                </a:lnTo>
                <a:lnTo>
                  <a:pt x="219" y="105"/>
                </a:lnTo>
                <a:lnTo>
                  <a:pt x="220" y="119"/>
                </a:lnTo>
                <a:lnTo>
                  <a:pt x="220" y="130"/>
                </a:lnTo>
                <a:lnTo>
                  <a:pt x="219" y="140"/>
                </a:lnTo>
                <a:lnTo>
                  <a:pt x="218" y="150"/>
                </a:lnTo>
                <a:lnTo>
                  <a:pt x="217" y="159"/>
                </a:lnTo>
                <a:lnTo>
                  <a:pt x="215" y="167"/>
                </a:lnTo>
                <a:lnTo>
                  <a:pt x="213" y="176"/>
                </a:lnTo>
                <a:lnTo>
                  <a:pt x="209" y="184"/>
                </a:lnTo>
                <a:lnTo>
                  <a:pt x="207" y="190"/>
                </a:lnTo>
                <a:lnTo>
                  <a:pt x="203" y="196"/>
                </a:lnTo>
                <a:lnTo>
                  <a:pt x="199" y="202"/>
                </a:lnTo>
                <a:lnTo>
                  <a:pt x="194" y="208"/>
                </a:lnTo>
                <a:lnTo>
                  <a:pt x="189" y="213"/>
                </a:lnTo>
                <a:lnTo>
                  <a:pt x="184" y="218"/>
                </a:lnTo>
                <a:lnTo>
                  <a:pt x="179" y="222"/>
                </a:lnTo>
                <a:lnTo>
                  <a:pt x="173" y="227"/>
                </a:lnTo>
                <a:lnTo>
                  <a:pt x="167" y="231"/>
                </a:lnTo>
                <a:lnTo>
                  <a:pt x="161" y="233"/>
                </a:lnTo>
                <a:lnTo>
                  <a:pt x="153" y="237"/>
                </a:lnTo>
                <a:lnTo>
                  <a:pt x="147" y="240"/>
                </a:lnTo>
                <a:lnTo>
                  <a:pt x="139" y="241"/>
                </a:lnTo>
                <a:lnTo>
                  <a:pt x="132" y="243"/>
                </a:lnTo>
                <a:lnTo>
                  <a:pt x="124" y="245"/>
                </a:lnTo>
                <a:lnTo>
                  <a:pt x="117" y="245"/>
                </a:lnTo>
                <a:lnTo>
                  <a:pt x="110" y="245"/>
                </a:lnTo>
                <a:lnTo>
                  <a:pt x="98" y="245"/>
                </a:lnTo>
                <a:lnTo>
                  <a:pt x="86" y="243"/>
                </a:lnTo>
                <a:lnTo>
                  <a:pt x="76" y="241"/>
                </a:lnTo>
                <a:lnTo>
                  <a:pt x="65" y="237"/>
                </a:lnTo>
                <a:lnTo>
                  <a:pt x="56" y="232"/>
                </a:lnTo>
                <a:lnTo>
                  <a:pt x="46" y="227"/>
                </a:lnTo>
                <a:lnTo>
                  <a:pt x="39" y="221"/>
                </a:lnTo>
                <a:lnTo>
                  <a:pt x="30" y="213"/>
                </a:lnTo>
                <a:lnTo>
                  <a:pt x="22" y="205"/>
                </a:lnTo>
                <a:lnTo>
                  <a:pt x="16" y="196"/>
                </a:lnTo>
                <a:lnTo>
                  <a:pt x="11" y="186"/>
                </a:lnTo>
                <a:lnTo>
                  <a:pt x="7" y="175"/>
                </a:lnTo>
                <a:lnTo>
                  <a:pt x="4" y="163"/>
                </a:lnTo>
                <a:lnTo>
                  <a:pt x="1" y="150"/>
                </a:lnTo>
                <a:lnTo>
                  <a:pt x="0" y="136"/>
                </a:lnTo>
                <a:lnTo>
                  <a:pt x="0" y="121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1" name="Google Shape;1331;p78"/>
          <p:cNvSpPr/>
          <p:nvPr/>
        </p:nvSpPr>
        <p:spPr>
          <a:xfrm>
            <a:off x="3291483" y="1316236"/>
            <a:ext cx="25003" cy="32147"/>
          </a:xfrm>
          <a:custGeom>
            <a:avLst/>
            <a:gdLst/>
            <a:ahLst/>
            <a:cxnLst/>
            <a:rect l="l" t="t" r="r" b="b"/>
            <a:pathLst>
              <a:path w="138" h="180" extrusionOk="0">
                <a:moveTo>
                  <a:pt x="0" y="89"/>
                </a:moveTo>
                <a:lnTo>
                  <a:pt x="0" y="101"/>
                </a:lnTo>
                <a:lnTo>
                  <a:pt x="1" y="112"/>
                </a:lnTo>
                <a:lnTo>
                  <a:pt x="3" y="121"/>
                </a:lnTo>
                <a:lnTo>
                  <a:pt x="5" y="129"/>
                </a:lnTo>
                <a:lnTo>
                  <a:pt x="8" y="138"/>
                </a:lnTo>
                <a:lnTo>
                  <a:pt x="11" y="145"/>
                </a:lnTo>
                <a:lnTo>
                  <a:pt x="15" y="152"/>
                </a:lnTo>
                <a:lnTo>
                  <a:pt x="19" y="158"/>
                </a:lnTo>
                <a:lnTo>
                  <a:pt x="25" y="163"/>
                </a:lnTo>
                <a:lnTo>
                  <a:pt x="30" y="168"/>
                </a:lnTo>
                <a:lnTo>
                  <a:pt x="35" y="172"/>
                </a:lnTo>
                <a:lnTo>
                  <a:pt x="41" y="174"/>
                </a:lnTo>
                <a:lnTo>
                  <a:pt x="47" y="176"/>
                </a:lnTo>
                <a:lnTo>
                  <a:pt x="55" y="179"/>
                </a:lnTo>
                <a:lnTo>
                  <a:pt x="61" y="180"/>
                </a:lnTo>
                <a:lnTo>
                  <a:pt x="69" y="180"/>
                </a:lnTo>
                <a:lnTo>
                  <a:pt x="76" y="180"/>
                </a:lnTo>
                <a:lnTo>
                  <a:pt x="83" y="179"/>
                </a:lnTo>
                <a:lnTo>
                  <a:pt x="90" y="176"/>
                </a:lnTo>
                <a:lnTo>
                  <a:pt x="96" y="174"/>
                </a:lnTo>
                <a:lnTo>
                  <a:pt x="102" y="172"/>
                </a:lnTo>
                <a:lnTo>
                  <a:pt x="108" y="168"/>
                </a:lnTo>
                <a:lnTo>
                  <a:pt x="113" y="163"/>
                </a:lnTo>
                <a:lnTo>
                  <a:pt x="118" y="158"/>
                </a:lnTo>
                <a:lnTo>
                  <a:pt x="123" y="152"/>
                </a:lnTo>
                <a:lnTo>
                  <a:pt x="127" y="145"/>
                </a:lnTo>
                <a:lnTo>
                  <a:pt x="131" y="138"/>
                </a:lnTo>
                <a:lnTo>
                  <a:pt x="133" y="129"/>
                </a:lnTo>
                <a:lnTo>
                  <a:pt x="136" y="121"/>
                </a:lnTo>
                <a:lnTo>
                  <a:pt x="137" y="111"/>
                </a:lnTo>
                <a:lnTo>
                  <a:pt x="138" y="99"/>
                </a:lnTo>
                <a:lnTo>
                  <a:pt x="138" y="88"/>
                </a:lnTo>
                <a:lnTo>
                  <a:pt x="138" y="78"/>
                </a:lnTo>
                <a:lnTo>
                  <a:pt x="137" y="68"/>
                </a:lnTo>
                <a:lnTo>
                  <a:pt x="136" y="60"/>
                </a:lnTo>
                <a:lnTo>
                  <a:pt x="133" y="51"/>
                </a:lnTo>
                <a:lnTo>
                  <a:pt x="131" y="42"/>
                </a:lnTo>
                <a:lnTo>
                  <a:pt x="127" y="35"/>
                </a:lnTo>
                <a:lnTo>
                  <a:pt x="123" y="29"/>
                </a:lnTo>
                <a:lnTo>
                  <a:pt x="118" y="22"/>
                </a:lnTo>
                <a:lnTo>
                  <a:pt x="113" y="17"/>
                </a:lnTo>
                <a:lnTo>
                  <a:pt x="107" y="12"/>
                </a:lnTo>
                <a:lnTo>
                  <a:pt x="102" y="9"/>
                </a:lnTo>
                <a:lnTo>
                  <a:pt x="96" y="6"/>
                </a:lnTo>
                <a:lnTo>
                  <a:pt x="90" y="4"/>
                </a:lnTo>
                <a:lnTo>
                  <a:pt x="83" y="1"/>
                </a:lnTo>
                <a:lnTo>
                  <a:pt x="76" y="1"/>
                </a:lnTo>
                <a:lnTo>
                  <a:pt x="69" y="0"/>
                </a:lnTo>
                <a:lnTo>
                  <a:pt x="61" y="1"/>
                </a:lnTo>
                <a:lnTo>
                  <a:pt x="55" y="1"/>
                </a:lnTo>
                <a:lnTo>
                  <a:pt x="47" y="4"/>
                </a:lnTo>
                <a:lnTo>
                  <a:pt x="41" y="6"/>
                </a:lnTo>
                <a:lnTo>
                  <a:pt x="35" y="9"/>
                </a:lnTo>
                <a:lnTo>
                  <a:pt x="30" y="12"/>
                </a:lnTo>
                <a:lnTo>
                  <a:pt x="25" y="17"/>
                </a:lnTo>
                <a:lnTo>
                  <a:pt x="19" y="22"/>
                </a:lnTo>
                <a:lnTo>
                  <a:pt x="15" y="29"/>
                </a:lnTo>
                <a:lnTo>
                  <a:pt x="11" y="35"/>
                </a:lnTo>
                <a:lnTo>
                  <a:pt x="8" y="42"/>
                </a:lnTo>
                <a:lnTo>
                  <a:pt x="5" y="51"/>
                </a:lnTo>
                <a:lnTo>
                  <a:pt x="3" y="60"/>
                </a:lnTo>
                <a:lnTo>
                  <a:pt x="1" y="68"/>
                </a:lnTo>
                <a:lnTo>
                  <a:pt x="0" y="80"/>
                </a:lnTo>
                <a:lnTo>
                  <a:pt x="0" y="89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2" name="Google Shape;1332;p78"/>
          <p:cNvSpPr/>
          <p:nvPr/>
        </p:nvSpPr>
        <p:spPr>
          <a:xfrm>
            <a:off x="3331666" y="1310878"/>
            <a:ext cx="34826" cy="42863"/>
          </a:xfrm>
          <a:custGeom>
            <a:avLst/>
            <a:gdLst/>
            <a:ahLst/>
            <a:cxnLst/>
            <a:rect l="l" t="t" r="r" b="b"/>
            <a:pathLst>
              <a:path w="192" h="240" extrusionOk="0">
                <a:moveTo>
                  <a:pt x="0" y="240"/>
                </a:moveTo>
                <a:lnTo>
                  <a:pt x="0" y="5"/>
                </a:lnTo>
                <a:lnTo>
                  <a:pt x="37" y="5"/>
                </a:lnTo>
                <a:lnTo>
                  <a:pt x="37" y="38"/>
                </a:lnTo>
                <a:lnTo>
                  <a:pt x="44" y="30"/>
                </a:lnTo>
                <a:lnTo>
                  <a:pt x="51" y="21"/>
                </a:lnTo>
                <a:lnTo>
                  <a:pt x="59" y="15"/>
                </a:lnTo>
                <a:lnTo>
                  <a:pt x="69" y="8"/>
                </a:lnTo>
                <a:lnTo>
                  <a:pt x="78" y="5"/>
                </a:lnTo>
                <a:lnTo>
                  <a:pt x="89" y="2"/>
                </a:lnTo>
                <a:lnTo>
                  <a:pt x="100" y="0"/>
                </a:lnTo>
                <a:lnTo>
                  <a:pt x="111" y="0"/>
                </a:lnTo>
                <a:lnTo>
                  <a:pt x="117" y="0"/>
                </a:lnTo>
                <a:lnTo>
                  <a:pt x="122" y="0"/>
                </a:lnTo>
                <a:lnTo>
                  <a:pt x="127" y="1"/>
                </a:lnTo>
                <a:lnTo>
                  <a:pt x="132" y="1"/>
                </a:lnTo>
                <a:lnTo>
                  <a:pt x="137" y="2"/>
                </a:lnTo>
                <a:lnTo>
                  <a:pt x="141" y="3"/>
                </a:lnTo>
                <a:lnTo>
                  <a:pt x="146" y="5"/>
                </a:lnTo>
                <a:lnTo>
                  <a:pt x="151" y="7"/>
                </a:lnTo>
                <a:lnTo>
                  <a:pt x="155" y="8"/>
                </a:lnTo>
                <a:lnTo>
                  <a:pt x="159" y="11"/>
                </a:lnTo>
                <a:lnTo>
                  <a:pt x="162" y="13"/>
                </a:lnTo>
                <a:lnTo>
                  <a:pt x="166" y="16"/>
                </a:lnTo>
                <a:lnTo>
                  <a:pt x="170" y="18"/>
                </a:lnTo>
                <a:lnTo>
                  <a:pt x="172" y="21"/>
                </a:lnTo>
                <a:lnTo>
                  <a:pt x="175" y="25"/>
                </a:lnTo>
                <a:lnTo>
                  <a:pt x="177" y="27"/>
                </a:lnTo>
                <a:lnTo>
                  <a:pt x="180" y="31"/>
                </a:lnTo>
                <a:lnTo>
                  <a:pt x="181" y="33"/>
                </a:lnTo>
                <a:lnTo>
                  <a:pt x="183" y="37"/>
                </a:lnTo>
                <a:lnTo>
                  <a:pt x="185" y="41"/>
                </a:lnTo>
                <a:lnTo>
                  <a:pt x="186" y="44"/>
                </a:lnTo>
                <a:lnTo>
                  <a:pt x="187" y="48"/>
                </a:lnTo>
                <a:lnTo>
                  <a:pt x="188" y="52"/>
                </a:lnTo>
                <a:lnTo>
                  <a:pt x="190" y="57"/>
                </a:lnTo>
                <a:lnTo>
                  <a:pt x="191" y="59"/>
                </a:lnTo>
                <a:lnTo>
                  <a:pt x="191" y="63"/>
                </a:lnTo>
                <a:lnTo>
                  <a:pt x="191" y="67"/>
                </a:lnTo>
                <a:lnTo>
                  <a:pt x="192" y="72"/>
                </a:lnTo>
                <a:lnTo>
                  <a:pt x="192" y="77"/>
                </a:lnTo>
                <a:lnTo>
                  <a:pt x="192" y="83"/>
                </a:lnTo>
                <a:lnTo>
                  <a:pt x="192" y="88"/>
                </a:lnTo>
                <a:lnTo>
                  <a:pt x="192" y="95"/>
                </a:lnTo>
                <a:lnTo>
                  <a:pt x="192" y="240"/>
                </a:lnTo>
                <a:lnTo>
                  <a:pt x="152" y="240"/>
                </a:lnTo>
                <a:lnTo>
                  <a:pt x="152" y="97"/>
                </a:lnTo>
                <a:lnTo>
                  <a:pt x="152" y="90"/>
                </a:lnTo>
                <a:lnTo>
                  <a:pt x="152" y="85"/>
                </a:lnTo>
                <a:lnTo>
                  <a:pt x="151" y="80"/>
                </a:lnTo>
                <a:lnTo>
                  <a:pt x="151" y="76"/>
                </a:lnTo>
                <a:lnTo>
                  <a:pt x="150" y="71"/>
                </a:lnTo>
                <a:lnTo>
                  <a:pt x="150" y="67"/>
                </a:lnTo>
                <a:lnTo>
                  <a:pt x="149" y="63"/>
                </a:lnTo>
                <a:lnTo>
                  <a:pt x="147" y="61"/>
                </a:lnTo>
                <a:lnTo>
                  <a:pt x="146" y="57"/>
                </a:lnTo>
                <a:lnTo>
                  <a:pt x="145" y="54"/>
                </a:lnTo>
                <a:lnTo>
                  <a:pt x="144" y="52"/>
                </a:lnTo>
                <a:lnTo>
                  <a:pt x="141" y="49"/>
                </a:lnTo>
                <a:lnTo>
                  <a:pt x="139" y="47"/>
                </a:lnTo>
                <a:lnTo>
                  <a:pt x="136" y="44"/>
                </a:lnTo>
                <a:lnTo>
                  <a:pt x="134" y="43"/>
                </a:lnTo>
                <a:lnTo>
                  <a:pt x="131" y="41"/>
                </a:lnTo>
                <a:lnTo>
                  <a:pt x="127" y="39"/>
                </a:lnTo>
                <a:lnTo>
                  <a:pt x="125" y="38"/>
                </a:lnTo>
                <a:lnTo>
                  <a:pt x="121" y="37"/>
                </a:lnTo>
                <a:lnTo>
                  <a:pt x="119" y="36"/>
                </a:lnTo>
                <a:lnTo>
                  <a:pt x="115" y="34"/>
                </a:lnTo>
                <a:lnTo>
                  <a:pt x="111" y="34"/>
                </a:lnTo>
                <a:lnTo>
                  <a:pt x="107" y="34"/>
                </a:lnTo>
                <a:lnTo>
                  <a:pt x="104" y="33"/>
                </a:lnTo>
                <a:lnTo>
                  <a:pt x="98" y="34"/>
                </a:lnTo>
                <a:lnTo>
                  <a:pt x="91" y="34"/>
                </a:lnTo>
                <a:lnTo>
                  <a:pt x="85" y="36"/>
                </a:lnTo>
                <a:lnTo>
                  <a:pt x="80" y="38"/>
                </a:lnTo>
                <a:lnTo>
                  <a:pt x="74" y="41"/>
                </a:lnTo>
                <a:lnTo>
                  <a:pt x="69" y="43"/>
                </a:lnTo>
                <a:lnTo>
                  <a:pt x="64" y="46"/>
                </a:lnTo>
                <a:lnTo>
                  <a:pt x="59" y="49"/>
                </a:lnTo>
                <a:lnTo>
                  <a:pt x="55" y="54"/>
                </a:lnTo>
                <a:lnTo>
                  <a:pt x="51" y="59"/>
                </a:lnTo>
                <a:lnTo>
                  <a:pt x="48" y="67"/>
                </a:lnTo>
                <a:lnTo>
                  <a:pt x="45" y="73"/>
                </a:lnTo>
                <a:lnTo>
                  <a:pt x="43" y="82"/>
                </a:lnTo>
                <a:lnTo>
                  <a:pt x="41" y="90"/>
                </a:lnTo>
                <a:lnTo>
                  <a:pt x="41" y="100"/>
                </a:lnTo>
                <a:lnTo>
                  <a:pt x="40" y="112"/>
                </a:lnTo>
                <a:lnTo>
                  <a:pt x="40" y="240"/>
                </a:lnTo>
                <a:lnTo>
                  <a:pt x="0" y="240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3" name="Google Shape;1333;p78"/>
          <p:cNvSpPr/>
          <p:nvPr/>
        </p:nvSpPr>
        <p:spPr>
          <a:xfrm>
            <a:off x="3374529" y="1310878"/>
            <a:ext cx="39291" cy="43756"/>
          </a:xfrm>
          <a:custGeom>
            <a:avLst/>
            <a:gdLst/>
            <a:ahLst/>
            <a:cxnLst/>
            <a:rect l="l" t="t" r="r" b="b"/>
            <a:pathLst>
              <a:path w="218" h="245" extrusionOk="0">
                <a:moveTo>
                  <a:pt x="175" y="164"/>
                </a:moveTo>
                <a:lnTo>
                  <a:pt x="217" y="169"/>
                </a:lnTo>
                <a:lnTo>
                  <a:pt x="213" y="177"/>
                </a:lnTo>
                <a:lnTo>
                  <a:pt x="211" y="186"/>
                </a:lnTo>
                <a:lnTo>
                  <a:pt x="207" y="194"/>
                </a:lnTo>
                <a:lnTo>
                  <a:pt x="202" y="201"/>
                </a:lnTo>
                <a:lnTo>
                  <a:pt x="198" y="207"/>
                </a:lnTo>
                <a:lnTo>
                  <a:pt x="192" y="213"/>
                </a:lnTo>
                <a:lnTo>
                  <a:pt x="187" y="220"/>
                </a:lnTo>
                <a:lnTo>
                  <a:pt x="181" y="225"/>
                </a:lnTo>
                <a:lnTo>
                  <a:pt x="173" y="230"/>
                </a:lnTo>
                <a:lnTo>
                  <a:pt x="166" y="233"/>
                </a:lnTo>
                <a:lnTo>
                  <a:pt x="159" y="237"/>
                </a:lnTo>
                <a:lnTo>
                  <a:pt x="150" y="240"/>
                </a:lnTo>
                <a:lnTo>
                  <a:pt x="141" y="242"/>
                </a:lnTo>
                <a:lnTo>
                  <a:pt x="132" y="243"/>
                </a:lnTo>
                <a:lnTo>
                  <a:pt x="122" y="245"/>
                </a:lnTo>
                <a:lnTo>
                  <a:pt x="112" y="245"/>
                </a:lnTo>
                <a:lnTo>
                  <a:pt x="100" y="245"/>
                </a:lnTo>
                <a:lnTo>
                  <a:pt x="89" y="243"/>
                </a:lnTo>
                <a:lnTo>
                  <a:pt x="78" y="241"/>
                </a:lnTo>
                <a:lnTo>
                  <a:pt x="66" y="237"/>
                </a:lnTo>
                <a:lnTo>
                  <a:pt x="56" y="232"/>
                </a:lnTo>
                <a:lnTo>
                  <a:pt x="48" y="227"/>
                </a:lnTo>
                <a:lnTo>
                  <a:pt x="39" y="221"/>
                </a:lnTo>
                <a:lnTo>
                  <a:pt x="32" y="213"/>
                </a:lnTo>
                <a:lnTo>
                  <a:pt x="24" y="205"/>
                </a:lnTo>
                <a:lnTo>
                  <a:pt x="18" y="196"/>
                </a:lnTo>
                <a:lnTo>
                  <a:pt x="13" y="186"/>
                </a:lnTo>
                <a:lnTo>
                  <a:pt x="8" y="175"/>
                </a:lnTo>
                <a:lnTo>
                  <a:pt x="5" y="164"/>
                </a:lnTo>
                <a:lnTo>
                  <a:pt x="3" y="151"/>
                </a:lnTo>
                <a:lnTo>
                  <a:pt x="2" y="138"/>
                </a:lnTo>
                <a:lnTo>
                  <a:pt x="0" y="124"/>
                </a:lnTo>
                <a:lnTo>
                  <a:pt x="2" y="110"/>
                </a:lnTo>
                <a:lnTo>
                  <a:pt x="3" y="97"/>
                </a:lnTo>
                <a:lnTo>
                  <a:pt x="5" y="83"/>
                </a:lnTo>
                <a:lnTo>
                  <a:pt x="9" y="72"/>
                </a:lnTo>
                <a:lnTo>
                  <a:pt x="13" y="61"/>
                </a:lnTo>
                <a:lnTo>
                  <a:pt x="18" y="51"/>
                </a:lnTo>
                <a:lnTo>
                  <a:pt x="24" y="41"/>
                </a:lnTo>
                <a:lnTo>
                  <a:pt x="32" y="32"/>
                </a:lnTo>
                <a:lnTo>
                  <a:pt x="39" y="25"/>
                </a:lnTo>
                <a:lnTo>
                  <a:pt x="48" y="18"/>
                </a:lnTo>
                <a:lnTo>
                  <a:pt x="56" y="12"/>
                </a:lnTo>
                <a:lnTo>
                  <a:pt x="66" y="7"/>
                </a:lnTo>
                <a:lnTo>
                  <a:pt x="76" y="3"/>
                </a:lnTo>
                <a:lnTo>
                  <a:pt x="88" y="1"/>
                </a:lnTo>
                <a:lnTo>
                  <a:pt x="99" y="0"/>
                </a:lnTo>
                <a:lnTo>
                  <a:pt x="111" y="0"/>
                </a:lnTo>
                <a:lnTo>
                  <a:pt x="122" y="0"/>
                </a:lnTo>
                <a:lnTo>
                  <a:pt x="134" y="1"/>
                </a:lnTo>
                <a:lnTo>
                  <a:pt x="144" y="3"/>
                </a:lnTo>
                <a:lnTo>
                  <a:pt x="154" y="7"/>
                </a:lnTo>
                <a:lnTo>
                  <a:pt x="164" y="12"/>
                </a:lnTo>
                <a:lnTo>
                  <a:pt x="172" y="17"/>
                </a:lnTo>
                <a:lnTo>
                  <a:pt x="180" y="23"/>
                </a:lnTo>
                <a:lnTo>
                  <a:pt x="188" y="31"/>
                </a:lnTo>
                <a:lnTo>
                  <a:pt x="195" y="39"/>
                </a:lnTo>
                <a:lnTo>
                  <a:pt x="201" y="49"/>
                </a:lnTo>
                <a:lnTo>
                  <a:pt x="206" y="59"/>
                </a:lnTo>
                <a:lnTo>
                  <a:pt x="211" y="71"/>
                </a:lnTo>
                <a:lnTo>
                  <a:pt x="213" y="82"/>
                </a:lnTo>
                <a:lnTo>
                  <a:pt x="216" y="94"/>
                </a:lnTo>
                <a:lnTo>
                  <a:pt x="217" y="108"/>
                </a:lnTo>
                <a:lnTo>
                  <a:pt x="218" y="121"/>
                </a:lnTo>
                <a:lnTo>
                  <a:pt x="218" y="123"/>
                </a:lnTo>
                <a:lnTo>
                  <a:pt x="218" y="124"/>
                </a:lnTo>
                <a:lnTo>
                  <a:pt x="218" y="125"/>
                </a:lnTo>
                <a:lnTo>
                  <a:pt x="218" y="126"/>
                </a:lnTo>
                <a:lnTo>
                  <a:pt x="218" y="128"/>
                </a:lnTo>
                <a:lnTo>
                  <a:pt x="218" y="129"/>
                </a:lnTo>
                <a:lnTo>
                  <a:pt x="218" y="130"/>
                </a:lnTo>
                <a:lnTo>
                  <a:pt x="217" y="133"/>
                </a:lnTo>
                <a:lnTo>
                  <a:pt x="42" y="133"/>
                </a:lnTo>
                <a:lnTo>
                  <a:pt x="43" y="141"/>
                </a:lnTo>
                <a:lnTo>
                  <a:pt x="44" y="150"/>
                </a:lnTo>
                <a:lnTo>
                  <a:pt x="47" y="159"/>
                </a:lnTo>
                <a:lnTo>
                  <a:pt x="49" y="166"/>
                </a:lnTo>
                <a:lnTo>
                  <a:pt x="51" y="174"/>
                </a:lnTo>
                <a:lnTo>
                  <a:pt x="55" y="180"/>
                </a:lnTo>
                <a:lnTo>
                  <a:pt x="59" y="186"/>
                </a:lnTo>
                <a:lnTo>
                  <a:pt x="64" y="191"/>
                </a:lnTo>
                <a:lnTo>
                  <a:pt x="69" y="196"/>
                </a:lnTo>
                <a:lnTo>
                  <a:pt x="75" y="201"/>
                </a:lnTo>
                <a:lnTo>
                  <a:pt x="80" y="205"/>
                </a:lnTo>
                <a:lnTo>
                  <a:pt x="86" y="207"/>
                </a:lnTo>
                <a:lnTo>
                  <a:pt x="93" y="210"/>
                </a:lnTo>
                <a:lnTo>
                  <a:pt x="99" y="211"/>
                </a:lnTo>
                <a:lnTo>
                  <a:pt x="106" y="212"/>
                </a:lnTo>
                <a:lnTo>
                  <a:pt x="114" y="212"/>
                </a:lnTo>
                <a:lnTo>
                  <a:pt x="119" y="212"/>
                </a:lnTo>
                <a:lnTo>
                  <a:pt x="124" y="211"/>
                </a:lnTo>
                <a:lnTo>
                  <a:pt x="129" y="211"/>
                </a:lnTo>
                <a:lnTo>
                  <a:pt x="134" y="210"/>
                </a:lnTo>
                <a:lnTo>
                  <a:pt x="139" y="207"/>
                </a:lnTo>
                <a:lnTo>
                  <a:pt x="142" y="206"/>
                </a:lnTo>
                <a:lnTo>
                  <a:pt x="146" y="204"/>
                </a:lnTo>
                <a:lnTo>
                  <a:pt x="151" y="201"/>
                </a:lnTo>
                <a:lnTo>
                  <a:pt x="155" y="197"/>
                </a:lnTo>
                <a:lnTo>
                  <a:pt x="159" y="194"/>
                </a:lnTo>
                <a:lnTo>
                  <a:pt x="161" y="190"/>
                </a:lnTo>
                <a:lnTo>
                  <a:pt x="165" y="186"/>
                </a:lnTo>
                <a:lnTo>
                  <a:pt x="167" y="181"/>
                </a:lnTo>
                <a:lnTo>
                  <a:pt x="170" y="176"/>
                </a:lnTo>
                <a:lnTo>
                  <a:pt x="173" y="170"/>
                </a:lnTo>
                <a:lnTo>
                  <a:pt x="175" y="164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4" name="Google Shape;1334;p78"/>
          <p:cNvSpPr/>
          <p:nvPr/>
        </p:nvSpPr>
        <p:spPr>
          <a:xfrm>
            <a:off x="3382566" y="1316236"/>
            <a:ext cx="23217" cy="12502"/>
          </a:xfrm>
          <a:custGeom>
            <a:avLst/>
            <a:gdLst/>
            <a:ahLst/>
            <a:cxnLst/>
            <a:rect l="l" t="t" r="r" b="b"/>
            <a:pathLst>
              <a:path w="132" h="67" extrusionOk="0">
                <a:moveTo>
                  <a:pt x="0" y="67"/>
                </a:moveTo>
                <a:lnTo>
                  <a:pt x="132" y="67"/>
                </a:lnTo>
                <a:lnTo>
                  <a:pt x="131" y="61"/>
                </a:lnTo>
                <a:lnTo>
                  <a:pt x="129" y="53"/>
                </a:lnTo>
                <a:lnTo>
                  <a:pt x="128" y="47"/>
                </a:lnTo>
                <a:lnTo>
                  <a:pt x="127" y="41"/>
                </a:lnTo>
                <a:lnTo>
                  <a:pt x="125" y="36"/>
                </a:lnTo>
                <a:lnTo>
                  <a:pt x="122" y="31"/>
                </a:lnTo>
                <a:lnTo>
                  <a:pt x="120" y="27"/>
                </a:lnTo>
                <a:lnTo>
                  <a:pt x="117" y="24"/>
                </a:lnTo>
                <a:lnTo>
                  <a:pt x="112" y="17"/>
                </a:lnTo>
                <a:lnTo>
                  <a:pt x="106" y="12"/>
                </a:lnTo>
                <a:lnTo>
                  <a:pt x="101" y="9"/>
                </a:lnTo>
                <a:lnTo>
                  <a:pt x="95" y="6"/>
                </a:lnTo>
                <a:lnTo>
                  <a:pt x="88" y="4"/>
                </a:lnTo>
                <a:lnTo>
                  <a:pt x="82" y="1"/>
                </a:lnTo>
                <a:lnTo>
                  <a:pt x="75" y="0"/>
                </a:lnTo>
                <a:lnTo>
                  <a:pt x="67" y="0"/>
                </a:lnTo>
                <a:lnTo>
                  <a:pt x="61" y="0"/>
                </a:lnTo>
                <a:lnTo>
                  <a:pt x="54" y="1"/>
                </a:lnTo>
                <a:lnTo>
                  <a:pt x="47" y="2"/>
                </a:lnTo>
                <a:lnTo>
                  <a:pt x="42" y="5"/>
                </a:lnTo>
                <a:lnTo>
                  <a:pt x="36" y="7"/>
                </a:lnTo>
                <a:lnTo>
                  <a:pt x="31" y="10"/>
                </a:lnTo>
                <a:lnTo>
                  <a:pt x="26" y="14"/>
                </a:lnTo>
                <a:lnTo>
                  <a:pt x="21" y="19"/>
                </a:lnTo>
                <a:lnTo>
                  <a:pt x="16" y="24"/>
                </a:lnTo>
                <a:lnTo>
                  <a:pt x="12" y="29"/>
                </a:lnTo>
                <a:lnTo>
                  <a:pt x="9" y="34"/>
                </a:lnTo>
                <a:lnTo>
                  <a:pt x="6" y="40"/>
                </a:lnTo>
                <a:lnTo>
                  <a:pt x="4" y="46"/>
                </a:lnTo>
                <a:lnTo>
                  <a:pt x="3" y="53"/>
                </a:lnTo>
                <a:lnTo>
                  <a:pt x="1" y="60"/>
                </a:lnTo>
                <a:lnTo>
                  <a:pt x="0" y="67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5" name="Google Shape;1335;p78"/>
          <p:cNvSpPr/>
          <p:nvPr/>
        </p:nvSpPr>
        <p:spPr>
          <a:xfrm>
            <a:off x="3422750" y="1310878"/>
            <a:ext cx="33933" cy="42863"/>
          </a:xfrm>
          <a:custGeom>
            <a:avLst/>
            <a:gdLst/>
            <a:ahLst/>
            <a:cxnLst/>
            <a:rect l="l" t="t" r="r" b="b"/>
            <a:pathLst>
              <a:path w="190" h="240" extrusionOk="0">
                <a:moveTo>
                  <a:pt x="0" y="240"/>
                </a:moveTo>
                <a:lnTo>
                  <a:pt x="0" y="5"/>
                </a:lnTo>
                <a:lnTo>
                  <a:pt x="36" y="5"/>
                </a:lnTo>
                <a:lnTo>
                  <a:pt x="36" y="38"/>
                </a:lnTo>
                <a:lnTo>
                  <a:pt x="42" y="30"/>
                </a:lnTo>
                <a:lnTo>
                  <a:pt x="50" y="21"/>
                </a:lnTo>
                <a:lnTo>
                  <a:pt x="58" y="15"/>
                </a:lnTo>
                <a:lnTo>
                  <a:pt x="67" y="8"/>
                </a:lnTo>
                <a:lnTo>
                  <a:pt x="77" y="5"/>
                </a:lnTo>
                <a:lnTo>
                  <a:pt x="87" y="2"/>
                </a:lnTo>
                <a:lnTo>
                  <a:pt x="98" y="0"/>
                </a:lnTo>
                <a:lnTo>
                  <a:pt x="111" y="0"/>
                </a:lnTo>
                <a:lnTo>
                  <a:pt x="116" y="0"/>
                </a:lnTo>
                <a:lnTo>
                  <a:pt x="121" y="0"/>
                </a:lnTo>
                <a:lnTo>
                  <a:pt x="126" y="1"/>
                </a:lnTo>
                <a:lnTo>
                  <a:pt x="131" y="1"/>
                </a:lnTo>
                <a:lnTo>
                  <a:pt x="136" y="2"/>
                </a:lnTo>
                <a:lnTo>
                  <a:pt x="141" y="3"/>
                </a:lnTo>
                <a:lnTo>
                  <a:pt x="146" y="5"/>
                </a:lnTo>
                <a:lnTo>
                  <a:pt x="149" y="7"/>
                </a:lnTo>
                <a:lnTo>
                  <a:pt x="154" y="8"/>
                </a:lnTo>
                <a:lnTo>
                  <a:pt x="158" y="11"/>
                </a:lnTo>
                <a:lnTo>
                  <a:pt x="162" y="13"/>
                </a:lnTo>
                <a:lnTo>
                  <a:pt x="165" y="16"/>
                </a:lnTo>
                <a:lnTo>
                  <a:pt x="168" y="18"/>
                </a:lnTo>
                <a:lnTo>
                  <a:pt x="172" y="21"/>
                </a:lnTo>
                <a:lnTo>
                  <a:pt x="174" y="25"/>
                </a:lnTo>
                <a:lnTo>
                  <a:pt x="177" y="27"/>
                </a:lnTo>
                <a:lnTo>
                  <a:pt x="178" y="31"/>
                </a:lnTo>
                <a:lnTo>
                  <a:pt x="180" y="33"/>
                </a:lnTo>
                <a:lnTo>
                  <a:pt x="182" y="37"/>
                </a:lnTo>
                <a:lnTo>
                  <a:pt x="184" y="41"/>
                </a:lnTo>
                <a:lnTo>
                  <a:pt x="185" y="44"/>
                </a:lnTo>
                <a:lnTo>
                  <a:pt x="187" y="48"/>
                </a:lnTo>
                <a:lnTo>
                  <a:pt x="188" y="52"/>
                </a:lnTo>
                <a:lnTo>
                  <a:pt x="189" y="57"/>
                </a:lnTo>
                <a:lnTo>
                  <a:pt x="189" y="59"/>
                </a:lnTo>
                <a:lnTo>
                  <a:pt x="189" y="63"/>
                </a:lnTo>
                <a:lnTo>
                  <a:pt x="190" y="67"/>
                </a:lnTo>
                <a:lnTo>
                  <a:pt x="190" y="72"/>
                </a:lnTo>
                <a:lnTo>
                  <a:pt x="190" y="77"/>
                </a:lnTo>
                <a:lnTo>
                  <a:pt x="190" y="83"/>
                </a:lnTo>
                <a:lnTo>
                  <a:pt x="190" y="88"/>
                </a:lnTo>
                <a:lnTo>
                  <a:pt x="190" y="95"/>
                </a:lnTo>
                <a:lnTo>
                  <a:pt x="190" y="240"/>
                </a:lnTo>
                <a:lnTo>
                  <a:pt x="151" y="240"/>
                </a:lnTo>
                <a:lnTo>
                  <a:pt x="151" y="97"/>
                </a:lnTo>
                <a:lnTo>
                  <a:pt x="151" y="90"/>
                </a:lnTo>
                <a:lnTo>
                  <a:pt x="151" y="85"/>
                </a:lnTo>
                <a:lnTo>
                  <a:pt x="151" y="80"/>
                </a:lnTo>
                <a:lnTo>
                  <a:pt x="149" y="76"/>
                </a:lnTo>
                <a:lnTo>
                  <a:pt x="149" y="71"/>
                </a:lnTo>
                <a:lnTo>
                  <a:pt x="148" y="67"/>
                </a:lnTo>
                <a:lnTo>
                  <a:pt x="147" y="63"/>
                </a:lnTo>
                <a:lnTo>
                  <a:pt x="147" y="61"/>
                </a:lnTo>
                <a:lnTo>
                  <a:pt x="146" y="57"/>
                </a:lnTo>
                <a:lnTo>
                  <a:pt x="143" y="54"/>
                </a:lnTo>
                <a:lnTo>
                  <a:pt x="142" y="52"/>
                </a:lnTo>
                <a:lnTo>
                  <a:pt x="139" y="49"/>
                </a:lnTo>
                <a:lnTo>
                  <a:pt x="138" y="47"/>
                </a:lnTo>
                <a:lnTo>
                  <a:pt x="136" y="44"/>
                </a:lnTo>
                <a:lnTo>
                  <a:pt x="133" y="43"/>
                </a:lnTo>
                <a:lnTo>
                  <a:pt x="129" y="41"/>
                </a:lnTo>
                <a:lnTo>
                  <a:pt x="127" y="39"/>
                </a:lnTo>
                <a:lnTo>
                  <a:pt x="123" y="38"/>
                </a:lnTo>
                <a:lnTo>
                  <a:pt x="121" y="37"/>
                </a:lnTo>
                <a:lnTo>
                  <a:pt x="117" y="36"/>
                </a:lnTo>
                <a:lnTo>
                  <a:pt x="113" y="34"/>
                </a:lnTo>
                <a:lnTo>
                  <a:pt x="109" y="34"/>
                </a:lnTo>
                <a:lnTo>
                  <a:pt x="106" y="34"/>
                </a:lnTo>
                <a:lnTo>
                  <a:pt x="102" y="33"/>
                </a:lnTo>
                <a:lnTo>
                  <a:pt x="96" y="34"/>
                </a:lnTo>
                <a:lnTo>
                  <a:pt x="90" y="34"/>
                </a:lnTo>
                <a:lnTo>
                  <a:pt x="83" y="36"/>
                </a:lnTo>
                <a:lnTo>
                  <a:pt x="78" y="38"/>
                </a:lnTo>
                <a:lnTo>
                  <a:pt x="73" y="41"/>
                </a:lnTo>
                <a:lnTo>
                  <a:pt x="67" y="43"/>
                </a:lnTo>
                <a:lnTo>
                  <a:pt x="62" y="46"/>
                </a:lnTo>
                <a:lnTo>
                  <a:pt x="58" y="49"/>
                </a:lnTo>
                <a:lnTo>
                  <a:pt x="53" y="54"/>
                </a:lnTo>
                <a:lnTo>
                  <a:pt x="50" y="59"/>
                </a:lnTo>
                <a:lnTo>
                  <a:pt x="47" y="67"/>
                </a:lnTo>
                <a:lnTo>
                  <a:pt x="45" y="73"/>
                </a:lnTo>
                <a:lnTo>
                  <a:pt x="42" y="82"/>
                </a:lnTo>
                <a:lnTo>
                  <a:pt x="41" y="90"/>
                </a:lnTo>
                <a:lnTo>
                  <a:pt x="40" y="100"/>
                </a:lnTo>
                <a:lnTo>
                  <a:pt x="40" y="112"/>
                </a:lnTo>
                <a:lnTo>
                  <a:pt x="40" y="240"/>
                </a:lnTo>
                <a:lnTo>
                  <a:pt x="0" y="240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78"/>
          <p:cNvSpPr/>
          <p:nvPr/>
        </p:nvSpPr>
        <p:spPr>
          <a:xfrm>
            <a:off x="3463826" y="1296591"/>
            <a:ext cx="20538" cy="57150"/>
          </a:xfrm>
          <a:custGeom>
            <a:avLst/>
            <a:gdLst/>
            <a:ahLst/>
            <a:cxnLst/>
            <a:rect l="l" t="t" r="r" b="b"/>
            <a:pathLst>
              <a:path w="115" h="320" extrusionOk="0">
                <a:moveTo>
                  <a:pt x="109" y="281"/>
                </a:moveTo>
                <a:lnTo>
                  <a:pt x="115" y="317"/>
                </a:lnTo>
                <a:lnTo>
                  <a:pt x="111" y="317"/>
                </a:lnTo>
                <a:lnTo>
                  <a:pt x="106" y="318"/>
                </a:lnTo>
                <a:lnTo>
                  <a:pt x="102" y="318"/>
                </a:lnTo>
                <a:lnTo>
                  <a:pt x="99" y="319"/>
                </a:lnTo>
                <a:lnTo>
                  <a:pt x="95" y="319"/>
                </a:lnTo>
                <a:lnTo>
                  <a:pt x="91" y="319"/>
                </a:lnTo>
                <a:lnTo>
                  <a:pt x="89" y="319"/>
                </a:lnTo>
                <a:lnTo>
                  <a:pt x="85" y="320"/>
                </a:lnTo>
                <a:lnTo>
                  <a:pt x="80" y="319"/>
                </a:lnTo>
                <a:lnTo>
                  <a:pt x="75" y="319"/>
                </a:lnTo>
                <a:lnTo>
                  <a:pt x="70" y="319"/>
                </a:lnTo>
                <a:lnTo>
                  <a:pt x="65" y="318"/>
                </a:lnTo>
                <a:lnTo>
                  <a:pt x="61" y="317"/>
                </a:lnTo>
                <a:lnTo>
                  <a:pt x="57" y="315"/>
                </a:lnTo>
                <a:lnTo>
                  <a:pt x="54" y="314"/>
                </a:lnTo>
                <a:lnTo>
                  <a:pt x="51" y="313"/>
                </a:lnTo>
                <a:lnTo>
                  <a:pt x="48" y="312"/>
                </a:lnTo>
                <a:lnTo>
                  <a:pt x="45" y="309"/>
                </a:lnTo>
                <a:lnTo>
                  <a:pt x="43" y="307"/>
                </a:lnTo>
                <a:lnTo>
                  <a:pt x="41" y="305"/>
                </a:lnTo>
                <a:lnTo>
                  <a:pt x="39" y="303"/>
                </a:lnTo>
                <a:lnTo>
                  <a:pt x="38" y="300"/>
                </a:lnTo>
                <a:lnTo>
                  <a:pt x="35" y="298"/>
                </a:lnTo>
                <a:lnTo>
                  <a:pt x="34" y="294"/>
                </a:lnTo>
                <a:lnTo>
                  <a:pt x="33" y="292"/>
                </a:lnTo>
                <a:lnTo>
                  <a:pt x="33" y="288"/>
                </a:lnTo>
                <a:lnTo>
                  <a:pt x="31" y="283"/>
                </a:lnTo>
                <a:lnTo>
                  <a:pt x="30" y="278"/>
                </a:lnTo>
                <a:lnTo>
                  <a:pt x="30" y="272"/>
                </a:lnTo>
                <a:lnTo>
                  <a:pt x="30" y="264"/>
                </a:lnTo>
                <a:lnTo>
                  <a:pt x="29" y="257"/>
                </a:lnTo>
                <a:lnTo>
                  <a:pt x="29" y="248"/>
                </a:lnTo>
                <a:lnTo>
                  <a:pt x="29" y="113"/>
                </a:lnTo>
                <a:lnTo>
                  <a:pt x="0" y="113"/>
                </a:lnTo>
                <a:lnTo>
                  <a:pt x="0" y="82"/>
                </a:lnTo>
                <a:lnTo>
                  <a:pt x="29" y="82"/>
                </a:lnTo>
                <a:lnTo>
                  <a:pt x="29" y="23"/>
                </a:lnTo>
                <a:lnTo>
                  <a:pt x="69" y="0"/>
                </a:lnTo>
                <a:lnTo>
                  <a:pt x="69" y="82"/>
                </a:lnTo>
                <a:lnTo>
                  <a:pt x="109" y="82"/>
                </a:lnTo>
                <a:lnTo>
                  <a:pt x="109" y="113"/>
                </a:lnTo>
                <a:lnTo>
                  <a:pt x="69" y="113"/>
                </a:lnTo>
                <a:lnTo>
                  <a:pt x="69" y="249"/>
                </a:lnTo>
                <a:lnTo>
                  <a:pt x="69" y="254"/>
                </a:lnTo>
                <a:lnTo>
                  <a:pt x="69" y="258"/>
                </a:lnTo>
                <a:lnTo>
                  <a:pt x="69" y="261"/>
                </a:lnTo>
                <a:lnTo>
                  <a:pt x="70" y="264"/>
                </a:lnTo>
                <a:lnTo>
                  <a:pt x="70" y="267"/>
                </a:lnTo>
                <a:lnTo>
                  <a:pt x="70" y="268"/>
                </a:lnTo>
                <a:lnTo>
                  <a:pt x="70" y="271"/>
                </a:lnTo>
                <a:lnTo>
                  <a:pt x="71" y="272"/>
                </a:lnTo>
                <a:lnTo>
                  <a:pt x="71" y="273"/>
                </a:lnTo>
                <a:lnTo>
                  <a:pt x="72" y="274"/>
                </a:lnTo>
                <a:lnTo>
                  <a:pt x="72" y="276"/>
                </a:lnTo>
                <a:lnTo>
                  <a:pt x="74" y="277"/>
                </a:lnTo>
                <a:lnTo>
                  <a:pt x="75" y="277"/>
                </a:lnTo>
                <a:lnTo>
                  <a:pt x="76" y="278"/>
                </a:lnTo>
                <a:lnTo>
                  <a:pt x="76" y="279"/>
                </a:lnTo>
                <a:lnTo>
                  <a:pt x="77" y="279"/>
                </a:lnTo>
                <a:lnTo>
                  <a:pt x="79" y="281"/>
                </a:lnTo>
                <a:lnTo>
                  <a:pt x="80" y="281"/>
                </a:lnTo>
                <a:lnTo>
                  <a:pt x="82" y="282"/>
                </a:lnTo>
                <a:lnTo>
                  <a:pt x="84" y="282"/>
                </a:lnTo>
                <a:lnTo>
                  <a:pt x="85" y="282"/>
                </a:lnTo>
                <a:lnTo>
                  <a:pt x="87" y="282"/>
                </a:lnTo>
                <a:lnTo>
                  <a:pt x="90" y="283"/>
                </a:lnTo>
                <a:lnTo>
                  <a:pt x="91" y="283"/>
                </a:lnTo>
                <a:lnTo>
                  <a:pt x="94" y="283"/>
                </a:lnTo>
                <a:lnTo>
                  <a:pt x="95" y="283"/>
                </a:lnTo>
                <a:lnTo>
                  <a:pt x="97" y="282"/>
                </a:lnTo>
                <a:lnTo>
                  <a:pt x="100" y="282"/>
                </a:lnTo>
                <a:lnTo>
                  <a:pt x="101" y="282"/>
                </a:lnTo>
                <a:lnTo>
                  <a:pt x="104" y="282"/>
                </a:lnTo>
                <a:lnTo>
                  <a:pt x="106" y="282"/>
                </a:lnTo>
                <a:lnTo>
                  <a:pt x="109" y="281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78"/>
          <p:cNvSpPr/>
          <p:nvPr/>
        </p:nvSpPr>
        <p:spPr>
          <a:xfrm>
            <a:off x="4763095" y="1295698"/>
            <a:ext cx="35719" cy="58043"/>
          </a:xfrm>
          <a:custGeom>
            <a:avLst/>
            <a:gdLst/>
            <a:ahLst/>
            <a:cxnLst/>
            <a:rect l="l" t="t" r="r" b="b"/>
            <a:pathLst>
              <a:path w="203" h="325" extrusionOk="0">
                <a:moveTo>
                  <a:pt x="0" y="325"/>
                </a:moveTo>
                <a:lnTo>
                  <a:pt x="0" y="0"/>
                </a:lnTo>
                <a:lnTo>
                  <a:pt x="42" y="0"/>
                </a:lnTo>
                <a:lnTo>
                  <a:pt x="42" y="286"/>
                </a:lnTo>
                <a:lnTo>
                  <a:pt x="203" y="286"/>
                </a:lnTo>
                <a:lnTo>
                  <a:pt x="203" y="325"/>
                </a:lnTo>
                <a:lnTo>
                  <a:pt x="0" y="3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8" name="Google Shape;1338;p78"/>
          <p:cNvSpPr/>
          <p:nvPr/>
        </p:nvSpPr>
        <p:spPr>
          <a:xfrm>
            <a:off x="4805065" y="1310878"/>
            <a:ext cx="38397" cy="43756"/>
          </a:xfrm>
          <a:custGeom>
            <a:avLst/>
            <a:gdLst/>
            <a:ahLst/>
            <a:cxnLst/>
            <a:rect l="l" t="t" r="r" b="b"/>
            <a:pathLst>
              <a:path w="217" h="245" extrusionOk="0">
                <a:moveTo>
                  <a:pt x="167" y="211"/>
                </a:moveTo>
                <a:lnTo>
                  <a:pt x="162" y="215"/>
                </a:lnTo>
                <a:lnTo>
                  <a:pt x="156" y="220"/>
                </a:lnTo>
                <a:lnTo>
                  <a:pt x="151" y="223"/>
                </a:lnTo>
                <a:lnTo>
                  <a:pt x="146" y="227"/>
                </a:lnTo>
                <a:lnTo>
                  <a:pt x="139" y="230"/>
                </a:lnTo>
                <a:lnTo>
                  <a:pt x="134" y="232"/>
                </a:lnTo>
                <a:lnTo>
                  <a:pt x="130" y="235"/>
                </a:lnTo>
                <a:lnTo>
                  <a:pt x="125" y="237"/>
                </a:lnTo>
                <a:lnTo>
                  <a:pt x="120" y="240"/>
                </a:lnTo>
                <a:lnTo>
                  <a:pt x="113" y="241"/>
                </a:lnTo>
                <a:lnTo>
                  <a:pt x="108" y="242"/>
                </a:lnTo>
                <a:lnTo>
                  <a:pt x="103" y="243"/>
                </a:lnTo>
                <a:lnTo>
                  <a:pt x="97" y="243"/>
                </a:lnTo>
                <a:lnTo>
                  <a:pt x="92" y="245"/>
                </a:lnTo>
                <a:lnTo>
                  <a:pt x="86" y="245"/>
                </a:lnTo>
                <a:lnTo>
                  <a:pt x="80" y="245"/>
                </a:lnTo>
                <a:lnTo>
                  <a:pt x="71" y="245"/>
                </a:lnTo>
                <a:lnTo>
                  <a:pt x="62" y="243"/>
                </a:lnTo>
                <a:lnTo>
                  <a:pt x="54" y="242"/>
                </a:lnTo>
                <a:lnTo>
                  <a:pt x="46" y="240"/>
                </a:lnTo>
                <a:lnTo>
                  <a:pt x="39" y="237"/>
                </a:lnTo>
                <a:lnTo>
                  <a:pt x="32" y="235"/>
                </a:lnTo>
                <a:lnTo>
                  <a:pt x="26" y="231"/>
                </a:lnTo>
                <a:lnTo>
                  <a:pt x="21" y="226"/>
                </a:lnTo>
                <a:lnTo>
                  <a:pt x="16" y="221"/>
                </a:lnTo>
                <a:lnTo>
                  <a:pt x="11" y="216"/>
                </a:lnTo>
                <a:lnTo>
                  <a:pt x="8" y="210"/>
                </a:lnTo>
                <a:lnTo>
                  <a:pt x="5" y="205"/>
                </a:lnTo>
                <a:lnTo>
                  <a:pt x="3" y="199"/>
                </a:lnTo>
                <a:lnTo>
                  <a:pt x="1" y="191"/>
                </a:lnTo>
                <a:lnTo>
                  <a:pt x="0" y="185"/>
                </a:lnTo>
                <a:lnTo>
                  <a:pt x="0" y="177"/>
                </a:lnTo>
                <a:lnTo>
                  <a:pt x="0" y="174"/>
                </a:lnTo>
                <a:lnTo>
                  <a:pt x="0" y="169"/>
                </a:lnTo>
                <a:lnTo>
                  <a:pt x="1" y="165"/>
                </a:lnTo>
                <a:lnTo>
                  <a:pt x="1" y="161"/>
                </a:lnTo>
                <a:lnTo>
                  <a:pt x="3" y="158"/>
                </a:lnTo>
                <a:lnTo>
                  <a:pt x="4" y="154"/>
                </a:lnTo>
                <a:lnTo>
                  <a:pt x="6" y="150"/>
                </a:lnTo>
                <a:lnTo>
                  <a:pt x="8" y="146"/>
                </a:lnTo>
                <a:lnTo>
                  <a:pt x="10" y="143"/>
                </a:lnTo>
                <a:lnTo>
                  <a:pt x="12" y="139"/>
                </a:lnTo>
                <a:lnTo>
                  <a:pt x="14" y="136"/>
                </a:lnTo>
                <a:lnTo>
                  <a:pt x="16" y="133"/>
                </a:lnTo>
                <a:lnTo>
                  <a:pt x="20" y="130"/>
                </a:lnTo>
                <a:lnTo>
                  <a:pt x="22" y="128"/>
                </a:lnTo>
                <a:lnTo>
                  <a:pt x="25" y="125"/>
                </a:lnTo>
                <a:lnTo>
                  <a:pt x="29" y="123"/>
                </a:lnTo>
                <a:lnTo>
                  <a:pt x="31" y="121"/>
                </a:lnTo>
                <a:lnTo>
                  <a:pt x="35" y="119"/>
                </a:lnTo>
                <a:lnTo>
                  <a:pt x="39" y="118"/>
                </a:lnTo>
                <a:lnTo>
                  <a:pt x="42" y="115"/>
                </a:lnTo>
                <a:lnTo>
                  <a:pt x="45" y="114"/>
                </a:lnTo>
                <a:lnTo>
                  <a:pt x="50" y="113"/>
                </a:lnTo>
                <a:lnTo>
                  <a:pt x="54" y="112"/>
                </a:lnTo>
                <a:lnTo>
                  <a:pt x="57" y="110"/>
                </a:lnTo>
                <a:lnTo>
                  <a:pt x="60" y="109"/>
                </a:lnTo>
                <a:lnTo>
                  <a:pt x="64" y="109"/>
                </a:lnTo>
                <a:lnTo>
                  <a:pt x="67" y="108"/>
                </a:lnTo>
                <a:lnTo>
                  <a:pt x="72" y="107"/>
                </a:lnTo>
                <a:lnTo>
                  <a:pt x="76" y="107"/>
                </a:lnTo>
                <a:lnTo>
                  <a:pt x="81" y="105"/>
                </a:lnTo>
                <a:lnTo>
                  <a:pt x="87" y="105"/>
                </a:lnTo>
                <a:lnTo>
                  <a:pt x="92" y="104"/>
                </a:lnTo>
                <a:lnTo>
                  <a:pt x="105" y="103"/>
                </a:lnTo>
                <a:lnTo>
                  <a:pt x="115" y="102"/>
                </a:lnTo>
                <a:lnTo>
                  <a:pt x="125" y="99"/>
                </a:lnTo>
                <a:lnTo>
                  <a:pt x="134" y="98"/>
                </a:lnTo>
                <a:lnTo>
                  <a:pt x="143" y="97"/>
                </a:lnTo>
                <a:lnTo>
                  <a:pt x="151" y="94"/>
                </a:lnTo>
                <a:lnTo>
                  <a:pt x="157" y="93"/>
                </a:lnTo>
                <a:lnTo>
                  <a:pt x="163" y="90"/>
                </a:lnTo>
                <a:lnTo>
                  <a:pt x="163" y="88"/>
                </a:lnTo>
                <a:lnTo>
                  <a:pt x="163" y="87"/>
                </a:lnTo>
                <a:lnTo>
                  <a:pt x="163" y="85"/>
                </a:lnTo>
                <a:lnTo>
                  <a:pt x="164" y="84"/>
                </a:lnTo>
                <a:lnTo>
                  <a:pt x="164" y="83"/>
                </a:lnTo>
                <a:lnTo>
                  <a:pt x="164" y="82"/>
                </a:lnTo>
                <a:lnTo>
                  <a:pt x="164" y="80"/>
                </a:lnTo>
                <a:lnTo>
                  <a:pt x="163" y="74"/>
                </a:lnTo>
                <a:lnTo>
                  <a:pt x="163" y="69"/>
                </a:lnTo>
                <a:lnTo>
                  <a:pt x="162" y="64"/>
                </a:lnTo>
                <a:lnTo>
                  <a:pt x="161" y="59"/>
                </a:lnTo>
                <a:lnTo>
                  <a:pt x="159" y="56"/>
                </a:lnTo>
                <a:lnTo>
                  <a:pt x="157" y="52"/>
                </a:lnTo>
                <a:lnTo>
                  <a:pt x="156" y="48"/>
                </a:lnTo>
                <a:lnTo>
                  <a:pt x="152" y="46"/>
                </a:lnTo>
                <a:lnTo>
                  <a:pt x="148" y="43"/>
                </a:lnTo>
                <a:lnTo>
                  <a:pt x="144" y="39"/>
                </a:lnTo>
                <a:lnTo>
                  <a:pt x="139" y="37"/>
                </a:lnTo>
                <a:lnTo>
                  <a:pt x="133" y="36"/>
                </a:lnTo>
                <a:lnTo>
                  <a:pt x="127" y="34"/>
                </a:lnTo>
                <a:lnTo>
                  <a:pt x="121" y="33"/>
                </a:lnTo>
                <a:lnTo>
                  <a:pt x="115" y="32"/>
                </a:lnTo>
                <a:lnTo>
                  <a:pt x="107" y="32"/>
                </a:lnTo>
                <a:lnTo>
                  <a:pt x="101" y="32"/>
                </a:lnTo>
                <a:lnTo>
                  <a:pt x="93" y="33"/>
                </a:lnTo>
                <a:lnTo>
                  <a:pt x="88" y="33"/>
                </a:lnTo>
                <a:lnTo>
                  <a:pt x="82" y="34"/>
                </a:lnTo>
                <a:lnTo>
                  <a:pt x="77" y="36"/>
                </a:lnTo>
                <a:lnTo>
                  <a:pt x="73" y="38"/>
                </a:lnTo>
                <a:lnTo>
                  <a:pt x="69" y="39"/>
                </a:lnTo>
                <a:lnTo>
                  <a:pt x="66" y="42"/>
                </a:lnTo>
                <a:lnTo>
                  <a:pt x="62" y="44"/>
                </a:lnTo>
                <a:lnTo>
                  <a:pt x="60" y="48"/>
                </a:lnTo>
                <a:lnTo>
                  <a:pt x="56" y="52"/>
                </a:lnTo>
                <a:lnTo>
                  <a:pt x="54" y="56"/>
                </a:lnTo>
                <a:lnTo>
                  <a:pt x="51" y="61"/>
                </a:lnTo>
                <a:lnTo>
                  <a:pt x="50" y="66"/>
                </a:lnTo>
                <a:lnTo>
                  <a:pt x="47" y="71"/>
                </a:lnTo>
                <a:lnTo>
                  <a:pt x="46" y="77"/>
                </a:lnTo>
                <a:lnTo>
                  <a:pt x="6" y="72"/>
                </a:lnTo>
                <a:lnTo>
                  <a:pt x="9" y="66"/>
                </a:lnTo>
                <a:lnTo>
                  <a:pt x="10" y="59"/>
                </a:lnTo>
                <a:lnTo>
                  <a:pt x="11" y="54"/>
                </a:lnTo>
                <a:lnTo>
                  <a:pt x="14" y="49"/>
                </a:lnTo>
                <a:lnTo>
                  <a:pt x="16" y="44"/>
                </a:lnTo>
                <a:lnTo>
                  <a:pt x="19" y="39"/>
                </a:lnTo>
                <a:lnTo>
                  <a:pt x="21" y="36"/>
                </a:lnTo>
                <a:lnTo>
                  <a:pt x="24" y="31"/>
                </a:lnTo>
                <a:lnTo>
                  <a:pt x="27" y="27"/>
                </a:lnTo>
                <a:lnTo>
                  <a:pt x="31" y="25"/>
                </a:lnTo>
                <a:lnTo>
                  <a:pt x="35" y="21"/>
                </a:lnTo>
                <a:lnTo>
                  <a:pt x="39" y="17"/>
                </a:lnTo>
                <a:lnTo>
                  <a:pt x="44" y="15"/>
                </a:lnTo>
                <a:lnTo>
                  <a:pt x="49" y="12"/>
                </a:lnTo>
                <a:lnTo>
                  <a:pt x="54" y="10"/>
                </a:lnTo>
                <a:lnTo>
                  <a:pt x="60" y="7"/>
                </a:lnTo>
                <a:lnTo>
                  <a:pt x="65" y="6"/>
                </a:lnTo>
                <a:lnTo>
                  <a:pt x="71" y="3"/>
                </a:lnTo>
                <a:lnTo>
                  <a:pt x="77" y="2"/>
                </a:lnTo>
                <a:lnTo>
                  <a:pt x="85" y="1"/>
                </a:lnTo>
                <a:lnTo>
                  <a:pt x="91" y="1"/>
                </a:lnTo>
                <a:lnTo>
                  <a:pt x="98" y="0"/>
                </a:lnTo>
                <a:lnTo>
                  <a:pt x="106" y="0"/>
                </a:lnTo>
                <a:lnTo>
                  <a:pt x="113" y="0"/>
                </a:lnTo>
                <a:lnTo>
                  <a:pt x="121" y="0"/>
                </a:lnTo>
                <a:lnTo>
                  <a:pt x="127" y="0"/>
                </a:lnTo>
                <a:lnTo>
                  <a:pt x="133" y="1"/>
                </a:lnTo>
                <a:lnTo>
                  <a:pt x="141" y="1"/>
                </a:lnTo>
                <a:lnTo>
                  <a:pt x="146" y="2"/>
                </a:lnTo>
                <a:lnTo>
                  <a:pt x="152" y="3"/>
                </a:lnTo>
                <a:lnTo>
                  <a:pt x="157" y="5"/>
                </a:lnTo>
                <a:lnTo>
                  <a:pt x="162" y="6"/>
                </a:lnTo>
                <a:lnTo>
                  <a:pt x="167" y="8"/>
                </a:lnTo>
                <a:lnTo>
                  <a:pt x="171" y="10"/>
                </a:lnTo>
                <a:lnTo>
                  <a:pt x="174" y="12"/>
                </a:lnTo>
                <a:lnTo>
                  <a:pt x="178" y="15"/>
                </a:lnTo>
                <a:lnTo>
                  <a:pt x="182" y="17"/>
                </a:lnTo>
                <a:lnTo>
                  <a:pt x="184" y="20"/>
                </a:lnTo>
                <a:lnTo>
                  <a:pt x="187" y="22"/>
                </a:lnTo>
                <a:lnTo>
                  <a:pt x="189" y="25"/>
                </a:lnTo>
                <a:lnTo>
                  <a:pt x="192" y="27"/>
                </a:lnTo>
                <a:lnTo>
                  <a:pt x="194" y="30"/>
                </a:lnTo>
                <a:lnTo>
                  <a:pt x="196" y="33"/>
                </a:lnTo>
                <a:lnTo>
                  <a:pt x="197" y="37"/>
                </a:lnTo>
                <a:lnTo>
                  <a:pt x="198" y="39"/>
                </a:lnTo>
                <a:lnTo>
                  <a:pt x="199" y="43"/>
                </a:lnTo>
                <a:lnTo>
                  <a:pt x="200" y="47"/>
                </a:lnTo>
                <a:lnTo>
                  <a:pt x="202" y="52"/>
                </a:lnTo>
                <a:lnTo>
                  <a:pt x="203" y="54"/>
                </a:lnTo>
                <a:lnTo>
                  <a:pt x="203" y="57"/>
                </a:lnTo>
                <a:lnTo>
                  <a:pt x="203" y="62"/>
                </a:lnTo>
                <a:lnTo>
                  <a:pt x="203" y="66"/>
                </a:lnTo>
                <a:lnTo>
                  <a:pt x="204" y="71"/>
                </a:lnTo>
                <a:lnTo>
                  <a:pt x="204" y="76"/>
                </a:lnTo>
                <a:lnTo>
                  <a:pt x="204" y="82"/>
                </a:lnTo>
                <a:lnTo>
                  <a:pt x="204" y="88"/>
                </a:lnTo>
                <a:lnTo>
                  <a:pt x="204" y="141"/>
                </a:lnTo>
                <a:lnTo>
                  <a:pt x="204" y="154"/>
                </a:lnTo>
                <a:lnTo>
                  <a:pt x="204" y="166"/>
                </a:lnTo>
                <a:lnTo>
                  <a:pt x="204" y="177"/>
                </a:lnTo>
                <a:lnTo>
                  <a:pt x="204" y="186"/>
                </a:lnTo>
                <a:lnTo>
                  <a:pt x="205" y="195"/>
                </a:lnTo>
                <a:lnTo>
                  <a:pt x="205" y="201"/>
                </a:lnTo>
                <a:lnTo>
                  <a:pt x="205" y="207"/>
                </a:lnTo>
                <a:lnTo>
                  <a:pt x="207" y="211"/>
                </a:lnTo>
                <a:lnTo>
                  <a:pt x="207" y="215"/>
                </a:lnTo>
                <a:lnTo>
                  <a:pt x="208" y="218"/>
                </a:lnTo>
                <a:lnTo>
                  <a:pt x="209" y="222"/>
                </a:lnTo>
                <a:lnTo>
                  <a:pt x="210" y="226"/>
                </a:lnTo>
                <a:lnTo>
                  <a:pt x="212" y="230"/>
                </a:lnTo>
                <a:lnTo>
                  <a:pt x="213" y="233"/>
                </a:lnTo>
                <a:lnTo>
                  <a:pt x="214" y="236"/>
                </a:lnTo>
                <a:lnTo>
                  <a:pt x="217" y="240"/>
                </a:lnTo>
                <a:lnTo>
                  <a:pt x="174" y="240"/>
                </a:lnTo>
                <a:lnTo>
                  <a:pt x="173" y="236"/>
                </a:lnTo>
                <a:lnTo>
                  <a:pt x="172" y="233"/>
                </a:lnTo>
                <a:lnTo>
                  <a:pt x="171" y="230"/>
                </a:lnTo>
                <a:lnTo>
                  <a:pt x="169" y="226"/>
                </a:lnTo>
                <a:lnTo>
                  <a:pt x="169" y="222"/>
                </a:lnTo>
                <a:lnTo>
                  <a:pt x="168" y="218"/>
                </a:lnTo>
                <a:lnTo>
                  <a:pt x="167" y="215"/>
                </a:lnTo>
                <a:lnTo>
                  <a:pt x="167" y="211"/>
                </a:lnTo>
                <a:close/>
                <a:moveTo>
                  <a:pt x="163" y="121"/>
                </a:moveTo>
                <a:lnTo>
                  <a:pt x="158" y="124"/>
                </a:lnTo>
                <a:lnTo>
                  <a:pt x="152" y="126"/>
                </a:lnTo>
                <a:lnTo>
                  <a:pt x="144" y="128"/>
                </a:lnTo>
                <a:lnTo>
                  <a:pt x="137" y="130"/>
                </a:lnTo>
                <a:lnTo>
                  <a:pt x="128" y="131"/>
                </a:lnTo>
                <a:lnTo>
                  <a:pt x="118" y="134"/>
                </a:lnTo>
                <a:lnTo>
                  <a:pt x="108" y="135"/>
                </a:lnTo>
                <a:lnTo>
                  <a:pt x="98" y="136"/>
                </a:lnTo>
                <a:lnTo>
                  <a:pt x="92" y="138"/>
                </a:lnTo>
                <a:lnTo>
                  <a:pt x="87" y="139"/>
                </a:lnTo>
                <a:lnTo>
                  <a:pt x="82" y="140"/>
                </a:lnTo>
                <a:lnTo>
                  <a:pt x="77" y="140"/>
                </a:lnTo>
                <a:lnTo>
                  <a:pt x="73" y="141"/>
                </a:lnTo>
                <a:lnTo>
                  <a:pt x="70" y="143"/>
                </a:lnTo>
                <a:lnTo>
                  <a:pt x="66" y="144"/>
                </a:lnTo>
                <a:lnTo>
                  <a:pt x="64" y="145"/>
                </a:lnTo>
                <a:lnTo>
                  <a:pt x="61" y="146"/>
                </a:lnTo>
                <a:lnTo>
                  <a:pt x="59" y="148"/>
                </a:lnTo>
                <a:lnTo>
                  <a:pt x="56" y="149"/>
                </a:lnTo>
                <a:lnTo>
                  <a:pt x="55" y="150"/>
                </a:lnTo>
                <a:lnTo>
                  <a:pt x="52" y="151"/>
                </a:lnTo>
                <a:lnTo>
                  <a:pt x="51" y="154"/>
                </a:lnTo>
                <a:lnTo>
                  <a:pt x="50" y="155"/>
                </a:lnTo>
                <a:lnTo>
                  <a:pt x="47" y="158"/>
                </a:lnTo>
                <a:lnTo>
                  <a:pt x="46" y="160"/>
                </a:lnTo>
                <a:lnTo>
                  <a:pt x="46" y="163"/>
                </a:lnTo>
                <a:lnTo>
                  <a:pt x="45" y="164"/>
                </a:lnTo>
                <a:lnTo>
                  <a:pt x="44" y="166"/>
                </a:lnTo>
                <a:lnTo>
                  <a:pt x="44" y="169"/>
                </a:lnTo>
                <a:lnTo>
                  <a:pt x="42" y="171"/>
                </a:lnTo>
                <a:lnTo>
                  <a:pt x="42" y="174"/>
                </a:lnTo>
                <a:lnTo>
                  <a:pt x="42" y="176"/>
                </a:lnTo>
                <a:lnTo>
                  <a:pt x="42" y="180"/>
                </a:lnTo>
                <a:lnTo>
                  <a:pt x="44" y="184"/>
                </a:lnTo>
                <a:lnTo>
                  <a:pt x="44" y="187"/>
                </a:lnTo>
                <a:lnTo>
                  <a:pt x="45" y="191"/>
                </a:lnTo>
                <a:lnTo>
                  <a:pt x="47" y="195"/>
                </a:lnTo>
                <a:lnTo>
                  <a:pt x="49" y="197"/>
                </a:lnTo>
                <a:lnTo>
                  <a:pt x="51" y="200"/>
                </a:lnTo>
                <a:lnTo>
                  <a:pt x="55" y="204"/>
                </a:lnTo>
                <a:lnTo>
                  <a:pt x="57" y="206"/>
                </a:lnTo>
                <a:lnTo>
                  <a:pt x="61" y="207"/>
                </a:lnTo>
                <a:lnTo>
                  <a:pt x="65" y="210"/>
                </a:lnTo>
                <a:lnTo>
                  <a:pt x="70" y="211"/>
                </a:lnTo>
                <a:lnTo>
                  <a:pt x="73" y="212"/>
                </a:lnTo>
                <a:lnTo>
                  <a:pt x="78" y="213"/>
                </a:lnTo>
                <a:lnTo>
                  <a:pt x="85" y="213"/>
                </a:lnTo>
                <a:lnTo>
                  <a:pt x="90" y="213"/>
                </a:lnTo>
                <a:lnTo>
                  <a:pt x="96" y="213"/>
                </a:lnTo>
                <a:lnTo>
                  <a:pt x="101" y="213"/>
                </a:lnTo>
                <a:lnTo>
                  <a:pt x="106" y="212"/>
                </a:lnTo>
                <a:lnTo>
                  <a:pt x="112" y="211"/>
                </a:lnTo>
                <a:lnTo>
                  <a:pt x="117" y="210"/>
                </a:lnTo>
                <a:lnTo>
                  <a:pt x="122" y="208"/>
                </a:lnTo>
                <a:lnTo>
                  <a:pt x="126" y="206"/>
                </a:lnTo>
                <a:lnTo>
                  <a:pt x="131" y="204"/>
                </a:lnTo>
                <a:lnTo>
                  <a:pt x="134" y="201"/>
                </a:lnTo>
                <a:lnTo>
                  <a:pt x="139" y="199"/>
                </a:lnTo>
                <a:lnTo>
                  <a:pt x="143" y="195"/>
                </a:lnTo>
                <a:lnTo>
                  <a:pt x="147" y="191"/>
                </a:lnTo>
                <a:lnTo>
                  <a:pt x="149" y="189"/>
                </a:lnTo>
                <a:lnTo>
                  <a:pt x="152" y="185"/>
                </a:lnTo>
                <a:lnTo>
                  <a:pt x="154" y="180"/>
                </a:lnTo>
                <a:lnTo>
                  <a:pt x="157" y="176"/>
                </a:lnTo>
                <a:lnTo>
                  <a:pt x="158" y="172"/>
                </a:lnTo>
                <a:lnTo>
                  <a:pt x="159" y="169"/>
                </a:lnTo>
                <a:lnTo>
                  <a:pt x="161" y="164"/>
                </a:lnTo>
                <a:lnTo>
                  <a:pt x="162" y="159"/>
                </a:lnTo>
                <a:lnTo>
                  <a:pt x="163" y="154"/>
                </a:lnTo>
                <a:lnTo>
                  <a:pt x="163" y="149"/>
                </a:lnTo>
                <a:lnTo>
                  <a:pt x="163" y="143"/>
                </a:lnTo>
                <a:lnTo>
                  <a:pt x="163" y="136"/>
                </a:lnTo>
                <a:lnTo>
                  <a:pt x="163" y="12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9" name="Google Shape;1339;p78"/>
          <p:cNvSpPr/>
          <p:nvPr/>
        </p:nvSpPr>
        <p:spPr>
          <a:xfrm>
            <a:off x="4849713" y="1310878"/>
            <a:ext cx="34826" cy="43756"/>
          </a:xfrm>
          <a:custGeom>
            <a:avLst/>
            <a:gdLst/>
            <a:ahLst/>
            <a:cxnLst/>
            <a:rect l="l" t="t" r="r" b="b"/>
            <a:pathLst>
              <a:path w="196" h="245" extrusionOk="0">
                <a:moveTo>
                  <a:pt x="0" y="170"/>
                </a:moveTo>
                <a:lnTo>
                  <a:pt x="39" y="164"/>
                </a:lnTo>
                <a:lnTo>
                  <a:pt x="40" y="169"/>
                </a:lnTo>
                <a:lnTo>
                  <a:pt x="41" y="175"/>
                </a:lnTo>
                <a:lnTo>
                  <a:pt x="44" y="180"/>
                </a:lnTo>
                <a:lnTo>
                  <a:pt x="45" y="184"/>
                </a:lnTo>
                <a:lnTo>
                  <a:pt x="48" y="189"/>
                </a:lnTo>
                <a:lnTo>
                  <a:pt x="51" y="192"/>
                </a:lnTo>
                <a:lnTo>
                  <a:pt x="54" y="196"/>
                </a:lnTo>
                <a:lnTo>
                  <a:pt x="58" y="200"/>
                </a:lnTo>
                <a:lnTo>
                  <a:pt x="61" y="202"/>
                </a:lnTo>
                <a:lnTo>
                  <a:pt x="66" y="205"/>
                </a:lnTo>
                <a:lnTo>
                  <a:pt x="71" y="207"/>
                </a:lnTo>
                <a:lnTo>
                  <a:pt x="76" y="208"/>
                </a:lnTo>
                <a:lnTo>
                  <a:pt x="81" y="211"/>
                </a:lnTo>
                <a:lnTo>
                  <a:pt x="87" y="211"/>
                </a:lnTo>
                <a:lnTo>
                  <a:pt x="94" y="212"/>
                </a:lnTo>
                <a:lnTo>
                  <a:pt x="100" y="212"/>
                </a:lnTo>
                <a:lnTo>
                  <a:pt x="107" y="212"/>
                </a:lnTo>
                <a:lnTo>
                  <a:pt x="114" y="211"/>
                </a:lnTo>
                <a:lnTo>
                  <a:pt x="119" y="211"/>
                </a:lnTo>
                <a:lnTo>
                  <a:pt x="124" y="210"/>
                </a:lnTo>
                <a:lnTo>
                  <a:pt x="129" y="207"/>
                </a:lnTo>
                <a:lnTo>
                  <a:pt x="133" y="206"/>
                </a:lnTo>
                <a:lnTo>
                  <a:pt x="137" y="204"/>
                </a:lnTo>
                <a:lnTo>
                  <a:pt x="141" y="201"/>
                </a:lnTo>
                <a:lnTo>
                  <a:pt x="143" y="199"/>
                </a:lnTo>
                <a:lnTo>
                  <a:pt x="147" y="195"/>
                </a:lnTo>
                <a:lnTo>
                  <a:pt x="148" y="192"/>
                </a:lnTo>
                <a:lnTo>
                  <a:pt x="151" y="189"/>
                </a:lnTo>
                <a:lnTo>
                  <a:pt x="152" y="186"/>
                </a:lnTo>
                <a:lnTo>
                  <a:pt x="153" y="182"/>
                </a:lnTo>
                <a:lnTo>
                  <a:pt x="155" y="179"/>
                </a:lnTo>
                <a:lnTo>
                  <a:pt x="155" y="175"/>
                </a:lnTo>
                <a:lnTo>
                  <a:pt x="155" y="171"/>
                </a:lnTo>
                <a:lnTo>
                  <a:pt x="153" y="169"/>
                </a:lnTo>
                <a:lnTo>
                  <a:pt x="152" y="165"/>
                </a:lnTo>
                <a:lnTo>
                  <a:pt x="151" y="163"/>
                </a:lnTo>
                <a:lnTo>
                  <a:pt x="150" y="160"/>
                </a:lnTo>
                <a:lnTo>
                  <a:pt x="147" y="158"/>
                </a:lnTo>
                <a:lnTo>
                  <a:pt x="145" y="155"/>
                </a:lnTo>
                <a:lnTo>
                  <a:pt x="142" y="154"/>
                </a:lnTo>
                <a:lnTo>
                  <a:pt x="140" y="153"/>
                </a:lnTo>
                <a:lnTo>
                  <a:pt x="137" y="150"/>
                </a:lnTo>
                <a:lnTo>
                  <a:pt x="133" y="149"/>
                </a:lnTo>
                <a:lnTo>
                  <a:pt x="129" y="148"/>
                </a:lnTo>
                <a:lnTo>
                  <a:pt x="122" y="146"/>
                </a:lnTo>
                <a:lnTo>
                  <a:pt x="116" y="144"/>
                </a:lnTo>
                <a:lnTo>
                  <a:pt x="110" y="143"/>
                </a:lnTo>
                <a:lnTo>
                  <a:pt x="101" y="140"/>
                </a:lnTo>
                <a:lnTo>
                  <a:pt x="91" y="138"/>
                </a:lnTo>
                <a:lnTo>
                  <a:pt x="81" y="135"/>
                </a:lnTo>
                <a:lnTo>
                  <a:pt x="72" y="133"/>
                </a:lnTo>
                <a:lnTo>
                  <a:pt x="65" y="130"/>
                </a:lnTo>
                <a:lnTo>
                  <a:pt x="58" y="128"/>
                </a:lnTo>
                <a:lnTo>
                  <a:pt x="51" y="125"/>
                </a:lnTo>
                <a:lnTo>
                  <a:pt x="45" y="123"/>
                </a:lnTo>
                <a:lnTo>
                  <a:pt x="41" y="120"/>
                </a:lnTo>
                <a:lnTo>
                  <a:pt x="36" y="119"/>
                </a:lnTo>
                <a:lnTo>
                  <a:pt x="33" y="117"/>
                </a:lnTo>
                <a:lnTo>
                  <a:pt x="29" y="114"/>
                </a:lnTo>
                <a:lnTo>
                  <a:pt x="26" y="112"/>
                </a:lnTo>
                <a:lnTo>
                  <a:pt x="23" y="108"/>
                </a:lnTo>
                <a:lnTo>
                  <a:pt x="20" y="105"/>
                </a:lnTo>
                <a:lnTo>
                  <a:pt x="18" y="102"/>
                </a:lnTo>
                <a:lnTo>
                  <a:pt x="15" y="99"/>
                </a:lnTo>
                <a:lnTo>
                  <a:pt x="13" y="95"/>
                </a:lnTo>
                <a:lnTo>
                  <a:pt x="11" y="92"/>
                </a:lnTo>
                <a:lnTo>
                  <a:pt x="10" y="88"/>
                </a:lnTo>
                <a:lnTo>
                  <a:pt x="9" y="83"/>
                </a:lnTo>
                <a:lnTo>
                  <a:pt x="8" y="79"/>
                </a:lnTo>
                <a:lnTo>
                  <a:pt x="7" y="76"/>
                </a:lnTo>
                <a:lnTo>
                  <a:pt x="7" y="72"/>
                </a:lnTo>
                <a:lnTo>
                  <a:pt x="7" y="67"/>
                </a:lnTo>
                <a:lnTo>
                  <a:pt x="7" y="63"/>
                </a:lnTo>
                <a:lnTo>
                  <a:pt x="7" y="59"/>
                </a:lnTo>
                <a:lnTo>
                  <a:pt x="8" y="56"/>
                </a:lnTo>
                <a:lnTo>
                  <a:pt x="8" y="52"/>
                </a:lnTo>
                <a:lnTo>
                  <a:pt x="9" y="48"/>
                </a:lnTo>
                <a:lnTo>
                  <a:pt x="10" y="44"/>
                </a:lnTo>
                <a:lnTo>
                  <a:pt x="11" y="42"/>
                </a:lnTo>
                <a:lnTo>
                  <a:pt x="14" y="38"/>
                </a:lnTo>
                <a:lnTo>
                  <a:pt x="15" y="34"/>
                </a:lnTo>
                <a:lnTo>
                  <a:pt x="18" y="32"/>
                </a:lnTo>
                <a:lnTo>
                  <a:pt x="20" y="28"/>
                </a:lnTo>
                <a:lnTo>
                  <a:pt x="23" y="26"/>
                </a:lnTo>
                <a:lnTo>
                  <a:pt x="25" y="23"/>
                </a:lnTo>
                <a:lnTo>
                  <a:pt x="28" y="21"/>
                </a:lnTo>
                <a:lnTo>
                  <a:pt x="30" y="18"/>
                </a:lnTo>
                <a:lnTo>
                  <a:pt x="33" y="16"/>
                </a:lnTo>
                <a:lnTo>
                  <a:pt x="35" y="15"/>
                </a:lnTo>
                <a:lnTo>
                  <a:pt x="39" y="12"/>
                </a:lnTo>
                <a:lnTo>
                  <a:pt x="41" y="11"/>
                </a:lnTo>
                <a:lnTo>
                  <a:pt x="44" y="10"/>
                </a:lnTo>
                <a:lnTo>
                  <a:pt x="48" y="8"/>
                </a:lnTo>
                <a:lnTo>
                  <a:pt x="51" y="7"/>
                </a:lnTo>
                <a:lnTo>
                  <a:pt x="55" y="5"/>
                </a:lnTo>
                <a:lnTo>
                  <a:pt x="59" y="3"/>
                </a:lnTo>
                <a:lnTo>
                  <a:pt x="63" y="3"/>
                </a:lnTo>
                <a:lnTo>
                  <a:pt x="66" y="2"/>
                </a:lnTo>
                <a:lnTo>
                  <a:pt x="71" y="1"/>
                </a:lnTo>
                <a:lnTo>
                  <a:pt x="75" y="1"/>
                </a:lnTo>
                <a:lnTo>
                  <a:pt x="80" y="0"/>
                </a:lnTo>
                <a:lnTo>
                  <a:pt x="84" y="0"/>
                </a:lnTo>
                <a:lnTo>
                  <a:pt x="89" y="0"/>
                </a:lnTo>
                <a:lnTo>
                  <a:pt x="94" y="0"/>
                </a:lnTo>
                <a:lnTo>
                  <a:pt x="100" y="0"/>
                </a:lnTo>
                <a:lnTo>
                  <a:pt x="106" y="0"/>
                </a:lnTo>
                <a:lnTo>
                  <a:pt x="112" y="1"/>
                </a:lnTo>
                <a:lnTo>
                  <a:pt x="119" y="1"/>
                </a:lnTo>
                <a:lnTo>
                  <a:pt x="125" y="2"/>
                </a:lnTo>
                <a:lnTo>
                  <a:pt x="131" y="3"/>
                </a:lnTo>
                <a:lnTo>
                  <a:pt x="136" y="6"/>
                </a:lnTo>
                <a:lnTo>
                  <a:pt x="142" y="7"/>
                </a:lnTo>
                <a:lnTo>
                  <a:pt x="147" y="10"/>
                </a:lnTo>
                <a:lnTo>
                  <a:pt x="151" y="12"/>
                </a:lnTo>
                <a:lnTo>
                  <a:pt x="156" y="15"/>
                </a:lnTo>
                <a:lnTo>
                  <a:pt x="160" y="17"/>
                </a:lnTo>
                <a:lnTo>
                  <a:pt x="163" y="20"/>
                </a:lnTo>
                <a:lnTo>
                  <a:pt x="167" y="22"/>
                </a:lnTo>
                <a:lnTo>
                  <a:pt x="170" y="26"/>
                </a:lnTo>
                <a:lnTo>
                  <a:pt x="172" y="28"/>
                </a:lnTo>
                <a:lnTo>
                  <a:pt x="175" y="32"/>
                </a:lnTo>
                <a:lnTo>
                  <a:pt x="177" y="36"/>
                </a:lnTo>
                <a:lnTo>
                  <a:pt x="180" y="41"/>
                </a:lnTo>
                <a:lnTo>
                  <a:pt x="181" y="44"/>
                </a:lnTo>
                <a:lnTo>
                  <a:pt x="182" y="49"/>
                </a:lnTo>
                <a:lnTo>
                  <a:pt x="185" y="54"/>
                </a:lnTo>
                <a:lnTo>
                  <a:pt x="186" y="59"/>
                </a:lnTo>
                <a:lnTo>
                  <a:pt x="186" y="66"/>
                </a:lnTo>
                <a:lnTo>
                  <a:pt x="147" y="71"/>
                </a:lnTo>
                <a:lnTo>
                  <a:pt x="146" y="66"/>
                </a:lnTo>
                <a:lnTo>
                  <a:pt x="146" y="62"/>
                </a:lnTo>
                <a:lnTo>
                  <a:pt x="143" y="58"/>
                </a:lnTo>
                <a:lnTo>
                  <a:pt x="142" y="54"/>
                </a:lnTo>
                <a:lnTo>
                  <a:pt x="140" y="51"/>
                </a:lnTo>
                <a:lnTo>
                  <a:pt x="137" y="48"/>
                </a:lnTo>
                <a:lnTo>
                  <a:pt x="135" y="44"/>
                </a:lnTo>
                <a:lnTo>
                  <a:pt x="132" y="42"/>
                </a:lnTo>
                <a:lnTo>
                  <a:pt x="129" y="39"/>
                </a:lnTo>
                <a:lnTo>
                  <a:pt x="125" y="38"/>
                </a:lnTo>
                <a:lnTo>
                  <a:pt x="121" y="36"/>
                </a:lnTo>
                <a:lnTo>
                  <a:pt x="116" y="34"/>
                </a:lnTo>
                <a:lnTo>
                  <a:pt x="112" y="33"/>
                </a:lnTo>
                <a:lnTo>
                  <a:pt x="107" y="33"/>
                </a:lnTo>
                <a:lnTo>
                  <a:pt x="101" y="32"/>
                </a:lnTo>
                <a:lnTo>
                  <a:pt x="96" y="32"/>
                </a:lnTo>
                <a:lnTo>
                  <a:pt x="89" y="32"/>
                </a:lnTo>
                <a:lnTo>
                  <a:pt x="84" y="33"/>
                </a:lnTo>
                <a:lnTo>
                  <a:pt x="77" y="33"/>
                </a:lnTo>
                <a:lnTo>
                  <a:pt x="72" y="34"/>
                </a:lnTo>
                <a:lnTo>
                  <a:pt x="68" y="36"/>
                </a:lnTo>
                <a:lnTo>
                  <a:pt x="64" y="37"/>
                </a:lnTo>
                <a:lnTo>
                  <a:pt x="60" y="39"/>
                </a:lnTo>
                <a:lnTo>
                  <a:pt x="56" y="41"/>
                </a:lnTo>
                <a:lnTo>
                  <a:pt x="54" y="43"/>
                </a:lnTo>
                <a:lnTo>
                  <a:pt x="51" y="46"/>
                </a:lnTo>
                <a:lnTo>
                  <a:pt x="50" y="48"/>
                </a:lnTo>
                <a:lnTo>
                  <a:pt x="48" y="51"/>
                </a:lnTo>
                <a:lnTo>
                  <a:pt x="46" y="53"/>
                </a:lnTo>
                <a:lnTo>
                  <a:pt x="45" y="57"/>
                </a:lnTo>
                <a:lnTo>
                  <a:pt x="45" y="59"/>
                </a:lnTo>
                <a:lnTo>
                  <a:pt x="45" y="62"/>
                </a:lnTo>
                <a:lnTo>
                  <a:pt x="45" y="64"/>
                </a:lnTo>
                <a:lnTo>
                  <a:pt x="45" y="66"/>
                </a:lnTo>
                <a:lnTo>
                  <a:pt x="45" y="68"/>
                </a:lnTo>
                <a:lnTo>
                  <a:pt x="46" y="69"/>
                </a:lnTo>
                <a:lnTo>
                  <a:pt x="46" y="72"/>
                </a:lnTo>
                <a:lnTo>
                  <a:pt x="48" y="73"/>
                </a:lnTo>
                <a:lnTo>
                  <a:pt x="49" y="74"/>
                </a:lnTo>
                <a:lnTo>
                  <a:pt x="50" y="77"/>
                </a:lnTo>
                <a:lnTo>
                  <a:pt x="51" y="78"/>
                </a:lnTo>
                <a:lnTo>
                  <a:pt x="53" y="79"/>
                </a:lnTo>
                <a:lnTo>
                  <a:pt x="54" y="80"/>
                </a:lnTo>
                <a:lnTo>
                  <a:pt x="56" y="82"/>
                </a:lnTo>
                <a:lnTo>
                  <a:pt x="58" y="83"/>
                </a:lnTo>
                <a:lnTo>
                  <a:pt x="60" y="84"/>
                </a:lnTo>
                <a:lnTo>
                  <a:pt x="63" y="85"/>
                </a:lnTo>
                <a:lnTo>
                  <a:pt x="65" y="87"/>
                </a:lnTo>
                <a:lnTo>
                  <a:pt x="68" y="88"/>
                </a:lnTo>
                <a:lnTo>
                  <a:pt x="70" y="88"/>
                </a:lnTo>
                <a:lnTo>
                  <a:pt x="72" y="89"/>
                </a:lnTo>
                <a:lnTo>
                  <a:pt x="77" y="90"/>
                </a:lnTo>
                <a:lnTo>
                  <a:pt x="81" y="92"/>
                </a:lnTo>
                <a:lnTo>
                  <a:pt x="87" y="93"/>
                </a:lnTo>
                <a:lnTo>
                  <a:pt x="94" y="95"/>
                </a:lnTo>
                <a:lnTo>
                  <a:pt x="100" y="97"/>
                </a:lnTo>
                <a:lnTo>
                  <a:pt x="111" y="100"/>
                </a:lnTo>
                <a:lnTo>
                  <a:pt x="120" y="103"/>
                </a:lnTo>
                <a:lnTo>
                  <a:pt x="129" y="105"/>
                </a:lnTo>
                <a:lnTo>
                  <a:pt x="136" y="108"/>
                </a:lnTo>
                <a:lnTo>
                  <a:pt x="143" y="109"/>
                </a:lnTo>
                <a:lnTo>
                  <a:pt x="150" y="112"/>
                </a:lnTo>
                <a:lnTo>
                  <a:pt x="155" y="114"/>
                </a:lnTo>
                <a:lnTo>
                  <a:pt x="160" y="115"/>
                </a:lnTo>
                <a:lnTo>
                  <a:pt x="163" y="118"/>
                </a:lnTo>
                <a:lnTo>
                  <a:pt x="167" y="119"/>
                </a:lnTo>
                <a:lnTo>
                  <a:pt x="171" y="121"/>
                </a:lnTo>
                <a:lnTo>
                  <a:pt x="175" y="124"/>
                </a:lnTo>
                <a:lnTo>
                  <a:pt x="177" y="128"/>
                </a:lnTo>
                <a:lnTo>
                  <a:pt x="181" y="130"/>
                </a:lnTo>
                <a:lnTo>
                  <a:pt x="183" y="133"/>
                </a:lnTo>
                <a:lnTo>
                  <a:pt x="186" y="136"/>
                </a:lnTo>
                <a:lnTo>
                  <a:pt x="188" y="140"/>
                </a:lnTo>
                <a:lnTo>
                  <a:pt x="190" y="144"/>
                </a:lnTo>
                <a:lnTo>
                  <a:pt x="192" y="148"/>
                </a:lnTo>
                <a:lnTo>
                  <a:pt x="193" y="151"/>
                </a:lnTo>
                <a:lnTo>
                  <a:pt x="195" y="156"/>
                </a:lnTo>
                <a:lnTo>
                  <a:pt x="195" y="161"/>
                </a:lnTo>
                <a:lnTo>
                  <a:pt x="195" y="165"/>
                </a:lnTo>
                <a:lnTo>
                  <a:pt x="196" y="170"/>
                </a:lnTo>
                <a:lnTo>
                  <a:pt x="195" y="175"/>
                </a:lnTo>
                <a:lnTo>
                  <a:pt x="195" y="180"/>
                </a:lnTo>
                <a:lnTo>
                  <a:pt x="193" y="185"/>
                </a:lnTo>
                <a:lnTo>
                  <a:pt x="192" y="190"/>
                </a:lnTo>
                <a:lnTo>
                  <a:pt x="191" y="195"/>
                </a:lnTo>
                <a:lnTo>
                  <a:pt x="188" y="199"/>
                </a:lnTo>
                <a:lnTo>
                  <a:pt x="186" y="204"/>
                </a:lnTo>
                <a:lnTo>
                  <a:pt x="183" y="208"/>
                </a:lnTo>
                <a:lnTo>
                  <a:pt x="181" y="212"/>
                </a:lnTo>
                <a:lnTo>
                  <a:pt x="177" y="216"/>
                </a:lnTo>
                <a:lnTo>
                  <a:pt x="173" y="220"/>
                </a:lnTo>
                <a:lnTo>
                  <a:pt x="170" y="223"/>
                </a:lnTo>
                <a:lnTo>
                  <a:pt x="165" y="227"/>
                </a:lnTo>
                <a:lnTo>
                  <a:pt x="161" y="230"/>
                </a:lnTo>
                <a:lnTo>
                  <a:pt x="156" y="233"/>
                </a:lnTo>
                <a:lnTo>
                  <a:pt x="150" y="236"/>
                </a:lnTo>
                <a:lnTo>
                  <a:pt x="145" y="237"/>
                </a:lnTo>
                <a:lnTo>
                  <a:pt x="138" y="240"/>
                </a:lnTo>
                <a:lnTo>
                  <a:pt x="132" y="241"/>
                </a:lnTo>
                <a:lnTo>
                  <a:pt x="127" y="242"/>
                </a:lnTo>
                <a:lnTo>
                  <a:pt x="120" y="243"/>
                </a:lnTo>
                <a:lnTo>
                  <a:pt x="114" y="245"/>
                </a:lnTo>
                <a:lnTo>
                  <a:pt x="107" y="245"/>
                </a:lnTo>
                <a:lnTo>
                  <a:pt x="100" y="245"/>
                </a:lnTo>
                <a:lnTo>
                  <a:pt x="89" y="245"/>
                </a:lnTo>
                <a:lnTo>
                  <a:pt x="79" y="243"/>
                </a:lnTo>
                <a:lnTo>
                  <a:pt x="69" y="242"/>
                </a:lnTo>
                <a:lnTo>
                  <a:pt x="60" y="240"/>
                </a:lnTo>
                <a:lnTo>
                  <a:pt x="51" y="237"/>
                </a:lnTo>
                <a:lnTo>
                  <a:pt x="44" y="235"/>
                </a:lnTo>
                <a:lnTo>
                  <a:pt x="36" y="231"/>
                </a:lnTo>
                <a:lnTo>
                  <a:pt x="30" y="226"/>
                </a:lnTo>
                <a:lnTo>
                  <a:pt x="25" y="221"/>
                </a:lnTo>
                <a:lnTo>
                  <a:pt x="19" y="215"/>
                </a:lnTo>
                <a:lnTo>
                  <a:pt x="15" y="208"/>
                </a:lnTo>
                <a:lnTo>
                  <a:pt x="10" y="202"/>
                </a:lnTo>
                <a:lnTo>
                  <a:pt x="8" y="195"/>
                </a:lnTo>
                <a:lnTo>
                  <a:pt x="4" y="187"/>
                </a:lnTo>
                <a:lnTo>
                  <a:pt x="2" y="179"/>
                </a:lnTo>
                <a:lnTo>
                  <a:pt x="0" y="17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0" name="Google Shape;1340;p78"/>
          <p:cNvSpPr/>
          <p:nvPr/>
        </p:nvSpPr>
        <p:spPr>
          <a:xfrm>
            <a:off x="4889004" y="1296591"/>
            <a:ext cx="20538" cy="57150"/>
          </a:xfrm>
          <a:custGeom>
            <a:avLst/>
            <a:gdLst/>
            <a:ahLst/>
            <a:cxnLst/>
            <a:rect l="l" t="t" r="r" b="b"/>
            <a:pathLst>
              <a:path w="114" h="320" extrusionOk="0">
                <a:moveTo>
                  <a:pt x="109" y="281"/>
                </a:moveTo>
                <a:lnTo>
                  <a:pt x="114" y="317"/>
                </a:lnTo>
                <a:lnTo>
                  <a:pt x="110" y="317"/>
                </a:lnTo>
                <a:lnTo>
                  <a:pt x="107" y="318"/>
                </a:lnTo>
                <a:lnTo>
                  <a:pt x="103" y="318"/>
                </a:lnTo>
                <a:lnTo>
                  <a:pt x="98" y="319"/>
                </a:lnTo>
                <a:lnTo>
                  <a:pt x="94" y="319"/>
                </a:lnTo>
                <a:lnTo>
                  <a:pt x="92" y="319"/>
                </a:lnTo>
                <a:lnTo>
                  <a:pt x="88" y="319"/>
                </a:lnTo>
                <a:lnTo>
                  <a:pt x="84" y="320"/>
                </a:lnTo>
                <a:lnTo>
                  <a:pt x="79" y="319"/>
                </a:lnTo>
                <a:lnTo>
                  <a:pt x="74" y="319"/>
                </a:lnTo>
                <a:lnTo>
                  <a:pt x="69" y="319"/>
                </a:lnTo>
                <a:lnTo>
                  <a:pt x="66" y="318"/>
                </a:lnTo>
                <a:lnTo>
                  <a:pt x="61" y="317"/>
                </a:lnTo>
                <a:lnTo>
                  <a:pt x="57" y="315"/>
                </a:lnTo>
                <a:lnTo>
                  <a:pt x="54" y="314"/>
                </a:lnTo>
                <a:lnTo>
                  <a:pt x="51" y="313"/>
                </a:lnTo>
                <a:lnTo>
                  <a:pt x="48" y="312"/>
                </a:lnTo>
                <a:lnTo>
                  <a:pt x="46" y="309"/>
                </a:lnTo>
                <a:lnTo>
                  <a:pt x="43" y="307"/>
                </a:lnTo>
                <a:lnTo>
                  <a:pt x="41" y="305"/>
                </a:lnTo>
                <a:lnTo>
                  <a:pt x="38" y="303"/>
                </a:lnTo>
                <a:lnTo>
                  <a:pt x="37" y="300"/>
                </a:lnTo>
                <a:lnTo>
                  <a:pt x="36" y="298"/>
                </a:lnTo>
                <a:lnTo>
                  <a:pt x="33" y="294"/>
                </a:lnTo>
                <a:lnTo>
                  <a:pt x="33" y="292"/>
                </a:lnTo>
                <a:lnTo>
                  <a:pt x="32" y="288"/>
                </a:lnTo>
                <a:lnTo>
                  <a:pt x="31" y="283"/>
                </a:lnTo>
                <a:lnTo>
                  <a:pt x="31" y="278"/>
                </a:lnTo>
                <a:lnTo>
                  <a:pt x="30" y="272"/>
                </a:lnTo>
                <a:lnTo>
                  <a:pt x="30" y="264"/>
                </a:lnTo>
                <a:lnTo>
                  <a:pt x="30" y="257"/>
                </a:lnTo>
                <a:lnTo>
                  <a:pt x="30" y="248"/>
                </a:lnTo>
                <a:lnTo>
                  <a:pt x="30" y="113"/>
                </a:lnTo>
                <a:lnTo>
                  <a:pt x="0" y="113"/>
                </a:lnTo>
                <a:lnTo>
                  <a:pt x="0" y="82"/>
                </a:lnTo>
                <a:lnTo>
                  <a:pt x="30" y="82"/>
                </a:lnTo>
                <a:lnTo>
                  <a:pt x="30" y="23"/>
                </a:lnTo>
                <a:lnTo>
                  <a:pt x="68" y="0"/>
                </a:lnTo>
                <a:lnTo>
                  <a:pt x="68" y="82"/>
                </a:lnTo>
                <a:lnTo>
                  <a:pt x="109" y="82"/>
                </a:lnTo>
                <a:lnTo>
                  <a:pt x="109" y="113"/>
                </a:lnTo>
                <a:lnTo>
                  <a:pt x="68" y="113"/>
                </a:lnTo>
                <a:lnTo>
                  <a:pt x="68" y="249"/>
                </a:lnTo>
                <a:lnTo>
                  <a:pt x="68" y="254"/>
                </a:lnTo>
                <a:lnTo>
                  <a:pt x="69" y="258"/>
                </a:lnTo>
                <a:lnTo>
                  <a:pt x="69" y="261"/>
                </a:lnTo>
                <a:lnTo>
                  <a:pt x="69" y="264"/>
                </a:lnTo>
                <a:lnTo>
                  <a:pt x="69" y="267"/>
                </a:lnTo>
                <a:lnTo>
                  <a:pt x="69" y="268"/>
                </a:lnTo>
                <a:lnTo>
                  <a:pt x="71" y="271"/>
                </a:lnTo>
                <a:lnTo>
                  <a:pt x="71" y="272"/>
                </a:lnTo>
                <a:lnTo>
                  <a:pt x="72" y="273"/>
                </a:lnTo>
                <a:lnTo>
                  <a:pt x="72" y="274"/>
                </a:lnTo>
                <a:lnTo>
                  <a:pt x="73" y="276"/>
                </a:lnTo>
                <a:lnTo>
                  <a:pt x="73" y="277"/>
                </a:lnTo>
                <a:lnTo>
                  <a:pt x="74" y="277"/>
                </a:lnTo>
                <a:lnTo>
                  <a:pt x="76" y="278"/>
                </a:lnTo>
                <a:lnTo>
                  <a:pt x="77" y="279"/>
                </a:lnTo>
                <a:lnTo>
                  <a:pt x="78" y="279"/>
                </a:lnTo>
                <a:lnTo>
                  <a:pt x="79" y="281"/>
                </a:lnTo>
                <a:lnTo>
                  <a:pt x="81" y="281"/>
                </a:lnTo>
                <a:lnTo>
                  <a:pt x="82" y="282"/>
                </a:lnTo>
                <a:lnTo>
                  <a:pt x="83" y="282"/>
                </a:lnTo>
                <a:lnTo>
                  <a:pt x="86" y="282"/>
                </a:lnTo>
                <a:lnTo>
                  <a:pt x="87" y="282"/>
                </a:lnTo>
                <a:lnTo>
                  <a:pt x="89" y="283"/>
                </a:lnTo>
                <a:lnTo>
                  <a:pt x="92" y="283"/>
                </a:lnTo>
                <a:lnTo>
                  <a:pt x="93" y="283"/>
                </a:lnTo>
                <a:lnTo>
                  <a:pt x="94" y="283"/>
                </a:lnTo>
                <a:lnTo>
                  <a:pt x="97" y="282"/>
                </a:lnTo>
                <a:lnTo>
                  <a:pt x="99" y="282"/>
                </a:lnTo>
                <a:lnTo>
                  <a:pt x="102" y="282"/>
                </a:lnTo>
                <a:lnTo>
                  <a:pt x="103" y="282"/>
                </a:lnTo>
                <a:lnTo>
                  <a:pt x="107" y="282"/>
                </a:lnTo>
                <a:lnTo>
                  <a:pt x="109" y="28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1" name="Google Shape;1341;p78"/>
          <p:cNvSpPr/>
          <p:nvPr/>
        </p:nvSpPr>
        <p:spPr>
          <a:xfrm>
            <a:off x="4763095" y="1295698"/>
            <a:ext cx="35719" cy="58043"/>
          </a:xfrm>
          <a:custGeom>
            <a:avLst/>
            <a:gdLst/>
            <a:ahLst/>
            <a:cxnLst/>
            <a:rect l="l" t="t" r="r" b="b"/>
            <a:pathLst>
              <a:path w="203" h="325" extrusionOk="0">
                <a:moveTo>
                  <a:pt x="0" y="325"/>
                </a:moveTo>
                <a:lnTo>
                  <a:pt x="0" y="0"/>
                </a:lnTo>
                <a:lnTo>
                  <a:pt x="42" y="0"/>
                </a:lnTo>
                <a:lnTo>
                  <a:pt x="42" y="286"/>
                </a:lnTo>
                <a:lnTo>
                  <a:pt x="203" y="286"/>
                </a:lnTo>
                <a:lnTo>
                  <a:pt x="203" y="325"/>
                </a:lnTo>
                <a:lnTo>
                  <a:pt x="0" y="325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2" name="Google Shape;1342;p78"/>
          <p:cNvSpPr/>
          <p:nvPr/>
        </p:nvSpPr>
        <p:spPr>
          <a:xfrm>
            <a:off x="4805065" y="1310878"/>
            <a:ext cx="38397" cy="43756"/>
          </a:xfrm>
          <a:custGeom>
            <a:avLst/>
            <a:gdLst/>
            <a:ahLst/>
            <a:cxnLst/>
            <a:rect l="l" t="t" r="r" b="b"/>
            <a:pathLst>
              <a:path w="217" h="245" extrusionOk="0">
                <a:moveTo>
                  <a:pt x="167" y="211"/>
                </a:moveTo>
                <a:lnTo>
                  <a:pt x="162" y="215"/>
                </a:lnTo>
                <a:lnTo>
                  <a:pt x="156" y="220"/>
                </a:lnTo>
                <a:lnTo>
                  <a:pt x="151" y="223"/>
                </a:lnTo>
                <a:lnTo>
                  <a:pt x="146" y="227"/>
                </a:lnTo>
                <a:lnTo>
                  <a:pt x="139" y="230"/>
                </a:lnTo>
                <a:lnTo>
                  <a:pt x="134" y="232"/>
                </a:lnTo>
                <a:lnTo>
                  <a:pt x="130" y="235"/>
                </a:lnTo>
                <a:lnTo>
                  <a:pt x="125" y="237"/>
                </a:lnTo>
                <a:lnTo>
                  <a:pt x="120" y="240"/>
                </a:lnTo>
                <a:lnTo>
                  <a:pt x="113" y="241"/>
                </a:lnTo>
                <a:lnTo>
                  <a:pt x="108" y="242"/>
                </a:lnTo>
                <a:lnTo>
                  <a:pt x="103" y="243"/>
                </a:lnTo>
                <a:lnTo>
                  <a:pt x="97" y="243"/>
                </a:lnTo>
                <a:lnTo>
                  <a:pt x="92" y="245"/>
                </a:lnTo>
                <a:lnTo>
                  <a:pt x="86" y="245"/>
                </a:lnTo>
                <a:lnTo>
                  <a:pt x="80" y="245"/>
                </a:lnTo>
                <a:lnTo>
                  <a:pt x="71" y="245"/>
                </a:lnTo>
                <a:lnTo>
                  <a:pt x="62" y="243"/>
                </a:lnTo>
                <a:lnTo>
                  <a:pt x="54" y="242"/>
                </a:lnTo>
                <a:lnTo>
                  <a:pt x="46" y="240"/>
                </a:lnTo>
                <a:lnTo>
                  <a:pt x="39" y="237"/>
                </a:lnTo>
                <a:lnTo>
                  <a:pt x="32" y="235"/>
                </a:lnTo>
                <a:lnTo>
                  <a:pt x="26" y="231"/>
                </a:lnTo>
                <a:lnTo>
                  <a:pt x="21" y="226"/>
                </a:lnTo>
                <a:lnTo>
                  <a:pt x="16" y="221"/>
                </a:lnTo>
                <a:lnTo>
                  <a:pt x="11" y="216"/>
                </a:lnTo>
                <a:lnTo>
                  <a:pt x="8" y="210"/>
                </a:lnTo>
                <a:lnTo>
                  <a:pt x="5" y="205"/>
                </a:lnTo>
                <a:lnTo>
                  <a:pt x="3" y="199"/>
                </a:lnTo>
                <a:lnTo>
                  <a:pt x="1" y="191"/>
                </a:lnTo>
                <a:lnTo>
                  <a:pt x="0" y="185"/>
                </a:lnTo>
                <a:lnTo>
                  <a:pt x="0" y="177"/>
                </a:lnTo>
                <a:lnTo>
                  <a:pt x="0" y="174"/>
                </a:lnTo>
                <a:lnTo>
                  <a:pt x="0" y="169"/>
                </a:lnTo>
                <a:lnTo>
                  <a:pt x="1" y="165"/>
                </a:lnTo>
                <a:lnTo>
                  <a:pt x="1" y="161"/>
                </a:lnTo>
                <a:lnTo>
                  <a:pt x="3" y="158"/>
                </a:lnTo>
                <a:lnTo>
                  <a:pt x="4" y="154"/>
                </a:lnTo>
                <a:lnTo>
                  <a:pt x="6" y="150"/>
                </a:lnTo>
                <a:lnTo>
                  <a:pt x="8" y="146"/>
                </a:lnTo>
                <a:lnTo>
                  <a:pt x="10" y="143"/>
                </a:lnTo>
                <a:lnTo>
                  <a:pt x="12" y="139"/>
                </a:lnTo>
                <a:lnTo>
                  <a:pt x="14" y="136"/>
                </a:lnTo>
                <a:lnTo>
                  <a:pt x="16" y="133"/>
                </a:lnTo>
                <a:lnTo>
                  <a:pt x="20" y="130"/>
                </a:lnTo>
                <a:lnTo>
                  <a:pt x="22" y="128"/>
                </a:lnTo>
                <a:lnTo>
                  <a:pt x="25" y="125"/>
                </a:lnTo>
                <a:lnTo>
                  <a:pt x="29" y="123"/>
                </a:lnTo>
                <a:lnTo>
                  <a:pt x="31" y="121"/>
                </a:lnTo>
                <a:lnTo>
                  <a:pt x="35" y="119"/>
                </a:lnTo>
                <a:lnTo>
                  <a:pt x="39" y="118"/>
                </a:lnTo>
                <a:lnTo>
                  <a:pt x="42" y="115"/>
                </a:lnTo>
                <a:lnTo>
                  <a:pt x="45" y="114"/>
                </a:lnTo>
                <a:lnTo>
                  <a:pt x="50" y="113"/>
                </a:lnTo>
                <a:lnTo>
                  <a:pt x="54" y="112"/>
                </a:lnTo>
                <a:lnTo>
                  <a:pt x="57" y="110"/>
                </a:lnTo>
                <a:lnTo>
                  <a:pt x="60" y="109"/>
                </a:lnTo>
                <a:lnTo>
                  <a:pt x="64" y="109"/>
                </a:lnTo>
                <a:lnTo>
                  <a:pt x="67" y="108"/>
                </a:lnTo>
                <a:lnTo>
                  <a:pt x="72" y="107"/>
                </a:lnTo>
                <a:lnTo>
                  <a:pt x="76" y="107"/>
                </a:lnTo>
                <a:lnTo>
                  <a:pt x="81" y="105"/>
                </a:lnTo>
                <a:lnTo>
                  <a:pt x="87" y="105"/>
                </a:lnTo>
                <a:lnTo>
                  <a:pt x="92" y="104"/>
                </a:lnTo>
                <a:lnTo>
                  <a:pt x="105" y="103"/>
                </a:lnTo>
                <a:lnTo>
                  <a:pt x="115" y="102"/>
                </a:lnTo>
                <a:lnTo>
                  <a:pt x="125" y="99"/>
                </a:lnTo>
                <a:lnTo>
                  <a:pt x="134" y="98"/>
                </a:lnTo>
                <a:lnTo>
                  <a:pt x="143" y="97"/>
                </a:lnTo>
                <a:lnTo>
                  <a:pt x="151" y="94"/>
                </a:lnTo>
                <a:lnTo>
                  <a:pt x="157" y="93"/>
                </a:lnTo>
                <a:lnTo>
                  <a:pt x="163" y="90"/>
                </a:lnTo>
                <a:lnTo>
                  <a:pt x="163" y="88"/>
                </a:lnTo>
                <a:lnTo>
                  <a:pt x="163" y="87"/>
                </a:lnTo>
                <a:lnTo>
                  <a:pt x="163" y="85"/>
                </a:lnTo>
                <a:lnTo>
                  <a:pt x="164" y="84"/>
                </a:lnTo>
                <a:lnTo>
                  <a:pt x="164" y="83"/>
                </a:lnTo>
                <a:lnTo>
                  <a:pt x="164" y="82"/>
                </a:lnTo>
                <a:lnTo>
                  <a:pt x="164" y="80"/>
                </a:lnTo>
                <a:lnTo>
                  <a:pt x="163" y="74"/>
                </a:lnTo>
                <a:lnTo>
                  <a:pt x="163" y="69"/>
                </a:lnTo>
                <a:lnTo>
                  <a:pt x="162" y="64"/>
                </a:lnTo>
                <a:lnTo>
                  <a:pt x="161" y="59"/>
                </a:lnTo>
                <a:lnTo>
                  <a:pt x="159" y="56"/>
                </a:lnTo>
                <a:lnTo>
                  <a:pt x="157" y="52"/>
                </a:lnTo>
                <a:lnTo>
                  <a:pt x="156" y="48"/>
                </a:lnTo>
                <a:lnTo>
                  <a:pt x="152" y="46"/>
                </a:lnTo>
                <a:lnTo>
                  <a:pt x="148" y="43"/>
                </a:lnTo>
                <a:lnTo>
                  <a:pt x="144" y="39"/>
                </a:lnTo>
                <a:lnTo>
                  <a:pt x="139" y="37"/>
                </a:lnTo>
                <a:lnTo>
                  <a:pt x="133" y="36"/>
                </a:lnTo>
                <a:lnTo>
                  <a:pt x="127" y="34"/>
                </a:lnTo>
                <a:lnTo>
                  <a:pt x="121" y="33"/>
                </a:lnTo>
                <a:lnTo>
                  <a:pt x="115" y="32"/>
                </a:lnTo>
                <a:lnTo>
                  <a:pt x="107" y="32"/>
                </a:lnTo>
                <a:lnTo>
                  <a:pt x="101" y="32"/>
                </a:lnTo>
                <a:lnTo>
                  <a:pt x="93" y="33"/>
                </a:lnTo>
                <a:lnTo>
                  <a:pt x="88" y="33"/>
                </a:lnTo>
                <a:lnTo>
                  <a:pt x="82" y="34"/>
                </a:lnTo>
                <a:lnTo>
                  <a:pt x="77" y="36"/>
                </a:lnTo>
                <a:lnTo>
                  <a:pt x="73" y="38"/>
                </a:lnTo>
                <a:lnTo>
                  <a:pt x="69" y="39"/>
                </a:lnTo>
                <a:lnTo>
                  <a:pt x="66" y="42"/>
                </a:lnTo>
                <a:lnTo>
                  <a:pt x="62" y="44"/>
                </a:lnTo>
                <a:lnTo>
                  <a:pt x="60" y="48"/>
                </a:lnTo>
                <a:lnTo>
                  <a:pt x="56" y="52"/>
                </a:lnTo>
                <a:lnTo>
                  <a:pt x="54" y="56"/>
                </a:lnTo>
                <a:lnTo>
                  <a:pt x="51" y="61"/>
                </a:lnTo>
                <a:lnTo>
                  <a:pt x="50" y="66"/>
                </a:lnTo>
                <a:lnTo>
                  <a:pt x="47" y="71"/>
                </a:lnTo>
                <a:lnTo>
                  <a:pt x="46" y="77"/>
                </a:lnTo>
                <a:lnTo>
                  <a:pt x="6" y="72"/>
                </a:lnTo>
                <a:lnTo>
                  <a:pt x="9" y="66"/>
                </a:lnTo>
                <a:lnTo>
                  <a:pt x="10" y="59"/>
                </a:lnTo>
                <a:lnTo>
                  <a:pt x="11" y="54"/>
                </a:lnTo>
                <a:lnTo>
                  <a:pt x="14" y="49"/>
                </a:lnTo>
                <a:lnTo>
                  <a:pt x="16" y="44"/>
                </a:lnTo>
                <a:lnTo>
                  <a:pt x="19" y="39"/>
                </a:lnTo>
                <a:lnTo>
                  <a:pt x="21" y="36"/>
                </a:lnTo>
                <a:lnTo>
                  <a:pt x="24" y="31"/>
                </a:lnTo>
                <a:lnTo>
                  <a:pt x="27" y="27"/>
                </a:lnTo>
                <a:lnTo>
                  <a:pt x="31" y="25"/>
                </a:lnTo>
                <a:lnTo>
                  <a:pt x="35" y="21"/>
                </a:lnTo>
                <a:lnTo>
                  <a:pt x="39" y="17"/>
                </a:lnTo>
                <a:lnTo>
                  <a:pt x="44" y="15"/>
                </a:lnTo>
                <a:lnTo>
                  <a:pt x="49" y="12"/>
                </a:lnTo>
                <a:lnTo>
                  <a:pt x="54" y="10"/>
                </a:lnTo>
                <a:lnTo>
                  <a:pt x="60" y="7"/>
                </a:lnTo>
                <a:lnTo>
                  <a:pt x="65" y="6"/>
                </a:lnTo>
                <a:lnTo>
                  <a:pt x="71" y="3"/>
                </a:lnTo>
                <a:lnTo>
                  <a:pt x="77" y="2"/>
                </a:lnTo>
                <a:lnTo>
                  <a:pt x="85" y="1"/>
                </a:lnTo>
                <a:lnTo>
                  <a:pt x="91" y="1"/>
                </a:lnTo>
                <a:lnTo>
                  <a:pt x="98" y="0"/>
                </a:lnTo>
                <a:lnTo>
                  <a:pt x="106" y="0"/>
                </a:lnTo>
                <a:lnTo>
                  <a:pt x="113" y="0"/>
                </a:lnTo>
                <a:lnTo>
                  <a:pt x="121" y="0"/>
                </a:lnTo>
                <a:lnTo>
                  <a:pt x="127" y="0"/>
                </a:lnTo>
                <a:lnTo>
                  <a:pt x="133" y="1"/>
                </a:lnTo>
                <a:lnTo>
                  <a:pt x="141" y="1"/>
                </a:lnTo>
                <a:lnTo>
                  <a:pt x="146" y="2"/>
                </a:lnTo>
                <a:lnTo>
                  <a:pt x="152" y="3"/>
                </a:lnTo>
                <a:lnTo>
                  <a:pt x="157" y="5"/>
                </a:lnTo>
                <a:lnTo>
                  <a:pt x="162" y="6"/>
                </a:lnTo>
                <a:lnTo>
                  <a:pt x="167" y="8"/>
                </a:lnTo>
                <a:lnTo>
                  <a:pt x="171" y="10"/>
                </a:lnTo>
                <a:lnTo>
                  <a:pt x="174" y="12"/>
                </a:lnTo>
                <a:lnTo>
                  <a:pt x="178" y="15"/>
                </a:lnTo>
                <a:lnTo>
                  <a:pt x="182" y="17"/>
                </a:lnTo>
                <a:lnTo>
                  <a:pt x="184" y="20"/>
                </a:lnTo>
                <a:lnTo>
                  <a:pt x="187" y="22"/>
                </a:lnTo>
                <a:lnTo>
                  <a:pt x="189" y="25"/>
                </a:lnTo>
                <a:lnTo>
                  <a:pt x="192" y="27"/>
                </a:lnTo>
                <a:lnTo>
                  <a:pt x="194" y="30"/>
                </a:lnTo>
                <a:lnTo>
                  <a:pt x="196" y="33"/>
                </a:lnTo>
                <a:lnTo>
                  <a:pt x="197" y="37"/>
                </a:lnTo>
                <a:lnTo>
                  <a:pt x="198" y="39"/>
                </a:lnTo>
                <a:lnTo>
                  <a:pt x="199" y="43"/>
                </a:lnTo>
                <a:lnTo>
                  <a:pt x="200" y="47"/>
                </a:lnTo>
                <a:lnTo>
                  <a:pt x="202" y="52"/>
                </a:lnTo>
                <a:lnTo>
                  <a:pt x="203" y="54"/>
                </a:lnTo>
                <a:lnTo>
                  <a:pt x="203" y="57"/>
                </a:lnTo>
                <a:lnTo>
                  <a:pt x="203" y="62"/>
                </a:lnTo>
                <a:lnTo>
                  <a:pt x="203" y="66"/>
                </a:lnTo>
                <a:lnTo>
                  <a:pt x="204" y="71"/>
                </a:lnTo>
                <a:lnTo>
                  <a:pt x="204" y="76"/>
                </a:lnTo>
                <a:lnTo>
                  <a:pt x="204" y="82"/>
                </a:lnTo>
                <a:lnTo>
                  <a:pt x="204" y="88"/>
                </a:lnTo>
                <a:lnTo>
                  <a:pt x="204" y="141"/>
                </a:lnTo>
                <a:lnTo>
                  <a:pt x="204" y="154"/>
                </a:lnTo>
                <a:lnTo>
                  <a:pt x="204" y="166"/>
                </a:lnTo>
                <a:lnTo>
                  <a:pt x="204" y="177"/>
                </a:lnTo>
                <a:lnTo>
                  <a:pt x="204" y="186"/>
                </a:lnTo>
                <a:lnTo>
                  <a:pt x="205" y="195"/>
                </a:lnTo>
                <a:lnTo>
                  <a:pt x="205" y="201"/>
                </a:lnTo>
                <a:lnTo>
                  <a:pt x="205" y="207"/>
                </a:lnTo>
                <a:lnTo>
                  <a:pt x="207" y="211"/>
                </a:lnTo>
                <a:lnTo>
                  <a:pt x="207" y="215"/>
                </a:lnTo>
                <a:lnTo>
                  <a:pt x="208" y="218"/>
                </a:lnTo>
                <a:lnTo>
                  <a:pt x="209" y="222"/>
                </a:lnTo>
                <a:lnTo>
                  <a:pt x="210" y="226"/>
                </a:lnTo>
                <a:lnTo>
                  <a:pt x="212" y="230"/>
                </a:lnTo>
                <a:lnTo>
                  <a:pt x="213" y="233"/>
                </a:lnTo>
                <a:lnTo>
                  <a:pt x="214" y="236"/>
                </a:lnTo>
                <a:lnTo>
                  <a:pt x="217" y="240"/>
                </a:lnTo>
                <a:lnTo>
                  <a:pt x="174" y="240"/>
                </a:lnTo>
                <a:lnTo>
                  <a:pt x="173" y="236"/>
                </a:lnTo>
                <a:lnTo>
                  <a:pt x="172" y="233"/>
                </a:lnTo>
                <a:lnTo>
                  <a:pt x="171" y="230"/>
                </a:lnTo>
                <a:lnTo>
                  <a:pt x="169" y="226"/>
                </a:lnTo>
                <a:lnTo>
                  <a:pt x="169" y="222"/>
                </a:lnTo>
                <a:lnTo>
                  <a:pt x="168" y="218"/>
                </a:lnTo>
                <a:lnTo>
                  <a:pt x="167" y="215"/>
                </a:lnTo>
                <a:lnTo>
                  <a:pt x="167" y="211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3" name="Google Shape;1343;p78"/>
          <p:cNvSpPr/>
          <p:nvPr/>
        </p:nvSpPr>
        <p:spPr>
          <a:xfrm>
            <a:off x="4812209" y="1332310"/>
            <a:ext cx="21431" cy="16073"/>
          </a:xfrm>
          <a:custGeom>
            <a:avLst/>
            <a:gdLst/>
            <a:ahLst/>
            <a:cxnLst/>
            <a:rect l="l" t="t" r="r" b="b"/>
            <a:pathLst>
              <a:path w="121" h="92" extrusionOk="0">
                <a:moveTo>
                  <a:pt x="121" y="0"/>
                </a:moveTo>
                <a:lnTo>
                  <a:pt x="116" y="3"/>
                </a:lnTo>
                <a:lnTo>
                  <a:pt x="110" y="5"/>
                </a:lnTo>
                <a:lnTo>
                  <a:pt x="102" y="7"/>
                </a:lnTo>
                <a:lnTo>
                  <a:pt x="95" y="9"/>
                </a:lnTo>
                <a:lnTo>
                  <a:pt x="86" y="10"/>
                </a:lnTo>
                <a:lnTo>
                  <a:pt x="76" y="13"/>
                </a:lnTo>
                <a:lnTo>
                  <a:pt x="66" y="14"/>
                </a:lnTo>
                <a:lnTo>
                  <a:pt x="56" y="15"/>
                </a:lnTo>
                <a:lnTo>
                  <a:pt x="50" y="17"/>
                </a:lnTo>
                <a:lnTo>
                  <a:pt x="45" y="18"/>
                </a:lnTo>
                <a:lnTo>
                  <a:pt x="40" y="19"/>
                </a:lnTo>
                <a:lnTo>
                  <a:pt x="35" y="19"/>
                </a:lnTo>
                <a:lnTo>
                  <a:pt x="31" y="20"/>
                </a:lnTo>
                <a:lnTo>
                  <a:pt x="28" y="22"/>
                </a:lnTo>
                <a:lnTo>
                  <a:pt x="24" y="23"/>
                </a:lnTo>
                <a:lnTo>
                  <a:pt x="22" y="24"/>
                </a:lnTo>
                <a:lnTo>
                  <a:pt x="19" y="25"/>
                </a:lnTo>
                <a:lnTo>
                  <a:pt x="17" y="27"/>
                </a:lnTo>
                <a:lnTo>
                  <a:pt x="14" y="28"/>
                </a:lnTo>
                <a:lnTo>
                  <a:pt x="13" y="29"/>
                </a:lnTo>
                <a:lnTo>
                  <a:pt x="10" y="30"/>
                </a:lnTo>
                <a:lnTo>
                  <a:pt x="9" y="33"/>
                </a:lnTo>
                <a:lnTo>
                  <a:pt x="8" y="34"/>
                </a:lnTo>
                <a:lnTo>
                  <a:pt x="5" y="37"/>
                </a:lnTo>
                <a:lnTo>
                  <a:pt x="4" y="39"/>
                </a:lnTo>
                <a:lnTo>
                  <a:pt x="4" y="42"/>
                </a:lnTo>
                <a:lnTo>
                  <a:pt x="3" y="43"/>
                </a:lnTo>
                <a:lnTo>
                  <a:pt x="2" y="45"/>
                </a:lnTo>
                <a:lnTo>
                  <a:pt x="2" y="48"/>
                </a:lnTo>
                <a:lnTo>
                  <a:pt x="0" y="50"/>
                </a:lnTo>
                <a:lnTo>
                  <a:pt x="0" y="53"/>
                </a:lnTo>
                <a:lnTo>
                  <a:pt x="0" y="55"/>
                </a:lnTo>
                <a:lnTo>
                  <a:pt x="0" y="59"/>
                </a:lnTo>
                <a:lnTo>
                  <a:pt x="2" y="63"/>
                </a:lnTo>
                <a:lnTo>
                  <a:pt x="2" y="66"/>
                </a:lnTo>
                <a:lnTo>
                  <a:pt x="3" y="70"/>
                </a:lnTo>
                <a:lnTo>
                  <a:pt x="5" y="74"/>
                </a:lnTo>
                <a:lnTo>
                  <a:pt x="7" y="76"/>
                </a:lnTo>
                <a:lnTo>
                  <a:pt x="9" y="79"/>
                </a:lnTo>
                <a:lnTo>
                  <a:pt x="13" y="83"/>
                </a:lnTo>
                <a:lnTo>
                  <a:pt x="15" y="85"/>
                </a:lnTo>
                <a:lnTo>
                  <a:pt x="19" y="86"/>
                </a:lnTo>
                <a:lnTo>
                  <a:pt x="23" y="89"/>
                </a:lnTo>
                <a:lnTo>
                  <a:pt x="28" y="90"/>
                </a:lnTo>
                <a:lnTo>
                  <a:pt x="31" y="91"/>
                </a:lnTo>
                <a:lnTo>
                  <a:pt x="36" y="92"/>
                </a:lnTo>
                <a:lnTo>
                  <a:pt x="43" y="92"/>
                </a:lnTo>
                <a:lnTo>
                  <a:pt x="48" y="92"/>
                </a:lnTo>
                <a:lnTo>
                  <a:pt x="54" y="92"/>
                </a:lnTo>
                <a:lnTo>
                  <a:pt x="59" y="92"/>
                </a:lnTo>
                <a:lnTo>
                  <a:pt x="64" y="91"/>
                </a:lnTo>
                <a:lnTo>
                  <a:pt x="70" y="90"/>
                </a:lnTo>
                <a:lnTo>
                  <a:pt x="75" y="89"/>
                </a:lnTo>
                <a:lnTo>
                  <a:pt x="80" y="87"/>
                </a:lnTo>
                <a:lnTo>
                  <a:pt x="84" y="85"/>
                </a:lnTo>
                <a:lnTo>
                  <a:pt x="89" y="83"/>
                </a:lnTo>
                <a:lnTo>
                  <a:pt x="92" y="80"/>
                </a:lnTo>
                <a:lnTo>
                  <a:pt x="97" y="78"/>
                </a:lnTo>
                <a:lnTo>
                  <a:pt x="101" y="74"/>
                </a:lnTo>
                <a:lnTo>
                  <a:pt x="105" y="70"/>
                </a:lnTo>
                <a:lnTo>
                  <a:pt x="107" y="68"/>
                </a:lnTo>
                <a:lnTo>
                  <a:pt x="110" y="64"/>
                </a:lnTo>
                <a:lnTo>
                  <a:pt x="112" y="59"/>
                </a:lnTo>
                <a:lnTo>
                  <a:pt x="115" y="55"/>
                </a:lnTo>
                <a:lnTo>
                  <a:pt x="116" y="51"/>
                </a:lnTo>
                <a:lnTo>
                  <a:pt x="117" y="48"/>
                </a:lnTo>
                <a:lnTo>
                  <a:pt x="119" y="43"/>
                </a:lnTo>
                <a:lnTo>
                  <a:pt x="120" y="38"/>
                </a:lnTo>
                <a:lnTo>
                  <a:pt x="121" y="33"/>
                </a:lnTo>
                <a:lnTo>
                  <a:pt x="121" y="28"/>
                </a:lnTo>
                <a:lnTo>
                  <a:pt x="121" y="22"/>
                </a:lnTo>
                <a:lnTo>
                  <a:pt x="121" y="15"/>
                </a:lnTo>
                <a:lnTo>
                  <a:pt x="121" y="0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4" name="Google Shape;1344;p78"/>
          <p:cNvSpPr/>
          <p:nvPr/>
        </p:nvSpPr>
        <p:spPr>
          <a:xfrm>
            <a:off x="4849713" y="1310878"/>
            <a:ext cx="34826" cy="43756"/>
          </a:xfrm>
          <a:custGeom>
            <a:avLst/>
            <a:gdLst/>
            <a:ahLst/>
            <a:cxnLst/>
            <a:rect l="l" t="t" r="r" b="b"/>
            <a:pathLst>
              <a:path w="196" h="245" extrusionOk="0">
                <a:moveTo>
                  <a:pt x="0" y="170"/>
                </a:moveTo>
                <a:lnTo>
                  <a:pt x="39" y="164"/>
                </a:lnTo>
                <a:lnTo>
                  <a:pt x="40" y="169"/>
                </a:lnTo>
                <a:lnTo>
                  <a:pt x="41" y="175"/>
                </a:lnTo>
                <a:lnTo>
                  <a:pt x="44" y="180"/>
                </a:lnTo>
                <a:lnTo>
                  <a:pt x="45" y="184"/>
                </a:lnTo>
                <a:lnTo>
                  <a:pt x="48" y="189"/>
                </a:lnTo>
                <a:lnTo>
                  <a:pt x="51" y="192"/>
                </a:lnTo>
                <a:lnTo>
                  <a:pt x="54" y="196"/>
                </a:lnTo>
                <a:lnTo>
                  <a:pt x="58" y="200"/>
                </a:lnTo>
                <a:lnTo>
                  <a:pt x="61" y="202"/>
                </a:lnTo>
                <a:lnTo>
                  <a:pt x="66" y="205"/>
                </a:lnTo>
                <a:lnTo>
                  <a:pt x="71" y="207"/>
                </a:lnTo>
                <a:lnTo>
                  <a:pt x="76" y="208"/>
                </a:lnTo>
                <a:lnTo>
                  <a:pt x="81" y="211"/>
                </a:lnTo>
                <a:lnTo>
                  <a:pt x="87" y="211"/>
                </a:lnTo>
                <a:lnTo>
                  <a:pt x="94" y="212"/>
                </a:lnTo>
                <a:lnTo>
                  <a:pt x="100" y="212"/>
                </a:lnTo>
                <a:lnTo>
                  <a:pt x="107" y="212"/>
                </a:lnTo>
                <a:lnTo>
                  <a:pt x="114" y="211"/>
                </a:lnTo>
                <a:lnTo>
                  <a:pt x="119" y="211"/>
                </a:lnTo>
                <a:lnTo>
                  <a:pt x="124" y="210"/>
                </a:lnTo>
                <a:lnTo>
                  <a:pt x="129" y="207"/>
                </a:lnTo>
                <a:lnTo>
                  <a:pt x="133" y="206"/>
                </a:lnTo>
                <a:lnTo>
                  <a:pt x="137" y="204"/>
                </a:lnTo>
                <a:lnTo>
                  <a:pt x="141" y="201"/>
                </a:lnTo>
                <a:lnTo>
                  <a:pt x="143" y="199"/>
                </a:lnTo>
                <a:lnTo>
                  <a:pt x="147" y="195"/>
                </a:lnTo>
                <a:lnTo>
                  <a:pt x="148" y="192"/>
                </a:lnTo>
                <a:lnTo>
                  <a:pt x="151" y="189"/>
                </a:lnTo>
                <a:lnTo>
                  <a:pt x="152" y="186"/>
                </a:lnTo>
                <a:lnTo>
                  <a:pt x="153" y="182"/>
                </a:lnTo>
                <a:lnTo>
                  <a:pt x="155" y="179"/>
                </a:lnTo>
                <a:lnTo>
                  <a:pt x="155" y="175"/>
                </a:lnTo>
                <a:lnTo>
                  <a:pt x="155" y="171"/>
                </a:lnTo>
                <a:lnTo>
                  <a:pt x="153" y="169"/>
                </a:lnTo>
                <a:lnTo>
                  <a:pt x="152" y="165"/>
                </a:lnTo>
                <a:lnTo>
                  <a:pt x="151" y="163"/>
                </a:lnTo>
                <a:lnTo>
                  <a:pt x="150" y="160"/>
                </a:lnTo>
                <a:lnTo>
                  <a:pt x="147" y="158"/>
                </a:lnTo>
                <a:lnTo>
                  <a:pt x="145" y="155"/>
                </a:lnTo>
                <a:lnTo>
                  <a:pt x="142" y="154"/>
                </a:lnTo>
                <a:lnTo>
                  <a:pt x="140" y="153"/>
                </a:lnTo>
                <a:lnTo>
                  <a:pt x="137" y="150"/>
                </a:lnTo>
                <a:lnTo>
                  <a:pt x="133" y="149"/>
                </a:lnTo>
                <a:lnTo>
                  <a:pt x="129" y="148"/>
                </a:lnTo>
                <a:lnTo>
                  <a:pt x="122" y="146"/>
                </a:lnTo>
                <a:lnTo>
                  <a:pt x="116" y="144"/>
                </a:lnTo>
                <a:lnTo>
                  <a:pt x="110" y="143"/>
                </a:lnTo>
                <a:lnTo>
                  <a:pt x="101" y="140"/>
                </a:lnTo>
                <a:lnTo>
                  <a:pt x="91" y="138"/>
                </a:lnTo>
                <a:lnTo>
                  <a:pt x="81" y="135"/>
                </a:lnTo>
                <a:lnTo>
                  <a:pt x="72" y="133"/>
                </a:lnTo>
                <a:lnTo>
                  <a:pt x="65" y="130"/>
                </a:lnTo>
                <a:lnTo>
                  <a:pt x="58" y="128"/>
                </a:lnTo>
                <a:lnTo>
                  <a:pt x="51" y="125"/>
                </a:lnTo>
                <a:lnTo>
                  <a:pt x="45" y="123"/>
                </a:lnTo>
                <a:lnTo>
                  <a:pt x="41" y="120"/>
                </a:lnTo>
                <a:lnTo>
                  <a:pt x="36" y="119"/>
                </a:lnTo>
                <a:lnTo>
                  <a:pt x="33" y="117"/>
                </a:lnTo>
                <a:lnTo>
                  <a:pt x="29" y="114"/>
                </a:lnTo>
                <a:lnTo>
                  <a:pt x="26" y="112"/>
                </a:lnTo>
                <a:lnTo>
                  <a:pt x="23" y="108"/>
                </a:lnTo>
                <a:lnTo>
                  <a:pt x="20" y="105"/>
                </a:lnTo>
                <a:lnTo>
                  <a:pt x="18" y="102"/>
                </a:lnTo>
                <a:lnTo>
                  <a:pt x="15" y="99"/>
                </a:lnTo>
                <a:lnTo>
                  <a:pt x="13" y="95"/>
                </a:lnTo>
                <a:lnTo>
                  <a:pt x="11" y="92"/>
                </a:lnTo>
                <a:lnTo>
                  <a:pt x="10" y="88"/>
                </a:lnTo>
                <a:lnTo>
                  <a:pt x="9" y="83"/>
                </a:lnTo>
                <a:lnTo>
                  <a:pt x="8" y="79"/>
                </a:lnTo>
                <a:lnTo>
                  <a:pt x="7" y="76"/>
                </a:lnTo>
                <a:lnTo>
                  <a:pt x="7" y="72"/>
                </a:lnTo>
                <a:lnTo>
                  <a:pt x="7" y="67"/>
                </a:lnTo>
                <a:lnTo>
                  <a:pt x="7" y="63"/>
                </a:lnTo>
                <a:lnTo>
                  <a:pt x="7" y="59"/>
                </a:lnTo>
                <a:lnTo>
                  <a:pt x="8" y="56"/>
                </a:lnTo>
                <a:lnTo>
                  <a:pt x="8" y="52"/>
                </a:lnTo>
                <a:lnTo>
                  <a:pt x="9" y="48"/>
                </a:lnTo>
                <a:lnTo>
                  <a:pt x="10" y="44"/>
                </a:lnTo>
                <a:lnTo>
                  <a:pt x="11" y="42"/>
                </a:lnTo>
                <a:lnTo>
                  <a:pt x="14" y="38"/>
                </a:lnTo>
                <a:lnTo>
                  <a:pt x="15" y="34"/>
                </a:lnTo>
                <a:lnTo>
                  <a:pt x="18" y="32"/>
                </a:lnTo>
                <a:lnTo>
                  <a:pt x="20" y="28"/>
                </a:lnTo>
                <a:lnTo>
                  <a:pt x="23" y="26"/>
                </a:lnTo>
                <a:lnTo>
                  <a:pt x="25" y="23"/>
                </a:lnTo>
                <a:lnTo>
                  <a:pt x="28" y="21"/>
                </a:lnTo>
                <a:lnTo>
                  <a:pt x="30" y="18"/>
                </a:lnTo>
                <a:lnTo>
                  <a:pt x="33" y="16"/>
                </a:lnTo>
                <a:lnTo>
                  <a:pt x="35" y="15"/>
                </a:lnTo>
                <a:lnTo>
                  <a:pt x="39" y="12"/>
                </a:lnTo>
                <a:lnTo>
                  <a:pt x="41" y="11"/>
                </a:lnTo>
                <a:lnTo>
                  <a:pt x="44" y="10"/>
                </a:lnTo>
                <a:lnTo>
                  <a:pt x="48" y="8"/>
                </a:lnTo>
                <a:lnTo>
                  <a:pt x="51" y="7"/>
                </a:lnTo>
                <a:lnTo>
                  <a:pt x="55" y="5"/>
                </a:lnTo>
                <a:lnTo>
                  <a:pt x="59" y="3"/>
                </a:lnTo>
                <a:lnTo>
                  <a:pt x="63" y="3"/>
                </a:lnTo>
                <a:lnTo>
                  <a:pt x="66" y="2"/>
                </a:lnTo>
                <a:lnTo>
                  <a:pt x="71" y="1"/>
                </a:lnTo>
                <a:lnTo>
                  <a:pt x="75" y="1"/>
                </a:lnTo>
                <a:lnTo>
                  <a:pt x="80" y="0"/>
                </a:lnTo>
                <a:lnTo>
                  <a:pt x="84" y="0"/>
                </a:lnTo>
                <a:lnTo>
                  <a:pt x="89" y="0"/>
                </a:lnTo>
                <a:lnTo>
                  <a:pt x="94" y="0"/>
                </a:lnTo>
                <a:lnTo>
                  <a:pt x="100" y="0"/>
                </a:lnTo>
                <a:lnTo>
                  <a:pt x="106" y="0"/>
                </a:lnTo>
                <a:lnTo>
                  <a:pt x="112" y="1"/>
                </a:lnTo>
                <a:lnTo>
                  <a:pt x="119" y="1"/>
                </a:lnTo>
                <a:lnTo>
                  <a:pt x="125" y="2"/>
                </a:lnTo>
                <a:lnTo>
                  <a:pt x="131" y="3"/>
                </a:lnTo>
                <a:lnTo>
                  <a:pt x="136" y="6"/>
                </a:lnTo>
                <a:lnTo>
                  <a:pt x="142" y="7"/>
                </a:lnTo>
                <a:lnTo>
                  <a:pt x="147" y="10"/>
                </a:lnTo>
                <a:lnTo>
                  <a:pt x="151" y="12"/>
                </a:lnTo>
                <a:lnTo>
                  <a:pt x="156" y="15"/>
                </a:lnTo>
                <a:lnTo>
                  <a:pt x="160" y="17"/>
                </a:lnTo>
                <a:lnTo>
                  <a:pt x="163" y="20"/>
                </a:lnTo>
                <a:lnTo>
                  <a:pt x="167" y="22"/>
                </a:lnTo>
                <a:lnTo>
                  <a:pt x="170" y="26"/>
                </a:lnTo>
                <a:lnTo>
                  <a:pt x="172" y="28"/>
                </a:lnTo>
                <a:lnTo>
                  <a:pt x="175" y="32"/>
                </a:lnTo>
                <a:lnTo>
                  <a:pt x="177" y="36"/>
                </a:lnTo>
                <a:lnTo>
                  <a:pt x="180" y="41"/>
                </a:lnTo>
                <a:lnTo>
                  <a:pt x="181" y="44"/>
                </a:lnTo>
                <a:lnTo>
                  <a:pt x="182" y="49"/>
                </a:lnTo>
                <a:lnTo>
                  <a:pt x="185" y="54"/>
                </a:lnTo>
                <a:lnTo>
                  <a:pt x="186" y="59"/>
                </a:lnTo>
                <a:lnTo>
                  <a:pt x="186" y="66"/>
                </a:lnTo>
                <a:lnTo>
                  <a:pt x="147" y="71"/>
                </a:lnTo>
                <a:lnTo>
                  <a:pt x="146" y="66"/>
                </a:lnTo>
                <a:lnTo>
                  <a:pt x="146" y="62"/>
                </a:lnTo>
                <a:lnTo>
                  <a:pt x="143" y="58"/>
                </a:lnTo>
                <a:lnTo>
                  <a:pt x="142" y="54"/>
                </a:lnTo>
                <a:lnTo>
                  <a:pt x="140" y="51"/>
                </a:lnTo>
                <a:lnTo>
                  <a:pt x="137" y="48"/>
                </a:lnTo>
                <a:lnTo>
                  <a:pt x="135" y="44"/>
                </a:lnTo>
                <a:lnTo>
                  <a:pt x="132" y="42"/>
                </a:lnTo>
                <a:lnTo>
                  <a:pt x="129" y="39"/>
                </a:lnTo>
                <a:lnTo>
                  <a:pt x="125" y="38"/>
                </a:lnTo>
                <a:lnTo>
                  <a:pt x="121" y="36"/>
                </a:lnTo>
                <a:lnTo>
                  <a:pt x="116" y="34"/>
                </a:lnTo>
                <a:lnTo>
                  <a:pt x="112" y="33"/>
                </a:lnTo>
                <a:lnTo>
                  <a:pt x="107" y="33"/>
                </a:lnTo>
                <a:lnTo>
                  <a:pt x="101" y="32"/>
                </a:lnTo>
                <a:lnTo>
                  <a:pt x="96" y="32"/>
                </a:lnTo>
                <a:lnTo>
                  <a:pt x="89" y="32"/>
                </a:lnTo>
                <a:lnTo>
                  <a:pt x="84" y="33"/>
                </a:lnTo>
                <a:lnTo>
                  <a:pt x="77" y="33"/>
                </a:lnTo>
                <a:lnTo>
                  <a:pt x="72" y="34"/>
                </a:lnTo>
                <a:lnTo>
                  <a:pt x="68" y="36"/>
                </a:lnTo>
                <a:lnTo>
                  <a:pt x="64" y="37"/>
                </a:lnTo>
                <a:lnTo>
                  <a:pt x="60" y="39"/>
                </a:lnTo>
                <a:lnTo>
                  <a:pt x="56" y="41"/>
                </a:lnTo>
                <a:lnTo>
                  <a:pt x="54" y="43"/>
                </a:lnTo>
                <a:lnTo>
                  <a:pt x="51" y="46"/>
                </a:lnTo>
                <a:lnTo>
                  <a:pt x="50" y="48"/>
                </a:lnTo>
                <a:lnTo>
                  <a:pt x="48" y="51"/>
                </a:lnTo>
                <a:lnTo>
                  <a:pt x="46" y="53"/>
                </a:lnTo>
                <a:lnTo>
                  <a:pt x="45" y="57"/>
                </a:lnTo>
                <a:lnTo>
                  <a:pt x="45" y="59"/>
                </a:lnTo>
                <a:lnTo>
                  <a:pt x="45" y="62"/>
                </a:lnTo>
                <a:lnTo>
                  <a:pt x="45" y="64"/>
                </a:lnTo>
                <a:lnTo>
                  <a:pt x="45" y="66"/>
                </a:lnTo>
                <a:lnTo>
                  <a:pt x="45" y="68"/>
                </a:lnTo>
                <a:lnTo>
                  <a:pt x="46" y="69"/>
                </a:lnTo>
                <a:lnTo>
                  <a:pt x="46" y="72"/>
                </a:lnTo>
                <a:lnTo>
                  <a:pt x="48" y="73"/>
                </a:lnTo>
                <a:lnTo>
                  <a:pt x="49" y="74"/>
                </a:lnTo>
                <a:lnTo>
                  <a:pt x="50" y="77"/>
                </a:lnTo>
                <a:lnTo>
                  <a:pt x="51" y="78"/>
                </a:lnTo>
                <a:lnTo>
                  <a:pt x="53" y="79"/>
                </a:lnTo>
                <a:lnTo>
                  <a:pt x="54" y="80"/>
                </a:lnTo>
                <a:lnTo>
                  <a:pt x="56" y="82"/>
                </a:lnTo>
                <a:lnTo>
                  <a:pt x="58" y="83"/>
                </a:lnTo>
                <a:lnTo>
                  <a:pt x="60" y="84"/>
                </a:lnTo>
                <a:lnTo>
                  <a:pt x="63" y="85"/>
                </a:lnTo>
                <a:lnTo>
                  <a:pt x="65" y="87"/>
                </a:lnTo>
                <a:lnTo>
                  <a:pt x="68" y="88"/>
                </a:lnTo>
                <a:lnTo>
                  <a:pt x="70" y="88"/>
                </a:lnTo>
                <a:lnTo>
                  <a:pt x="72" y="89"/>
                </a:lnTo>
                <a:lnTo>
                  <a:pt x="77" y="90"/>
                </a:lnTo>
                <a:lnTo>
                  <a:pt x="81" y="92"/>
                </a:lnTo>
                <a:lnTo>
                  <a:pt x="87" y="93"/>
                </a:lnTo>
                <a:lnTo>
                  <a:pt x="94" y="95"/>
                </a:lnTo>
                <a:lnTo>
                  <a:pt x="100" y="97"/>
                </a:lnTo>
                <a:lnTo>
                  <a:pt x="111" y="100"/>
                </a:lnTo>
                <a:lnTo>
                  <a:pt x="120" y="103"/>
                </a:lnTo>
                <a:lnTo>
                  <a:pt x="129" y="105"/>
                </a:lnTo>
                <a:lnTo>
                  <a:pt x="136" y="108"/>
                </a:lnTo>
                <a:lnTo>
                  <a:pt x="143" y="109"/>
                </a:lnTo>
                <a:lnTo>
                  <a:pt x="150" y="112"/>
                </a:lnTo>
                <a:lnTo>
                  <a:pt x="155" y="114"/>
                </a:lnTo>
                <a:lnTo>
                  <a:pt x="160" y="115"/>
                </a:lnTo>
                <a:lnTo>
                  <a:pt x="163" y="118"/>
                </a:lnTo>
                <a:lnTo>
                  <a:pt x="167" y="119"/>
                </a:lnTo>
                <a:lnTo>
                  <a:pt x="171" y="121"/>
                </a:lnTo>
                <a:lnTo>
                  <a:pt x="175" y="124"/>
                </a:lnTo>
                <a:lnTo>
                  <a:pt x="177" y="128"/>
                </a:lnTo>
                <a:lnTo>
                  <a:pt x="181" y="130"/>
                </a:lnTo>
                <a:lnTo>
                  <a:pt x="183" y="133"/>
                </a:lnTo>
                <a:lnTo>
                  <a:pt x="186" y="136"/>
                </a:lnTo>
                <a:lnTo>
                  <a:pt x="188" y="140"/>
                </a:lnTo>
                <a:lnTo>
                  <a:pt x="190" y="144"/>
                </a:lnTo>
                <a:lnTo>
                  <a:pt x="192" y="148"/>
                </a:lnTo>
                <a:lnTo>
                  <a:pt x="193" y="151"/>
                </a:lnTo>
                <a:lnTo>
                  <a:pt x="195" y="156"/>
                </a:lnTo>
                <a:lnTo>
                  <a:pt x="195" y="161"/>
                </a:lnTo>
                <a:lnTo>
                  <a:pt x="195" y="165"/>
                </a:lnTo>
                <a:lnTo>
                  <a:pt x="196" y="170"/>
                </a:lnTo>
                <a:lnTo>
                  <a:pt x="195" y="175"/>
                </a:lnTo>
                <a:lnTo>
                  <a:pt x="195" y="180"/>
                </a:lnTo>
                <a:lnTo>
                  <a:pt x="193" y="185"/>
                </a:lnTo>
                <a:lnTo>
                  <a:pt x="192" y="190"/>
                </a:lnTo>
                <a:lnTo>
                  <a:pt x="191" y="195"/>
                </a:lnTo>
                <a:lnTo>
                  <a:pt x="188" y="199"/>
                </a:lnTo>
                <a:lnTo>
                  <a:pt x="186" y="204"/>
                </a:lnTo>
                <a:lnTo>
                  <a:pt x="183" y="208"/>
                </a:lnTo>
                <a:lnTo>
                  <a:pt x="181" y="212"/>
                </a:lnTo>
                <a:lnTo>
                  <a:pt x="177" y="216"/>
                </a:lnTo>
                <a:lnTo>
                  <a:pt x="173" y="220"/>
                </a:lnTo>
                <a:lnTo>
                  <a:pt x="170" y="223"/>
                </a:lnTo>
                <a:lnTo>
                  <a:pt x="165" y="227"/>
                </a:lnTo>
                <a:lnTo>
                  <a:pt x="161" y="230"/>
                </a:lnTo>
                <a:lnTo>
                  <a:pt x="156" y="233"/>
                </a:lnTo>
                <a:lnTo>
                  <a:pt x="150" y="236"/>
                </a:lnTo>
                <a:lnTo>
                  <a:pt x="145" y="237"/>
                </a:lnTo>
                <a:lnTo>
                  <a:pt x="138" y="240"/>
                </a:lnTo>
                <a:lnTo>
                  <a:pt x="132" y="241"/>
                </a:lnTo>
                <a:lnTo>
                  <a:pt x="127" y="242"/>
                </a:lnTo>
                <a:lnTo>
                  <a:pt x="120" y="243"/>
                </a:lnTo>
                <a:lnTo>
                  <a:pt x="114" y="245"/>
                </a:lnTo>
                <a:lnTo>
                  <a:pt x="107" y="245"/>
                </a:lnTo>
                <a:lnTo>
                  <a:pt x="100" y="245"/>
                </a:lnTo>
                <a:lnTo>
                  <a:pt x="89" y="245"/>
                </a:lnTo>
                <a:lnTo>
                  <a:pt x="79" y="243"/>
                </a:lnTo>
                <a:lnTo>
                  <a:pt x="69" y="242"/>
                </a:lnTo>
                <a:lnTo>
                  <a:pt x="60" y="240"/>
                </a:lnTo>
                <a:lnTo>
                  <a:pt x="51" y="237"/>
                </a:lnTo>
                <a:lnTo>
                  <a:pt x="44" y="235"/>
                </a:lnTo>
                <a:lnTo>
                  <a:pt x="36" y="231"/>
                </a:lnTo>
                <a:lnTo>
                  <a:pt x="30" y="226"/>
                </a:lnTo>
                <a:lnTo>
                  <a:pt x="25" y="221"/>
                </a:lnTo>
                <a:lnTo>
                  <a:pt x="19" y="215"/>
                </a:lnTo>
                <a:lnTo>
                  <a:pt x="15" y="208"/>
                </a:lnTo>
                <a:lnTo>
                  <a:pt x="10" y="202"/>
                </a:lnTo>
                <a:lnTo>
                  <a:pt x="8" y="195"/>
                </a:lnTo>
                <a:lnTo>
                  <a:pt x="4" y="187"/>
                </a:lnTo>
                <a:lnTo>
                  <a:pt x="2" y="179"/>
                </a:lnTo>
                <a:lnTo>
                  <a:pt x="0" y="170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5" name="Google Shape;1345;p78"/>
          <p:cNvSpPr/>
          <p:nvPr/>
        </p:nvSpPr>
        <p:spPr>
          <a:xfrm>
            <a:off x="4889004" y="1296591"/>
            <a:ext cx="20538" cy="57150"/>
          </a:xfrm>
          <a:custGeom>
            <a:avLst/>
            <a:gdLst/>
            <a:ahLst/>
            <a:cxnLst/>
            <a:rect l="l" t="t" r="r" b="b"/>
            <a:pathLst>
              <a:path w="114" h="320" extrusionOk="0">
                <a:moveTo>
                  <a:pt x="109" y="281"/>
                </a:moveTo>
                <a:lnTo>
                  <a:pt x="114" y="317"/>
                </a:lnTo>
                <a:lnTo>
                  <a:pt x="110" y="317"/>
                </a:lnTo>
                <a:lnTo>
                  <a:pt x="107" y="318"/>
                </a:lnTo>
                <a:lnTo>
                  <a:pt x="103" y="318"/>
                </a:lnTo>
                <a:lnTo>
                  <a:pt x="98" y="319"/>
                </a:lnTo>
                <a:lnTo>
                  <a:pt x="94" y="319"/>
                </a:lnTo>
                <a:lnTo>
                  <a:pt x="92" y="319"/>
                </a:lnTo>
                <a:lnTo>
                  <a:pt x="88" y="319"/>
                </a:lnTo>
                <a:lnTo>
                  <a:pt x="84" y="320"/>
                </a:lnTo>
                <a:lnTo>
                  <a:pt x="79" y="319"/>
                </a:lnTo>
                <a:lnTo>
                  <a:pt x="74" y="319"/>
                </a:lnTo>
                <a:lnTo>
                  <a:pt x="69" y="319"/>
                </a:lnTo>
                <a:lnTo>
                  <a:pt x="66" y="318"/>
                </a:lnTo>
                <a:lnTo>
                  <a:pt x="61" y="317"/>
                </a:lnTo>
                <a:lnTo>
                  <a:pt x="57" y="315"/>
                </a:lnTo>
                <a:lnTo>
                  <a:pt x="54" y="314"/>
                </a:lnTo>
                <a:lnTo>
                  <a:pt x="51" y="313"/>
                </a:lnTo>
                <a:lnTo>
                  <a:pt x="48" y="312"/>
                </a:lnTo>
                <a:lnTo>
                  <a:pt x="46" y="309"/>
                </a:lnTo>
                <a:lnTo>
                  <a:pt x="43" y="307"/>
                </a:lnTo>
                <a:lnTo>
                  <a:pt x="41" y="305"/>
                </a:lnTo>
                <a:lnTo>
                  <a:pt x="38" y="303"/>
                </a:lnTo>
                <a:lnTo>
                  <a:pt x="37" y="300"/>
                </a:lnTo>
                <a:lnTo>
                  <a:pt x="36" y="298"/>
                </a:lnTo>
                <a:lnTo>
                  <a:pt x="33" y="294"/>
                </a:lnTo>
                <a:lnTo>
                  <a:pt x="33" y="292"/>
                </a:lnTo>
                <a:lnTo>
                  <a:pt x="32" y="288"/>
                </a:lnTo>
                <a:lnTo>
                  <a:pt x="31" y="283"/>
                </a:lnTo>
                <a:lnTo>
                  <a:pt x="31" y="278"/>
                </a:lnTo>
                <a:lnTo>
                  <a:pt x="30" y="272"/>
                </a:lnTo>
                <a:lnTo>
                  <a:pt x="30" y="264"/>
                </a:lnTo>
                <a:lnTo>
                  <a:pt x="30" y="257"/>
                </a:lnTo>
                <a:lnTo>
                  <a:pt x="30" y="248"/>
                </a:lnTo>
                <a:lnTo>
                  <a:pt x="30" y="113"/>
                </a:lnTo>
                <a:lnTo>
                  <a:pt x="0" y="113"/>
                </a:lnTo>
                <a:lnTo>
                  <a:pt x="0" y="82"/>
                </a:lnTo>
                <a:lnTo>
                  <a:pt x="30" y="82"/>
                </a:lnTo>
                <a:lnTo>
                  <a:pt x="30" y="23"/>
                </a:lnTo>
                <a:lnTo>
                  <a:pt x="68" y="0"/>
                </a:lnTo>
                <a:lnTo>
                  <a:pt x="68" y="82"/>
                </a:lnTo>
                <a:lnTo>
                  <a:pt x="109" y="82"/>
                </a:lnTo>
                <a:lnTo>
                  <a:pt x="109" y="113"/>
                </a:lnTo>
                <a:lnTo>
                  <a:pt x="68" y="113"/>
                </a:lnTo>
                <a:lnTo>
                  <a:pt x="68" y="249"/>
                </a:lnTo>
                <a:lnTo>
                  <a:pt x="68" y="254"/>
                </a:lnTo>
                <a:lnTo>
                  <a:pt x="69" y="258"/>
                </a:lnTo>
                <a:lnTo>
                  <a:pt x="69" y="261"/>
                </a:lnTo>
                <a:lnTo>
                  <a:pt x="69" y="264"/>
                </a:lnTo>
                <a:lnTo>
                  <a:pt x="69" y="267"/>
                </a:lnTo>
                <a:lnTo>
                  <a:pt x="69" y="268"/>
                </a:lnTo>
                <a:lnTo>
                  <a:pt x="71" y="271"/>
                </a:lnTo>
                <a:lnTo>
                  <a:pt x="71" y="272"/>
                </a:lnTo>
                <a:lnTo>
                  <a:pt x="72" y="273"/>
                </a:lnTo>
                <a:lnTo>
                  <a:pt x="72" y="274"/>
                </a:lnTo>
                <a:lnTo>
                  <a:pt x="73" y="276"/>
                </a:lnTo>
                <a:lnTo>
                  <a:pt x="73" y="277"/>
                </a:lnTo>
                <a:lnTo>
                  <a:pt x="74" y="277"/>
                </a:lnTo>
                <a:lnTo>
                  <a:pt x="76" y="278"/>
                </a:lnTo>
                <a:lnTo>
                  <a:pt x="77" y="279"/>
                </a:lnTo>
                <a:lnTo>
                  <a:pt x="78" y="279"/>
                </a:lnTo>
                <a:lnTo>
                  <a:pt x="79" y="281"/>
                </a:lnTo>
                <a:lnTo>
                  <a:pt x="81" y="281"/>
                </a:lnTo>
                <a:lnTo>
                  <a:pt x="82" y="282"/>
                </a:lnTo>
                <a:lnTo>
                  <a:pt x="83" y="282"/>
                </a:lnTo>
                <a:lnTo>
                  <a:pt x="86" y="282"/>
                </a:lnTo>
                <a:lnTo>
                  <a:pt x="87" y="282"/>
                </a:lnTo>
                <a:lnTo>
                  <a:pt x="89" y="283"/>
                </a:lnTo>
                <a:lnTo>
                  <a:pt x="92" y="283"/>
                </a:lnTo>
                <a:lnTo>
                  <a:pt x="93" y="283"/>
                </a:lnTo>
                <a:lnTo>
                  <a:pt x="94" y="283"/>
                </a:lnTo>
                <a:lnTo>
                  <a:pt x="97" y="282"/>
                </a:lnTo>
                <a:lnTo>
                  <a:pt x="99" y="282"/>
                </a:lnTo>
                <a:lnTo>
                  <a:pt x="102" y="282"/>
                </a:lnTo>
                <a:lnTo>
                  <a:pt x="103" y="282"/>
                </a:lnTo>
                <a:lnTo>
                  <a:pt x="107" y="282"/>
                </a:lnTo>
                <a:lnTo>
                  <a:pt x="109" y="281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6" name="Google Shape;1346;p78"/>
          <p:cNvSpPr/>
          <p:nvPr/>
        </p:nvSpPr>
        <p:spPr>
          <a:xfrm>
            <a:off x="5004197" y="1295698"/>
            <a:ext cx="45542" cy="58043"/>
          </a:xfrm>
          <a:custGeom>
            <a:avLst/>
            <a:gdLst/>
            <a:ahLst/>
            <a:cxnLst/>
            <a:rect l="l" t="t" r="r" b="b"/>
            <a:pathLst>
              <a:path w="256" h="325" extrusionOk="0">
                <a:moveTo>
                  <a:pt x="0" y="325"/>
                </a:moveTo>
                <a:lnTo>
                  <a:pt x="0" y="0"/>
                </a:lnTo>
                <a:lnTo>
                  <a:pt x="44" y="0"/>
                </a:lnTo>
                <a:lnTo>
                  <a:pt x="215" y="255"/>
                </a:lnTo>
                <a:lnTo>
                  <a:pt x="215" y="0"/>
                </a:lnTo>
                <a:lnTo>
                  <a:pt x="256" y="0"/>
                </a:lnTo>
                <a:lnTo>
                  <a:pt x="256" y="325"/>
                </a:lnTo>
                <a:lnTo>
                  <a:pt x="212" y="325"/>
                </a:lnTo>
                <a:lnTo>
                  <a:pt x="41" y="70"/>
                </a:lnTo>
                <a:lnTo>
                  <a:pt x="41" y="325"/>
                </a:lnTo>
                <a:lnTo>
                  <a:pt x="0" y="3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7" name="Google Shape;1347;p78"/>
          <p:cNvSpPr/>
          <p:nvPr/>
        </p:nvSpPr>
        <p:spPr>
          <a:xfrm>
            <a:off x="5058669" y="1310878"/>
            <a:ext cx="40183" cy="43756"/>
          </a:xfrm>
          <a:custGeom>
            <a:avLst/>
            <a:gdLst/>
            <a:ahLst/>
            <a:cxnLst/>
            <a:rect l="l" t="t" r="r" b="b"/>
            <a:pathLst>
              <a:path w="221" h="245" extrusionOk="0">
                <a:moveTo>
                  <a:pt x="0" y="121"/>
                </a:moveTo>
                <a:lnTo>
                  <a:pt x="0" y="107"/>
                </a:lnTo>
                <a:lnTo>
                  <a:pt x="3" y="92"/>
                </a:lnTo>
                <a:lnTo>
                  <a:pt x="5" y="78"/>
                </a:lnTo>
                <a:lnTo>
                  <a:pt x="9" y="66"/>
                </a:lnTo>
                <a:lnTo>
                  <a:pt x="14" y="53"/>
                </a:lnTo>
                <a:lnTo>
                  <a:pt x="20" y="43"/>
                </a:lnTo>
                <a:lnTo>
                  <a:pt x="28" y="33"/>
                </a:lnTo>
                <a:lnTo>
                  <a:pt x="36" y="26"/>
                </a:lnTo>
                <a:lnTo>
                  <a:pt x="44" y="20"/>
                </a:lnTo>
                <a:lnTo>
                  <a:pt x="53" y="15"/>
                </a:lnTo>
                <a:lnTo>
                  <a:pt x="61" y="10"/>
                </a:lnTo>
                <a:lnTo>
                  <a:pt x="70" y="6"/>
                </a:lnTo>
                <a:lnTo>
                  <a:pt x="80" y="3"/>
                </a:lnTo>
                <a:lnTo>
                  <a:pt x="90" y="1"/>
                </a:lnTo>
                <a:lnTo>
                  <a:pt x="100" y="0"/>
                </a:lnTo>
                <a:lnTo>
                  <a:pt x="111" y="0"/>
                </a:lnTo>
                <a:lnTo>
                  <a:pt x="122" y="0"/>
                </a:lnTo>
                <a:lnTo>
                  <a:pt x="134" y="1"/>
                </a:lnTo>
                <a:lnTo>
                  <a:pt x="145" y="3"/>
                </a:lnTo>
                <a:lnTo>
                  <a:pt x="155" y="7"/>
                </a:lnTo>
                <a:lnTo>
                  <a:pt x="165" y="12"/>
                </a:lnTo>
                <a:lnTo>
                  <a:pt x="173" y="17"/>
                </a:lnTo>
                <a:lnTo>
                  <a:pt x="182" y="23"/>
                </a:lnTo>
                <a:lnTo>
                  <a:pt x="190" y="31"/>
                </a:lnTo>
                <a:lnTo>
                  <a:pt x="197" y="39"/>
                </a:lnTo>
                <a:lnTo>
                  <a:pt x="203" y="48"/>
                </a:lnTo>
                <a:lnTo>
                  <a:pt x="208" y="58"/>
                </a:lnTo>
                <a:lnTo>
                  <a:pt x="213" y="69"/>
                </a:lnTo>
                <a:lnTo>
                  <a:pt x="217" y="80"/>
                </a:lnTo>
                <a:lnTo>
                  <a:pt x="219" y="93"/>
                </a:lnTo>
                <a:lnTo>
                  <a:pt x="221" y="105"/>
                </a:lnTo>
                <a:lnTo>
                  <a:pt x="221" y="119"/>
                </a:lnTo>
                <a:lnTo>
                  <a:pt x="221" y="130"/>
                </a:lnTo>
                <a:lnTo>
                  <a:pt x="219" y="140"/>
                </a:lnTo>
                <a:lnTo>
                  <a:pt x="219" y="150"/>
                </a:lnTo>
                <a:lnTo>
                  <a:pt x="217" y="159"/>
                </a:lnTo>
                <a:lnTo>
                  <a:pt x="216" y="167"/>
                </a:lnTo>
                <a:lnTo>
                  <a:pt x="213" y="176"/>
                </a:lnTo>
                <a:lnTo>
                  <a:pt x="211" y="184"/>
                </a:lnTo>
                <a:lnTo>
                  <a:pt x="207" y="190"/>
                </a:lnTo>
                <a:lnTo>
                  <a:pt x="203" y="196"/>
                </a:lnTo>
                <a:lnTo>
                  <a:pt x="200" y="202"/>
                </a:lnTo>
                <a:lnTo>
                  <a:pt x="195" y="208"/>
                </a:lnTo>
                <a:lnTo>
                  <a:pt x="191" y="213"/>
                </a:lnTo>
                <a:lnTo>
                  <a:pt x="186" y="218"/>
                </a:lnTo>
                <a:lnTo>
                  <a:pt x="180" y="222"/>
                </a:lnTo>
                <a:lnTo>
                  <a:pt x="173" y="227"/>
                </a:lnTo>
                <a:lnTo>
                  <a:pt x="167" y="231"/>
                </a:lnTo>
                <a:lnTo>
                  <a:pt x="161" y="233"/>
                </a:lnTo>
                <a:lnTo>
                  <a:pt x="155" y="237"/>
                </a:lnTo>
                <a:lnTo>
                  <a:pt x="147" y="240"/>
                </a:lnTo>
                <a:lnTo>
                  <a:pt x="140" y="241"/>
                </a:lnTo>
                <a:lnTo>
                  <a:pt x="134" y="243"/>
                </a:lnTo>
                <a:lnTo>
                  <a:pt x="126" y="245"/>
                </a:lnTo>
                <a:lnTo>
                  <a:pt x="119" y="245"/>
                </a:lnTo>
                <a:lnTo>
                  <a:pt x="111" y="245"/>
                </a:lnTo>
                <a:lnTo>
                  <a:pt x="99" y="245"/>
                </a:lnTo>
                <a:lnTo>
                  <a:pt x="87" y="243"/>
                </a:lnTo>
                <a:lnTo>
                  <a:pt x="76" y="241"/>
                </a:lnTo>
                <a:lnTo>
                  <a:pt x="66" y="237"/>
                </a:lnTo>
                <a:lnTo>
                  <a:pt x="56" y="232"/>
                </a:lnTo>
                <a:lnTo>
                  <a:pt x="48" y="227"/>
                </a:lnTo>
                <a:lnTo>
                  <a:pt x="39" y="221"/>
                </a:lnTo>
                <a:lnTo>
                  <a:pt x="30" y="213"/>
                </a:lnTo>
                <a:lnTo>
                  <a:pt x="24" y="205"/>
                </a:lnTo>
                <a:lnTo>
                  <a:pt x="18" y="196"/>
                </a:lnTo>
                <a:lnTo>
                  <a:pt x="12" y="186"/>
                </a:lnTo>
                <a:lnTo>
                  <a:pt x="8" y="175"/>
                </a:lnTo>
                <a:lnTo>
                  <a:pt x="4" y="163"/>
                </a:lnTo>
                <a:lnTo>
                  <a:pt x="2" y="150"/>
                </a:lnTo>
                <a:lnTo>
                  <a:pt x="0" y="136"/>
                </a:lnTo>
                <a:lnTo>
                  <a:pt x="0" y="121"/>
                </a:lnTo>
                <a:close/>
                <a:moveTo>
                  <a:pt x="41" y="121"/>
                </a:moveTo>
                <a:lnTo>
                  <a:pt x="41" y="133"/>
                </a:lnTo>
                <a:lnTo>
                  <a:pt x="43" y="144"/>
                </a:lnTo>
                <a:lnTo>
                  <a:pt x="44" y="153"/>
                </a:lnTo>
                <a:lnTo>
                  <a:pt x="46" y="161"/>
                </a:lnTo>
                <a:lnTo>
                  <a:pt x="49" y="170"/>
                </a:lnTo>
                <a:lnTo>
                  <a:pt x="53" y="177"/>
                </a:lnTo>
                <a:lnTo>
                  <a:pt x="56" y="184"/>
                </a:lnTo>
                <a:lnTo>
                  <a:pt x="61" y="190"/>
                </a:lnTo>
                <a:lnTo>
                  <a:pt x="66" y="195"/>
                </a:lnTo>
                <a:lnTo>
                  <a:pt x="71" y="200"/>
                </a:lnTo>
                <a:lnTo>
                  <a:pt x="78" y="204"/>
                </a:lnTo>
                <a:lnTo>
                  <a:pt x="84" y="206"/>
                </a:lnTo>
                <a:lnTo>
                  <a:pt x="90" y="208"/>
                </a:lnTo>
                <a:lnTo>
                  <a:pt x="96" y="211"/>
                </a:lnTo>
                <a:lnTo>
                  <a:pt x="104" y="212"/>
                </a:lnTo>
                <a:lnTo>
                  <a:pt x="111" y="212"/>
                </a:lnTo>
                <a:lnTo>
                  <a:pt x="117" y="212"/>
                </a:lnTo>
                <a:lnTo>
                  <a:pt x="125" y="211"/>
                </a:lnTo>
                <a:lnTo>
                  <a:pt x="131" y="208"/>
                </a:lnTo>
                <a:lnTo>
                  <a:pt x="137" y="206"/>
                </a:lnTo>
                <a:lnTo>
                  <a:pt x="143" y="204"/>
                </a:lnTo>
                <a:lnTo>
                  <a:pt x="150" y="200"/>
                </a:lnTo>
                <a:lnTo>
                  <a:pt x="155" y="195"/>
                </a:lnTo>
                <a:lnTo>
                  <a:pt x="160" y="190"/>
                </a:lnTo>
                <a:lnTo>
                  <a:pt x="165" y="184"/>
                </a:lnTo>
                <a:lnTo>
                  <a:pt x="168" y="177"/>
                </a:lnTo>
                <a:lnTo>
                  <a:pt x="172" y="170"/>
                </a:lnTo>
                <a:lnTo>
                  <a:pt x="175" y="161"/>
                </a:lnTo>
                <a:lnTo>
                  <a:pt x="177" y="153"/>
                </a:lnTo>
                <a:lnTo>
                  <a:pt x="178" y="143"/>
                </a:lnTo>
                <a:lnTo>
                  <a:pt x="180" y="131"/>
                </a:lnTo>
                <a:lnTo>
                  <a:pt x="180" y="120"/>
                </a:lnTo>
                <a:lnTo>
                  <a:pt x="180" y="110"/>
                </a:lnTo>
                <a:lnTo>
                  <a:pt x="178" y="100"/>
                </a:lnTo>
                <a:lnTo>
                  <a:pt x="177" y="92"/>
                </a:lnTo>
                <a:lnTo>
                  <a:pt x="175" y="83"/>
                </a:lnTo>
                <a:lnTo>
                  <a:pt x="172" y="74"/>
                </a:lnTo>
                <a:lnTo>
                  <a:pt x="168" y="67"/>
                </a:lnTo>
                <a:lnTo>
                  <a:pt x="165" y="61"/>
                </a:lnTo>
                <a:lnTo>
                  <a:pt x="160" y="54"/>
                </a:lnTo>
                <a:lnTo>
                  <a:pt x="155" y="49"/>
                </a:lnTo>
                <a:lnTo>
                  <a:pt x="150" y="44"/>
                </a:lnTo>
                <a:lnTo>
                  <a:pt x="143" y="41"/>
                </a:lnTo>
                <a:lnTo>
                  <a:pt x="137" y="38"/>
                </a:lnTo>
                <a:lnTo>
                  <a:pt x="131" y="36"/>
                </a:lnTo>
                <a:lnTo>
                  <a:pt x="125" y="33"/>
                </a:lnTo>
                <a:lnTo>
                  <a:pt x="117" y="33"/>
                </a:lnTo>
                <a:lnTo>
                  <a:pt x="111" y="32"/>
                </a:lnTo>
                <a:lnTo>
                  <a:pt x="104" y="33"/>
                </a:lnTo>
                <a:lnTo>
                  <a:pt x="96" y="33"/>
                </a:lnTo>
                <a:lnTo>
                  <a:pt x="90" y="36"/>
                </a:lnTo>
                <a:lnTo>
                  <a:pt x="84" y="38"/>
                </a:lnTo>
                <a:lnTo>
                  <a:pt x="78" y="41"/>
                </a:lnTo>
                <a:lnTo>
                  <a:pt x="71" y="44"/>
                </a:lnTo>
                <a:lnTo>
                  <a:pt x="66" y="49"/>
                </a:lnTo>
                <a:lnTo>
                  <a:pt x="61" y="54"/>
                </a:lnTo>
                <a:lnTo>
                  <a:pt x="56" y="61"/>
                </a:lnTo>
                <a:lnTo>
                  <a:pt x="53" y="67"/>
                </a:lnTo>
                <a:lnTo>
                  <a:pt x="49" y="74"/>
                </a:lnTo>
                <a:lnTo>
                  <a:pt x="46" y="83"/>
                </a:lnTo>
                <a:lnTo>
                  <a:pt x="44" y="92"/>
                </a:lnTo>
                <a:lnTo>
                  <a:pt x="43" y="100"/>
                </a:lnTo>
                <a:lnTo>
                  <a:pt x="41" y="112"/>
                </a:lnTo>
                <a:lnTo>
                  <a:pt x="41" y="12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8" name="Google Shape;1348;p78"/>
          <p:cNvSpPr/>
          <p:nvPr/>
        </p:nvSpPr>
        <p:spPr>
          <a:xfrm>
            <a:off x="5101531" y="1311772"/>
            <a:ext cx="58043" cy="41969"/>
          </a:xfrm>
          <a:custGeom>
            <a:avLst/>
            <a:gdLst/>
            <a:ahLst/>
            <a:cxnLst/>
            <a:rect l="l" t="t" r="r" b="b"/>
            <a:pathLst>
              <a:path w="323" h="235" extrusionOk="0">
                <a:moveTo>
                  <a:pt x="71" y="235"/>
                </a:moveTo>
                <a:lnTo>
                  <a:pt x="0" y="0"/>
                </a:lnTo>
                <a:lnTo>
                  <a:pt x="41" y="0"/>
                </a:lnTo>
                <a:lnTo>
                  <a:pt x="79" y="135"/>
                </a:lnTo>
                <a:lnTo>
                  <a:pt x="92" y="186"/>
                </a:lnTo>
                <a:lnTo>
                  <a:pt x="92" y="184"/>
                </a:lnTo>
                <a:lnTo>
                  <a:pt x="94" y="181"/>
                </a:lnTo>
                <a:lnTo>
                  <a:pt x="95" y="177"/>
                </a:lnTo>
                <a:lnTo>
                  <a:pt x="96" y="171"/>
                </a:lnTo>
                <a:lnTo>
                  <a:pt x="97" y="165"/>
                </a:lnTo>
                <a:lnTo>
                  <a:pt x="100" y="158"/>
                </a:lnTo>
                <a:lnTo>
                  <a:pt x="102" y="148"/>
                </a:lnTo>
                <a:lnTo>
                  <a:pt x="105" y="138"/>
                </a:lnTo>
                <a:lnTo>
                  <a:pt x="142" y="0"/>
                </a:lnTo>
                <a:lnTo>
                  <a:pt x="183" y="0"/>
                </a:lnTo>
                <a:lnTo>
                  <a:pt x="218" y="136"/>
                </a:lnTo>
                <a:lnTo>
                  <a:pt x="231" y="181"/>
                </a:lnTo>
                <a:lnTo>
                  <a:pt x="243" y="135"/>
                </a:lnTo>
                <a:lnTo>
                  <a:pt x="284" y="0"/>
                </a:lnTo>
                <a:lnTo>
                  <a:pt x="323" y="0"/>
                </a:lnTo>
                <a:lnTo>
                  <a:pt x="249" y="235"/>
                </a:lnTo>
                <a:lnTo>
                  <a:pt x="208" y="235"/>
                </a:lnTo>
                <a:lnTo>
                  <a:pt x="171" y="94"/>
                </a:lnTo>
                <a:lnTo>
                  <a:pt x="161" y="54"/>
                </a:lnTo>
                <a:lnTo>
                  <a:pt x="114" y="235"/>
                </a:lnTo>
                <a:lnTo>
                  <a:pt x="71" y="23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9" name="Google Shape;1349;p78"/>
          <p:cNvSpPr/>
          <p:nvPr/>
        </p:nvSpPr>
        <p:spPr>
          <a:xfrm>
            <a:off x="5004197" y="1295698"/>
            <a:ext cx="45542" cy="58043"/>
          </a:xfrm>
          <a:custGeom>
            <a:avLst/>
            <a:gdLst/>
            <a:ahLst/>
            <a:cxnLst/>
            <a:rect l="l" t="t" r="r" b="b"/>
            <a:pathLst>
              <a:path w="256" h="325" extrusionOk="0">
                <a:moveTo>
                  <a:pt x="0" y="325"/>
                </a:moveTo>
                <a:lnTo>
                  <a:pt x="0" y="0"/>
                </a:lnTo>
                <a:lnTo>
                  <a:pt x="44" y="0"/>
                </a:lnTo>
                <a:lnTo>
                  <a:pt x="215" y="255"/>
                </a:lnTo>
                <a:lnTo>
                  <a:pt x="215" y="0"/>
                </a:lnTo>
                <a:lnTo>
                  <a:pt x="256" y="0"/>
                </a:lnTo>
                <a:lnTo>
                  <a:pt x="256" y="325"/>
                </a:lnTo>
                <a:lnTo>
                  <a:pt x="212" y="325"/>
                </a:lnTo>
                <a:lnTo>
                  <a:pt x="41" y="70"/>
                </a:lnTo>
                <a:lnTo>
                  <a:pt x="41" y="325"/>
                </a:lnTo>
                <a:lnTo>
                  <a:pt x="0" y="325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0" name="Google Shape;1350;p78"/>
          <p:cNvSpPr/>
          <p:nvPr/>
        </p:nvSpPr>
        <p:spPr>
          <a:xfrm>
            <a:off x="5058669" y="1310878"/>
            <a:ext cx="40183" cy="43756"/>
          </a:xfrm>
          <a:custGeom>
            <a:avLst/>
            <a:gdLst/>
            <a:ahLst/>
            <a:cxnLst/>
            <a:rect l="l" t="t" r="r" b="b"/>
            <a:pathLst>
              <a:path w="221" h="245" extrusionOk="0">
                <a:moveTo>
                  <a:pt x="0" y="121"/>
                </a:moveTo>
                <a:lnTo>
                  <a:pt x="0" y="107"/>
                </a:lnTo>
                <a:lnTo>
                  <a:pt x="3" y="92"/>
                </a:lnTo>
                <a:lnTo>
                  <a:pt x="5" y="78"/>
                </a:lnTo>
                <a:lnTo>
                  <a:pt x="9" y="66"/>
                </a:lnTo>
                <a:lnTo>
                  <a:pt x="14" y="53"/>
                </a:lnTo>
                <a:lnTo>
                  <a:pt x="20" y="43"/>
                </a:lnTo>
                <a:lnTo>
                  <a:pt x="28" y="33"/>
                </a:lnTo>
                <a:lnTo>
                  <a:pt x="36" y="26"/>
                </a:lnTo>
                <a:lnTo>
                  <a:pt x="44" y="20"/>
                </a:lnTo>
                <a:lnTo>
                  <a:pt x="53" y="15"/>
                </a:lnTo>
                <a:lnTo>
                  <a:pt x="61" y="10"/>
                </a:lnTo>
                <a:lnTo>
                  <a:pt x="70" y="6"/>
                </a:lnTo>
                <a:lnTo>
                  <a:pt x="80" y="3"/>
                </a:lnTo>
                <a:lnTo>
                  <a:pt x="90" y="1"/>
                </a:lnTo>
                <a:lnTo>
                  <a:pt x="100" y="0"/>
                </a:lnTo>
                <a:lnTo>
                  <a:pt x="111" y="0"/>
                </a:lnTo>
                <a:lnTo>
                  <a:pt x="122" y="0"/>
                </a:lnTo>
                <a:lnTo>
                  <a:pt x="134" y="1"/>
                </a:lnTo>
                <a:lnTo>
                  <a:pt x="145" y="3"/>
                </a:lnTo>
                <a:lnTo>
                  <a:pt x="155" y="7"/>
                </a:lnTo>
                <a:lnTo>
                  <a:pt x="165" y="12"/>
                </a:lnTo>
                <a:lnTo>
                  <a:pt x="173" y="17"/>
                </a:lnTo>
                <a:lnTo>
                  <a:pt x="182" y="23"/>
                </a:lnTo>
                <a:lnTo>
                  <a:pt x="190" y="31"/>
                </a:lnTo>
                <a:lnTo>
                  <a:pt x="197" y="39"/>
                </a:lnTo>
                <a:lnTo>
                  <a:pt x="203" y="48"/>
                </a:lnTo>
                <a:lnTo>
                  <a:pt x="208" y="58"/>
                </a:lnTo>
                <a:lnTo>
                  <a:pt x="213" y="69"/>
                </a:lnTo>
                <a:lnTo>
                  <a:pt x="217" y="80"/>
                </a:lnTo>
                <a:lnTo>
                  <a:pt x="219" y="93"/>
                </a:lnTo>
                <a:lnTo>
                  <a:pt x="221" y="105"/>
                </a:lnTo>
                <a:lnTo>
                  <a:pt x="221" y="119"/>
                </a:lnTo>
                <a:lnTo>
                  <a:pt x="221" y="130"/>
                </a:lnTo>
                <a:lnTo>
                  <a:pt x="219" y="140"/>
                </a:lnTo>
                <a:lnTo>
                  <a:pt x="219" y="150"/>
                </a:lnTo>
                <a:lnTo>
                  <a:pt x="217" y="159"/>
                </a:lnTo>
                <a:lnTo>
                  <a:pt x="216" y="167"/>
                </a:lnTo>
                <a:lnTo>
                  <a:pt x="213" y="176"/>
                </a:lnTo>
                <a:lnTo>
                  <a:pt x="211" y="184"/>
                </a:lnTo>
                <a:lnTo>
                  <a:pt x="207" y="190"/>
                </a:lnTo>
                <a:lnTo>
                  <a:pt x="203" y="196"/>
                </a:lnTo>
                <a:lnTo>
                  <a:pt x="200" y="202"/>
                </a:lnTo>
                <a:lnTo>
                  <a:pt x="195" y="208"/>
                </a:lnTo>
                <a:lnTo>
                  <a:pt x="191" y="213"/>
                </a:lnTo>
                <a:lnTo>
                  <a:pt x="186" y="218"/>
                </a:lnTo>
                <a:lnTo>
                  <a:pt x="180" y="222"/>
                </a:lnTo>
                <a:lnTo>
                  <a:pt x="173" y="227"/>
                </a:lnTo>
                <a:lnTo>
                  <a:pt x="167" y="231"/>
                </a:lnTo>
                <a:lnTo>
                  <a:pt x="161" y="233"/>
                </a:lnTo>
                <a:lnTo>
                  <a:pt x="155" y="237"/>
                </a:lnTo>
                <a:lnTo>
                  <a:pt x="147" y="240"/>
                </a:lnTo>
                <a:lnTo>
                  <a:pt x="140" y="241"/>
                </a:lnTo>
                <a:lnTo>
                  <a:pt x="134" y="243"/>
                </a:lnTo>
                <a:lnTo>
                  <a:pt x="126" y="245"/>
                </a:lnTo>
                <a:lnTo>
                  <a:pt x="119" y="245"/>
                </a:lnTo>
                <a:lnTo>
                  <a:pt x="111" y="245"/>
                </a:lnTo>
                <a:lnTo>
                  <a:pt x="99" y="245"/>
                </a:lnTo>
                <a:lnTo>
                  <a:pt x="87" y="243"/>
                </a:lnTo>
                <a:lnTo>
                  <a:pt x="76" y="241"/>
                </a:lnTo>
                <a:lnTo>
                  <a:pt x="66" y="237"/>
                </a:lnTo>
                <a:lnTo>
                  <a:pt x="56" y="232"/>
                </a:lnTo>
                <a:lnTo>
                  <a:pt x="48" y="227"/>
                </a:lnTo>
                <a:lnTo>
                  <a:pt x="39" y="221"/>
                </a:lnTo>
                <a:lnTo>
                  <a:pt x="30" y="213"/>
                </a:lnTo>
                <a:lnTo>
                  <a:pt x="24" y="205"/>
                </a:lnTo>
                <a:lnTo>
                  <a:pt x="18" y="196"/>
                </a:lnTo>
                <a:lnTo>
                  <a:pt x="12" y="186"/>
                </a:lnTo>
                <a:lnTo>
                  <a:pt x="8" y="175"/>
                </a:lnTo>
                <a:lnTo>
                  <a:pt x="4" y="163"/>
                </a:lnTo>
                <a:lnTo>
                  <a:pt x="2" y="150"/>
                </a:lnTo>
                <a:lnTo>
                  <a:pt x="0" y="136"/>
                </a:lnTo>
                <a:lnTo>
                  <a:pt x="0" y="121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1" name="Google Shape;1351;p78"/>
          <p:cNvSpPr/>
          <p:nvPr/>
        </p:nvSpPr>
        <p:spPr>
          <a:xfrm>
            <a:off x="5066705" y="1316236"/>
            <a:ext cx="24110" cy="32147"/>
          </a:xfrm>
          <a:custGeom>
            <a:avLst/>
            <a:gdLst/>
            <a:ahLst/>
            <a:cxnLst/>
            <a:rect l="l" t="t" r="r" b="b"/>
            <a:pathLst>
              <a:path w="139" h="180" extrusionOk="0">
                <a:moveTo>
                  <a:pt x="0" y="89"/>
                </a:moveTo>
                <a:lnTo>
                  <a:pt x="0" y="101"/>
                </a:lnTo>
                <a:lnTo>
                  <a:pt x="2" y="112"/>
                </a:lnTo>
                <a:lnTo>
                  <a:pt x="3" y="121"/>
                </a:lnTo>
                <a:lnTo>
                  <a:pt x="5" y="129"/>
                </a:lnTo>
                <a:lnTo>
                  <a:pt x="8" y="138"/>
                </a:lnTo>
                <a:lnTo>
                  <a:pt x="12" y="145"/>
                </a:lnTo>
                <a:lnTo>
                  <a:pt x="15" y="152"/>
                </a:lnTo>
                <a:lnTo>
                  <a:pt x="20" y="158"/>
                </a:lnTo>
                <a:lnTo>
                  <a:pt x="25" y="163"/>
                </a:lnTo>
                <a:lnTo>
                  <a:pt x="30" y="168"/>
                </a:lnTo>
                <a:lnTo>
                  <a:pt x="37" y="172"/>
                </a:lnTo>
                <a:lnTo>
                  <a:pt x="43" y="174"/>
                </a:lnTo>
                <a:lnTo>
                  <a:pt x="49" y="176"/>
                </a:lnTo>
                <a:lnTo>
                  <a:pt x="55" y="179"/>
                </a:lnTo>
                <a:lnTo>
                  <a:pt x="63" y="180"/>
                </a:lnTo>
                <a:lnTo>
                  <a:pt x="70" y="180"/>
                </a:lnTo>
                <a:lnTo>
                  <a:pt x="76" y="180"/>
                </a:lnTo>
                <a:lnTo>
                  <a:pt x="84" y="179"/>
                </a:lnTo>
                <a:lnTo>
                  <a:pt x="90" y="176"/>
                </a:lnTo>
                <a:lnTo>
                  <a:pt x="96" y="174"/>
                </a:lnTo>
                <a:lnTo>
                  <a:pt x="102" y="172"/>
                </a:lnTo>
                <a:lnTo>
                  <a:pt x="109" y="168"/>
                </a:lnTo>
                <a:lnTo>
                  <a:pt x="114" y="163"/>
                </a:lnTo>
                <a:lnTo>
                  <a:pt x="119" y="158"/>
                </a:lnTo>
                <a:lnTo>
                  <a:pt x="124" y="152"/>
                </a:lnTo>
                <a:lnTo>
                  <a:pt x="127" y="145"/>
                </a:lnTo>
                <a:lnTo>
                  <a:pt x="131" y="138"/>
                </a:lnTo>
                <a:lnTo>
                  <a:pt x="134" y="129"/>
                </a:lnTo>
                <a:lnTo>
                  <a:pt x="136" y="121"/>
                </a:lnTo>
                <a:lnTo>
                  <a:pt x="137" y="111"/>
                </a:lnTo>
                <a:lnTo>
                  <a:pt x="139" y="99"/>
                </a:lnTo>
                <a:lnTo>
                  <a:pt x="139" y="88"/>
                </a:lnTo>
                <a:lnTo>
                  <a:pt x="139" y="78"/>
                </a:lnTo>
                <a:lnTo>
                  <a:pt x="137" y="68"/>
                </a:lnTo>
                <a:lnTo>
                  <a:pt x="136" y="60"/>
                </a:lnTo>
                <a:lnTo>
                  <a:pt x="134" y="51"/>
                </a:lnTo>
                <a:lnTo>
                  <a:pt x="131" y="42"/>
                </a:lnTo>
                <a:lnTo>
                  <a:pt x="127" y="35"/>
                </a:lnTo>
                <a:lnTo>
                  <a:pt x="124" y="29"/>
                </a:lnTo>
                <a:lnTo>
                  <a:pt x="119" y="22"/>
                </a:lnTo>
                <a:lnTo>
                  <a:pt x="114" y="17"/>
                </a:lnTo>
                <a:lnTo>
                  <a:pt x="109" y="12"/>
                </a:lnTo>
                <a:lnTo>
                  <a:pt x="102" y="9"/>
                </a:lnTo>
                <a:lnTo>
                  <a:pt x="96" y="6"/>
                </a:lnTo>
                <a:lnTo>
                  <a:pt x="90" y="4"/>
                </a:lnTo>
                <a:lnTo>
                  <a:pt x="84" y="1"/>
                </a:lnTo>
                <a:lnTo>
                  <a:pt x="76" y="1"/>
                </a:lnTo>
                <a:lnTo>
                  <a:pt x="70" y="0"/>
                </a:lnTo>
                <a:lnTo>
                  <a:pt x="63" y="1"/>
                </a:lnTo>
                <a:lnTo>
                  <a:pt x="55" y="1"/>
                </a:lnTo>
                <a:lnTo>
                  <a:pt x="49" y="4"/>
                </a:lnTo>
                <a:lnTo>
                  <a:pt x="43" y="6"/>
                </a:lnTo>
                <a:lnTo>
                  <a:pt x="37" y="9"/>
                </a:lnTo>
                <a:lnTo>
                  <a:pt x="30" y="12"/>
                </a:lnTo>
                <a:lnTo>
                  <a:pt x="25" y="17"/>
                </a:lnTo>
                <a:lnTo>
                  <a:pt x="20" y="22"/>
                </a:lnTo>
                <a:lnTo>
                  <a:pt x="15" y="29"/>
                </a:lnTo>
                <a:lnTo>
                  <a:pt x="12" y="35"/>
                </a:lnTo>
                <a:lnTo>
                  <a:pt x="8" y="42"/>
                </a:lnTo>
                <a:lnTo>
                  <a:pt x="5" y="51"/>
                </a:lnTo>
                <a:lnTo>
                  <a:pt x="3" y="60"/>
                </a:lnTo>
                <a:lnTo>
                  <a:pt x="2" y="68"/>
                </a:lnTo>
                <a:lnTo>
                  <a:pt x="0" y="80"/>
                </a:lnTo>
                <a:lnTo>
                  <a:pt x="0" y="89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2" name="Google Shape;1352;p78"/>
          <p:cNvSpPr/>
          <p:nvPr/>
        </p:nvSpPr>
        <p:spPr>
          <a:xfrm>
            <a:off x="5101531" y="1311772"/>
            <a:ext cx="58043" cy="41969"/>
          </a:xfrm>
          <a:custGeom>
            <a:avLst/>
            <a:gdLst/>
            <a:ahLst/>
            <a:cxnLst/>
            <a:rect l="l" t="t" r="r" b="b"/>
            <a:pathLst>
              <a:path w="323" h="235" extrusionOk="0">
                <a:moveTo>
                  <a:pt x="71" y="235"/>
                </a:moveTo>
                <a:lnTo>
                  <a:pt x="0" y="0"/>
                </a:lnTo>
                <a:lnTo>
                  <a:pt x="41" y="0"/>
                </a:lnTo>
                <a:lnTo>
                  <a:pt x="79" y="135"/>
                </a:lnTo>
                <a:lnTo>
                  <a:pt x="92" y="186"/>
                </a:lnTo>
                <a:lnTo>
                  <a:pt x="92" y="184"/>
                </a:lnTo>
                <a:lnTo>
                  <a:pt x="94" y="181"/>
                </a:lnTo>
                <a:lnTo>
                  <a:pt x="95" y="177"/>
                </a:lnTo>
                <a:lnTo>
                  <a:pt x="96" y="171"/>
                </a:lnTo>
                <a:lnTo>
                  <a:pt x="97" y="165"/>
                </a:lnTo>
                <a:lnTo>
                  <a:pt x="100" y="158"/>
                </a:lnTo>
                <a:lnTo>
                  <a:pt x="102" y="148"/>
                </a:lnTo>
                <a:lnTo>
                  <a:pt x="105" y="138"/>
                </a:lnTo>
                <a:lnTo>
                  <a:pt x="142" y="0"/>
                </a:lnTo>
                <a:lnTo>
                  <a:pt x="183" y="0"/>
                </a:lnTo>
                <a:lnTo>
                  <a:pt x="218" y="136"/>
                </a:lnTo>
                <a:lnTo>
                  <a:pt x="231" y="181"/>
                </a:lnTo>
                <a:lnTo>
                  <a:pt x="243" y="135"/>
                </a:lnTo>
                <a:lnTo>
                  <a:pt x="284" y="0"/>
                </a:lnTo>
                <a:lnTo>
                  <a:pt x="323" y="0"/>
                </a:lnTo>
                <a:lnTo>
                  <a:pt x="249" y="235"/>
                </a:lnTo>
                <a:lnTo>
                  <a:pt x="208" y="235"/>
                </a:lnTo>
                <a:lnTo>
                  <a:pt x="171" y="94"/>
                </a:lnTo>
                <a:lnTo>
                  <a:pt x="161" y="54"/>
                </a:lnTo>
                <a:lnTo>
                  <a:pt x="114" y="235"/>
                </a:lnTo>
                <a:lnTo>
                  <a:pt x="71" y="235"/>
                </a:lnTo>
              </a:path>
            </a:pathLst>
          </a:custGeom>
          <a:noFill/>
          <a:ln w="9525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3" name="Google Shape;1353;p78"/>
          <p:cNvSpPr/>
          <p:nvPr/>
        </p:nvSpPr>
        <p:spPr>
          <a:xfrm>
            <a:off x="2776240" y="1592163"/>
            <a:ext cx="1943993" cy="120551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4" name="Google Shape;1354;p78"/>
          <p:cNvSpPr/>
          <p:nvPr/>
        </p:nvSpPr>
        <p:spPr>
          <a:xfrm>
            <a:off x="2776240" y="1587699"/>
            <a:ext cx="1949351" cy="8930"/>
          </a:xfrm>
          <a:custGeom>
            <a:avLst/>
            <a:gdLst/>
            <a:ahLst/>
            <a:cxnLst/>
            <a:rect l="l" t="t" r="r" b="b"/>
            <a:pathLst>
              <a:path w="10914" h="50" extrusionOk="0">
                <a:moveTo>
                  <a:pt x="10914" y="25"/>
                </a:moveTo>
                <a:lnTo>
                  <a:pt x="10887" y="0"/>
                </a:lnTo>
                <a:lnTo>
                  <a:pt x="0" y="0"/>
                </a:lnTo>
                <a:lnTo>
                  <a:pt x="0" y="50"/>
                </a:lnTo>
                <a:lnTo>
                  <a:pt x="10887" y="50"/>
                </a:lnTo>
                <a:lnTo>
                  <a:pt x="10863" y="25"/>
                </a:lnTo>
                <a:lnTo>
                  <a:pt x="10914" y="25"/>
                </a:lnTo>
                <a:lnTo>
                  <a:pt x="10914" y="0"/>
                </a:lnTo>
                <a:lnTo>
                  <a:pt x="10887" y="0"/>
                </a:lnTo>
                <a:lnTo>
                  <a:pt x="10914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5" name="Google Shape;1355;p78"/>
          <p:cNvSpPr/>
          <p:nvPr/>
        </p:nvSpPr>
        <p:spPr>
          <a:xfrm>
            <a:off x="4716661" y="1592163"/>
            <a:ext cx="8930" cy="125016"/>
          </a:xfrm>
          <a:custGeom>
            <a:avLst/>
            <a:gdLst/>
            <a:ahLst/>
            <a:cxnLst/>
            <a:rect l="l" t="t" r="r" b="b"/>
            <a:pathLst>
              <a:path w="51" h="701" extrusionOk="0">
                <a:moveTo>
                  <a:pt x="24" y="701"/>
                </a:moveTo>
                <a:lnTo>
                  <a:pt x="51" y="676"/>
                </a:lnTo>
                <a:lnTo>
                  <a:pt x="51" y="0"/>
                </a:lnTo>
                <a:lnTo>
                  <a:pt x="0" y="0"/>
                </a:lnTo>
                <a:lnTo>
                  <a:pt x="0" y="676"/>
                </a:lnTo>
                <a:lnTo>
                  <a:pt x="24" y="651"/>
                </a:lnTo>
                <a:lnTo>
                  <a:pt x="24" y="701"/>
                </a:lnTo>
                <a:lnTo>
                  <a:pt x="51" y="701"/>
                </a:lnTo>
                <a:lnTo>
                  <a:pt x="51" y="676"/>
                </a:lnTo>
                <a:lnTo>
                  <a:pt x="24" y="70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6" name="Google Shape;1356;p78"/>
          <p:cNvSpPr/>
          <p:nvPr/>
        </p:nvSpPr>
        <p:spPr>
          <a:xfrm>
            <a:off x="2771775" y="1708250"/>
            <a:ext cx="1948458" cy="8930"/>
          </a:xfrm>
          <a:custGeom>
            <a:avLst/>
            <a:gdLst/>
            <a:ahLst/>
            <a:cxnLst/>
            <a:rect l="l" t="t" r="r" b="b"/>
            <a:pathLst>
              <a:path w="10912" h="50" extrusionOk="0">
                <a:moveTo>
                  <a:pt x="0" y="25"/>
                </a:moveTo>
                <a:lnTo>
                  <a:pt x="25" y="50"/>
                </a:lnTo>
                <a:lnTo>
                  <a:pt x="10912" y="50"/>
                </a:lnTo>
                <a:lnTo>
                  <a:pt x="10912" y="0"/>
                </a:lnTo>
                <a:lnTo>
                  <a:pt x="25" y="0"/>
                </a:lnTo>
                <a:lnTo>
                  <a:pt x="51" y="25"/>
                </a:lnTo>
                <a:lnTo>
                  <a:pt x="0" y="25"/>
                </a:lnTo>
                <a:lnTo>
                  <a:pt x="0" y="50"/>
                </a:lnTo>
                <a:lnTo>
                  <a:pt x="25" y="50"/>
                </a:lnTo>
                <a:lnTo>
                  <a:pt x="0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7" name="Google Shape;1357;p78"/>
          <p:cNvSpPr/>
          <p:nvPr/>
        </p:nvSpPr>
        <p:spPr>
          <a:xfrm>
            <a:off x="2771775" y="1587698"/>
            <a:ext cx="8930" cy="125016"/>
          </a:xfrm>
          <a:custGeom>
            <a:avLst/>
            <a:gdLst/>
            <a:ahLst/>
            <a:cxnLst/>
            <a:rect l="l" t="t" r="r" b="b"/>
            <a:pathLst>
              <a:path w="51" h="701" extrusionOk="0">
                <a:moveTo>
                  <a:pt x="25" y="0"/>
                </a:moveTo>
                <a:lnTo>
                  <a:pt x="0" y="25"/>
                </a:lnTo>
                <a:lnTo>
                  <a:pt x="0" y="701"/>
                </a:lnTo>
                <a:lnTo>
                  <a:pt x="51" y="701"/>
                </a:lnTo>
                <a:lnTo>
                  <a:pt x="51" y="25"/>
                </a:lnTo>
                <a:lnTo>
                  <a:pt x="25" y="50"/>
                </a:lnTo>
                <a:lnTo>
                  <a:pt x="25" y="0"/>
                </a:lnTo>
                <a:lnTo>
                  <a:pt x="0" y="0"/>
                </a:lnTo>
                <a:lnTo>
                  <a:pt x="0" y="25"/>
                </a:lnTo>
                <a:lnTo>
                  <a:pt x="25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8" name="Google Shape;1358;p78"/>
          <p:cNvSpPr/>
          <p:nvPr/>
        </p:nvSpPr>
        <p:spPr>
          <a:xfrm>
            <a:off x="4720233" y="1592163"/>
            <a:ext cx="247353" cy="120551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9" name="Google Shape;1359;p78"/>
          <p:cNvSpPr/>
          <p:nvPr/>
        </p:nvSpPr>
        <p:spPr>
          <a:xfrm>
            <a:off x="4716661" y="1587699"/>
            <a:ext cx="250925" cy="8930"/>
          </a:xfrm>
          <a:custGeom>
            <a:avLst/>
            <a:gdLst/>
            <a:ahLst/>
            <a:cxnLst/>
            <a:rect l="l" t="t" r="r" b="b"/>
            <a:pathLst>
              <a:path w="1405" h="50" extrusionOk="0">
                <a:moveTo>
                  <a:pt x="51" y="25"/>
                </a:moveTo>
                <a:lnTo>
                  <a:pt x="24" y="50"/>
                </a:lnTo>
                <a:lnTo>
                  <a:pt x="1405" y="50"/>
                </a:lnTo>
                <a:lnTo>
                  <a:pt x="1405" y="0"/>
                </a:lnTo>
                <a:lnTo>
                  <a:pt x="24" y="0"/>
                </a:lnTo>
                <a:lnTo>
                  <a:pt x="0" y="25"/>
                </a:lnTo>
                <a:lnTo>
                  <a:pt x="24" y="0"/>
                </a:lnTo>
                <a:lnTo>
                  <a:pt x="0" y="0"/>
                </a:lnTo>
                <a:lnTo>
                  <a:pt x="0" y="25"/>
                </a:lnTo>
                <a:lnTo>
                  <a:pt x="51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0" name="Google Shape;1360;p78"/>
          <p:cNvSpPr/>
          <p:nvPr/>
        </p:nvSpPr>
        <p:spPr>
          <a:xfrm>
            <a:off x="4716661" y="1592163"/>
            <a:ext cx="8930" cy="125016"/>
          </a:xfrm>
          <a:custGeom>
            <a:avLst/>
            <a:gdLst/>
            <a:ahLst/>
            <a:cxnLst/>
            <a:rect l="l" t="t" r="r" b="b"/>
            <a:pathLst>
              <a:path w="51" h="701" extrusionOk="0">
                <a:moveTo>
                  <a:pt x="24" y="651"/>
                </a:moveTo>
                <a:lnTo>
                  <a:pt x="51" y="676"/>
                </a:lnTo>
                <a:lnTo>
                  <a:pt x="51" y="0"/>
                </a:lnTo>
                <a:lnTo>
                  <a:pt x="0" y="0"/>
                </a:lnTo>
                <a:lnTo>
                  <a:pt x="0" y="676"/>
                </a:lnTo>
                <a:lnTo>
                  <a:pt x="24" y="701"/>
                </a:lnTo>
                <a:lnTo>
                  <a:pt x="0" y="676"/>
                </a:lnTo>
                <a:lnTo>
                  <a:pt x="0" y="701"/>
                </a:lnTo>
                <a:lnTo>
                  <a:pt x="24" y="701"/>
                </a:lnTo>
                <a:lnTo>
                  <a:pt x="24" y="65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1" name="Google Shape;1361;p78"/>
          <p:cNvSpPr/>
          <p:nvPr/>
        </p:nvSpPr>
        <p:spPr>
          <a:xfrm>
            <a:off x="4720233" y="1708250"/>
            <a:ext cx="251817" cy="8930"/>
          </a:xfrm>
          <a:custGeom>
            <a:avLst/>
            <a:gdLst/>
            <a:ahLst/>
            <a:cxnLst/>
            <a:rect l="l" t="t" r="r" b="b"/>
            <a:pathLst>
              <a:path w="1407" h="50" extrusionOk="0">
                <a:moveTo>
                  <a:pt x="1356" y="25"/>
                </a:moveTo>
                <a:lnTo>
                  <a:pt x="1381" y="0"/>
                </a:lnTo>
                <a:lnTo>
                  <a:pt x="0" y="0"/>
                </a:lnTo>
                <a:lnTo>
                  <a:pt x="0" y="50"/>
                </a:lnTo>
                <a:lnTo>
                  <a:pt x="1381" y="50"/>
                </a:lnTo>
                <a:lnTo>
                  <a:pt x="1407" y="25"/>
                </a:lnTo>
                <a:lnTo>
                  <a:pt x="1381" y="50"/>
                </a:lnTo>
                <a:lnTo>
                  <a:pt x="1407" y="50"/>
                </a:lnTo>
                <a:lnTo>
                  <a:pt x="1407" y="25"/>
                </a:lnTo>
                <a:lnTo>
                  <a:pt x="1356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2" name="Google Shape;1362;p78"/>
          <p:cNvSpPr/>
          <p:nvPr/>
        </p:nvSpPr>
        <p:spPr>
          <a:xfrm>
            <a:off x="4963120" y="1587698"/>
            <a:ext cx="8930" cy="125016"/>
          </a:xfrm>
          <a:custGeom>
            <a:avLst/>
            <a:gdLst/>
            <a:ahLst/>
            <a:cxnLst/>
            <a:rect l="l" t="t" r="r" b="b"/>
            <a:pathLst>
              <a:path w="51" h="701" extrusionOk="0">
                <a:moveTo>
                  <a:pt x="25" y="50"/>
                </a:moveTo>
                <a:lnTo>
                  <a:pt x="0" y="25"/>
                </a:lnTo>
                <a:lnTo>
                  <a:pt x="0" y="701"/>
                </a:lnTo>
                <a:lnTo>
                  <a:pt x="51" y="701"/>
                </a:lnTo>
                <a:lnTo>
                  <a:pt x="51" y="25"/>
                </a:lnTo>
                <a:lnTo>
                  <a:pt x="25" y="0"/>
                </a:lnTo>
                <a:lnTo>
                  <a:pt x="51" y="25"/>
                </a:lnTo>
                <a:lnTo>
                  <a:pt x="51" y="0"/>
                </a:lnTo>
                <a:lnTo>
                  <a:pt x="25" y="0"/>
                </a:lnTo>
                <a:lnTo>
                  <a:pt x="25" y="5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3" name="Google Shape;1363;p78"/>
          <p:cNvSpPr/>
          <p:nvPr/>
        </p:nvSpPr>
        <p:spPr>
          <a:xfrm>
            <a:off x="4967586" y="1592163"/>
            <a:ext cx="233958" cy="1205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4" name="Google Shape;1364;p78"/>
          <p:cNvSpPr/>
          <p:nvPr/>
        </p:nvSpPr>
        <p:spPr>
          <a:xfrm>
            <a:off x="4967586" y="1587699"/>
            <a:ext cx="238422" cy="8930"/>
          </a:xfrm>
          <a:custGeom>
            <a:avLst/>
            <a:gdLst/>
            <a:ahLst/>
            <a:cxnLst/>
            <a:rect l="l" t="t" r="r" b="b"/>
            <a:pathLst>
              <a:path w="1339" h="50" extrusionOk="0">
                <a:moveTo>
                  <a:pt x="1339" y="25"/>
                </a:moveTo>
                <a:lnTo>
                  <a:pt x="1314" y="0"/>
                </a:lnTo>
                <a:lnTo>
                  <a:pt x="0" y="0"/>
                </a:lnTo>
                <a:lnTo>
                  <a:pt x="0" y="50"/>
                </a:lnTo>
                <a:lnTo>
                  <a:pt x="1314" y="50"/>
                </a:lnTo>
                <a:lnTo>
                  <a:pt x="1289" y="25"/>
                </a:lnTo>
                <a:lnTo>
                  <a:pt x="1339" y="25"/>
                </a:lnTo>
                <a:lnTo>
                  <a:pt x="1339" y="0"/>
                </a:lnTo>
                <a:lnTo>
                  <a:pt x="1314" y="0"/>
                </a:lnTo>
                <a:lnTo>
                  <a:pt x="1339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5" name="Google Shape;1365;p78"/>
          <p:cNvSpPr/>
          <p:nvPr/>
        </p:nvSpPr>
        <p:spPr>
          <a:xfrm>
            <a:off x="5197078" y="1592163"/>
            <a:ext cx="8930" cy="125016"/>
          </a:xfrm>
          <a:custGeom>
            <a:avLst/>
            <a:gdLst/>
            <a:ahLst/>
            <a:cxnLst/>
            <a:rect l="l" t="t" r="r" b="b"/>
            <a:pathLst>
              <a:path w="50" h="701" extrusionOk="0">
                <a:moveTo>
                  <a:pt x="25" y="701"/>
                </a:moveTo>
                <a:lnTo>
                  <a:pt x="50" y="676"/>
                </a:lnTo>
                <a:lnTo>
                  <a:pt x="50" y="0"/>
                </a:lnTo>
                <a:lnTo>
                  <a:pt x="0" y="0"/>
                </a:lnTo>
                <a:lnTo>
                  <a:pt x="0" y="676"/>
                </a:lnTo>
                <a:lnTo>
                  <a:pt x="25" y="651"/>
                </a:lnTo>
                <a:lnTo>
                  <a:pt x="25" y="701"/>
                </a:lnTo>
                <a:lnTo>
                  <a:pt x="50" y="701"/>
                </a:lnTo>
                <a:lnTo>
                  <a:pt x="50" y="676"/>
                </a:lnTo>
                <a:lnTo>
                  <a:pt x="25" y="70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6" name="Google Shape;1366;p78"/>
          <p:cNvSpPr/>
          <p:nvPr/>
        </p:nvSpPr>
        <p:spPr>
          <a:xfrm>
            <a:off x="4963121" y="1708250"/>
            <a:ext cx="238423" cy="8930"/>
          </a:xfrm>
          <a:custGeom>
            <a:avLst/>
            <a:gdLst/>
            <a:ahLst/>
            <a:cxnLst/>
            <a:rect l="l" t="t" r="r" b="b"/>
            <a:pathLst>
              <a:path w="1339" h="50" extrusionOk="0">
                <a:moveTo>
                  <a:pt x="0" y="25"/>
                </a:moveTo>
                <a:lnTo>
                  <a:pt x="25" y="50"/>
                </a:lnTo>
                <a:lnTo>
                  <a:pt x="1339" y="50"/>
                </a:lnTo>
                <a:lnTo>
                  <a:pt x="1339" y="0"/>
                </a:lnTo>
                <a:lnTo>
                  <a:pt x="25" y="0"/>
                </a:lnTo>
                <a:lnTo>
                  <a:pt x="50" y="25"/>
                </a:lnTo>
                <a:lnTo>
                  <a:pt x="0" y="25"/>
                </a:lnTo>
                <a:lnTo>
                  <a:pt x="0" y="50"/>
                </a:lnTo>
                <a:lnTo>
                  <a:pt x="25" y="50"/>
                </a:lnTo>
                <a:lnTo>
                  <a:pt x="0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7" name="Google Shape;1367;p78"/>
          <p:cNvSpPr/>
          <p:nvPr/>
        </p:nvSpPr>
        <p:spPr>
          <a:xfrm>
            <a:off x="4963120" y="1587698"/>
            <a:ext cx="8930" cy="125016"/>
          </a:xfrm>
          <a:custGeom>
            <a:avLst/>
            <a:gdLst/>
            <a:ahLst/>
            <a:cxnLst/>
            <a:rect l="l" t="t" r="r" b="b"/>
            <a:pathLst>
              <a:path w="50" h="701" extrusionOk="0">
                <a:moveTo>
                  <a:pt x="25" y="0"/>
                </a:moveTo>
                <a:lnTo>
                  <a:pt x="0" y="25"/>
                </a:lnTo>
                <a:lnTo>
                  <a:pt x="0" y="701"/>
                </a:lnTo>
                <a:lnTo>
                  <a:pt x="50" y="701"/>
                </a:lnTo>
                <a:lnTo>
                  <a:pt x="50" y="25"/>
                </a:lnTo>
                <a:lnTo>
                  <a:pt x="25" y="50"/>
                </a:lnTo>
                <a:lnTo>
                  <a:pt x="25" y="0"/>
                </a:lnTo>
                <a:lnTo>
                  <a:pt x="0" y="0"/>
                </a:lnTo>
                <a:lnTo>
                  <a:pt x="0" y="25"/>
                </a:lnTo>
                <a:lnTo>
                  <a:pt x="25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8" name="Google Shape;1368;p78"/>
          <p:cNvSpPr/>
          <p:nvPr/>
        </p:nvSpPr>
        <p:spPr>
          <a:xfrm>
            <a:off x="5201544" y="1592163"/>
            <a:ext cx="1093886" cy="1205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9" name="Google Shape;1369;p78"/>
          <p:cNvSpPr/>
          <p:nvPr/>
        </p:nvSpPr>
        <p:spPr>
          <a:xfrm>
            <a:off x="5197078" y="1587699"/>
            <a:ext cx="1098352" cy="8930"/>
          </a:xfrm>
          <a:custGeom>
            <a:avLst/>
            <a:gdLst/>
            <a:ahLst/>
            <a:cxnLst/>
            <a:rect l="l" t="t" r="r" b="b"/>
            <a:pathLst>
              <a:path w="6149" h="50" extrusionOk="0">
                <a:moveTo>
                  <a:pt x="50" y="25"/>
                </a:moveTo>
                <a:lnTo>
                  <a:pt x="25" y="50"/>
                </a:lnTo>
                <a:lnTo>
                  <a:pt x="6149" y="50"/>
                </a:lnTo>
                <a:lnTo>
                  <a:pt x="6149" y="0"/>
                </a:lnTo>
                <a:lnTo>
                  <a:pt x="25" y="0"/>
                </a:lnTo>
                <a:lnTo>
                  <a:pt x="0" y="25"/>
                </a:lnTo>
                <a:lnTo>
                  <a:pt x="25" y="0"/>
                </a:lnTo>
                <a:lnTo>
                  <a:pt x="0" y="0"/>
                </a:lnTo>
                <a:lnTo>
                  <a:pt x="0" y="25"/>
                </a:lnTo>
                <a:lnTo>
                  <a:pt x="50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0" name="Google Shape;1370;p78"/>
          <p:cNvSpPr/>
          <p:nvPr/>
        </p:nvSpPr>
        <p:spPr>
          <a:xfrm>
            <a:off x="5197078" y="1592163"/>
            <a:ext cx="8930" cy="125016"/>
          </a:xfrm>
          <a:custGeom>
            <a:avLst/>
            <a:gdLst/>
            <a:ahLst/>
            <a:cxnLst/>
            <a:rect l="l" t="t" r="r" b="b"/>
            <a:pathLst>
              <a:path w="50" h="701" extrusionOk="0">
                <a:moveTo>
                  <a:pt x="25" y="651"/>
                </a:moveTo>
                <a:lnTo>
                  <a:pt x="50" y="676"/>
                </a:lnTo>
                <a:lnTo>
                  <a:pt x="50" y="0"/>
                </a:lnTo>
                <a:lnTo>
                  <a:pt x="0" y="0"/>
                </a:lnTo>
                <a:lnTo>
                  <a:pt x="0" y="676"/>
                </a:lnTo>
                <a:lnTo>
                  <a:pt x="25" y="701"/>
                </a:lnTo>
                <a:lnTo>
                  <a:pt x="0" y="676"/>
                </a:lnTo>
                <a:lnTo>
                  <a:pt x="0" y="701"/>
                </a:lnTo>
                <a:lnTo>
                  <a:pt x="25" y="701"/>
                </a:lnTo>
                <a:lnTo>
                  <a:pt x="25" y="65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1" name="Google Shape;1371;p78"/>
          <p:cNvSpPr/>
          <p:nvPr/>
        </p:nvSpPr>
        <p:spPr>
          <a:xfrm>
            <a:off x="5201543" y="1708250"/>
            <a:ext cx="1098352" cy="8930"/>
          </a:xfrm>
          <a:custGeom>
            <a:avLst/>
            <a:gdLst/>
            <a:ahLst/>
            <a:cxnLst/>
            <a:rect l="l" t="t" r="r" b="b"/>
            <a:pathLst>
              <a:path w="6150" h="50" extrusionOk="0">
                <a:moveTo>
                  <a:pt x="6099" y="25"/>
                </a:moveTo>
                <a:lnTo>
                  <a:pt x="6124" y="0"/>
                </a:lnTo>
                <a:lnTo>
                  <a:pt x="0" y="0"/>
                </a:lnTo>
                <a:lnTo>
                  <a:pt x="0" y="50"/>
                </a:lnTo>
                <a:lnTo>
                  <a:pt x="6124" y="50"/>
                </a:lnTo>
                <a:lnTo>
                  <a:pt x="6150" y="25"/>
                </a:lnTo>
                <a:lnTo>
                  <a:pt x="6124" y="50"/>
                </a:lnTo>
                <a:lnTo>
                  <a:pt x="6150" y="50"/>
                </a:lnTo>
                <a:lnTo>
                  <a:pt x="6150" y="25"/>
                </a:lnTo>
                <a:lnTo>
                  <a:pt x="6099" y="2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2" name="Google Shape;1372;p78"/>
          <p:cNvSpPr/>
          <p:nvPr/>
        </p:nvSpPr>
        <p:spPr>
          <a:xfrm>
            <a:off x="6290965" y="1587698"/>
            <a:ext cx="8930" cy="125016"/>
          </a:xfrm>
          <a:custGeom>
            <a:avLst/>
            <a:gdLst/>
            <a:ahLst/>
            <a:cxnLst/>
            <a:rect l="l" t="t" r="r" b="b"/>
            <a:pathLst>
              <a:path w="51" h="701" extrusionOk="0">
                <a:moveTo>
                  <a:pt x="25" y="50"/>
                </a:moveTo>
                <a:lnTo>
                  <a:pt x="0" y="25"/>
                </a:lnTo>
                <a:lnTo>
                  <a:pt x="0" y="701"/>
                </a:lnTo>
                <a:lnTo>
                  <a:pt x="51" y="701"/>
                </a:lnTo>
                <a:lnTo>
                  <a:pt x="51" y="25"/>
                </a:lnTo>
                <a:lnTo>
                  <a:pt x="25" y="0"/>
                </a:lnTo>
                <a:lnTo>
                  <a:pt x="51" y="25"/>
                </a:lnTo>
                <a:lnTo>
                  <a:pt x="51" y="0"/>
                </a:lnTo>
                <a:lnTo>
                  <a:pt x="25" y="0"/>
                </a:lnTo>
                <a:lnTo>
                  <a:pt x="25" y="5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3" name="Google Shape;1373;p78"/>
          <p:cNvSpPr/>
          <p:nvPr/>
        </p:nvSpPr>
        <p:spPr>
          <a:xfrm>
            <a:off x="2808387" y="1600200"/>
            <a:ext cx="886461" cy="95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9"/>
              <a:buFont typeface="Arial"/>
              <a:buNone/>
            </a:pPr>
            <a:r>
              <a:rPr lang="en-US" sz="61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Bracing/Struts/Sheathing</a:t>
            </a:r>
            <a:endParaRPr sz="13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4" name="Google Shape;1374;p78"/>
          <p:cNvSpPr txBox="1">
            <a:spLocks noGrp="1"/>
          </p:cNvSpPr>
          <p:nvPr>
            <p:ph type="body" idx="1"/>
          </p:nvPr>
        </p:nvSpPr>
        <p:spPr>
          <a:xfrm>
            <a:off x="539552" y="1077403"/>
            <a:ext cx="8229600" cy="3600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Applies to: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Bracing or sheathing on piers 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Horizontal struts which extend between abutment or pier piles</a:t>
            </a:r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Rated in pier section (including single span bridges)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Bracing and sheathing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For load distribution between piles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Strengthen pier stability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Bracing are single planks or steel members connecting the piles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Sheathing is a solid wall of planks on both sides of the pier</a:t>
            </a:r>
            <a:endParaRPr dirty="0"/>
          </a:p>
          <a:p>
            <a:pPr marL="1143000" lvl="2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dirty="0"/>
              <a:t>usually combined with a nose plate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1375" name="Google Shape;1375;p78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Bracing / Struts / Sheathing</a:t>
            </a:r>
            <a:endParaRPr/>
          </a:p>
        </p:txBody>
      </p:sp>
      <p:sp>
        <p:nvSpPr>
          <p:cNvPr id="1376" name="Google Shape;1376;p78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85</a:t>
            </a:fld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79"/>
          <p:cNvSpPr/>
          <p:nvPr/>
        </p:nvSpPr>
        <p:spPr>
          <a:xfrm>
            <a:off x="3961210" y="4843462"/>
            <a:ext cx="1221581" cy="18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8"/>
              <a:buFont typeface="Arial"/>
              <a:buNone/>
            </a:pPr>
            <a:fld id="{00000000-1234-1234-1234-123412341234}" type="slidenum">
              <a:rPr lang="en-US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86</a:t>
            </a:fld>
            <a:r>
              <a:rPr lang="en-US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382" name="Google Shape;1382;p79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Struts</a:t>
            </a:r>
            <a:endParaRPr dirty="0"/>
          </a:p>
          <a:p>
            <a:pPr marL="742950" lvl="1" indent="-2000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</a:pPr>
            <a:endParaRPr sz="1350" dirty="0"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sz="1400" dirty="0"/>
              <a:t>Normally timber</a:t>
            </a:r>
            <a:endParaRPr dirty="0"/>
          </a:p>
          <a:p>
            <a:pPr marL="742950" lvl="1" indent="-1968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dirty="0"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sz="1400" dirty="0"/>
              <a:t>Prevent lateral backwall/earth pressure from pushing the abutment piles out</a:t>
            </a:r>
            <a:endParaRPr dirty="0"/>
          </a:p>
          <a:p>
            <a:pPr marL="742950" lvl="1" indent="-1968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dirty="0"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sz="1400" dirty="0"/>
              <a:t>If no struts, check that other pile anchor systems in place for backwall type abutment – could be anchor wires or cables, backwall clamps and scabs</a:t>
            </a:r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1383" name="Google Shape;1383;p79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Bracing / Struts / Sheathing</a:t>
            </a:r>
            <a:endParaRPr/>
          </a:p>
        </p:txBody>
      </p:sp>
      <p:sp>
        <p:nvSpPr>
          <p:cNvPr id="1384" name="Google Shape;1384;p79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86</a:t>
            </a:fld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p80"/>
          <p:cNvSpPr/>
          <p:nvPr/>
        </p:nvSpPr>
        <p:spPr>
          <a:xfrm>
            <a:off x="3961210" y="4843462"/>
            <a:ext cx="1221581" cy="18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8"/>
              <a:buFont typeface="Arial"/>
              <a:buNone/>
            </a:pPr>
            <a:fld id="{00000000-1234-1234-1234-123412341234}" type="slidenum">
              <a:rPr lang="en-US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87</a:t>
            </a:fld>
            <a:r>
              <a:rPr lang="en-US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390" name="Google Shape;1390;p80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Look for:</a:t>
            </a:r>
            <a:endParaRPr dirty="0"/>
          </a:p>
          <a:p>
            <a:pPr marL="742950" lvl="1" indent="-1968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dirty="0"/>
          </a:p>
          <a:p>
            <a:pPr marL="742950" lvl="1" indent="-2857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Material defects</a:t>
            </a:r>
            <a:endParaRPr dirty="0"/>
          </a:p>
          <a:p>
            <a:pPr marL="742950" lvl="1" indent="-2857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Adequate connections</a:t>
            </a:r>
            <a:endParaRPr dirty="0"/>
          </a:p>
          <a:p>
            <a:pPr marL="1143000" lvl="2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dirty="0"/>
              <a:t>struts include retainer planks (horizontal planks on piles supporting struts)</a:t>
            </a:r>
            <a:endParaRPr dirty="0"/>
          </a:p>
          <a:p>
            <a:pPr marL="742950" lvl="1" indent="-2857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Whether struts interfere with passage of drift or ice</a:t>
            </a:r>
            <a:endParaRPr dirty="0"/>
          </a:p>
          <a:p>
            <a:pPr marL="742950" lvl="1" indent="-2857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Struts bear on piles and not caps</a:t>
            </a:r>
            <a:endParaRPr dirty="0"/>
          </a:p>
          <a:p>
            <a:pPr marL="742950" lvl="1" indent="-2857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Missing or bowing struts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1391" name="Google Shape;1391;p80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Bracing / Struts / Sheathing</a:t>
            </a:r>
            <a:endParaRPr/>
          </a:p>
        </p:txBody>
      </p:sp>
      <p:sp>
        <p:nvSpPr>
          <p:cNvPr id="1392" name="Google Shape;1392;p80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87</a:t>
            </a:fld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81"/>
          <p:cNvSpPr/>
          <p:nvPr/>
        </p:nvSpPr>
        <p:spPr>
          <a:xfrm>
            <a:off x="3961210" y="4843462"/>
            <a:ext cx="1221581" cy="18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8"/>
              <a:buFont typeface="Arial"/>
              <a:buNone/>
            </a:pPr>
            <a:fld id="{00000000-1234-1234-1234-123412341234}" type="slidenum">
              <a:rPr lang="en-US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88</a:t>
            </a:fld>
            <a:r>
              <a:rPr lang="en-US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398" name="Google Shape;1398;p81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Rate according to condition and functionality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60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If different elements present rate worst with single rating - use “Explanation of Condition” to identify other elements and defects (struts and sway brace)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60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Missing or broken struts are bowed – rate 3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60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Loose or missing sheathing rate 4 or less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60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Cracked, broken, or missing bracing rate 4 or less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1399" name="Google Shape;1399;p81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Bracing / Struts / Sheathing</a:t>
            </a:r>
            <a:endParaRPr/>
          </a:p>
        </p:txBody>
      </p:sp>
      <p:sp>
        <p:nvSpPr>
          <p:cNvPr id="1400" name="Google Shape;1400;p81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88</a:t>
            </a:fld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82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/>
          </a:p>
        </p:txBody>
      </p:sp>
      <p:sp>
        <p:nvSpPr>
          <p:cNvPr id="1406" name="Google Shape;1406;p82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Bracing / Struts / Sheathing</a:t>
            </a:r>
            <a:endParaRPr/>
          </a:p>
        </p:txBody>
      </p:sp>
      <p:pic>
        <p:nvPicPr>
          <p:cNvPr id="1407" name="Google Shape;1407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5929" y="1200150"/>
            <a:ext cx="6572141" cy="323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408" name="Google Shape;1408;p8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89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9" descr="P330002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7443" y="1390295"/>
            <a:ext cx="4329113" cy="324683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9"/>
          <p:cNvSpPr txBox="1">
            <a:spLocks noGrp="1"/>
          </p:cNvSpPr>
          <p:nvPr>
            <p:ph type="body" idx="1"/>
          </p:nvPr>
        </p:nvSpPr>
        <p:spPr>
          <a:xfrm>
            <a:off x="539552" y="971550"/>
            <a:ext cx="8229600" cy="361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</a:pPr>
            <a:r>
              <a:rPr lang="en-US" sz="1575"/>
              <a:t>Full Height Type</a:t>
            </a:r>
            <a:endParaRPr/>
          </a:p>
          <a:p>
            <a:pPr marL="257175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/>
              <a:t> 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/>
          </a:p>
        </p:txBody>
      </p:sp>
      <p:sp>
        <p:nvSpPr>
          <p:cNvPr id="200" name="Google Shape;200;p9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Abutments</a:t>
            </a:r>
            <a:endParaRPr/>
          </a:p>
        </p:txBody>
      </p:sp>
      <p:sp>
        <p:nvSpPr>
          <p:cNvPr id="201" name="Google Shape;201;p9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" name="Google Shape;1413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3889" y="1359137"/>
            <a:ext cx="7096221" cy="596112"/>
          </a:xfrm>
          <a:prstGeom prst="rect">
            <a:avLst/>
          </a:prstGeom>
          <a:noFill/>
          <a:ln>
            <a:noFill/>
          </a:ln>
        </p:spPr>
      </p:pic>
      <p:sp>
        <p:nvSpPr>
          <p:cNvPr id="1414" name="Google Shape;1414;p83"/>
          <p:cNvSpPr txBox="1">
            <a:spLocks noGrp="1"/>
          </p:cNvSpPr>
          <p:nvPr>
            <p:ph type="body" idx="1"/>
          </p:nvPr>
        </p:nvSpPr>
        <p:spPr>
          <a:xfrm>
            <a:off x="539552" y="2190750"/>
            <a:ext cx="8229600" cy="2397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dirty="0">
                <a:solidFill>
                  <a:srgbClr val="000000"/>
                </a:solidFill>
              </a:rPr>
              <a:t>Applies to piers only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dirty="0">
                <a:solidFill>
                  <a:srgbClr val="000000"/>
                </a:solidFill>
              </a:rPr>
              <a:t>Located on the upstream side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dirty="0">
                <a:solidFill>
                  <a:srgbClr val="000000"/>
                </a:solidFill>
              </a:rPr>
              <a:t>Protects pier from impact or abrasion from ice or drift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dirty="0">
                <a:solidFill>
                  <a:srgbClr val="000000"/>
                </a:solidFill>
              </a:rPr>
              <a:t>Made from steel and bolted or welded to pier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dirty="0">
                <a:solidFill>
                  <a:srgbClr val="000000"/>
                </a:solidFill>
              </a:rPr>
              <a:t>Found on H-pile and timber piers (for standard bridges)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1415" name="Google Shape;1415;p83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Nose Plate</a:t>
            </a:r>
            <a:endParaRPr/>
          </a:p>
        </p:txBody>
      </p:sp>
      <p:sp>
        <p:nvSpPr>
          <p:cNvPr id="1416" name="Google Shape;1416;p8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90</a:t>
            </a:fld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p84"/>
          <p:cNvSpPr/>
          <p:nvPr/>
        </p:nvSpPr>
        <p:spPr>
          <a:xfrm>
            <a:off x="3961210" y="4843462"/>
            <a:ext cx="1221581" cy="18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8"/>
              <a:buFont typeface="Arial"/>
              <a:buNone/>
            </a:pPr>
            <a:fld id="{00000000-1234-1234-1234-123412341234}" type="slidenum">
              <a:rPr lang="en-US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91</a:t>
            </a:fld>
            <a:r>
              <a:rPr lang="en-US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422" name="Google Shape;1422;p84"/>
          <p:cNvSpPr txBox="1">
            <a:spLocks noGrp="1"/>
          </p:cNvSpPr>
          <p:nvPr>
            <p:ph type="body" idx="1"/>
          </p:nvPr>
        </p:nvSpPr>
        <p:spPr>
          <a:xfrm>
            <a:off x="539552" y="1224501"/>
            <a:ext cx="8229600" cy="3363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Look for: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Material defects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Adequate connections to pier shaft/piles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Impact damage</a:t>
            </a:r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Coating </a:t>
            </a:r>
          </a:p>
          <a:p>
            <a:pPr marL="457200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00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Rate according to condition and functionality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00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Missing nose plate on timber pier prone to damage from ice or drift rate 3 or less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00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Pier without a nose plate rate X - but if required to protect from damage provide comments and make maintenance recommendation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1423" name="Google Shape;1423;p84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Nose Plate</a:t>
            </a:r>
            <a:endParaRPr/>
          </a:p>
        </p:txBody>
      </p:sp>
      <p:sp>
        <p:nvSpPr>
          <p:cNvPr id="1424" name="Google Shape;1424;p84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91</a:t>
            </a:fld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9" name="Google Shape;1429;p8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495472" y="1123950"/>
            <a:ext cx="4307416" cy="3230562"/>
          </a:xfrm>
          <a:prstGeom prst="rect">
            <a:avLst/>
          </a:prstGeom>
          <a:noFill/>
          <a:ln>
            <a:noFill/>
          </a:ln>
        </p:spPr>
      </p:pic>
      <p:sp>
        <p:nvSpPr>
          <p:cNvPr id="1430" name="Google Shape;1430;p85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Nose Plate</a:t>
            </a:r>
            <a:endParaRPr/>
          </a:p>
        </p:txBody>
      </p:sp>
      <p:sp>
        <p:nvSpPr>
          <p:cNvPr id="1431" name="Google Shape;1431;p85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92</a:t>
            </a:fld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6" name="Google Shape;1436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4898" y="1148551"/>
            <a:ext cx="5774204" cy="519911"/>
          </a:xfrm>
          <a:prstGeom prst="rect">
            <a:avLst/>
          </a:prstGeom>
          <a:noFill/>
          <a:ln>
            <a:noFill/>
          </a:ln>
        </p:spPr>
      </p:pic>
      <p:sp>
        <p:nvSpPr>
          <p:cNvPr id="1437" name="Google Shape;1437;p86"/>
          <p:cNvSpPr txBox="1">
            <a:spLocks noGrp="1"/>
          </p:cNvSpPr>
          <p:nvPr>
            <p:ph type="body" idx="1"/>
          </p:nvPr>
        </p:nvSpPr>
        <p:spPr>
          <a:xfrm>
            <a:off x="539552" y="1809750"/>
            <a:ext cx="8229600" cy="2778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dirty="0">
                <a:solidFill>
                  <a:srgbClr val="000000"/>
                </a:solidFill>
              </a:rPr>
              <a:t>Applies to substructure as a whole – abuts and piers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dirty="0">
                <a:solidFill>
                  <a:srgbClr val="000000"/>
                </a:solidFill>
              </a:rPr>
              <a:t>Material deposited in the bridge opening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en-US" dirty="0">
                <a:solidFill>
                  <a:srgbClr val="000000"/>
                </a:solidFill>
              </a:rPr>
              <a:t>trees and vegetation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en-US" dirty="0">
                <a:solidFill>
                  <a:srgbClr val="000000"/>
                </a:solidFill>
              </a:rPr>
              <a:t>logs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en-US" dirty="0">
                <a:solidFill>
                  <a:srgbClr val="000000"/>
                </a:solidFill>
              </a:rPr>
              <a:t>boulders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en-US" dirty="0">
                <a:solidFill>
                  <a:srgbClr val="000000"/>
                </a:solidFill>
              </a:rPr>
              <a:t>beaver dams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en-US" dirty="0">
                <a:solidFill>
                  <a:srgbClr val="000000"/>
                </a:solidFill>
              </a:rPr>
              <a:t>refuse (tires, washing machines, etc.)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en-US" dirty="0">
                <a:solidFill>
                  <a:srgbClr val="000000"/>
                </a:solidFill>
              </a:rPr>
              <a:t>old piling, retaining walls etc. under bridge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1438" name="Google Shape;1438;p86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Debris</a:t>
            </a:r>
            <a:endParaRPr/>
          </a:p>
        </p:txBody>
      </p:sp>
      <p:sp>
        <p:nvSpPr>
          <p:cNvPr id="1439" name="Google Shape;1439;p86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93</a:t>
            </a:fld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87"/>
          <p:cNvSpPr/>
          <p:nvPr/>
        </p:nvSpPr>
        <p:spPr>
          <a:xfrm>
            <a:off x="3961210" y="4843462"/>
            <a:ext cx="1221581" cy="18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8"/>
              <a:buFont typeface="Arial"/>
              <a:buNone/>
            </a:pPr>
            <a:fld id="{00000000-1234-1234-1234-123412341234}" type="slidenum">
              <a:rPr lang="en-US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94</a:t>
            </a:fld>
            <a:r>
              <a:rPr lang="en-US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445" name="Google Shape;1445;p87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Problems caused by debris</a:t>
            </a:r>
            <a:endParaRPr/>
          </a:p>
          <a:p>
            <a:pPr marL="742950" lvl="1" indent="-1841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reduction in flow carrying capacity of bridge</a:t>
            </a:r>
            <a:endParaRPr/>
          </a:p>
          <a:p>
            <a:pPr marL="742950" lvl="1" indent="-1841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localized scour</a:t>
            </a:r>
            <a:endParaRPr/>
          </a:p>
          <a:p>
            <a:pPr marL="742950" lvl="1" indent="-1841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impedes fish passage</a:t>
            </a:r>
            <a:endParaRPr/>
          </a:p>
          <a:p>
            <a:pPr marL="742950" lvl="1" indent="-1841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upstream siltation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1446" name="Google Shape;1446;p87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Debris</a:t>
            </a:r>
            <a:endParaRPr/>
          </a:p>
        </p:txBody>
      </p:sp>
      <p:sp>
        <p:nvSpPr>
          <p:cNvPr id="1447" name="Google Shape;1447;p87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94</a:t>
            </a:fld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88"/>
          <p:cNvSpPr/>
          <p:nvPr/>
        </p:nvSpPr>
        <p:spPr>
          <a:xfrm>
            <a:off x="3961210" y="4843462"/>
            <a:ext cx="1221581" cy="18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8"/>
              <a:buFont typeface="Arial"/>
              <a:buNone/>
            </a:pPr>
            <a:fld id="{00000000-1234-1234-1234-123412341234}" type="slidenum">
              <a:rPr lang="en-US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95</a:t>
            </a:fld>
            <a:r>
              <a:rPr lang="en-US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453" name="Google Shape;1453;p88"/>
          <p:cNvSpPr txBox="1">
            <a:spLocks noGrp="1"/>
          </p:cNvSpPr>
          <p:nvPr>
            <p:ph type="body" idx="1"/>
          </p:nvPr>
        </p:nvSpPr>
        <p:spPr>
          <a:xfrm>
            <a:off x="539552" y="1168842"/>
            <a:ext cx="8229600" cy="341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Look at the entire bridge opening for any debris accumulation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90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If debris is located away from the bridge, record under the “Channel” section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If has an effect on the bridge or has the potential</a:t>
            </a:r>
          </a:p>
          <a:p>
            <a:pPr marL="457200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90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Indicate whether any significant debris is present by </a:t>
            </a:r>
            <a:r>
              <a:rPr lang="en-US" b="1" u="sng" dirty="0"/>
              <a:t>Y</a:t>
            </a:r>
            <a:r>
              <a:rPr lang="en-US" dirty="0"/>
              <a:t>es or </a:t>
            </a:r>
            <a:r>
              <a:rPr lang="en-US" b="1" u="sng" dirty="0"/>
              <a:t>N</a:t>
            </a:r>
            <a:r>
              <a:rPr lang="en-US" dirty="0"/>
              <a:t>o</a:t>
            </a:r>
            <a:endParaRPr dirty="0"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-US" sz="1400" dirty="0"/>
              <a:t>If Yes, provide supporting comment</a:t>
            </a:r>
          </a:p>
          <a:p>
            <a:pPr marL="457200" lvl="1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90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A rating is not required but the presence of debris may affect the Substructure General Rating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90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Old piling is common debris, respond Yes and provide comment and recommendation if causing damage, impeding flow, or catching other debris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1454" name="Google Shape;1454;p88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Debris</a:t>
            </a:r>
            <a:endParaRPr/>
          </a:p>
        </p:txBody>
      </p:sp>
      <p:sp>
        <p:nvSpPr>
          <p:cNvPr id="1455" name="Google Shape;1455;p88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95</a:t>
            </a:fld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0" name="Google Shape;1460;p8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63239" y="956469"/>
            <a:ext cx="4571881" cy="3230562"/>
          </a:xfrm>
          <a:prstGeom prst="rect">
            <a:avLst/>
          </a:prstGeom>
          <a:noFill/>
          <a:ln>
            <a:noFill/>
          </a:ln>
        </p:spPr>
      </p:pic>
      <p:sp>
        <p:nvSpPr>
          <p:cNvPr id="1461" name="Google Shape;1461;p89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Abutments</a:t>
            </a:r>
            <a:endParaRPr/>
          </a:p>
        </p:txBody>
      </p:sp>
      <p:sp>
        <p:nvSpPr>
          <p:cNvPr id="1462" name="Google Shape;1462;p89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96</a:t>
            </a:fld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7" name="Google Shape;1467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2765" y="1123950"/>
            <a:ext cx="4478469" cy="3398044"/>
          </a:xfrm>
          <a:prstGeom prst="rect">
            <a:avLst/>
          </a:prstGeom>
          <a:noFill/>
          <a:ln>
            <a:noFill/>
          </a:ln>
        </p:spPr>
      </p:pic>
      <p:sp>
        <p:nvSpPr>
          <p:cNvPr id="1468" name="Google Shape;1468;p90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Piers</a:t>
            </a:r>
            <a:endParaRPr/>
          </a:p>
        </p:txBody>
      </p:sp>
      <p:sp>
        <p:nvSpPr>
          <p:cNvPr id="1469" name="Google Shape;1469;p90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97</a:t>
            </a:fld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p91"/>
          <p:cNvSpPr/>
          <p:nvPr/>
        </p:nvSpPr>
        <p:spPr>
          <a:xfrm>
            <a:off x="3961210" y="4843462"/>
            <a:ext cx="1221581" cy="18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8"/>
              <a:buFont typeface="Arial"/>
              <a:buNone/>
            </a:pPr>
            <a:fld id="{00000000-1234-1234-1234-123412341234}" type="slidenum">
              <a:rPr lang="en-US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98</a:t>
            </a:fld>
            <a:r>
              <a:rPr lang="en-US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475" name="Google Shape;1475;p91"/>
          <p:cNvSpPr txBox="1">
            <a:spLocks noGrp="1"/>
          </p:cNvSpPr>
          <p:nvPr>
            <p:ph type="body" idx="1"/>
          </p:nvPr>
        </p:nvSpPr>
        <p:spPr>
          <a:xfrm>
            <a:off x="539552" y="1248355"/>
            <a:ext cx="8229600" cy="333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Governed by; refer to 1.10.3 and 8.15</a:t>
            </a:r>
            <a:endParaRPr dirty="0"/>
          </a:p>
          <a:p>
            <a:pPr marL="742950" lvl="1" indent="-2857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Structural load carrying members </a:t>
            </a:r>
            <a:endParaRPr dirty="0"/>
          </a:p>
          <a:p>
            <a:pPr marL="742950" lvl="1" indent="-2857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Caps/Seats ratings</a:t>
            </a:r>
            <a:endParaRPr dirty="0"/>
          </a:p>
          <a:p>
            <a:pPr marL="742950" lvl="1" indent="-2857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Pile ratings</a:t>
            </a:r>
            <a:endParaRPr dirty="0"/>
          </a:p>
          <a:p>
            <a:pPr marL="742950" lvl="1" indent="-2857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Backwall rating of 2 or less</a:t>
            </a:r>
            <a:endParaRPr dirty="0"/>
          </a:p>
          <a:p>
            <a:pPr marL="742950" lvl="1" indent="-2857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Abutment and/or pier stability ratings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90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The structural element ratings for both the abutments and piers must be taken into account when determining Substructure General Rating</a:t>
            </a:r>
            <a:endParaRPr dirty="0"/>
          </a:p>
        </p:txBody>
      </p:sp>
      <p:sp>
        <p:nvSpPr>
          <p:cNvPr id="1476" name="Google Shape;1476;p91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General Rating</a:t>
            </a:r>
            <a:endParaRPr/>
          </a:p>
        </p:txBody>
      </p:sp>
      <p:sp>
        <p:nvSpPr>
          <p:cNvPr id="1477" name="Google Shape;1477;p91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98</a:t>
            </a:fld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p92"/>
          <p:cNvSpPr txBox="1">
            <a:spLocks noGrp="1"/>
          </p:cNvSpPr>
          <p:nvPr>
            <p:ph type="ctrTitle"/>
          </p:nvPr>
        </p:nvSpPr>
        <p:spPr>
          <a:xfrm>
            <a:off x="472008" y="776545"/>
            <a:ext cx="8348464" cy="1507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Questions?</a:t>
            </a:r>
            <a:endParaRPr/>
          </a:p>
        </p:txBody>
      </p:sp>
      <p:pic>
        <p:nvPicPr>
          <p:cNvPr id="1483" name="Google Shape;1483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5901" y="267944"/>
            <a:ext cx="4114800" cy="39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4" name="Google Shape;1484;p9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ody slides">
  <a:themeElements>
    <a:clrScheme name="Sky basic">
      <a:dk1>
        <a:srgbClr val="36424A"/>
      </a:dk1>
      <a:lt1>
        <a:srgbClr val="FFFFFF"/>
      </a:lt1>
      <a:dk2>
        <a:srgbClr val="6A737B"/>
      </a:dk2>
      <a:lt2>
        <a:srgbClr val="D1D4D3"/>
      </a:lt2>
      <a:accent1>
        <a:srgbClr val="005072"/>
      </a:accent1>
      <a:accent2>
        <a:srgbClr val="0081AB"/>
      </a:accent2>
      <a:accent3>
        <a:srgbClr val="00AAD2"/>
      </a:accent3>
      <a:accent4>
        <a:srgbClr val="5FCEEA"/>
      </a:accent4>
      <a:accent5>
        <a:srgbClr val="A6E1EF"/>
      </a:accent5>
      <a:accent6>
        <a:srgbClr val="CCEEF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3360</Words>
  <Application>Microsoft Office PowerPoint</Application>
  <PresentationFormat>On-screen Show (16:9)</PresentationFormat>
  <Paragraphs>743</Paragraphs>
  <Slides>99</Slides>
  <Notes>99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4" baseType="lpstr">
      <vt:lpstr>Arial</vt:lpstr>
      <vt:lpstr>Calibri</vt:lpstr>
      <vt:lpstr>Noto Sans Symbols</vt:lpstr>
      <vt:lpstr>Times New Roman</vt:lpstr>
      <vt:lpstr>Body slides</vt:lpstr>
      <vt:lpstr>SUBSTRUCTURE INSPECTION AND RATING</vt:lpstr>
      <vt:lpstr>Introduction</vt:lpstr>
      <vt:lpstr>Introduction </vt:lpstr>
      <vt:lpstr>PowerPoint Presentation</vt:lpstr>
      <vt:lpstr>Abutments</vt:lpstr>
      <vt:lpstr>Abutments</vt:lpstr>
      <vt:lpstr>Full Height &amp; Spill Through Abutments</vt:lpstr>
      <vt:lpstr>Abutments</vt:lpstr>
      <vt:lpstr>Abutments</vt:lpstr>
      <vt:lpstr>PowerPoint Presentation</vt:lpstr>
      <vt:lpstr>PowerPoint Presentation</vt:lpstr>
      <vt:lpstr>Abutments</vt:lpstr>
      <vt:lpstr>Spill Through Abutment</vt:lpstr>
      <vt:lpstr>Spill Through Abutment</vt:lpstr>
      <vt:lpstr>Abutments</vt:lpstr>
      <vt:lpstr>Extended Backwall Pile</vt:lpstr>
      <vt:lpstr>Backwalls/Breastwalls</vt:lpstr>
      <vt:lpstr>Backwalls/Breastwalls</vt:lpstr>
      <vt:lpstr>Backwalls/Breastwalls Ratings</vt:lpstr>
      <vt:lpstr>Backwalls/Breastwalls Loss of Fill Rated 4</vt:lpstr>
      <vt:lpstr>Backwall W/ No Fill Loss - Rated 5</vt:lpstr>
      <vt:lpstr>Repair with Breastwall </vt:lpstr>
      <vt:lpstr>Vertical Driven Backwall Sheathing </vt:lpstr>
      <vt:lpstr>Backwall &amp; Pier Height</vt:lpstr>
      <vt:lpstr>PowerPoint Presentation</vt:lpstr>
      <vt:lpstr>Wingwall Ratings</vt:lpstr>
      <vt:lpstr>Wingwall – Separation from Backwall</vt:lpstr>
      <vt:lpstr>Wingwall – Broken Pile</vt:lpstr>
      <vt:lpstr>Wingwall – Leaning but still functional</vt:lpstr>
      <vt:lpstr>Wingwall – Rebuilt</vt:lpstr>
      <vt:lpstr>Piers</vt:lpstr>
      <vt:lpstr>Backwall &amp; Pier Height</vt:lpstr>
      <vt:lpstr>Timber Pier Bent (Column) with Sway Bracing</vt:lpstr>
      <vt:lpstr>Timber Pier Bent (Column) with Full Sheathing</vt:lpstr>
      <vt:lpstr>Teepee Pier Bent (Column) with Sheathing, Capitols, Steel Caps</vt:lpstr>
      <vt:lpstr>Galvanized Steel Pier Bent (Column) with Bracing</vt:lpstr>
      <vt:lpstr>PowerPoint Presentation</vt:lpstr>
      <vt:lpstr>Abutment or Pier Caps</vt:lpstr>
      <vt:lpstr>Abutment or Pier Caps</vt:lpstr>
      <vt:lpstr>PowerPoint Presentation</vt:lpstr>
      <vt:lpstr>Timber Caps – Abutments or Piers</vt:lpstr>
      <vt:lpstr>Rating Abutment/Pier Caps</vt:lpstr>
      <vt:lpstr>Beginning Rot in Timber Cap – Rated 4</vt:lpstr>
      <vt:lpstr>Bulging Timber Cap – Rated 3</vt:lpstr>
      <vt:lpstr>Crushing/Bulging Timber Pier Cap – Rated 2</vt:lpstr>
      <vt:lpstr>Crushing/Bulging Timber Abutment Cap – Rated 2</vt:lpstr>
      <vt:lpstr>Crushing/Cracked Timber Pier Cap – Rated 2</vt:lpstr>
      <vt:lpstr>Crushing Timber Abutment Cap – Rated 2</vt:lpstr>
      <vt:lpstr>Crushing Timber Cap – Rated 2</vt:lpstr>
      <vt:lpstr>Crushing Timber Cap – Rated 2</vt:lpstr>
      <vt:lpstr>Timber Corbels Major Bridges</vt:lpstr>
      <vt:lpstr>Level 2 Timber Coring</vt:lpstr>
      <vt:lpstr>PowerPoint Presentation</vt:lpstr>
      <vt:lpstr>Fire Damaged Timber Cap with Section Loss</vt:lpstr>
      <vt:lpstr>Concrete Pier Cap with Spalling</vt:lpstr>
      <vt:lpstr>Abutment and Pier Piles</vt:lpstr>
      <vt:lpstr>Abutment and Pier Piles</vt:lpstr>
      <vt:lpstr>Abutment and Pier Piles</vt:lpstr>
      <vt:lpstr>PowerPoint Presentation</vt:lpstr>
      <vt:lpstr>PowerPoint Presentation</vt:lpstr>
      <vt:lpstr>Timber Abutment Pile Bulging – Rated 2 </vt:lpstr>
      <vt:lpstr>Timber Abutment Pile Bulging – Rated 2 </vt:lpstr>
      <vt:lpstr>Timber Piles Bulging/ Bowing – Rated 2 </vt:lpstr>
      <vt:lpstr>Timber Pile Wide Split &lt;30 mm – Rated 3 </vt:lpstr>
      <vt:lpstr>Timber Pile Horizontal Bending Crack – Rated 3 </vt:lpstr>
      <vt:lpstr>Timber Pile with Rot – Rated 3 </vt:lpstr>
      <vt:lpstr>Timber Piles Repaired with Steel Splice </vt:lpstr>
      <vt:lpstr>Timber Pile Not Sharing Load – Rated 3 </vt:lpstr>
      <vt:lpstr>Paint / Coating</vt:lpstr>
      <vt:lpstr>Paint / Coating</vt:lpstr>
      <vt:lpstr>Paint / Coating</vt:lpstr>
      <vt:lpstr>Abutment / Pier Stability</vt:lpstr>
      <vt:lpstr>Abutment / Pier Stability</vt:lpstr>
      <vt:lpstr>Abutment / Pier Stability</vt:lpstr>
      <vt:lpstr>Abutment / Pier Stability</vt:lpstr>
      <vt:lpstr>Abutment / Pier Stability</vt:lpstr>
      <vt:lpstr>Abutment/Pier Stability</vt:lpstr>
      <vt:lpstr>Abutment / Pier Stability Bowed Struts</vt:lpstr>
      <vt:lpstr>Stability – Heaved Pier</vt:lpstr>
      <vt:lpstr>Stability – Settled Pier</vt:lpstr>
      <vt:lpstr>Scour / Erosion</vt:lpstr>
      <vt:lpstr>PowerPoint Presentation</vt:lpstr>
      <vt:lpstr>Scour / Erosion</vt:lpstr>
      <vt:lpstr>Scour / Erosion</vt:lpstr>
      <vt:lpstr>Bracing / Struts / Sheathing</vt:lpstr>
      <vt:lpstr>Bracing / Struts / Sheathing</vt:lpstr>
      <vt:lpstr>Bracing / Struts / Sheathing</vt:lpstr>
      <vt:lpstr>Bracing / Struts / Sheathing</vt:lpstr>
      <vt:lpstr>Bracing / Struts / Sheathing</vt:lpstr>
      <vt:lpstr>Nose Plate</vt:lpstr>
      <vt:lpstr>Nose Plate</vt:lpstr>
      <vt:lpstr>Nose Plate</vt:lpstr>
      <vt:lpstr>Debris</vt:lpstr>
      <vt:lpstr>Debris</vt:lpstr>
      <vt:lpstr>Debris</vt:lpstr>
      <vt:lpstr>Abutments</vt:lpstr>
      <vt:lpstr>Piers</vt:lpstr>
      <vt:lpstr>General Rating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SUBSTRUCTURE INSPECTION AND RATING</dc:title>
  <dc:creator>Garry Roberts</dc:creator>
  <cp:lastModifiedBy>Garry Roberts</cp:lastModifiedBy>
  <cp:revision>41</cp:revision>
  <dcterms:created xsi:type="dcterms:W3CDTF">2000-01-04T01:29:40Z</dcterms:created>
  <dcterms:modified xsi:type="dcterms:W3CDTF">2023-03-07T23:45:42Z</dcterms:modified>
</cp:coreProperties>
</file>