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55" r:id="rId2"/>
  </p:sldMasterIdLst>
  <p:notesMasterIdLst>
    <p:notesMasterId r:id="rId11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60" r:id="rId86"/>
    <p:sldId id="339" r:id="rId87"/>
    <p:sldId id="361"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62" r:id="rId107"/>
    <p:sldId id="358" r:id="rId108"/>
    <p:sldId id="359" r:id="rId10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1" roundtripDataSignature="AMtx7mhfHZ44ykyjynLpBCPhsabJ8vcgJ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5" d="100"/>
          <a:sy n="135" d="100"/>
        </p:scale>
        <p:origin x="96" y="1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presProps" Target="pres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viewProps" Target="viewProps.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notesMaster" Target="notesMasters/notesMaster1.xml"/><Relationship Id="rId115"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spcBef>
                <a:spcPts val="360"/>
              </a:spcBef>
              <a:spcAft>
                <a:spcPts val="0"/>
              </a:spcAft>
              <a:buSzPts val="1400"/>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2" name="Google Shape;1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1" name="Google Shape;221;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p9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23" name="Google Shape;1023;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p9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33" name="Google Shape;1033;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p10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42" name="Google Shape;1042;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10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51" name="Google Shape;1051;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0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0" name="Google Shape;1060;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p10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0" name="Google Shape;1060;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4538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p10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69" name="Google Shape;1069;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10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78" name="Google Shape;1078;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8" name="Google Shape;2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36" name="Google Shape;23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43" name="Google Shape;24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0" name="Google Shape;250;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57" name="Google Shape;25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64" name="Google Shape;264;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1" name="Google Shape;27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79" name="Google Shape;27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86" name="Google Shape;286;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94" name="Google Shape;29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1" name="Google Shape;301;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8" name="Google Shape;308;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16" name="Google Shape;316;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23" name="Google Shape;323;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0" name="Google Shape;33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37" name="Google Shape;337;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45" name="Google Shape;3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2" name="Google Shape;35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58" name="Google Shape;358;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65" name="Google Shape;16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66" name="Google Shape;36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73" name="Google Shape;37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1" name="Google Shape;38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88" name="Google Shape;38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95" name="Google Shape;395;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03" name="Google Shape;403;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12" name="Google Shape;412;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0" name="Google Shape;420;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27" name="Google Shape;42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34" name="Google Shape;434;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2" name="Google Shape;17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1" name="Google Shape;441;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49" name="Google Shape;44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56" name="Google Shape;456;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63" name="Google Shape;463;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0" name="Google Shape;470;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77" name="Google Shape;47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87" name="Google Shape;487;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496" name="Google Shape;49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05" name="Google Shape;50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14" name="Google Shape;51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 name="Google Shape;17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3" name="Google Shape;52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29" name="Google Shape;529;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38" name="Google Shape;538;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48" name="Google Shape;54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57" name="Google Shape;557;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66" name="Google Shape;566;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75" name="Google Shape;57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84" name="Google Shape;584;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593" name="Google Shape;593;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64" name="Google Shape;664;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7" name="Google Shape;1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6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3" name="Google Shape;673;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82" name="Google Shape;682;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p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2" name="Google Shape;69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01" name="Google Shape;701;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10" name="Google Shape;71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0" name="Google Shape;720;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29" name="Google Shape;729;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38" name="Google Shape;738;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47" name="Google Shape;747;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56" name="Google Shape;756;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4" name="Google Shape;19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64" name="Google Shape;764;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73" name="Google Shape;773;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83" name="Google Shape;783;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p7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792" name="Google Shape;792;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01" name="Google Shape;801;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7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10" name="Google Shape;810;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p7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20" name="Google Shape;820;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7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30" name="Google Shape;830;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7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42" name="Google Shape;842;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7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51" name="Google Shape;851;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01" name="Google Shape;20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p8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0" name="Google Shape;86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8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69" name="Google Shape;869;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6"/>
        <p:cNvGrpSpPr/>
        <p:nvPr/>
      </p:nvGrpSpPr>
      <p:grpSpPr>
        <a:xfrm>
          <a:off x="0" y="0"/>
          <a:ext cx="0" cy="0"/>
          <a:chOff x="0" y="0"/>
          <a:chExt cx="0" cy="0"/>
        </a:xfrm>
      </p:grpSpPr>
      <p:sp>
        <p:nvSpPr>
          <p:cNvPr id="877" name="Google Shape;877;p8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78" name="Google Shape;878;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8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87" name="Google Shape;887;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Google Shape;886;p8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87" name="Google Shape;887;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47546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8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896" name="Google Shape;896;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2:notes"/>
          <p:cNvSpPr txBox="1">
            <a:spLocks noGrp="1"/>
          </p:cNvSpPr>
          <p:nvPr>
            <p:ph type="body" idx="1"/>
          </p:nvPr>
        </p:nvSpPr>
        <p:spPr>
          <a:xfrm>
            <a:off x="914400" y="4370388"/>
            <a:ext cx="5029200" cy="4138612"/>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300" name="Google Shape;300;p22:notes"/>
          <p:cNvSpPr>
            <a:spLocks noGrp="1" noRot="1" noChangeAspect="1"/>
          </p:cNvSpPr>
          <p:nvPr>
            <p:ph type="sldImg" idx="2"/>
          </p:nvPr>
        </p:nvSpPr>
        <p:spPr>
          <a:xfrm>
            <a:off x="363538" y="690563"/>
            <a:ext cx="6132512" cy="344963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37838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8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05" name="Google Shape;905;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8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15" name="Google Shape;915;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24" name="Google Shape;924;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8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34" name="Google Shape;934;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8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43" name="Google Shape;943;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52" name="Google Shape;952;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61" name="Google Shape;961;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9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69" name="Google Shape;969;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p9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77" name="Google Shape;977;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
        <p:cNvGrpSpPr/>
        <p:nvPr/>
      </p:nvGrpSpPr>
      <p:grpSpPr>
        <a:xfrm>
          <a:off x="0" y="0"/>
          <a:ext cx="0" cy="0"/>
          <a:chOff x="0" y="0"/>
          <a:chExt cx="0" cy="0"/>
        </a:xfrm>
      </p:grpSpPr>
      <p:sp>
        <p:nvSpPr>
          <p:cNvPr id="985" name="Google Shape;985;p9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86" name="Google Shape;986;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9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996" name="Google Shape;996;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9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05" name="Google Shape;1005;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Google Shape;1013;p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14" name="Google Shape;1014;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1">
  <p:cSld name="Title slide 1">
    <p:bg>
      <p:bgPr>
        <a:solidFill>
          <a:schemeClr val="accent2"/>
        </a:solidFill>
        <a:effectLst/>
      </p:bgPr>
    </p:bg>
    <p:spTree>
      <p:nvGrpSpPr>
        <p:cNvPr id="1" name="Shape 13"/>
        <p:cNvGrpSpPr/>
        <p:nvPr/>
      </p:nvGrpSpPr>
      <p:grpSpPr>
        <a:xfrm>
          <a:off x="0" y="0"/>
          <a:ext cx="0" cy="0"/>
          <a:chOff x="0" y="0"/>
          <a:chExt cx="0" cy="0"/>
        </a:xfrm>
      </p:grpSpPr>
      <p:sp>
        <p:nvSpPr>
          <p:cNvPr id="14" name="Google Shape;14;p106"/>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5" name="Google Shape;15;p106"/>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6" name="Google Shape;16;p106"/>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106"/>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06"/>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10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Full-slide photo">
  <p:cSld name="Full-slide photo">
    <p:spTree>
      <p:nvGrpSpPr>
        <p:cNvPr id="1" name="Shape 71"/>
        <p:cNvGrpSpPr/>
        <p:nvPr/>
      </p:nvGrpSpPr>
      <p:grpSpPr>
        <a:xfrm>
          <a:off x="0" y="0"/>
          <a:ext cx="0" cy="0"/>
          <a:chOff x="0" y="0"/>
          <a:chExt cx="0" cy="0"/>
        </a:xfrm>
      </p:grpSpPr>
      <p:sp>
        <p:nvSpPr>
          <p:cNvPr id="72" name="Google Shape;72;p111"/>
          <p:cNvSpPr>
            <a:spLocks noGrp="1"/>
          </p:cNvSpPr>
          <p:nvPr>
            <p:ph type="pic" idx="2"/>
          </p:nvPr>
        </p:nvSpPr>
        <p:spPr>
          <a:xfrm>
            <a:off x="0" y="0"/>
            <a:ext cx="9144000" cy="5069942"/>
          </a:xfrm>
          <a:prstGeom prst="rect">
            <a:avLst/>
          </a:prstGeom>
          <a:noFill/>
          <a:ln>
            <a:noFill/>
          </a:ln>
        </p:spPr>
      </p:sp>
      <p:sp>
        <p:nvSpPr>
          <p:cNvPr id="73" name="Google Shape;73;p111"/>
          <p:cNvSpPr txBox="1">
            <a:spLocks noGrp="1"/>
          </p:cNvSpPr>
          <p:nvPr>
            <p:ph type="body" idx="1"/>
          </p:nvPr>
        </p:nvSpPr>
        <p:spPr>
          <a:xfrm>
            <a:off x="467544" y="483518"/>
            <a:ext cx="8208912" cy="4104456"/>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Clr>
                <a:schemeClr val="lt1"/>
              </a:buClr>
              <a:buSzPts val="3200"/>
              <a:buNone/>
              <a:defRPr sz="3200">
                <a:solidFill>
                  <a:schemeClr val="lt1"/>
                </a:solidFill>
              </a:defRPr>
            </a:lvl1pPr>
            <a:lvl2pPr marL="914400" lvl="1" indent="-228600" algn="l">
              <a:spcBef>
                <a:spcPts val="320"/>
              </a:spcBef>
              <a:spcAft>
                <a:spcPts val="0"/>
              </a:spcAft>
              <a:buClr>
                <a:schemeClr val="lt1"/>
              </a:buClr>
              <a:buSzPts val="1600"/>
              <a:buNone/>
              <a:defRPr>
                <a:solidFill>
                  <a:schemeClr val="lt1"/>
                </a:solidFill>
              </a:defRPr>
            </a:lvl2pPr>
            <a:lvl3pPr marL="1371600" lvl="2" indent="-228600" algn="l">
              <a:spcBef>
                <a:spcPts val="280"/>
              </a:spcBef>
              <a:spcAft>
                <a:spcPts val="0"/>
              </a:spcAft>
              <a:buClr>
                <a:schemeClr val="lt1"/>
              </a:buClr>
              <a:buSzPts val="1400"/>
              <a:buNone/>
              <a:defRPr>
                <a:solidFill>
                  <a:schemeClr val="lt1"/>
                </a:solidFill>
              </a:defRPr>
            </a:lvl3pPr>
            <a:lvl4pPr marL="1828800" lvl="3" indent="-228600" algn="l">
              <a:spcBef>
                <a:spcPts val="280"/>
              </a:spcBef>
              <a:spcAft>
                <a:spcPts val="0"/>
              </a:spcAft>
              <a:buClr>
                <a:schemeClr val="lt1"/>
              </a:buClr>
              <a:buSzPts val="1400"/>
              <a:buNone/>
              <a:defRPr>
                <a:solidFill>
                  <a:schemeClr val="lt1"/>
                </a:solidFill>
              </a:defRPr>
            </a:lvl4pPr>
            <a:lvl5pPr marL="2286000" lvl="4" indent="-228600" algn="l">
              <a:spcBef>
                <a:spcPts val="280"/>
              </a:spcBef>
              <a:spcAft>
                <a:spcPts val="0"/>
              </a:spcAft>
              <a:buClr>
                <a:schemeClr val="lt1"/>
              </a:buClr>
              <a:buSzPts val="1400"/>
              <a:buNone/>
              <a:defRPr>
                <a:solidFill>
                  <a:schemeClr val="lt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111"/>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5" name="Google Shape;75;p11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lt1"/>
                </a:solidFill>
              </a:defRPr>
            </a:lvl1pPr>
            <a:lvl2pPr lvl="1" algn="r">
              <a:buNone/>
              <a:defRPr>
                <a:solidFill>
                  <a:schemeClr val="lt1"/>
                </a:solidFill>
              </a:defRPr>
            </a:lvl2pPr>
            <a:lvl3pPr lvl="2" algn="r">
              <a:buNone/>
              <a:defRPr>
                <a:solidFill>
                  <a:schemeClr val="lt1"/>
                </a:solidFill>
              </a:defRPr>
            </a:lvl3pPr>
            <a:lvl4pPr lvl="3" algn="r">
              <a:buNone/>
              <a:defRPr>
                <a:solidFill>
                  <a:schemeClr val="lt1"/>
                </a:solidFill>
              </a:defRPr>
            </a:lvl4pPr>
            <a:lvl5pPr lvl="4" algn="r">
              <a:buNone/>
              <a:defRPr>
                <a:solidFill>
                  <a:schemeClr val="lt1"/>
                </a:solidFill>
              </a:defRPr>
            </a:lvl5pPr>
            <a:lvl6pPr lvl="5" algn="r">
              <a:buNone/>
              <a:defRPr>
                <a:solidFill>
                  <a:schemeClr val="lt1"/>
                </a:solidFill>
              </a:defRPr>
            </a:lvl6pPr>
            <a:lvl7pPr lvl="6" algn="r">
              <a:buNone/>
              <a:defRPr>
                <a:solidFill>
                  <a:schemeClr val="lt1"/>
                </a:solidFill>
              </a:defRPr>
            </a:lvl7pPr>
            <a:lvl8pPr lvl="7" algn="r">
              <a:buNone/>
              <a:defRPr>
                <a:solidFill>
                  <a:schemeClr val="lt1"/>
                </a:solidFill>
              </a:defRPr>
            </a:lvl8pPr>
            <a:lvl9pPr lvl="8" algn="r">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76"/>
        <p:cNvGrpSpPr/>
        <p:nvPr/>
      </p:nvGrpSpPr>
      <p:grpSpPr>
        <a:xfrm>
          <a:off x="0" y="0"/>
          <a:ext cx="0" cy="0"/>
          <a:chOff x="0" y="0"/>
          <a:chExt cx="0" cy="0"/>
        </a:xfrm>
      </p:grpSpPr>
      <p:sp>
        <p:nvSpPr>
          <p:cNvPr id="77" name="Google Shape;77;p112"/>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8" name="Google Shape;78;p112"/>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79" name="Google Shape;79;p112"/>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 name="Google Shape;80;p112"/>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12"/>
          <p:cNvSpPr/>
          <p:nvPr/>
        </p:nvSpPr>
        <p:spPr>
          <a:xfrm>
            <a:off x="552420" y="2376000"/>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2" name="Google Shape;82;p112"/>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dk1"/>
                </a:solidFill>
              </a:defRPr>
            </a:lvl1pPr>
            <a:lvl2pPr lvl="1" algn="r">
              <a:buNone/>
              <a:defRPr>
                <a:solidFill>
                  <a:schemeClr val="dk1"/>
                </a:solidFill>
              </a:defRPr>
            </a:lvl2pPr>
            <a:lvl3pPr lvl="2" algn="r">
              <a:buNone/>
              <a:defRPr>
                <a:solidFill>
                  <a:schemeClr val="dk1"/>
                </a:solidFill>
              </a:defRPr>
            </a:lvl3pPr>
            <a:lvl4pPr lvl="3" algn="r">
              <a:buNone/>
              <a:defRPr>
                <a:solidFill>
                  <a:schemeClr val="dk1"/>
                </a:solidFill>
              </a:defRPr>
            </a:lvl4pPr>
            <a:lvl5pPr lvl="4" algn="r">
              <a:buNone/>
              <a:defRPr>
                <a:solidFill>
                  <a:schemeClr val="dk1"/>
                </a:solidFill>
              </a:defRPr>
            </a:lvl5pPr>
            <a:lvl6pPr lvl="5" algn="r">
              <a:buNone/>
              <a:defRPr>
                <a:solidFill>
                  <a:schemeClr val="dk1"/>
                </a:solidFill>
              </a:defRPr>
            </a:lvl6pPr>
            <a:lvl7pPr lvl="6" algn="r">
              <a:buNone/>
              <a:defRPr>
                <a:solidFill>
                  <a:schemeClr val="dk1"/>
                </a:solidFill>
              </a:defRPr>
            </a:lvl7pPr>
            <a:lvl8pPr lvl="7" algn="r">
              <a:buNone/>
              <a:defRPr>
                <a:solidFill>
                  <a:schemeClr val="dk1"/>
                </a:solidFill>
              </a:defRPr>
            </a:lvl8pPr>
            <a:lvl9pPr lvl="8" algn="r">
              <a:buNone/>
              <a:defRPr>
                <a:solidFill>
                  <a:schemeClr val="dk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Agenda">
  <p:cSld name="2_Agenda">
    <p:bg>
      <p:bgPr>
        <a:solidFill>
          <a:srgbClr val="0081AB"/>
        </a:solidFill>
        <a:effectLst/>
      </p:bgPr>
    </p:bg>
    <p:spTree>
      <p:nvGrpSpPr>
        <p:cNvPr id="1" name="Shape 83"/>
        <p:cNvGrpSpPr/>
        <p:nvPr/>
      </p:nvGrpSpPr>
      <p:grpSpPr>
        <a:xfrm>
          <a:off x="0" y="0"/>
          <a:ext cx="0" cy="0"/>
          <a:chOff x="0" y="0"/>
          <a:chExt cx="0" cy="0"/>
        </a:xfrm>
      </p:grpSpPr>
      <p:sp>
        <p:nvSpPr>
          <p:cNvPr id="84" name="Google Shape;84;p11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85" name="Google Shape;85;p118"/>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30200" algn="l">
              <a:spcBef>
                <a:spcPts val="320"/>
              </a:spcBef>
              <a:spcAft>
                <a:spcPts val="0"/>
              </a:spcAft>
              <a:buClr>
                <a:srgbClr val="F2F2F2"/>
              </a:buClr>
              <a:buSzPts val="1600"/>
              <a:buFont typeface="Noto Sans Symbols"/>
              <a:buChar char="▪"/>
              <a:defRPr>
                <a:solidFill>
                  <a:srgbClr val="F2F2F2"/>
                </a:solidFill>
              </a:defRPr>
            </a:lvl2pPr>
            <a:lvl3pPr marL="1371600" lvl="2" indent="-317500" algn="l">
              <a:spcBef>
                <a:spcPts val="280"/>
              </a:spcBef>
              <a:spcAft>
                <a:spcPts val="0"/>
              </a:spcAft>
              <a:buClr>
                <a:srgbClr val="F2F2F2"/>
              </a:buClr>
              <a:buSzPts val="1400"/>
              <a:buFont typeface="Noto Sans Symbols"/>
              <a:buChar char="▪"/>
              <a:defRPr>
                <a:solidFill>
                  <a:srgbClr val="F2F2F2"/>
                </a:solidFill>
              </a:defRPr>
            </a:lvl3pPr>
            <a:lvl4pPr marL="1828800" lvl="3" indent="-317500" algn="l">
              <a:spcBef>
                <a:spcPts val="280"/>
              </a:spcBef>
              <a:spcAft>
                <a:spcPts val="0"/>
              </a:spcAft>
              <a:buClr>
                <a:srgbClr val="F2F2F2"/>
              </a:buClr>
              <a:buSzPts val="1400"/>
              <a:buFont typeface="Noto Sans Symbols"/>
              <a:buChar char="▪"/>
              <a:defRPr>
                <a:solidFill>
                  <a:srgbClr val="F2F2F2"/>
                </a:solidFill>
              </a:defRPr>
            </a:lvl4pPr>
            <a:lvl5pPr marL="2286000" lvl="4" indent="-317500" algn="l">
              <a:spcBef>
                <a:spcPts val="280"/>
              </a:spcBef>
              <a:spcAft>
                <a:spcPts val="0"/>
              </a:spcAft>
              <a:buClr>
                <a:srgbClr val="F2F2F2"/>
              </a:buClr>
              <a:buSzPts val="140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6" name="Google Shape;86;p118"/>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7" name="Google Shape;87;p118"/>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8" name="Google Shape;88;p118"/>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89" name="Google Shape;89;p11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_Agenda">
  <p:cSld name="3_Agenda">
    <p:bg>
      <p:bgPr>
        <a:solidFill>
          <a:srgbClr val="36424A"/>
        </a:solidFill>
        <a:effectLst/>
      </p:bgPr>
    </p:bg>
    <p:spTree>
      <p:nvGrpSpPr>
        <p:cNvPr id="1" name="Shape 90"/>
        <p:cNvGrpSpPr/>
        <p:nvPr/>
      </p:nvGrpSpPr>
      <p:grpSpPr>
        <a:xfrm>
          <a:off x="0" y="0"/>
          <a:ext cx="0" cy="0"/>
          <a:chOff x="0" y="0"/>
          <a:chExt cx="0" cy="0"/>
        </a:xfrm>
      </p:grpSpPr>
      <p:sp>
        <p:nvSpPr>
          <p:cNvPr id="91" name="Google Shape;91;p11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2" name="Google Shape;92;p119"/>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F2F2F2"/>
              </a:buClr>
              <a:buSzPts val="1800"/>
              <a:buFont typeface="Noto Sans Symbols"/>
              <a:buChar char="▪"/>
              <a:defRPr>
                <a:solidFill>
                  <a:srgbClr val="F2F2F2"/>
                </a:solidFill>
              </a:defRPr>
            </a:lvl1pPr>
            <a:lvl2pPr marL="914400" lvl="1" indent="-330200" algn="l">
              <a:spcBef>
                <a:spcPts val="320"/>
              </a:spcBef>
              <a:spcAft>
                <a:spcPts val="0"/>
              </a:spcAft>
              <a:buClr>
                <a:srgbClr val="F2F2F2"/>
              </a:buClr>
              <a:buSzPts val="1600"/>
              <a:buFont typeface="Noto Sans Symbols"/>
              <a:buChar char="▪"/>
              <a:defRPr>
                <a:solidFill>
                  <a:srgbClr val="F2F2F2"/>
                </a:solidFill>
              </a:defRPr>
            </a:lvl2pPr>
            <a:lvl3pPr marL="1371600" lvl="2" indent="-317500" algn="l">
              <a:spcBef>
                <a:spcPts val="280"/>
              </a:spcBef>
              <a:spcAft>
                <a:spcPts val="0"/>
              </a:spcAft>
              <a:buClr>
                <a:srgbClr val="F2F2F2"/>
              </a:buClr>
              <a:buSzPts val="1400"/>
              <a:buFont typeface="Noto Sans Symbols"/>
              <a:buChar char="▪"/>
              <a:defRPr>
                <a:solidFill>
                  <a:srgbClr val="F2F2F2"/>
                </a:solidFill>
              </a:defRPr>
            </a:lvl3pPr>
            <a:lvl4pPr marL="1828800" lvl="3" indent="-317500" algn="l">
              <a:spcBef>
                <a:spcPts val="280"/>
              </a:spcBef>
              <a:spcAft>
                <a:spcPts val="0"/>
              </a:spcAft>
              <a:buClr>
                <a:srgbClr val="F2F2F2"/>
              </a:buClr>
              <a:buSzPts val="1400"/>
              <a:buFont typeface="Noto Sans Symbols"/>
              <a:buChar char="▪"/>
              <a:defRPr>
                <a:solidFill>
                  <a:srgbClr val="F2F2F2"/>
                </a:solidFill>
              </a:defRPr>
            </a:lvl4pPr>
            <a:lvl5pPr marL="2286000" lvl="4" indent="-317500" algn="l">
              <a:spcBef>
                <a:spcPts val="280"/>
              </a:spcBef>
              <a:spcAft>
                <a:spcPts val="0"/>
              </a:spcAft>
              <a:buClr>
                <a:srgbClr val="F2F2F2"/>
              </a:buClr>
              <a:buSzPts val="1400"/>
              <a:buFont typeface="Noto Sans Symbols"/>
              <a:buChar char="▪"/>
              <a:defRPr>
                <a:solidFill>
                  <a:srgbClr val="F2F2F2"/>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19"/>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4" name="Google Shape;94;p119"/>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 name="Google Shape;95;p119"/>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96" name="Google Shape;96;p1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1400"/>
              <a:buNone/>
              <a:defRPr sz="32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Light)" type="title">
  <p:cSld name="TITLE">
    <p:spTree>
      <p:nvGrpSpPr>
        <p:cNvPr id="1" name="Shape 97"/>
        <p:cNvGrpSpPr/>
        <p:nvPr/>
      </p:nvGrpSpPr>
      <p:grpSpPr>
        <a:xfrm>
          <a:off x="0" y="0"/>
          <a:ext cx="0" cy="0"/>
          <a:chOff x="0" y="0"/>
          <a:chExt cx="0" cy="0"/>
        </a:xfrm>
      </p:grpSpPr>
      <p:sp>
        <p:nvSpPr>
          <p:cNvPr id="98" name="Google Shape;98;p120"/>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20"/>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dk1"/>
              </a:buClr>
              <a:buSzPts val="1800"/>
              <a:buNone/>
              <a:defRPr b="0">
                <a:solidFill>
                  <a:schemeClr val="dk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00" name="Google Shape;100;p120"/>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1" name="Google Shape;101;p120"/>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 name="Google Shape;102;p12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03" name="Google Shape;103;p120"/>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vider (Dark)">
  <p:cSld name="Divider (Dark)">
    <p:bg>
      <p:bgPr>
        <a:solidFill>
          <a:schemeClr val="dk1"/>
        </a:solidFill>
        <a:effectLst/>
      </p:bgPr>
    </p:bg>
    <p:spTree>
      <p:nvGrpSpPr>
        <p:cNvPr id="1" name="Shape 104"/>
        <p:cNvGrpSpPr/>
        <p:nvPr/>
      </p:nvGrpSpPr>
      <p:grpSpPr>
        <a:xfrm>
          <a:off x="0" y="0"/>
          <a:ext cx="0" cy="0"/>
          <a:chOff x="0" y="0"/>
          <a:chExt cx="0" cy="0"/>
        </a:xfrm>
      </p:grpSpPr>
      <p:pic>
        <p:nvPicPr>
          <p:cNvPr id="105" name="Google Shape;105;p121"/>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06" name="Google Shape;106;p121"/>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21"/>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08" name="Google Shape;108;p121"/>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9" name="Google Shape;109;p121"/>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0" name="Google Shape;110;p121"/>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Colour)">
  <p:cSld name="Divider (Colour)">
    <p:bg>
      <p:bgPr>
        <a:solidFill>
          <a:schemeClr val="accent2"/>
        </a:solidFill>
        <a:effectLst/>
      </p:bgPr>
    </p:bg>
    <p:spTree>
      <p:nvGrpSpPr>
        <p:cNvPr id="1" name="Shape 111"/>
        <p:cNvGrpSpPr/>
        <p:nvPr/>
      </p:nvGrpSpPr>
      <p:grpSpPr>
        <a:xfrm>
          <a:off x="0" y="0"/>
          <a:ext cx="0" cy="0"/>
          <a:chOff x="0" y="0"/>
          <a:chExt cx="0" cy="0"/>
        </a:xfrm>
      </p:grpSpPr>
      <p:pic>
        <p:nvPicPr>
          <p:cNvPr id="112" name="Google Shape;112;p122"/>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13" name="Google Shape;113;p122"/>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4" name="Google Shape;114;p122"/>
          <p:cNvSpPr txBox="1">
            <a:spLocks noGrp="1"/>
          </p:cNvSpPr>
          <p:nvPr>
            <p:ph type="ctrTitle"/>
          </p:nvPr>
        </p:nvSpPr>
        <p:spPr>
          <a:xfrm>
            <a:off x="685800" y="679288"/>
            <a:ext cx="7772400" cy="1643037"/>
          </a:xfrm>
          <a:prstGeom prst="rect">
            <a:avLst/>
          </a:prstGeom>
          <a:noFill/>
          <a:ln>
            <a:noFill/>
          </a:ln>
        </p:spPr>
        <p:txBody>
          <a:bodyPr spcFirstLastPara="1" wrap="square" lIns="0" tIns="0" rIns="0" bIns="0" anchor="b" anchorCtr="0">
            <a:noAutofit/>
          </a:bodyPr>
          <a:lstStyle>
            <a:lvl1pPr lvl="0" algn="ctr">
              <a:spcBef>
                <a:spcPts val="0"/>
              </a:spcBef>
              <a:spcAft>
                <a:spcPts val="0"/>
              </a:spcAft>
              <a:buSzPts val="1400"/>
              <a:buNone/>
              <a:defRPr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22"/>
          <p:cNvSpPr txBox="1">
            <a:spLocks noGrp="1"/>
          </p:cNvSpPr>
          <p:nvPr>
            <p:ph type="subTitle" idx="1"/>
          </p:nvPr>
        </p:nvSpPr>
        <p:spPr>
          <a:xfrm>
            <a:off x="1371600" y="2801722"/>
            <a:ext cx="6400800" cy="1314003"/>
          </a:xfrm>
          <a:prstGeom prst="rect">
            <a:avLst/>
          </a:prstGeom>
          <a:noFill/>
          <a:ln>
            <a:noFill/>
          </a:ln>
        </p:spPr>
        <p:txBody>
          <a:bodyPr spcFirstLastPara="1" wrap="square" lIns="0" tIns="0" rIns="0" bIns="0" anchor="t" anchorCtr="0">
            <a:noAutofit/>
          </a:bodyPr>
          <a:lstStyle>
            <a:lvl1pPr lvl="0" algn="ctr">
              <a:spcBef>
                <a:spcPts val="360"/>
              </a:spcBef>
              <a:spcAft>
                <a:spcPts val="0"/>
              </a:spcAft>
              <a:buClr>
                <a:schemeClr val="lt1"/>
              </a:buClr>
              <a:buSzPts val="1800"/>
              <a:buNone/>
              <a:defRPr b="0">
                <a:solidFill>
                  <a:schemeClr val="lt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16" name="Google Shape;116;p122"/>
          <p:cNvSpPr/>
          <p:nvPr/>
        </p:nvSpPr>
        <p:spPr>
          <a:xfrm>
            <a:off x="4284000" y="2506472"/>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122"/>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8" name="Google Shape;118;p12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Emphasis (Light)">
  <p:cSld name="Emphasis (Light)">
    <p:spTree>
      <p:nvGrpSpPr>
        <p:cNvPr id="1" name="Shape 119"/>
        <p:cNvGrpSpPr/>
        <p:nvPr/>
      </p:nvGrpSpPr>
      <p:grpSpPr>
        <a:xfrm>
          <a:off x="0" y="0"/>
          <a:ext cx="0" cy="0"/>
          <a:chOff x="0" y="0"/>
          <a:chExt cx="0" cy="0"/>
        </a:xfrm>
      </p:grpSpPr>
      <p:sp>
        <p:nvSpPr>
          <p:cNvPr id="120" name="Google Shape;120;p123"/>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dk1"/>
              </a:buClr>
              <a:buSzPts val="3200"/>
              <a:buNone/>
              <a:defRPr sz="3200" b="0">
                <a:solidFill>
                  <a:schemeClr val="dk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21" name="Google Shape;121;p123"/>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2" name="Google Shape;122;p123"/>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23" name="Google Shape;123;p123"/>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Emphasis (Dark)">
  <p:cSld name="Emphasis (Dark)">
    <p:bg>
      <p:bgPr>
        <a:solidFill>
          <a:schemeClr val="dk1"/>
        </a:solidFill>
        <a:effectLst/>
      </p:bgPr>
    </p:bg>
    <p:spTree>
      <p:nvGrpSpPr>
        <p:cNvPr id="1" name="Shape 124"/>
        <p:cNvGrpSpPr/>
        <p:nvPr/>
      </p:nvGrpSpPr>
      <p:grpSpPr>
        <a:xfrm>
          <a:off x="0" y="0"/>
          <a:ext cx="0" cy="0"/>
          <a:chOff x="0" y="0"/>
          <a:chExt cx="0" cy="0"/>
        </a:xfrm>
      </p:grpSpPr>
      <p:pic>
        <p:nvPicPr>
          <p:cNvPr id="125" name="Google Shape;125;p124"/>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26" name="Google Shape;126;p124"/>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27" name="Google Shape;127;p12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8" name="Google Shape;128;p124"/>
          <p:cNvSpPr/>
          <p:nvPr/>
        </p:nvSpPr>
        <p:spPr>
          <a:xfrm>
            <a:off x="107504" y="4953398"/>
            <a:ext cx="1571297" cy="116950"/>
          </a:xfrm>
          <a:prstGeom prst="rect">
            <a:avLst/>
          </a:prstGeom>
          <a:solidFill>
            <a:srgbClr val="36424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mphasis (Colour)">
  <p:cSld name="Emphasis (Colour)">
    <p:bg>
      <p:bgPr>
        <a:solidFill>
          <a:schemeClr val="accent2"/>
        </a:solidFill>
        <a:effectLst/>
      </p:bgPr>
    </p:bg>
    <p:spTree>
      <p:nvGrpSpPr>
        <p:cNvPr id="1" name="Shape 129"/>
        <p:cNvGrpSpPr/>
        <p:nvPr/>
      </p:nvGrpSpPr>
      <p:grpSpPr>
        <a:xfrm>
          <a:off x="0" y="0"/>
          <a:ext cx="0" cy="0"/>
          <a:chOff x="0" y="0"/>
          <a:chExt cx="0" cy="0"/>
        </a:xfrm>
      </p:grpSpPr>
      <p:pic>
        <p:nvPicPr>
          <p:cNvPr id="130" name="Google Shape;130;p125"/>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31" name="Google Shape;131;p125"/>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2" name="Google Shape;132;p125"/>
          <p:cNvSpPr txBox="1">
            <a:spLocks noGrp="1"/>
          </p:cNvSpPr>
          <p:nvPr>
            <p:ph type="subTitle" idx="1"/>
          </p:nvPr>
        </p:nvSpPr>
        <p:spPr>
          <a:xfrm>
            <a:off x="914400" y="928470"/>
            <a:ext cx="7315200" cy="3227456"/>
          </a:xfrm>
          <a:prstGeom prst="rect">
            <a:avLst/>
          </a:prstGeom>
          <a:noFill/>
          <a:ln>
            <a:noFill/>
          </a:ln>
        </p:spPr>
        <p:txBody>
          <a:bodyPr spcFirstLastPara="1" wrap="square" lIns="91425" tIns="45700" rIns="91425" bIns="45700" anchor="ctr" anchorCtr="0">
            <a:noAutofit/>
          </a:bodyPr>
          <a:lstStyle>
            <a:lvl1pPr lvl="0" algn="ctr">
              <a:spcBef>
                <a:spcPts val="640"/>
              </a:spcBef>
              <a:spcAft>
                <a:spcPts val="0"/>
              </a:spcAft>
              <a:buClr>
                <a:schemeClr val="lt1"/>
              </a:buClr>
              <a:buSzPts val="3200"/>
              <a:buNone/>
              <a:defRPr sz="3200" b="0">
                <a:solidFill>
                  <a:schemeClr val="lt1"/>
                </a:solidFill>
              </a:defRPr>
            </a:lvl1pPr>
            <a:lvl2pPr lvl="1" algn="ctr">
              <a:spcBef>
                <a:spcPts val="320"/>
              </a:spcBef>
              <a:spcAft>
                <a:spcPts val="0"/>
              </a:spcAft>
              <a:buClr>
                <a:srgbClr val="8E9193"/>
              </a:buClr>
              <a:buSzPts val="1600"/>
              <a:buNone/>
              <a:defRPr>
                <a:solidFill>
                  <a:srgbClr val="8E9193"/>
                </a:solidFill>
              </a:defRPr>
            </a:lvl2pPr>
            <a:lvl3pPr lvl="2" algn="ctr">
              <a:spcBef>
                <a:spcPts val="280"/>
              </a:spcBef>
              <a:spcAft>
                <a:spcPts val="0"/>
              </a:spcAft>
              <a:buClr>
                <a:srgbClr val="8E9193"/>
              </a:buClr>
              <a:buSzPts val="1400"/>
              <a:buNone/>
              <a:defRPr>
                <a:solidFill>
                  <a:srgbClr val="8E9193"/>
                </a:solidFill>
              </a:defRPr>
            </a:lvl3pPr>
            <a:lvl4pPr lvl="3" algn="ctr">
              <a:spcBef>
                <a:spcPts val="280"/>
              </a:spcBef>
              <a:spcAft>
                <a:spcPts val="0"/>
              </a:spcAft>
              <a:buClr>
                <a:srgbClr val="8E9193"/>
              </a:buClr>
              <a:buSzPts val="1400"/>
              <a:buNone/>
              <a:defRPr>
                <a:solidFill>
                  <a:srgbClr val="8E9193"/>
                </a:solidFill>
              </a:defRPr>
            </a:lvl4pPr>
            <a:lvl5pPr lvl="4" algn="ctr">
              <a:spcBef>
                <a:spcPts val="280"/>
              </a:spcBef>
              <a:spcAft>
                <a:spcPts val="0"/>
              </a:spcAft>
              <a:buClr>
                <a:srgbClr val="8E9193"/>
              </a:buClr>
              <a:buSzPts val="14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133" name="Google Shape;133;p125"/>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12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2">
  <p:cSld name="Title slide 2">
    <p:bg>
      <p:bgPr>
        <a:solidFill>
          <a:srgbClr val="0081AB"/>
        </a:solidFill>
        <a:effectLst/>
      </p:bgPr>
    </p:bg>
    <p:spTree>
      <p:nvGrpSpPr>
        <p:cNvPr id="1" name="Shape 20"/>
        <p:cNvGrpSpPr/>
        <p:nvPr/>
      </p:nvGrpSpPr>
      <p:grpSpPr>
        <a:xfrm>
          <a:off x="0" y="0"/>
          <a:ext cx="0" cy="0"/>
          <a:chOff x="0" y="0"/>
          <a:chExt cx="0" cy="0"/>
        </a:xfrm>
      </p:grpSpPr>
      <p:sp>
        <p:nvSpPr>
          <p:cNvPr id="21" name="Google Shape;21;p113"/>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 name="Google Shape;22;p113"/>
          <p:cNvSpPr>
            <a:spLocks noGrp="1"/>
          </p:cNvSpPr>
          <p:nvPr>
            <p:ph type="pic" idx="2"/>
          </p:nvPr>
        </p:nvSpPr>
        <p:spPr>
          <a:xfrm>
            <a:off x="0" y="0"/>
            <a:ext cx="9144000" cy="5070348"/>
          </a:xfrm>
          <a:prstGeom prst="rect">
            <a:avLst/>
          </a:prstGeom>
          <a:noFill/>
          <a:ln>
            <a:noFill/>
          </a:ln>
        </p:spPr>
      </p:sp>
      <p:sp>
        <p:nvSpPr>
          <p:cNvPr id="23" name="Google Shape;23;p113"/>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 name="Google Shape;24;p113"/>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25" name="Google Shape;25;p113"/>
          <p:cNvSpPr txBox="1">
            <a:spLocks noGrp="1"/>
          </p:cNvSpPr>
          <p:nvPr>
            <p:ph type="subTitle" idx="1"/>
          </p:nvPr>
        </p:nvSpPr>
        <p:spPr>
          <a:xfrm>
            <a:off x="483446" y="3363838"/>
            <a:ext cx="8355754" cy="45249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lt1"/>
              </a:buClr>
              <a:buSzPts val="2200"/>
              <a:buNone/>
              <a:defRPr sz="2200">
                <a:solidFill>
                  <a:schemeClr val="lt1"/>
                </a:solidFill>
              </a:defRPr>
            </a:lvl1pPr>
            <a:lvl2pPr marR="0" lvl="1" algn="l">
              <a:lnSpc>
                <a:spcPct val="100000"/>
              </a:lnSpc>
              <a:spcBef>
                <a:spcPts val="0"/>
              </a:spcBef>
              <a:spcAft>
                <a:spcPts val="0"/>
              </a:spcAft>
              <a:buClr>
                <a:schemeClr val="lt1"/>
              </a:buClr>
              <a:buSzPts val="2200"/>
              <a:buFont typeface="Arial"/>
              <a:buNone/>
              <a:defRPr sz="2200">
                <a:solidFill>
                  <a:schemeClr val="lt1"/>
                </a:solidFill>
              </a:defRPr>
            </a:lvl2pPr>
            <a:lvl3pPr lvl="2" algn="ctr">
              <a:spcBef>
                <a:spcPts val="360"/>
              </a:spcBef>
              <a:spcAft>
                <a:spcPts val="0"/>
              </a:spcAft>
              <a:buClr>
                <a:srgbClr val="8E9193"/>
              </a:buClr>
              <a:buSzPts val="1800"/>
              <a:buNone/>
              <a:defRPr>
                <a:solidFill>
                  <a:srgbClr val="8E9193"/>
                </a:solidFill>
              </a:defRPr>
            </a:lvl3pPr>
            <a:lvl4pPr lvl="3" algn="ctr">
              <a:spcBef>
                <a:spcPts val="360"/>
              </a:spcBef>
              <a:spcAft>
                <a:spcPts val="0"/>
              </a:spcAft>
              <a:buClr>
                <a:srgbClr val="8E9193"/>
              </a:buClr>
              <a:buSzPts val="1800"/>
              <a:buNone/>
              <a:defRPr>
                <a:solidFill>
                  <a:srgbClr val="8E9193"/>
                </a:solidFill>
              </a:defRPr>
            </a:lvl4pPr>
            <a:lvl5pPr lvl="4" algn="ctr">
              <a:spcBef>
                <a:spcPts val="360"/>
              </a:spcBef>
              <a:spcAft>
                <a:spcPts val="0"/>
              </a:spcAft>
              <a:buClr>
                <a:srgbClr val="8E9193"/>
              </a:buClr>
              <a:buSzPts val="18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
        <p:nvSpPr>
          <p:cNvPr id="26" name="Google Shape;26;p113"/>
          <p:cNvSpPr txBox="1">
            <a:spLocks noGrp="1"/>
          </p:cNvSpPr>
          <p:nvPr>
            <p:ph type="body" idx="3"/>
          </p:nvPr>
        </p:nvSpPr>
        <p:spPr>
          <a:xfrm>
            <a:off x="483446" y="3834358"/>
            <a:ext cx="8355754" cy="609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lt1"/>
              </a:buClr>
              <a:buSzPts val="1400"/>
              <a:buNone/>
              <a:defRPr sz="1400">
                <a:solidFill>
                  <a:schemeClr val="lt1"/>
                </a:solidFill>
              </a:defRPr>
            </a:lvl1pPr>
            <a:lvl2pPr marL="914400" lvl="1" indent="-228600" algn="l">
              <a:spcBef>
                <a:spcPts val="280"/>
              </a:spcBef>
              <a:spcAft>
                <a:spcPts val="0"/>
              </a:spcAft>
              <a:buClr>
                <a:schemeClr val="lt1"/>
              </a:buClr>
              <a:buSzPts val="1400"/>
              <a:buNone/>
              <a:defRPr sz="1400">
                <a:solidFill>
                  <a:schemeClr val="lt1"/>
                </a:solidFill>
              </a:defRPr>
            </a:lvl2pPr>
            <a:lvl3pPr marL="1371600" lvl="2" indent="-342900" algn="l">
              <a:spcBef>
                <a:spcPts val="360"/>
              </a:spcBef>
              <a:spcAft>
                <a:spcPts val="0"/>
              </a:spcAft>
              <a:buClr>
                <a:srgbClr val="36424A"/>
              </a:buClr>
              <a:buSzPts val="1800"/>
              <a:buChar char="•"/>
              <a:defRPr/>
            </a:lvl3pPr>
            <a:lvl4pPr marL="1828800" lvl="3" indent="-342900" algn="l">
              <a:spcBef>
                <a:spcPts val="360"/>
              </a:spcBef>
              <a:spcAft>
                <a:spcPts val="0"/>
              </a:spcAft>
              <a:buClr>
                <a:srgbClr val="36424A"/>
              </a:buClr>
              <a:buSzPts val="1800"/>
              <a:buChar char="–"/>
              <a:defRPr/>
            </a:lvl4pPr>
            <a:lvl5pPr marL="2286000" lvl="4" indent="-342900" algn="l">
              <a:spcBef>
                <a:spcPts val="360"/>
              </a:spcBef>
              <a:spcAft>
                <a:spcPts val="0"/>
              </a:spcAft>
              <a:buClr>
                <a:srgbClr val="36424A"/>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113"/>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3"/>
          <p:cNvSpPr/>
          <p:nvPr/>
        </p:nvSpPr>
        <p:spPr>
          <a:xfrm>
            <a:off x="552420" y="637396"/>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113"/>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chemeClr val="lt1"/>
                </a:solidFill>
              </a:defRPr>
            </a:lvl1pPr>
            <a:lvl2pPr lvl="1" algn="r">
              <a:buNone/>
              <a:defRPr>
                <a:solidFill>
                  <a:schemeClr val="lt1"/>
                </a:solidFill>
              </a:defRPr>
            </a:lvl2pPr>
            <a:lvl3pPr lvl="2" algn="r">
              <a:buNone/>
              <a:defRPr>
                <a:solidFill>
                  <a:schemeClr val="lt1"/>
                </a:solidFill>
              </a:defRPr>
            </a:lvl3pPr>
            <a:lvl4pPr lvl="3" algn="r">
              <a:buNone/>
              <a:defRPr>
                <a:solidFill>
                  <a:schemeClr val="lt1"/>
                </a:solidFill>
              </a:defRPr>
            </a:lvl4pPr>
            <a:lvl5pPr lvl="4" algn="r">
              <a:buNone/>
              <a:defRPr>
                <a:solidFill>
                  <a:schemeClr val="lt1"/>
                </a:solidFill>
              </a:defRPr>
            </a:lvl5pPr>
            <a:lvl6pPr lvl="5" algn="r">
              <a:buNone/>
              <a:defRPr>
                <a:solidFill>
                  <a:schemeClr val="lt1"/>
                </a:solidFill>
              </a:defRPr>
            </a:lvl6pPr>
            <a:lvl7pPr lvl="6" algn="r">
              <a:buNone/>
              <a:defRPr>
                <a:solidFill>
                  <a:schemeClr val="lt1"/>
                </a:solidFill>
              </a:defRPr>
            </a:lvl7pPr>
            <a:lvl8pPr lvl="7" algn="r">
              <a:buNone/>
              <a:defRPr>
                <a:solidFill>
                  <a:schemeClr val="lt1"/>
                </a:solidFill>
              </a:defRPr>
            </a:lvl8pPr>
            <a:lvl9pPr lvl="8" algn="r">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no title">
  <p:cSld name="Content with no title">
    <p:spTree>
      <p:nvGrpSpPr>
        <p:cNvPr id="1" name="Shape 135"/>
        <p:cNvGrpSpPr/>
        <p:nvPr/>
      </p:nvGrpSpPr>
      <p:grpSpPr>
        <a:xfrm>
          <a:off x="0" y="0"/>
          <a:ext cx="0" cy="0"/>
          <a:chOff x="0" y="0"/>
          <a:chExt cx="0" cy="0"/>
        </a:xfrm>
      </p:grpSpPr>
      <p:sp>
        <p:nvSpPr>
          <p:cNvPr id="136" name="Google Shape;136;p126"/>
          <p:cNvSpPr txBox="1">
            <a:spLocks noGrp="1"/>
          </p:cNvSpPr>
          <p:nvPr>
            <p:ph type="body" idx="1"/>
          </p:nvPr>
        </p:nvSpPr>
        <p:spPr>
          <a:xfrm>
            <a:off x="457200" y="438150"/>
            <a:ext cx="8229600" cy="402907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30200" algn="l">
              <a:spcBef>
                <a:spcPts val="320"/>
              </a:spcBef>
              <a:spcAft>
                <a:spcPts val="0"/>
              </a:spcAft>
              <a:buClr>
                <a:schemeClr val="dk1"/>
              </a:buClr>
              <a:buSzPts val="1600"/>
              <a:buChar char="–"/>
              <a:defRPr>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37" name="Google Shape;137;p126"/>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8" name="Google Shape;138;p126"/>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000000"/>
                </a:solidFill>
                <a:latin typeface="Arial"/>
                <a:ea typeface="Arial"/>
                <a:cs typeface="Arial"/>
                <a:sym typeface="Arial"/>
              </a:defRPr>
            </a:lvl1pPr>
            <a:lvl2pPr marL="0" lvl="1" indent="0" algn="l">
              <a:spcBef>
                <a:spcPts val="0"/>
              </a:spcBef>
              <a:spcAft>
                <a:spcPts val="0"/>
              </a:spcAft>
              <a:buNone/>
              <a:defRPr sz="1300">
                <a:solidFill>
                  <a:srgbClr val="000000"/>
                </a:solidFill>
                <a:latin typeface="Arial"/>
                <a:ea typeface="Arial"/>
                <a:cs typeface="Arial"/>
                <a:sym typeface="Arial"/>
              </a:defRPr>
            </a:lvl2pPr>
            <a:lvl3pPr marL="0" lvl="2" indent="0" algn="l">
              <a:spcBef>
                <a:spcPts val="0"/>
              </a:spcBef>
              <a:spcAft>
                <a:spcPts val="0"/>
              </a:spcAft>
              <a:buNone/>
              <a:defRPr sz="1300">
                <a:solidFill>
                  <a:srgbClr val="000000"/>
                </a:solidFill>
                <a:latin typeface="Arial"/>
                <a:ea typeface="Arial"/>
                <a:cs typeface="Arial"/>
                <a:sym typeface="Arial"/>
              </a:defRPr>
            </a:lvl3pPr>
            <a:lvl4pPr marL="0" lvl="3" indent="0" algn="l">
              <a:spcBef>
                <a:spcPts val="0"/>
              </a:spcBef>
              <a:spcAft>
                <a:spcPts val="0"/>
              </a:spcAft>
              <a:buNone/>
              <a:defRPr sz="1300">
                <a:solidFill>
                  <a:srgbClr val="000000"/>
                </a:solidFill>
                <a:latin typeface="Arial"/>
                <a:ea typeface="Arial"/>
                <a:cs typeface="Arial"/>
                <a:sym typeface="Arial"/>
              </a:defRPr>
            </a:lvl4pPr>
            <a:lvl5pPr marL="0" lvl="4" indent="0" algn="l">
              <a:spcBef>
                <a:spcPts val="0"/>
              </a:spcBef>
              <a:spcAft>
                <a:spcPts val="0"/>
              </a:spcAft>
              <a:buNone/>
              <a:defRPr sz="1300">
                <a:solidFill>
                  <a:srgbClr val="000000"/>
                </a:solidFill>
                <a:latin typeface="Arial"/>
                <a:ea typeface="Arial"/>
                <a:cs typeface="Arial"/>
                <a:sym typeface="Arial"/>
              </a:defRPr>
            </a:lvl5pPr>
            <a:lvl6pPr marL="0" lvl="5" indent="0" algn="l">
              <a:spcBef>
                <a:spcPts val="0"/>
              </a:spcBef>
              <a:spcAft>
                <a:spcPts val="0"/>
              </a:spcAft>
              <a:buNone/>
              <a:defRPr sz="1300">
                <a:solidFill>
                  <a:srgbClr val="000000"/>
                </a:solidFill>
                <a:latin typeface="Arial"/>
                <a:ea typeface="Arial"/>
                <a:cs typeface="Arial"/>
                <a:sym typeface="Arial"/>
              </a:defRPr>
            </a:lvl6pPr>
            <a:lvl7pPr marL="0" lvl="6" indent="0" algn="l">
              <a:spcBef>
                <a:spcPts val="0"/>
              </a:spcBef>
              <a:spcAft>
                <a:spcPts val="0"/>
              </a:spcAft>
              <a:buNone/>
              <a:defRPr sz="1300">
                <a:solidFill>
                  <a:srgbClr val="000000"/>
                </a:solidFill>
                <a:latin typeface="Arial"/>
                <a:ea typeface="Arial"/>
                <a:cs typeface="Arial"/>
                <a:sym typeface="Arial"/>
              </a:defRPr>
            </a:lvl7pPr>
            <a:lvl8pPr marL="0" lvl="7" indent="0" algn="l">
              <a:spcBef>
                <a:spcPts val="0"/>
              </a:spcBef>
              <a:spcAft>
                <a:spcPts val="0"/>
              </a:spcAft>
              <a:buNone/>
              <a:defRPr sz="1300">
                <a:solidFill>
                  <a:srgbClr val="000000"/>
                </a:solidFill>
                <a:latin typeface="Arial"/>
                <a:ea typeface="Arial"/>
                <a:cs typeface="Arial"/>
                <a:sym typeface="Arial"/>
              </a:defRPr>
            </a:lvl8pPr>
            <a:lvl9pPr marL="0" lvl="8" indent="0" algn="l">
              <a:spcBef>
                <a:spcPts val="0"/>
              </a:spcBef>
              <a:spcAft>
                <a:spcPts val="0"/>
              </a:spcAft>
              <a:buNone/>
              <a:defRPr sz="13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139" name="Google Shape;139;p126"/>
          <p:cNvPicPr preferRelativeResize="0"/>
          <p:nvPr/>
        </p:nvPicPr>
        <p:blipFill rotWithShape="1">
          <a:blip r:embed="rId2">
            <a:alphaModFix/>
          </a:blip>
          <a:srcRect/>
          <a:stretch/>
        </p:blipFill>
        <p:spPr>
          <a:xfrm>
            <a:off x="7772400" y="4651001"/>
            <a:ext cx="1143000" cy="32131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e / Contrast (Colour)">
  <p:cSld name="Compare / Contrast (Colour)">
    <p:bg>
      <p:bgPr>
        <a:solidFill>
          <a:schemeClr val="accent2"/>
        </a:solidFill>
        <a:effectLst/>
      </p:bgPr>
    </p:bg>
    <p:spTree>
      <p:nvGrpSpPr>
        <p:cNvPr id="1" name="Shape 140"/>
        <p:cNvGrpSpPr/>
        <p:nvPr/>
      </p:nvGrpSpPr>
      <p:grpSpPr>
        <a:xfrm>
          <a:off x="0" y="0"/>
          <a:ext cx="0" cy="0"/>
          <a:chOff x="0" y="0"/>
          <a:chExt cx="0" cy="0"/>
        </a:xfrm>
      </p:grpSpPr>
      <p:sp>
        <p:nvSpPr>
          <p:cNvPr id="141" name="Google Shape;141;p127"/>
          <p:cNvSpPr/>
          <p:nvPr/>
        </p:nvSpPr>
        <p:spPr>
          <a:xfrm>
            <a:off x="4572000" y="0"/>
            <a:ext cx="4572000" cy="5067300"/>
          </a:xfrm>
          <a:prstGeom prst="rect">
            <a:avLst/>
          </a:prstGeom>
          <a:solidFill>
            <a:schemeClr val="accent4">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2" name="Google Shape;142;p127"/>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143" name="Google Shape;143;p127"/>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4" name="Google Shape;144;p127"/>
          <p:cNvSpPr/>
          <p:nvPr/>
        </p:nvSpPr>
        <p:spPr>
          <a:xfrm>
            <a:off x="107504" y="4953398"/>
            <a:ext cx="1571297" cy="116950"/>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5" name="Google Shape;145;p127"/>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a:solidFill>
                  <a:srgbClr val="F2F2F2"/>
                </a:solidFill>
                <a:latin typeface="Arial"/>
                <a:ea typeface="Arial"/>
                <a:cs typeface="Arial"/>
                <a:sym typeface="Arial"/>
              </a:defRPr>
            </a:lvl1pPr>
            <a:lvl2pPr marL="0" lvl="1" indent="0" algn="l">
              <a:spcBef>
                <a:spcPts val="0"/>
              </a:spcBef>
              <a:spcAft>
                <a:spcPts val="0"/>
              </a:spcAft>
              <a:buNone/>
              <a:defRPr sz="1300">
                <a:solidFill>
                  <a:srgbClr val="F2F2F2"/>
                </a:solidFill>
                <a:latin typeface="Arial"/>
                <a:ea typeface="Arial"/>
                <a:cs typeface="Arial"/>
                <a:sym typeface="Arial"/>
              </a:defRPr>
            </a:lvl2pPr>
            <a:lvl3pPr marL="0" lvl="2" indent="0" algn="l">
              <a:spcBef>
                <a:spcPts val="0"/>
              </a:spcBef>
              <a:spcAft>
                <a:spcPts val="0"/>
              </a:spcAft>
              <a:buNone/>
              <a:defRPr sz="1300">
                <a:solidFill>
                  <a:srgbClr val="F2F2F2"/>
                </a:solidFill>
                <a:latin typeface="Arial"/>
                <a:ea typeface="Arial"/>
                <a:cs typeface="Arial"/>
                <a:sym typeface="Arial"/>
              </a:defRPr>
            </a:lvl3pPr>
            <a:lvl4pPr marL="0" lvl="3" indent="0" algn="l">
              <a:spcBef>
                <a:spcPts val="0"/>
              </a:spcBef>
              <a:spcAft>
                <a:spcPts val="0"/>
              </a:spcAft>
              <a:buNone/>
              <a:defRPr sz="1300">
                <a:solidFill>
                  <a:srgbClr val="F2F2F2"/>
                </a:solidFill>
                <a:latin typeface="Arial"/>
                <a:ea typeface="Arial"/>
                <a:cs typeface="Arial"/>
                <a:sym typeface="Arial"/>
              </a:defRPr>
            </a:lvl4pPr>
            <a:lvl5pPr marL="0" lvl="4" indent="0" algn="l">
              <a:spcBef>
                <a:spcPts val="0"/>
              </a:spcBef>
              <a:spcAft>
                <a:spcPts val="0"/>
              </a:spcAft>
              <a:buNone/>
              <a:defRPr sz="1300">
                <a:solidFill>
                  <a:srgbClr val="F2F2F2"/>
                </a:solidFill>
                <a:latin typeface="Arial"/>
                <a:ea typeface="Arial"/>
                <a:cs typeface="Arial"/>
                <a:sym typeface="Arial"/>
              </a:defRPr>
            </a:lvl5pPr>
            <a:lvl6pPr marL="0" lvl="5" indent="0" algn="l">
              <a:spcBef>
                <a:spcPts val="0"/>
              </a:spcBef>
              <a:spcAft>
                <a:spcPts val="0"/>
              </a:spcAft>
              <a:buNone/>
              <a:defRPr sz="1300">
                <a:solidFill>
                  <a:srgbClr val="F2F2F2"/>
                </a:solidFill>
                <a:latin typeface="Arial"/>
                <a:ea typeface="Arial"/>
                <a:cs typeface="Arial"/>
                <a:sym typeface="Arial"/>
              </a:defRPr>
            </a:lvl6pPr>
            <a:lvl7pPr marL="0" lvl="6" indent="0" algn="l">
              <a:spcBef>
                <a:spcPts val="0"/>
              </a:spcBef>
              <a:spcAft>
                <a:spcPts val="0"/>
              </a:spcAft>
              <a:buNone/>
              <a:defRPr sz="1300">
                <a:solidFill>
                  <a:srgbClr val="F2F2F2"/>
                </a:solidFill>
                <a:latin typeface="Arial"/>
                <a:ea typeface="Arial"/>
                <a:cs typeface="Arial"/>
                <a:sym typeface="Arial"/>
              </a:defRPr>
            </a:lvl7pPr>
            <a:lvl8pPr marL="0" lvl="7" indent="0" algn="l">
              <a:spcBef>
                <a:spcPts val="0"/>
              </a:spcBef>
              <a:spcAft>
                <a:spcPts val="0"/>
              </a:spcAft>
              <a:buNone/>
              <a:defRPr sz="1300">
                <a:solidFill>
                  <a:srgbClr val="F2F2F2"/>
                </a:solidFill>
                <a:latin typeface="Arial"/>
                <a:ea typeface="Arial"/>
                <a:cs typeface="Arial"/>
                <a:sym typeface="Arial"/>
              </a:defRPr>
            </a:lvl8pPr>
            <a:lvl9pPr marL="0" lvl="8" indent="0" algn="l">
              <a:spcBef>
                <a:spcPts val="0"/>
              </a:spcBef>
              <a:spcAft>
                <a:spcPts val="0"/>
              </a:spcAft>
              <a:buNone/>
              <a:defRPr sz="1300">
                <a:solidFill>
                  <a:srgbClr val="F2F2F2"/>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46" name="Google Shape;146;p127"/>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4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127"/>
          <p:cNvSpPr txBox="1">
            <a:spLocks noGrp="1"/>
          </p:cNvSpPr>
          <p:nvPr>
            <p:ph type="body" idx="1"/>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lt1"/>
              </a:buClr>
              <a:buSzPts val="2400"/>
              <a:buNone/>
              <a:defRPr sz="2400" b="1">
                <a:solidFill>
                  <a:schemeClr val="lt1"/>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8" name="Google Shape;148;p127"/>
          <p:cNvSpPr txBox="1">
            <a:spLocks noGrp="1"/>
          </p:cNvSpPr>
          <p:nvPr>
            <p:ph type="body" idx="2"/>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49" name="Google Shape;149;p127"/>
          <p:cNvSpPr txBox="1">
            <a:spLocks noGrp="1"/>
          </p:cNvSpPr>
          <p:nvPr>
            <p:ph type="body" idx="3"/>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sz="1800">
                <a:solidFill>
                  <a:schemeClr val="lt1"/>
                </a:solidFill>
              </a:defRPr>
            </a:lvl1pPr>
            <a:lvl2pPr marL="914400" lvl="1" indent="-317500" algn="l">
              <a:spcBef>
                <a:spcPts val="280"/>
              </a:spcBef>
              <a:spcAft>
                <a:spcPts val="0"/>
              </a:spcAft>
              <a:buClr>
                <a:schemeClr val="lt1"/>
              </a:buClr>
              <a:buSzPts val="1400"/>
              <a:buChar char="–"/>
              <a:defRPr sz="1400">
                <a:solidFill>
                  <a:schemeClr val="lt1"/>
                </a:solidFill>
              </a:defRPr>
            </a:lvl2pPr>
            <a:lvl3pPr marL="1371600" lvl="2" indent="-317500" algn="l">
              <a:spcBef>
                <a:spcPts val="280"/>
              </a:spcBef>
              <a:spcAft>
                <a:spcPts val="0"/>
              </a:spcAft>
              <a:buClr>
                <a:schemeClr val="lt1"/>
              </a:buClr>
              <a:buSzPts val="1400"/>
              <a:buChar char="•"/>
              <a:defRPr sz="1400">
                <a:solidFill>
                  <a:schemeClr val="lt1"/>
                </a:solidFill>
              </a:defRPr>
            </a:lvl3pPr>
            <a:lvl4pPr marL="1828800" lvl="3" indent="-317500" algn="l">
              <a:spcBef>
                <a:spcPts val="280"/>
              </a:spcBef>
              <a:spcAft>
                <a:spcPts val="0"/>
              </a:spcAft>
              <a:buClr>
                <a:schemeClr val="lt1"/>
              </a:buClr>
              <a:buSzPts val="1400"/>
              <a:buChar char="–"/>
              <a:defRPr sz="1400">
                <a:solidFill>
                  <a:schemeClr val="lt1"/>
                </a:solidFill>
              </a:defRPr>
            </a:lvl4pPr>
            <a:lvl5pPr marL="2286000" lvl="4" indent="-317500" algn="l">
              <a:spcBef>
                <a:spcPts val="280"/>
              </a:spcBef>
              <a:spcAft>
                <a:spcPts val="0"/>
              </a:spcAft>
              <a:buClr>
                <a:schemeClr val="lt1"/>
              </a:buClr>
              <a:buSzPts val="1400"/>
              <a:buChar char="»"/>
              <a:defRPr sz="1400">
                <a:solidFill>
                  <a:schemeClr val="lt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losing slide">
  <p:cSld name="Closing slide">
    <p:bg>
      <p:bgPr>
        <a:solidFill>
          <a:schemeClr val="accent2"/>
        </a:solidFill>
        <a:effectLst/>
      </p:bgPr>
    </p:bg>
    <p:spTree>
      <p:nvGrpSpPr>
        <p:cNvPr id="1" name="Shape 30"/>
        <p:cNvGrpSpPr/>
        <p:nvPr/>
      </p:nvGrpSpPr>
      <p:grpSpPr>
        <a:xfrm>
          <a:off x="0" y="0"/>
          <a:ext cx="0" cy="0"/>
          <a:chOff x="0" y="0"/>
          <a:chExt cx="0" cy="0"/>
        </a:xfrm>
      </p:grpSpPr>
      <p:sp>
        <p:nvSpPr>
          <p:cNvPr id="31" name="Google Shape;31;p114"/>
          <p:cNvSpPr/>
          <p:nvPr/>
        </p:nvSpPr>
        <p:spPr>
          <a:xfrm>
            <a:off x="35496" y="4803998"/>
            <a:ext cx="1872208" cy="339502"/>
          </a:xfrm>
          <a:prstGeom prst="rect">
            <a:avLst/>
          </a:prstGeom>
          <a:solidFill>
            <a:srgbClr val="0081A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2" name="Google Shape;32;p114"/>
          <p:cNvPicPr preferRelativeResize="0"/>
          <p:nvPr/>
        </p:nvPicPr>
        <p:blipFill rotWithShape="1">
          <a:blip r:embed="rId2">
            <a:alphaModFix/>
          </a:blip>
          <a:srcRect/>
          <a:stretch/>
        </p:blipFill>
        <p:spPr>
          <a:xfrm>
            <a:off x="7772400" y="4650740"/>
            <a:ext cx="1143000" cy="321310"/>
          </a:xfrm>
          <a:prstGeom prst="rect">
            <a:avLst/>
          </a:prstGeom>
          <a:noFill/>
          <a:ln>
            <a:noFill/>
          </a:ln>
        </p:spPr>
      </p:pic>
      <p:sp>
        <p:nvSpPr>
          <p:cNvPr id="33" name="Google Shape;33;p114"/>
          <p:cNvSpPr/>
          <p:nvPr/>
        </p:nvSpPr>
        <p:spPr>
          <a:xfrm>
            <a:off x="0" y="5070348"/>
            <a:ext cx="9144000" cy="73152"/>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 name="Google Shape;34;p114"/>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4000" b="1">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4"/>
          <p:cNvSpPr/>
          <p:nvPr/>
        </p:nvSpPr>
        <p:spPr>
          <a:xfrm>
            <a:off x="552420" y="2376000"/>
            <a:ext cx="576000" cy="90000"/>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 name="Google Shape;36;p11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7"/>
        <p:cNvGrpSpPr/>
        <p:nvPr/>
      </p:nvGrpSpPr>
      <p:grpSpPr>
        <a:xfrm>
          <a:off x="0" y="0"/>
          <a:ext cx="0" cy="0"/>
          <a:chOff x="0" y="0"/>
          <a:chExt cx="0" cy="0"/>
        </a:xfrm>
      </p:grpSpPr>
      <p:sp>
        <p:nvSpPr>
          <p:cNvPr id="38" name="Google Shape;38;p115"/>
          <p:cNvSpPr txBox="1">
            <a:spLocks noGrp="1"/>
          </p:cNvSpPr>
          <p:nvPr>
            <p:ph type="ctrTitle"/>
          </p:nvPr>
        </p:nvSpPr>
        <p:spPr>
          <a:xfrm>
            <a:off x="685800" y="1597820"/>
            <a:ext cx="7772400" cy="1102519"/>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15"/>
          <p:cNvSpPr txBox="1">
            <a:spLocks noGrp="1"/>
          </p:cNvSpPr>
          <p:nvPr>
            <p:ph type="subTitle" idx="1"/>
          </p:nvPr>
        </p:nvSpPr>
        <p:spPr>
          <a:xfrm>
            <a:off x="1331640" y="2679762"/>
            <a:ext cx="6400800" cy="1314450"/>
          </a:xfrm>
          <a:prstGeom prst="rect">
            <a:avLst/>
          </a:prstGeom>
          <a:noFill/>
          <a:ln>
            <a:noFill/>
          </a:ln>
        </p:spPr>
        <p:txBody>
          <a:bodyPr spcFirstLastPara="1" wrap="square" lIns="91425" tIns="45700" rIns="91425" bIns="45700" anchor="t" anchorCtr="0">
            <a:noAutofit/>
          </a:bodyPr>
          <a:lstStyle>
            <a:lvl1pPr lvl="0" algn="ctr">
              <a:spcBef>
                <a:spcPts val="560"/>
              </a:spcBef>
              <a:spcAft>
                <a:spcPts val="0"/>
              </a:spcAft>
              <a:buClr>
                <a:srgbClr val="8E9193"/>
              </a:buClr>
              <a:buSzPts val="2800"/>
              <a:buNone/>
              <a:defRPr>
                <a:solidFill>
                  <a:srgbClr val="8E9193"/>
                </a:solidFill>
              </a:defRPr>
            </a:lvl1pPr>
            <a:lvl2pPr lvl="1" algn="ctr">
              <a:spcBef>
                <a:spcPts val="480"/>
              </a:spcBef>
              <a:spcAft>
                <a:spcPts val="0"/>
              </a:spcAft>
              <a:buClr>
                <a:srgbClr val="8E9193"/>
              </a:buClr>
              <a:buSzPts val="2400"/>
              <a:buNone/>
              <a:defRPr>
                <a:solidFill>
                  <a:srgbClr val="8E9193"/>
                </a:solidFill>
              </a:defRPr>
            </a:lvl2pPr>
            <a:lvl3pPr lvl="2" algn="ctr">
              <a:spcBef>
                <a:spcPts val="360"/>
              </a:spcBef>
              <a:spcAft>
                <a:spcPts val="0"/>
              </a:spcAft>
              <a:buClr>
                <a:srgbClr val="8E9193"/>
              </a:buClr>
              <a:buSzPts val="1800"/>
              <a:buNone/>
              <a:defRPr>
                <a:solidFill>
                  <a:srgbClr val="8E9193"/>
                </a:solidFill>
              </a:defRPr>
            </a:lvl3pPr>
            <a:lvl4pPr lvl="3" algn="ctr">
              <a:spcBef>
                <a:spcPts val="360"/>
              </a:spcBef>
              <a:spcAft>
                <a:spcPts val="0"/>
              </a:spcAft>
              <a:buClr>
                <a:srgbClr val="8E9193"/>
              </a:buClr>
              <a:buSzPts val="1800"/>
              <a:buNone/>
              <a:defRPr>
                <a:solidFill>
                  <a:srgbClr val="8E9193"/>
                </a:solidFill>
              </a:defRPr>
            </a:lvl4pPr>
            <a:lvl5pPr lvl="4" algn="ctr">
              <a:spcBef>
                <a:spcPts val="360"/>
              </a:spcBef>
              <a:spcAft>
                <a:spcPts val="0"/>
              </a:spcAft>
              <a:buClr>
                <a:srgbClr val="8E9193"/>
              </a:buClr>
              <a:buSzPts val="1800"/>
              <a:buNone/>
              <a:defRPr>
                <a:solidFill>
                  <a:srgbClr val="8E9193"/>
                </a:solidFill>
              </a:defRPr>
            </a:lvl5pPr>
            <a:lvl6pPr lvl="5" algn="ctr">
              <a:spcBef>
                <a:spcPts val="400"/>
              </a:spcBef>
              <a:spcAft>
                <a:spcPts val="0"/>
              </a:spcAft>
              <a:buClr>
                <a:srgbClr val="8E9193"/>
              </a:buClr>
              <a:buSzPts val="2000"/>
              <a:buNone/>
              <a:defRPr>
                <a:solidFill>
                  <a:srgbClr val="8E9193"/>
                </a:solidFill>
              </a:defRPr>
            </a:lvl6pPr>
            <a:lvl7pPr lvl="6" algn="ctr">
              <a:spcBef>
                <a:spcPts val="400"/>
              </a:spcBef>
              <a:spcAft>
                <a:spcPts val="0"/>
              </a:spcAft>
              <a:buClr>
                <a:srgbClr val="8E9193"/>
              </a:buClr>
              <a:buSzPts val="2000"/>
              <a:buNone/>
              <a:defRPr>
                <a:solidFill>
                  <a:srgbClr val="8E9193"/>
                </a:solidFill>
              </a:defRPr>
            </a:lvl7pPr>
            <a:lvl8pPr lvl="7" algn="ctr">
              <a:spcBef>
                <a:spcPts val="400"/>
              </a:spcBef>
              <a:spcAft>
                <a:spcPts val="0"/>
              </a:spcAft>
              <a:buClr>
                <a:srgbClr val="8E9193"/>
              </a:buClr>
              <a:buSzPts val="2000"/>
              <a:buNone/>
              <a:defRPr>
                <a:solidFill>
                  <a:srgbClr val="8E9193"/>
                </a:solidFill>
              </a:defRPr>
            </a:lvl8pPr>
            <a:lvl9pPr lvl="8" algn="ctr">
              <a:spcBef>
                <a:spcPts val="400"/>
              </a:spcBef>
              <a:spcAft>
                <a:spcPts val="0"/>
              </a:spcAft>
              <a:buClr>
                <a:srgbClr val="8E9193"/>
              </a:buClr>
              <a:buSzPts val="2000"/>
              <a:buNone/>
              <a:defRPr>
                <a:solidFill>
                  <a:srgbClr val="8E919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116"/>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16"/>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117"/>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lvl1pPr lvl="0" algn="r">
              <a:buNone/>
              <a:defRPr>
                <a:solidFill>
                  <a:srgbClr val="36424A"/>
                </a:solidFill>
              </a:defRPr>
            </a:lvl1pPr>
            <a:lvl2pPr lvl="1" algn="r">
              <a:buNone/>
              <a:defRPr>
                <a:solidFill>
                  <a:srgbClr val="36424A"/>
                </a:solidFill>
              </a:defRPr>
            </a:lvl2pPr>
            <a:lvl3pPr lvl="2" algn="r">
              <a:buNone/>
              <a:defRPr>
                <a:solidFill>
                  <a:srgbClr val="36424A"/>
                </a:solidFill>
              </a:defRPr>
            </a:lvl3pPr>
            <a:lvl4pPr lvl="3" algn="r">
              <a:buNone/>
              <a:defRPr>
                <a:solidFill>
                  <a:srgbClr val="36424A"/>
                </a:solidFill>
              </a:defRPr>
            </a:lvl4pPr>
            <a:lvl5pPr lvl="4" algn="r">
              <a:buNone/>
              <a:defRPr>
                <a:solidFill>
                  <a:srgbClr val="36424A"/>
                </a:solidFill>
              </a:defRPr>
            </a:lvl5pPr>
            <a:lvl6pPr lvl="5" algn="r">
              <a:buNone/>
              <a:defRPr>
                <a:solidFill>
                  <a:srgbClr val="36424A"/>
                </a:solidFill>
              </a:defRPr>
            </a:lvl6pPr>
            <a:lvl7pPr lvl="6" algn="r">
              <a:buNone/>
              <a:defRPr>
                <a:solidFill>
                  <a:srgbClr val="36424A"/>
                </a:solidFill>
              </a:defRPr>
            </a:lvl7pPr>
            <a:lvl8pPr lvl="7" algn="r">
              <a:buNone/>
              <a:defRPr>
                <a:solidFill>
                  <a:srgbClr val="36424A"/>
                </a:solidFill>
              </a:defRPr>
            </a:lvl8pPr>
            <a:lvl9pPr lvl="8" algn="r">
              <a:buNone/>
              <a:defRPr>
                <a:solidFill>
                  <a:srgbClr val="36424A"/>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0"/>
        <p:cNvGrpSpPr/>
        <p:nvPr/>
      </p:nvGrpSpPr>
      <p:grpSpPr>
        <a:xfrm>
          <a:off x="0" y="0"/>
          <a:ext cx="0" cy="0"/>
          <a:chOff x="0" y="0"/>
          <a:chExt cx="0" cy="0"/>
        </a:xfrm>
      </p:grpSpPr>
      <p:sp>
        <p:nvSpPr>
          <p:cNvPr id="51" name="Google Shape;51;p108"/>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52" name="Google Shape;52;p108"/>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lvl1pPr marL="457200" lvl="0" indent="-342900" algn="l">
              <a:spcBef>
                <a:spcPts val="360"/>
              </a:spcBef>
              <a:spcAft>
                <a:spcPts val="0"/>
              </a:spcAft>
              <a:buClr>
                <a:srgbClr val="141515"/>
              </a:buClr>
              <a:buSzPts val="1800"/>
              <a:buFont typeface="Noto Sans Symbols"/>
              <a:buChar char="▪"/>
              <a:defRPr>
                <a:solidFill>
                  <a:srgbClr val="141515"/>
                </a:solidFill>
              </a:defRPr>
            </a:lvl1pPr>
            <a:lvl2pPr marL="914400" lvl="1" indent="-330200" algn="l">
              <a:spcBef>
                <a:spcPts val="320"/>
              </a:spcBef>
              <a:spcAft>
                <a:spcPts val="0"/>
              </a:spcAft>
              <a:buClr>
                <a:srgbClr val="141515"/>
              </a:buClr>
              <a:buSzPts val="1600"/>
              <a:buFont typeface="Noto Sans Symbols"/>
              <a:buChar char="▪"/>
              <a:defRPr>
                <a:solidFill>
                  <a:srgbClr val="141515"/>
                </a:solidFill>
              </a:defRPr>
            </a:lvl2pPr>
            <a:lvl3pPr marL="1371600" lvl="2" indent="-317500" algn="l">
              <a:spcBef>
                <a:spcPts val="280"/>
              </a:spcBef>
              <a:spcAft>
                <a:spcPts val="0"/>
              </a:spcAft>
              <a:buClr>
                <a:srgbClr val="141515"/>
              </a:buClr>
              <a:buSzPts val="1400"/>
              <a:buFont typeface="Noto Sans Symbols"/>
              <a:buChar char="▪"/>
              <a:defRPr>
                <a:solidFill>
                  <a:srgbClr val="141515"/>
                </a:solidFill>
              </a:defRPr>
            </a:lvl3pPr>
            <a:lvl4pPr marL="1828800" lvl="3" indent="-317500" algn="l">
              <a:spcBef>
                <a:spcPts val="280"/>
              </a:spcBef>
              <a:spcAft>
                <a:spcPts val="0"/>
              </a:spcAft>
              <a:buClr>
                <a:srgbClr val="141515"/>
              </a:buClr>
              <a:buSzPts val="1400"/>
              <a:buFont typeface="Noto Sans Symbols"/>
              <a:buChar char="▪"/>
              <a:defRPr>
                <a:solidFill>
                  <a:srgbClr val="141515"/>
                </a:solidFill>
              </a:defRPr>
            </a:lvl4pPr>
            <a:lvl5pPr marL="2286000" lvl="4" indent="-317500" algn="l">
              <a:spcBef>
                <a:spcPts val="280"/>
              </a:spcBef>
              <a:spcAft>
                <a:spcPts val="0"/>
              </a:spcAft>
              <a:buClr>
                <a:srgbClr val="141515"/>
              </a:buClr>
              <a:buSzPts val="1400"/>
              <a:buFont typeface="Noto Sans Symbols"/>
              <a:buChar char="▪"/>
              <a:defRPr>
                <a:solidFill>
                  <a:srgbClr val="141515"/>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3" name="Google Shape;53;p108"/>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4" name="Google Shape;54;p108"/>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55" name="Google Shape;55;p10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22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title">
  <p:cSld name="Content with title">
    <p:spTree>
      <p:nvGrpSpPr>
        <p:cNvPr id="1" name="Shape 56"/>
        <p:cNvGrpSpPr/>
        <p:nvPr/>
      </p:nvGrpSpPr>
      <p:grpSpPr>
        <a:xfrm>
          <a:off x="0" y="0"/>
          <a:ext cx="0" cy="0"/>
          <a:chOff x="0" y="0"/>
          <a:chExt cx="0" cy="0"/>
        </a:xfrm>
      </p:grpSpPr>
      <p:sp>
        <p:nvSpPr>
          <p:cNvPr id="57" name="Google Shape;57;p109"/>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58" name="Google Shape;58;p109"/>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59" name="Google Shape;59;p109"/>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60" name="Google Shape;60;p109"/>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solidFill>
                  <a:schemeClr val="dk1"/>
                </a:solidFill>
              </a:defRPr>
            </a:lvl1pPr>
            <a:lvl2pPr marL="914400" lvl="1" indent="-330200" algn="l">
              <a:spcBef>
                <a:spcPts val="320"/>
              </a:spcBef>
              <a:spcAft>
                <a:spcPts val="0"/>
              </a:spcAft>
              <a:buClr>
                <a:schemeClr val="dk1"/>
              </a:buClr>
              <a:buSzPts val="1600"/>
              <a:buChar char="–"/>
              <a:defRPr>
                <a:solidFill>
                  <a:schemeClr val="dk1"/>
                </a:solidFill>
              </a:defRPr>
            </a:lvl2pPr>
            <a:lvl3pPr marL="1371600" lvl="2" indent="-317500" algn="l">
              <a:spcBef>
                <a:spcPts val="280"/>
              </a:spcBef>
              <a:spcAft>
                <a:spcPts val="0"/>
              </a:spcAft>
              <a:buClr>
                <a:schemeClr val="dk1"/>
              </a:buClr>
              <a:buSzPts val="1400"/>
              <a:buChar char="•"/>
              <a:defRPr>
                <a:solidFill>
                  <a:schemeClr val="dk1"/>
                </a:solidFill>
              </a:defRPr>
            </a:lvl3pPr>
            <a:lvl4pPr marL="1828800" lvl="3" indent="-317500" algn="l">
              <a:spcBef>
                <a:spcPts val="280"/>
              </a:spcBef>
              <a:spcAft>
                <a:spcPts val="0"/>
              </a:spcAft>
              <a:buClr>
                <a:schemeClr val="dk1"/>
              </a:buClr>
              <a:buSzPts val="1400"/>
              <a:buChar char="–"/>
              <a:defRPr>
                <a:solidFill>
                  <a:schemeClr val="dk1"/>
                </a:solidFill>
              </a:defRPr>
            </a:lvl4pPr>
            <a:lvl5pPr marL="2286000" lvl="4" indent="-317500" algn="l">
              <a:spcBef>
                <a:spcPts val="280"/>
              </a:spcBef>
              <a:spcAft>
                <a:spcPts val="0"/>
              </a:spcAft>
              <a:buClr>
                <a:schemeClr val="dk1"/>
              </a:buClr>
              <a:buSzPts val="14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1" name="Google Shape;61;p10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lvl1pPr lvl="0" algn="l">
              <a:spcBef>
                <a:spcPts val="0"/>
              </a:spcBef>
              <a:spcAft>
                <a:spcPts val="0"/>
              </a:spcAft>
              <a:buSzPts val="2200"/>
              <a:buNone/>
              <a:defRPr sz="32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e / Contrast">
  <p:cSld name="Compare / Contrast">
    <p:bg>
      <p:bgPr>
        <a:solidFill>
          <a:schemeClr val="lt1"/>
        </a:solidFill>
        <a:effectLst/>
      </p:bgPr>
    </p:bg>
    <p:spTree>
      <p:nvGrpSpPr>
        <p:cNvPr id="1" name="Shape 62"/>
        <p:cNvGrpSpPr/>
        <p:nvPr/>
      </p:nvGrpSpPr>
      <p:grpSpPr>
        <a:xfrm>
          <a:off x="0" y="0"/>
          <a:ext cx="0" cy="0"/>
          <a:chOff x="0" y="0"/>
          <a:chExt cx="0" cy="0"/>
        </a:xfrm>
      </p:grpSpPr>
      <p:sp>
        <p:nvSpPr>
          <p:cNvPr id="63" name="Google Shape;63;p110"/>
          <p:cNvSpPr/>
          <p:nvPr/>
        </p:nvSpPr>
        <p:spPr>
          <a:xfrm>
            <a:off x="4572000" y="0"/>
            <a:ext cx="4572000" cy="5067300"/>
          </a:xfrm>
          <a:prstGeom prst="rect">
            <a:avLst/>
          </a:prstGeom>
          <a:solidFill>
            <a:schemeClr val="accent4">
              <a:alpha val="2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4" name="Google Shape;64;p110"/>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5" name="Google Shape;65;p110"/>
          <p:cNvSpPr txBox="1">
            <a:spLocks noGrp="1"/>
          </p:cNvSpPr>
          <p:nvPr>
            <p:ph type="body" idx="2"/>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sz="1800">
                <a:solidFill>
                  <a:schemeClr val="dk1"/>
                </a:solidFill>
              </a:defRPr>
            </a:lvl1pPr>
            <a:lvl2pPr marL="914400" lvl="1" indent="-317500" algn="l">
              <a:spcBef>
                <a:spcPts val="280"/>
              </a:spcBef>
              <a:spcAft>
                <a:spcPts val="0"/>
              </a:spcAft>
              <a:buClr>
                <a:schemeClr val="dk1"/>
              </a:buClr>
              <a:buSzPts val="1400"/>
              <a:buChar char="–"/>
              <a:defRPr sz="1400">
                <a:solidFill>
                  <a:schemeClr val="dk1"/>
                </a:solidFill>
              </a:defRPr>
            </a:lvl2pPr>
            <a:lvl3pPr marL="1371600" lvl="2" indent="-317500" algn="l">
              <a:spcBef>
                <a:spcPts val="280"/>
              </a:spcBef>
              <a:spcAft>
                <a:spcPts val="0"/>
              </a:spcAft>
              <a:buClr>
                <a:schemeClr val="dk1"/>
              </a:buClr>
              <a:buSzPts val="1400"/>
              <a:buChar char="•"/>
              <a:defRPr sz="1400">
                <a:solidFill>
                  <a:schemeClr val="dk1"/>
                </a:solidFill>
              </a:defRPr>
            </a:lvl3pPr>
            <a:lvl4pPr marL="1828800" lvl="3" indent="-317500" algn="l">
              <a:spcBef>
                <a:spcPts val="280"/>
              </a:spcBef>
              <a:spcAft>
                <a:spcPts val="0"/>
              </a:spcAft>
              <a:buClr>
                <a:schemeClr val="dk1"/>
              </a:buClr>
              <a:buSzPts val="1400"/>
              <a:buChar char="–"/>
              <a:defRPr sz="1400">
                <a:solidFill>
                  <a:schemeClr val="dk1"/>
                </a:solidFill>
              </a:defRPr>
            </a:lvl4pPr>
            <a:lvl5pPr marL="2286000" lvl="4" indent="-317500" algn="l">
              <a:spcBef>
                <a:spcPts val="280"/>
              </a:spcBef>
              <a:spcAft>
                <a:spcPts val="0"/>
              </a:spcAft>
              <a:buClr>
                <a:schemeClr val="dk1"/>
              </a:buClr>
              <a:buSzPts val="1400"/>
              <a:buChar char="»"/>
              <a:defRPr sz="1400">
                <a:solidFill>
                  <a:schemeClr val="dk1"/>
                </a:solidFill>
              </a:defRPr>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66" name="Google Shape;66;p110"/>
          <p:cNvSpPr/>
          <p:nvPr/>
        </p:nvSpPr>
        <p:spPr>
          <a:xfrm>
            <a:off x="107504" y="4953398"/>
            <a:ext cx="1571297" cy="11695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67" name="Google Shape;67;p110"/>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lvl1pPr marL="0" lvl="0" indent="0" algn="l">
              <a:spcBef>
                <a:spcPts val="0"/>
              </a:spcBef>
              <a:spcAft>
                <a:spcPts val="0"/>
              </a:spcAft>
              <a:buNone/>
              <a:defRPr sz="1300" b="0" i="0" u="none" strike="noStrike" cap="none">
                <a:solidFill>
                  <a:srgbClr val="000000"/>
                </a:solidFill>
                <a:latin typeface="Arial"/>
                <a:ea typeface="Arial"/>
                <a:cs typeface="Arial"/>
                <a:sym typeface="Arial"/>
              </a:defRPr>
            </a:lvl1pPr>
            <a:lvl2pPr marL="0" lvl="1" indent="0" algn="l">
              <a:spcBef>
                <a:spcPts val="0"/>
              </a:spcBef>
              <a:spcAft>
                <a:spcPts val="0"/>
              </a:spcAft>
              <a:buNone/>
              <a:defRPr sz="1300" b="0" i="0" u="none" strike="noStrike" cap="none">
                <a:solidFill>
                  <a:srgbClr val="000000"/>
                </a:solidFill>
                <a:latin typeface="Arial"/>
                <a:ea typeface="Arial"/>
                <a:cs typeface="Arial"/>
                <a:sym typeface="Arial"/>
              </a:defRPr>
            </a:lvl2pPr>
            <a:lvl3pPr marL="0" lvl="2" indent="0" algn="l">
              <a:spcBef>
                <a:spcPts val="0"/>
              </a:spcBef>
              <a:spcAft>
                <a:spcPts val="0"/>
              </a:spcAft>
              <a:buNone/>
              <a:defRPr sz="1300" b="0" i="0" u="none" strike="noStrike" cap="none">
                <a:solidFill>
                  <a:srgbClr val="000000"/>
                </a:solidFill>
                <a:latin typeface="Arial"/>
                <a:ea typeface="Arial"/>
                <a:cs typeface="Arial"/>
                <a:sym typeface="Arial"/>
              </a:defRPr>
            </a:lvl3pPr>
            <a:lvl4pPr marL="0" lvl="3" indent="0" algn="l">
              <a:spcBef>
                <a:spcPts val="0"/>
              </a:spcBef>
              <a:spcAft>
                <a:spcPts val="0"/>
              </a:spcAft>
              <a:buNone/>
              <a:defRPr sz="1300" b="0" i="0" u="none" strike="noStrike" cap="none">
                <a:solidFill>
                  <a:srgbClr val="000000"/>
                </a:solidFill>
                <a:latin typeface="Arial"/>
                <a:ea typeface="Arial"/>
                <a:cs typeface="Arial"/>
                <a:sym typeface="Arial"/>
              </a:defRPr>
            </a:lvl4pPr>
            <a:lvl5pPr marL="0" lvl="4" indent="0" algn="l">
              <a:spcBef>
                <a:spcPts val="0"/>
              </a:spcBef>
              <a:spcAft>
                <a:spcPts val="0"/>
              </a:spcAft>
              <a:buNone/>
              <a:defRPr sz="1300" b="0" i="0" u="none" strike="noStrike" cap="none">
                <a:solidFill>
                  <a:srgbClr val="000000"/>
                </a:solidFill>
                <a:latin typeface="Arial"/>
                <a:ea typeface="Arial"/>
                <a:cs typeface="Arial"/>
                <a:sym typeface="Arial"/>
              </a:defRPr>
            </a:lvl5pPr>
            <a:lvl6pPr marL="0" lvl="5" indent="0" algn="l">
              <a:spcBef>
                <a:spcPts val="0"/>
              </a:spcBef>
              <a:spcAft>
                <a:spcPts val="0"/>
              </a:spcAft>
              <a:buNone/>
              <a:defRPr sz="1300" b="0" i="0" u="none" strike="noStrike" cap="none">
                <a:solidFill>
                  <a:srgbClr val="000000"/>
                </a:solidFill>
                <a:latin typeface="Arial"/>
                <a:ea typeface="Arial"/>
                <a:cs typeface="Arial"/>
                <a:sym typeface="Arial"/>
              </a:defRPr>
            </a:lvl6pPr>
            <a:lvl7pPr marL="0" lvl="6" indent="0" algn="l">
              <a:spcBef>
                <a:spcPts val="0"/>
              </a:spcBef>
              <a:spcAft>
                <a:spcPts val="0"/>
              </a:spcAft>
              <a:buNone/>
              <a:defRPr sz="1300" b="0" i="0" u="none" strike="noStrike" cap="none">
                <a:solidFill>
                  <a:srgbClr val="000000"/>
                </a:solidFill>
                <a:latin typeface="Arial"/>
                <a:ea typeface="Arial"/>
                <a:cs typeface="Arial"/>
                <a:sym typeface="Arial"/>
              </a:defRPr>
            </a:lvl7pPr>
            <a:lvl8pPr marL="0" lvl="7" indent="0" algn="l">
              <a:spcBef>
                <a:spcPts val="0"/>
              </a:spcBef>
              <a:spcAft>
                <a:spcPts val="0"/>
              </a:spcAft>
              <a:buNone/>
              <a:defRPr sz="1300" b="0" i="0" u="none" strike="noStrike" cap="none">
                <a:solidFill>
                  <a:srgbClr val="000000"/>
                </a:solidFill>
                <a:latin typeface="Arial"/>
                <a:ea typeface="Arial"/>
                <a:cs typeface="Arial"/>
                <a:sym typeface="Arial"/>
              </a:defRPr>
            </a:lvl8pPr>
            <a:lvl9pPr marL="0" lvl="8" indent="0" algn="l">
              <a:spcBef>
                <a:spcPts val="0"/>
              </a:spcBef>
              <a:spcAft>
                <a:spcPts val="0"/>
              </a:spcAft>
              <a:buNone/>
              <a:defRPr sz="13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68" name="Google Shape;68;p110"/>
          <p:cNvPicPr preferRelativeResize="0"/>
          <p:nvPr/>
        </p:nvPicPr>
        <p:blipFill rotWithShape="1">
          <a:blip r:embed="rId2">
            <a:alphaModFix/>
          </a:blip>
          <a:srcRect/>
          <a:stretch/>
        </p:blipFill>
        <p:spPr>
          <a:xfrm>
            <a:off x="7772400" y="4651001"/>
            <a:ext cx="1143000" cy="321310"/>
          </a:xfrm>
          <a:prstGeom prst="rect">
            <a:avLst/>
          </a:prstGeom>
          <a:noFill/>
          <a:ln>
            <a:noFill/>
          </a:ln>
        </p:spPr>
      </p:pic>
      <p:sp>
        <p:nvSpPr>
          <p:cNvPr id="69" name="Google Shape;69;p110"/>
          <p:cNvSpPr txBox="1">
            <a:spLocks noGrp="1"/>
          </p:cNvSpPr>
          <p:nvPr>
            <p:ph type="title"/>
          </p:nvPr>
        </p:nvSpPr>
        <p:spPr>
          <a:xfrm>
            <a:off x="5039544" y="379974"/>
            <a:ext cx="3628206" cy="569218"/>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2400" b="1">
                <a:solidFill>
                  <a:srgbClr val="0081AB"/>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10"/>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rgbClr val="0081AB"/>
              </a:buClr>
              <a:buSzPts val="2400"/>
              <a:buNone/>
              <a:defRPr sz="2400" b="1">
                <a:solidFill>
                  <a:srgbClr val="0081AB"/>
                </a:solidFill>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2" Type="http://schemas.openxmlformats.org/officeDocument/2006/relationships/slideLayout" Target="../slideLayouts/slideLayout8.xml"/><Relationship Id="rId16" Type="http://schemas.openxmlformats.org/officeDocument/2006/relationships/theme" Target="../theme/theme2.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05"/>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200" b="0" i="0" u="none" strike="noStrike" cap="none">
                <a:solidFill>
                  <a:srgbClr val="36424A"/>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11" name="Google Shape;11;p10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rgbClr val="36424A"/>
              </a:buClr>
              <a:buSzPts val="2800"/>
              <a:buFont typeface="Arial"/>
              <a:buChar char="•"/>
              <a:defRPr sz="2800" b="0" i="0" u="none" strike="noStrike" cap="none">
                <a:solidFill>
                  <a:srgbClr val="36424A"/>
                </a:solidFill>
                <a:latin typeface="Arial"/>
                <a:ea typeface="Arial"/>
                <a:cs typeface="Arial"/>
                <a:sym typeface="Arial"/>
              </a:defRPr>
            </a:lvl1pPr>
            <a:lvl2pPr marL="914400" marR="0" lvl="1" indent="-381000" algn="l" rtl="0">
              <a:spcBef>
                <a:spcPts val="480"/>
              </a:spcBef>
              <a:spcAft>
                <a:spcPts val="0"/>
              </a:spcAft>
              <a:buClr>
                <a:srgbClr val="36424A"/>
              </a:buClr>
              <a:buSzPts val="2400"/>
              <a:buFont typeface="Arial"/>
              <a:buChar char="–"/>
              <a:defRPr sz="2400" b="0" i="0" u="none" strike="noStrike" cap="none">
                <a:solidFill>
                  <a:srgbClr val="36424A"/>
                </a:solidFill>
                <a:latin typeface="Arial"/>
                <a:ea typeface="Arial"/>
                <a:cs typeface="Arial"/>
                <a:sym typeface="Arial"/>
              </a:defRPr>
            </a:lvl2pPr>
            <a:lvl3pPr marL="1371600" marR="0" lvl="2" indent="-342900" algn="l" rtl="0">
              <a:spcBef>
                <a:spcPts val="360"/>
              </a:spcBef>
              <a:spcAft>
                <a:spcPts val="0"/>
              </a:spcAft>
              <a:buClr>
                <a:srgbClr val="36424A"/>
              </a:buClr>
              <a:buSzPts val="1800"/>
              <a:buFont typeface="Arial"/>
              <a:buChar char="•"/>
              <a:defRPr sz="1800" b="0" i="0" u="none" strike="noStrike" cap="none">
                <a:solidFill>
                  <a:srgbClr val="36424A"/>
                </a:solidFill>
                <a:latin typeface="Arial"/>
                <a:ea typeface="Arial"/>
                <a:cs typeface="Arial"/>
                <a:sym typeface="Arial"/>
              </a:defRPr>
            </a:lvl3pPr>
            <a:lvl4pPr marL="1828800" marR="0" lvl="3" indent="-342900" algn="l" rtl="0">
              <a:spcBef>
                <a:spcPts val="360"/>
              </a:spcBef>
              <a:spcAft>
                <a:spcPts val="0"/>
              </a:spcAft>
              <a:buClr>
                <a:srgbClr val="36424A"/>
              </a:buClr>
              <a:buSzPts val="1800"/>
              <a:buFont typeface="Arial"/>
              <a:buChar char="–"/>
              <a:defRPr sz="1800" b="0" i="0" u="none" strike="noStrike" cap="none">
                <a:solidFill>
                  <a:srgbClr val="36424A"/>
                </a:solidFill>
                <a:latin typeface="Arial"/>
                <a:ea typeface="Arial"/>
                <a:cs typeface="Arial"/>
                <a:sym typeface="Arial"/>
              </a:defRPr>
            </a:lvl4pPr>
            <a:lvl5pPr marL="2286000" marR="0" lvl="4" indent="-342900" algn="l" rtl="0">
              <a:spcBef>
                <a:spcPts val="360"/>
              </a:spcBef>
              <a:spcAft>
                <a:spcPts val="0"/>
              </a:spcAft>
              <a:buClr>
                <a:srgbClr val="36424A"/>
              </a:buClr>
              <a:buSzPts val="1800"/>
              <a:buFont typeface="Arial"/>
              <a:buChar char="»"/>
              <a:defRPr sz="1800" b="0" i="0" u="none" strike="noStrike" cap="none">
                <a:solidFill>
                  <a:srgbClr val="36424A"/>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05"/>
          <p:cNvSpPr txBox="1">
            <a:spLocks noGrp="1"/>
          </p:cNvSpPr>
          <p:nvPr>
            <p:ph type="sldNum" idx="12"/>
          </p:nvPr>
        </p:nvSpPr>
        <p:spPr>
          <a:xfrm>
            <a:off x="107504" y="4731990"/>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
        <p:cNvGrpSpPr/>
        <p:nvPr/>
      </p:nvGrpSpPr>
      <p:grpSpPr>
        <a:xfrm>
          <a:off x="0" y="0"/>
          <a:ext cx="0" cy="0"/>
          <a:chOff x="0" y="0"/>
          <a:chExt cx="0" cy="0"/>
        </a:xfrm>
      </p:grpSpPr>
      <p:sp>
        <p:nvSpPr>
          <p:cNvPr id="46" name="Google Shape;46;p107"/>
          <p:cNvSpPr txBox="1">
            <a:spLocks noGrp="1"/>
          </p:cNvSpPr>
          <p:nvPr>
            <p:ph type="title"/>
          </p:nvPr>
        </p:nvSpPr>
        <p:spPr>
          <a:xfrm>
            <a:off x="457200" y="205979"/>
            <a:ext cx="8229600" cy="85725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2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4400" b="0" i="0" u="none" strike="noStrike" cap="none">
                <a:solidFill>
                  <a:srgbClr val="6A737B"/>
                </a:solidFill>
                <a:latin typeface="Arial"/>
                <a:ea typeface="Arial"/>
                <a:cs typeface="Arial"/>
                <a:sym typeface="Arial"/>
              </a:defRPr>
            </a:lvl2pPr>
            <a:lvl3pPr marR="0" lvl="2" algn="l" rtl="0">
              <a:spcBef>
                <a:spcPts val="0"/>
              </a:spcBef>
              <a:spcAft>
                <a:spcPts val="0"/>
              </a:spcAft>
              <a:buSzPts val="1400"/>
              <a:buNone/>
              <a:defRPr sz="4400" b="0" i="0" u="none" strike="noStrike" cap="none">
                <a:solidFill>
                  <a:srgbClr val="6A737B"/>
                </a:solidFill>
                <a:latin typeface="Arial"/>
                <a:ea typeface="Arial"/>
                <a:cs typeface="Arial"/>
                <a:sym typeface="Arial"/>
              </a:defRPr>
            </a:lvl3pPr>
            <a:lvl4pPr marR="0" lvl="3" algn="l" rtl="0">
              <a:spcBef>
                <a:spcPts val="0"/>
              </a:spcBef>
              <a:spcAft>
                <a:spcPts val="0"/>
              </a:spcAft>
              <a:buSzPts val="1400"/>
              <a:buNone/>
              <a:defRPr sz="4400" b="0" i="0" u="none" strike="noStrike" cap="none">
                <a:solidFill>
                  <a:srgbClr val="6A737B"/>
                </a:solidFill>
                <a:latin typeface="Arial"/>
                <a:ea typeface="Arial"/>
                <a:cs typeface="Arial"/>
                <a:sym typeface="Arial"/>
              </a:defRPr>
            </a:lvl4pPr>
            <a:lvl5pPr marR="0" lvl="4" algn="l" rtl="0">
              <a:spcBef>
                <a:spcPts val="0"/>
              </a:spcBef>
              <a:spcAft>
                <a:spcPts val="0"/>
              </a:spcAft>
              <a:buSzPts val="1400"/>
              <a:buNone/>
              <a:defRPr sz="4400" b="0" i="0" u="none" strike="noStrike" cap="none">
                <a:solidFill>
                  <a:srgbClr val="6A737B"/>
                </a:solidFill>
                <a:latin typeface="Arial"/>
                <a:ea typeface="Arial"/>
                <a:cs typeface="Arial"/>
                <a:sym typeface="Arial"/>
              </a:defRPr>
            </a:lvl5pPr>
            <a:lvl6pPr marR="0" lvl="5" algn="l" rtl="0">
              <a:spcBef>
                <a:spcPts val="0"/>
              </a:spcBef>
              <a:spcAft>
                <a:spcPts val="0"/>
              </a:spcAft>
              <a:buSzPts val="1400"/>
              <a:buNone/>
              <a:defRPr sz="4400" b="0" i="0" u="none" strike="noStrike" cap="none">
                <a:solidFill>
                  <a:srgbClr val="6A737B"/>
                </a:solidFill>
                <a:latin typeface="Arial"/>
                <a:ea typeface="Arial"/>
                <a:cs typeface="Arial"/>
                <a:sym typeface="Arial"/>
              </a:defRPr>
            </a:lvl6pPr>
            <a:lvl7pPr marR="0" lvl="6" algn="l" rtl="0">
              <a:spcBef>
                <a:spcPts val="0"/>
              </a:spcBef>
              <a:spcAft>
                <a:spcPts val="0"/>
              </a:spcAft>
              <a:buSzPts val="1400"/>
              <a:buNone/>
              <a:defRPr sz="4400" b="0" i="0" u="none" strike="noStrike" cap="none">
                <a:solidFill>
                  <a:srgbClr val="6A737B"/>
                </a:solidFill>
                <a:latin typeface="Arial"/>
                <a:ea typeface="Arial"/>
                <a:cs typeface="Arial"/>
                <a:sym typeface="Arial"/>
              </a:defRPr>
            </a:lvl7pPr>
            <a:lvl8pPr marR="0" lvl="7" algn="l" rtl="0">
              <a:spcBef>
                <a:spcPts val="0"/>
              </a:spcBef>
              <a:spcAft>
                <a:spcPts val="0"/>
              </a:spcAft>
              <a:buSzPts val="1400"/>
              <a:buNone/>
              <a:defRPr sz="4400" b="0" i="0" u="none" strike="noStrike" cap="none">
                <a:solidFill>
                  <a:srgbClr val="6A737B"/>
                </a:solidFill>
                <a:latin typeface="Arial"/>
                <a:ea typeface="Arial"/>
                <a:cs typeface="Arial"/>
                <a:sym typeface="Arial"/>
              </a:defRPr>
            </a:lvl8pPr>
            <a:lvl9pPr marR="0" lvl="8" algn="l" rtl="0">
              <a:spcBef>
                <a:spcPts val="0"/>
              </a:spcBef>
              <a:spcAft>
                <a:spcPts val="0"/>
              </a:spcAft>
              <a:buSzPts val="1400"/>
              <a:buNone/>
              <a:defRPr sz="4400" b="0" i="0" u="none" strike="noStrike" cap="none">
                <a:solidFill>
                  <a:srgbClr val="6A737B"/>
                </a:solidFill>
                <a:latin typeface="Arial"/>
                <a:ea typeface="Arial"/>
                <a:cs typeface="Arial"/>
                <a:sym typeface="Arial"/>
              </a:defRPr>
            </a:lvl9pPr>
          </a:lstStyle>
          <a:p>
            <a:endParaRPr/>
          </a:p>
        </p:txBody>
      </p:sp>
      <p:sp>
        <p:nvSpPr>
          <p:cNvPr id="47" name="Google Shape;47;p107"/>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Autofit/>
          </a:bodyPr>
          <a:lstStyle>
            <a:lvl1pPr marL="457200" marR="0" lvl="0" indent="-342900" algn="l" rtl="0">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1pPr>
            <a:lvl2pPr marL="914400" marR="0" lvl="1" indent="-330200" algn="l" rtl="0">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spcBef>
                <a:spcPts val="28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48" name="Google Shape;48;p107"/>
          <p:cNvSpPr/>
          <p:nvPr/>
        </p:nvSpPr>
        <p:spPr>
          <a:xfrm>
            <a:off x="0" y="5070348"/>
            <a:ext cx="9144000" cy="73152"/>
          </a:xfrm>
          <a:prstGeom prst="rect">
            <a:avLst/>
          </a:prstGeom>
          <a:solidFill>
            <a:srgbClr val="5FCEE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 name="Google Shape;49;p107"/>
          <p:cNvSpPr txBox="1">
            <a:spLocks noGrp="1"/>
          </p:cNvSpPr>
          <p:nvPr>
            <p:ph type="sldNum" idx="12"/>
          </p:nvPr>
        </p:nvSpPr>
        <p:spPr>
          <a:xfrm>
            <a:off x="107504" y="4673377"/>
            <a:ext cx="2057400" cy="274637"/>
          </a:xfrm>
          <a:prstGeom prst="rect">
            <a:avLst/>
          </a:prstGeom>
          <a:noFill/>
          <a:ln>
            <a:noFill/>
          </a:ln>
        </p:spPr>
        <p:txBody>
          <a:bodyPr spcFirstLastPara="1" wrap="square" lIns="91425" tIns="45700" rIns="91425" bIns="45700" anchor="ctr" anchorCtr="0">
            <a:noAutofit/>
          </a:bodyPr>
          <a:lstStyle>
            <a:lvl1pPr marL="0" marR="0" lvl="0" indent="0" algn="l" rtl="0">
              <a:spcBef>
                <a:spcPts val="0"/>
              </a:spcBef>
              <a:spcAft>
                <a:spcPts val="0"/>
              </a:spcAft>
              <a:buNone/>
              <a:defRPr sz="1300" b="0" i="0" u="none" strike="noStrike" cap="none">
                <a:solidFill>
                  <a:srgbClr val="8E9193"/>
                </a:solidFill>
                <a:latin typeface="Arial"/>
                <a:ea typeface="Arial"/>
                <a:cs typeface="Arial"/>
                <a:sym typeface="Arial"/>
              </a:defRPr>
            </a:lvl1pPr>
            <a:lvl2pPr marL="0" marR="0" lvl="1" indent="0" algn="l" rtl="0">
              <a:spcBef>
                <a:spcPts val="0"/>
              </a:spcBef>
              <a:spcAft>
                <a:spcPts val="0"/>
              </a:spcAft>
              <a:buNone/>
              <a:defRPr sz="1300" b="0" i="0" u="none" strike="noStrike" cap="none">
                <a:solidFill>
                  <a:srgbClr val="8E9193"/>
                </a:solidFill>
                <a:latin typeface="Arial"/>
                <a:ea typeface="Arial"/>
                <a:cs typeface="Arial"/>
                <a:sym typeface="Arial"/>
              </a:defRPr>
            </a:lvl2pPr>
            <a:lvl3pPr marL="0" marR="0" lvl="2" indent="0" algn="l" rtl="0">
              <a:spcBef>
                <a:spcPts val="0"/>
              </a:spcBef>
              <a:spcAft>
                <a:spcPts val="0"/>
              </a:spcAft>
              <a:buNone/>
              <a:defRPr sz="1300" b="0" i="0" u="none" strike="noStrike" cap="none">
                <a:solidFill>
                  <a:srgbClr val="8E9193"/>
                </a:solidFill>
                <a:latin typeface="Arial"/>
                <a:ea typeface="Arial"/>
                <a:cs typeface="Arial"/>
                <a:sym typeface="Arial"/>
              </a:defRPr>
            </a:lvl3pPr>
            <a:lvl4pPr marL="0" marR="0" lvl="3" indent="0" algn="l" rtl="0">
              <a:spcBef>
                <a:spcPts val="0"/>
              </a:spcBef>
              <a:spcAft>
                <a:spcPts val="0"/>
              </a:spcAft>
              <a:buNone/>
              <a:defRPr sz="1300" b="0" i="0" u="none" strike="noStrike" cap="none">
                <a:solidFill>
                  <a:srgbClr val="8E9193"/>
                </a:solidFill>
                <a:latin typeface="Arial"/>
                <a:ea typeface="Arial"/>
                <a:cs typeface="Arial"/>
                <a:sym typeface="Arial"/>
              </a:defRPr>
            </a:lvl4pPr>
            <a:lvl5pPr marL="0" marR="0" lvl="4" indent="0" algn="l" rtl="0">
              <a:spcBef>
                <a:spcPts val="0"/>
              </a:spcBef>
              <a:spcAft>
                <a:spcPts val="0"/>
              </a:spcAft>
              <a:buNone/>
              <a:defRPr sz="1300" b="0" i="0" u="none" strike="noStrike" cap="none">
                <a:solidFill>
                  <a:srgbClr val="8E9193"/>
                </a:solidFill>
                <a:latin typeface="Arial"/>
                <a:ea typeface="Arial"/>
                <a:cs typeface="Arial"/>
                <a:sym typeface="Arial"/>
              </a:defRPr>
            </a:lvl5pPr>
            <a:lvl6pPr marL="0" marR="0" lvl="5" indent="0" algn="l" rtl="0">
              <a:spcBef>
                <a:spcPts val="0"/>
              </a:spcBef>
              <a:spcAft>
                <a:spcPts val="0"/>
              </a:spcAft>
              <a:buNone/>
              <a:defRPr sz="1300" b="0" i="0" u="none" strike="noStrike" cap="none">
                <a:solidFill>
                  <a:srgbClr val="8E9193"/>
                </a:solidFill>
                <a:latin typeface="Arial"/>
                <a:ea typeface="Arial"/>
                <a:cs typeface="Arial"/>
                <a:sym typeface="Arial"/>
              </a:defRPr>
            </a:lvl6pPr>
            <a:lvl7pPr marL="0" marR="0" lvl="6" indent="0" algn="l" rtl="0">
              <a:spcBef>
                <a:spcPts val="0"/>
              </a:spcBef>
              <a:spcAft>
                <a:spcPts val="0"/>
              </a:spcAft>
              <a:buNone/>
              <a:defRPr sz="1300" b="0" i="0" u="none" strike="noStrike" cap="none">
                <a:solidFill>
                  <a:srgbClr val="8E9193"/>
                </a:solidFill>
                <a:latin typeface="Arial"/>
                <a:ea typeface="Arial"/>
                <a:cs typeface="Arial"/>
                <a:sym typeface="Arial"/>
              </a:defRPr>
            </a:lvl7pPr>
            <a:lvl8pPr marL="0" marR="0" lvl="7" indent="0" algn="l" rtl="0">
              <a:spcBef>
                <a:spcPts val="0"/>
              </a:spcBef>
              <a:spcAft>
                <a:spcPts val="0"/>
              </a:spcAft>
              <a:buNone/>
              <a:defRPr sz="1300" b="0" i="0" u="none" strike="noStrike" cap="none">
                <a:solidFill>
                  <a:srgbClr val="8E9193"/>
                </a:solidFill>
                <a:latin typeface="Arial"/>
                <a:ea typeface="Arial"/>
                <a:cs typeface="Arial"/>
                <a:sym typeface="Arial"/>
              </a:defRPr>
            </a:lvl8pPr>
            <a:lvl9pPr marL="0" marR="0" lvl="8" indent="0" algn="l" rtl="0">
              <a:spcBef>
                <a:spcPts val="0"/>
              </a:spcBef>
              <a:spcAft>
                <a:spcPts val="0"/>
              </a:spcAft>
              <a:buNone/>
              <a:defRPr sz="1300" b="0" i="0" u="none" strike="noStrike" cap="none">
                <a:solidFill>
                  <a:srgbClr val="8E9193"/>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r>
              <a:rPr lang="en-US"/>
              <a:t>m</a:t>
            </a:r>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01.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2.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8.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8.xml"/></Relationships>
</file>

<file path=ppt/slides/_rels/slide10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hyperlink" Target="https://www.alberta.ca/assets/documents/trans-bridge-culverts-drawings.pdf"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5.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4.xml"/><Relationship Id="rId1" Type="http://schemas.openxmlformats.org/officeDocument/2006/relationships/slideLayout" Target="../slideLayouts/slideLayout8.xml"/><Relationship Id="rId4" Type="http://schemas.openxmlformats.org/officeDocument/2006/relationships/image" Target="../media/image32.JPG"/></Relationships>
</file>

<file path=ppt/slides/_rels/slide8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0.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1.xml"/><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3.xml"/><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4.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6.xml"/><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CULVERT INSPECTION </a:t>
            </a:r>
            <a:br>
              <a:rPr lang="en-US"/>
            </a:br>
            <a:r>
              <a:rPr lang="en-US"/>
              <a:t>&amp; RATING</a:t>
            </a:r>
            <a:endParaRPr/>
          </a:p>
        </p:txBody>
      </p:sp>
      <p:sp>
        <p:nvSpPr>
          <p:cNvPr id="155" name="Google Shape;155;p1"/>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0"/>
          <p:cNvSpPr txBox="1">
            <a:spLocks noGrp="1"/>
          </p:cNvSpPr>
          <p:nvPr>
            <p:ph type="body" idx="1"/>
          </p:nvPr>
        </p:nvSpPr>
        <p:spPr>
          <a:xfrm>
            <a:off x="534380" y="1047750"/>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Individual rating sections for the Upstream and Downstream ends</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Single upstream and downstream end sections for the CUL1, CULE forms</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Separate Upstream and Downstream ends for each Barrel section on CULM forms - except Concrete Boxes. Note in explanation of condition which barrel is being inspected (i.e. south, west, #1)</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Upstream and Downstream sections are identical </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Items are inspected and rated the same way for both ends</a:t>
            </a:r>
            <a:endParaRPr/>
          </a:p>
          <a:p>
            <a:pPr marL="342900" lvl="0" indent="-228600" algn="l" rtl="0">
              <a:spcBef>
                <a:spcPts val="360"/>
              </a:spcBef>
              <a:spcAft>
                <a:spcPts val="0"/>
              </a:spcAft>
              <a:buClr>
                <a:schemeClr val="dk1"/>
              </a:buClr>
              <a:buSzPts val="1800"/>
              <a:buNone/>
            </a:pPr>
            <a:endParaRPr/>
          </a:p>
        </p:txBody>
      </p:sp>
      <p:sp>
        <p:nvSpPr>
          <p:cNvPr id="224" name="Google Shape;224;p1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U/S and D/S Ends - General</a:t>
            </a:r>
            <a:endParaRPr/>
          </a:p>
        </p:txBody>
      </p:sp>
      <p:sp>
        <p:nvSpPr>
          <p:cNvPr id="225" name="Google Shape;225;p1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98"/>
          <p:cNvSpPr/>
          <p:nvPr/>
        </p:nvSpPr>
        <p:spPr>
          <a:xfrm>
            <a:off x="6457950" y="1328738"/>
            <a:ext cx="2914650"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1026" name="Google Shape;1026;p98"/>
          <p:cNvSpPr/>
          <p:nvPr/>
        </p:nvSpPr>
        <p:spPr>
          <a:xfrm>
            <a:off x="6115050" y="642938"/>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1027" name="Google Shape;1027;p98"/>
          <p:cNvSpPr/>
          <p:nvPr/>
        </p:nvSpPr>
        <p:spPr>
          <a:xfrm>
            <a:off x="3961210" y="4843462"/>
            <a:ext cx="1221581" cy="1857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788"/>
              <a:buFont typeface="Arial"/>
              <a:buNone/>
            </a:pPr>
            <a:fld id="{00000000-1234-1234-1234-123412341234}" type="slidenum">
              <a:rPr lang="en-US" sz="788">
                <a:solidFill>
                  <a:schemeClr val="dk1"/>
                </a:solidFill>
                <a:latin typeface="Arial"/>
                <a:ea typeface="Arial"/>
                <a:cs typeface="Arial"/>
                <a:sym typeface="Arial"/>
              </a:rPr>
              <a:t>100</a:t>
            </a:fld>
            <a:r>
              <a:rPr lang="en-US" sz="788">
                <a:solidFill>
                  <a:schemeClr val="dk1"/>
                </a:solidFill>
                <a:latin typeface="Arial"/>
                <a:ea typeface="Arial"/>
                <a:cs typeface="Arial"/>
                <a:sym typeface="Arial"/>
              </a:rPr>
              <a:t> </a:t>
            </a:r>
            <a:endParaRPr sz="788">
              <a:solidFill>
                <a:schemeClr val="dk1"/>
              </a:solidFill>
              <a:latin typeface="Times New Roman"/>
              <a:ea typeface="Times New Roman"/>
              <a:cs typeface="Times New Roman"/>
              <a:sym typeface="Times New Roman"/>
            </a:endParaRPr>
          </a:p>
        </p:txBody>
      </p:sp>
      <p:sp>
        <p:nvSpPr>
          <p:cNvPr id="1028" name="Google Shape;1028;p9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Rate “X” if not a drainage culvert (</a:t>
            </a:r>
            <a:r>
              <a:rPr lang="en-US" dirty="0" err="1"/>
              <a:t>cattlepass</a:t>
            </a:r>
            <a:r>
              <a:rPr lang="en-US" dirty="0"/>
              <a:t>, pedestrian underpass)</a:t>
            </a:r>
          </a:p>
          <a:p>
            <a:pPr marL="0" lvl="0" indent="0" algn="l" rtl="0">
              <a:spcBef>
                <a:spcPts val="0"/>
              </a:spcBef>
              <a:spcAft>
                <a:spcPts val="0"/>
              </a:spcAft>
              <a:buClr>
                <a:schemeClr val="dk1"/>
              </a:buClr>
              <a:buSzPts val="1800"/>
              <a:buNone/>
            </a:pPr>
            <a:endParaRPr lang="en-US" dirty="0"/>
          </a:p>
          <a:p>
            <a:pPr marL="342900" lvl="0" indent="-342900" algn="l" rtl="0">
              <a:spcBef>
                <a:spcPts val="0"/>
              </a:spcBef>
              <a:spcAft>
                <a:spcPts val="0"/>
              </a:spcAft>
              <a:buClr>
                <a:schemeClr val="dk1"/>
              </a:buClr>
              <a:buSzPts val="1800"/>
              <a:buChar char="•"/>
            </a:pPr>
            <a:r>
              <a:rPr lang="en-US" dirty="0"/>
              <a:t>Rate if </a:t>
            </a:r>
            <a:r>
              <a:rPr lang="en-US" dirty="0" err="1"/>
              <a:t>cattlepass</a:t>
            </a:r>
            <a:r>
              <a:rPr lang="en-US" dirty="0"/>
              <a:t> also handles water flow</a:t>
            </a:r>
            <a:endParaRPr dirty="0"/>
          </a:p>
          <a:p>
            <a:pPr marL="342900" lvl="0" indent="-228600" algn="l" rtl="0">
              <a:spcBef>
                <a:spcPts val="36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Char char="•"/>
            </a:pPr>
            <a:r>
              <a:rPr lang="en-US" dirty="0"/>
              <a:t>Adequate opening rate 5 or more</a:t>
            </a:r>
            <a:endParaRPr dirty="0"/>
          </a:p>
          <a:p>
            <a:pPr marL="342900" lvl="0" indent="-228600" algn="l" rtl="0">
              <a:spcBef>
                <a:spcPts val="36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Char char="•"/>
            </a:pPr>
            <a:r>
              <a:rPr lang="en-US" dirty="0"/>
              <a:t>HWM above crown, 4 or less</a:t>
            </a:r>
            <a:endParaRPr dirty="0"/>
          </a:p>
          <a:p>
            <a:pPr marL="342900" lvl="0" indent="-228600" algn="l" rtl="0">
              <a:spcBef>
                <a:spcPts val="36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Char char="•"/>
            </a:pPr>
            <a:r>
              <a:rPr lang="en-US" dirty="0"/>
              <a:t>Culvert blockage 50% or more rate 3 or less</a:t>
            </a:r>
            <a:endParaRPr dirty="0"/>
          </a:p>
          <a:p>
            <a:pPr marL="342900" lvl="0" indent="-228600" algn="l" rtl="0">
              <a:spcBef>
                <a:spcPts val="360"/>
              </a:spcBef>
              <a:spcAft>
                <a:spcPts val="0"/>
              </a:spcAft>
              <a:buClr>
                <a:schemeClr val="dk1"/>
              </a:buClr>
              <a:buSzPts val="1800"/>
              <a:buNone/>
            </a:pPr>
            <a:endParaRPr dirty="0"/>
          </a:p>
        </p:txBody>
      </p:sp>
      <p:sp>
        <p:nvSpPr>
          <p:cNvPr id="1029" name="Google Shape;1029;p9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Waterway Adequacy</a:t>
            </a:r>
            <a:endParaRPr/>
          </a:p>
        </p:txBody>
      </p:sp>
      <p:sp>
        <p:nvSpPr>
          <p:cNvPr id="1030" name="Google Shape;1030;p9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100</a:t>
            </a:fld>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99"/>
          <p:cNvSpPr/>
          <p:nvPr/>
        </p:nvSpPr>
        <p:spPr>
          <a:xfrm>
            <a:off x="6457950" y="1328738"/>
            <a:ext cx="2914650"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1036" name="Google Shape;1036;p99"/>
          <p:cNvSpPr/>
          <p:nvPr/>
        </p:nvSpPr>
        <p:spPr>
          <a:xfrm>
            <a:off x="6115050" y="642938"/>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1037" name="Google Shape;1037;p99"/>
          <p:cNvPicPr preferRelativeResize="0">
            <a:picLocks noGrp="1"/>
          </p:cNvPicPr>
          <p:nvPr>
            <p:ph type="body" idx="1"/>
          </p:nvPr>
        </p:nvPicPr>
        <p:blipFill rotWithShape="1">
          <a:blip r:embed="rId3">
            <a:alphaModFix/>
          </a:blip>
          <a:srcRect/>
          <a:stretch/>
        </p:blipFill>
        <p:spPr>
          <a:xfrm>
            <a:off x="2500842" y="1357313"/>
            <a:ext cx="4307416" cy="3230562"/>
          </a:xfrm>
          <a:prstGeom prst="rect">
            <a:avLst/>
          </a:prstGeom>
          <a:noFill/>
          <a:ln>
            <a:noFill/>
          </a:ln>
        </p:spPr>
      </p:pic>
      <p:sp>
        <p:nvSpPr>
          <p:cNvPr id="1038" name="Google Shape;1038;p9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Waterway Adequacy - 100% Blockage</a:t>
            </a:r>
            <a:endParaRPr/>
          </a:p>
        </p:txBody>
      </p:sp>
      <p:sp>
        <p:nvSpPr>
          <p:cNvPr id="1039" name="Google Shape;1039;p9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p100"/>
          <p:cNvSpPr/>
          <p:nvPr/>
        </p:nvSpPr>
        <p:spPr>
          <a:xfrm>
            <a:off x="6457950" y="1328738"/>
            <a:ext cx="2914650"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1045" name="Google Shape;1045;p100"/>
          <p:cNvSpPr/>
          <p:nvPr/>
        </p:nvSpPr>
        <p:spPr>
          <a:xfrm>
            <a:off x="6115050" y="642938"/>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1046" name="Google Shape;1046;p100"/>
          <p:cNvPicPr preferRelativeResize="0">
            <a:picLocks noGrp="1"/>
          </p:cNvPicPr>
          <p:nvPr>
            <p:ph type="body" idx="1"/>
          </p:nvPr>
        </p:nvPicPr>
        <p:blipFill rotWithShape="1">
          <a:blip r:embed="rId3">
            <a:alphaModFix/>
          </a:blip>
          <a:srcRect/>
          <a:stretch/>
        </p:blipFill>
        <p:spPr>
          <a:xfrm>
            <a:off x="2500842" y="1357313"/>
            <a:ext cx="4307416" cy="3230562"/>
          </a:xfrm>
          <a:prstGeom prst="rect">
            <a:avLst/>
          </a:prstGeom>
          <a:noFill/>
          <a:ln>
            <a:noFill/>
          </a:ln>
        </p:spPr>
      </p:pic>
      <p:sp>
        <p:nvSpPr>
          <p:cNvPr id="1047" name="Google Shape;1047;p10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Waterway Adequacy - 50% Blockage </a:t>
            </a:r>
            <a:endParaRPr/>
          </a:p>
        </p:txBody>
      </p:sp>
      <p:sp>
        <p:nvSpPr>
          <p:cNvPr id="1048" name="Google Shape;1048;p10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01"/>
          <p:cNvSpPr/>
          <p:nvPr/>
        </p:nvSpPr>
        <p:spPr>
          <a:xfrm>
            <a:off x="9358313" y="1285875"/>
            <a:ext cx="2786063"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1054" name="Google Shape;1054;p101"/>
          <p:cNvSpPr/>
          <p:nvPr/>
        </p:nvSpPr>
        <p:spPr>
          <a:xfrm>
            <a:off x="6372225" y="600075"/>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1055" name="Google Shape;1055;p101"/>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Governed by the following element ratings (refer to 1.10.8 and 13.6.14)</a:t>
            </a:r>
            <a:endParaRPr dirty="0"/>
          </a:p>
          <a:p>
            <a:pPr marL="742950" lvl="1" indent="-285750" algn="l" rtl="0">
              <a:lnSpc>
                <a:spcPct val="150000"/>
              </a:lnSpc>
              <a:spcBef>
                <a:spcPts val="320"/>
              </a:spcBef>
              <a:spcAft>
                <a:spcPts val="0"/>
              </a:spcAft>
              <a:buClr>
                <a:schemeClr val="dk1"/>
              </a:buClr>
              <a:buSzPts val="1600"/>
              <a:buChar char="–"/>
            </a:pPr>
            <a:r>
              <a:rPr lang="en-US" dirty="0"/>
              <a:t>Roof</a:t>
            </a:r>
            <a:endParaRPr dirty="0"/>
          </a:p>
          <a:p>
            <a:pPr marL="742950" lvl="1" indent="-285750" algn="l" rtl="0">
              <a:lnSpc>
                <a:spcPct val="150000"/>
              </a:lnSpc>
              <a:spcBef>
                <a:spcPts val="320"/>
              </a:spcBef>
              <a:spcAft>
                <a:spcPts val="0"/>
              </a:spcAft>
              <a:buClr>
                <a:schemeClr val="dk1"/>
              </a:buClr>
              <a:buSzPts val="1600"/>
              <a:buChar char="–"/>
            </a:pPr>
            <a:r>
              <a:rPr lang="en-US" dirty="0"/>
              <a:t>Sidewalls</a:t>
            </a:r>
            <a:endParaRPr dirty="0"/>
          </a:p>
          <a:p>
            <a:pPr marL="742950" lvl="1" indent="-285750" algn="l" rtl="0">
              <a:lnSpc>
                <a:spcPct val="150000"/>
              </a:lnSpc>
              <a:spcBef>
                <a:spcPts val="320"/>
              </a:spcBef>
              <a:spcAft>
                <a:spcPts val="0"/>
              </a:spcAft>
              <a:buClr>
                <a:schemeClr val="dk1"/>
              </a:buClr>
              <a:buSzPts val="1600"/>
              <a:buChar char="–"/>
            </a:pPr>
            <a:r>
              <a:rPr lang="en-US" dirty="0"/>
              <a:t>Longitudinal seams </a:t>
            </a:r>
            <a:endParaRPr dirty="0"/>
          </a:p>
          <a:p>
            <a:pPr marL="742950" lvl="1" indent="-285750" algn="l" rtl="0">
              <a:lnSpc>
                <a:spcPct val="150000"/>
              </a:lnSpc>
              <a:spcBef>
                <a:spcPts val="320"/>
              </a:spcBef>
              <a:spcAft>
                <a:spcPts val="0"/>
              </a:spcAft>
              <a:buClr>
                <a:schemeClr val="dk1"/>
              </a:buClr>
              <a:buSzPts val="1600"/>
              <a:buChar char="–"/>
            </a:pPr>
            <a:r>
              <a:rPr lang="en-US" dirty="0"/>
              <a:t>Floor rating of 3 or less</a:t>
            </a:r>
            <a:endParaRPr dirty="0"/>
          </a:p>
          <a:p>
            <a:pPr marL="742950" lvl="1" indent="-285750" algn="l" rtl="0">
              <a:lnSpc>
                <a:spcPct val="150000"/>
              </a:lnSpc>
              <a:spcBef>
                <a:spcPts val="320"/>
              </a:spcBef>
              <a:spcAft>
                <a:spcPts val="0"/>
              </a:spcAft>
              <a:buClr>
                <a:schemeClr val="dk1"/>
              </a:buClr>
              <a:buSzPts val="1600"/>
              <a:buChar char="–"/>
            </a:pPr>
            <a:r>
              <a:rPr lang="en-US" dirty="0"/>
              <a:t>Circumferential seam rating of 2 or less</a:t>
            </a:r>
            <a:endParaRPr dirty="0"/>
          </a:p>
          <a:p>
            <a:pPr marL="742950" lvl="1" indent="-285750" algn="l" rtl="0">
              <a:lnSpc>
                <a:spcPct val="150000"/>
              </a:lnSpc>
              <a:spcBef>
                <a:spcPts val="320"/>
              </a:spcBef>
              <a:spcAft>
                <a:spcPts val="0"/>
              </a:spcAft>
              <a:buClr>
                <a:schemeClr val="dk1"/>
              </a:buClr>
              <a:buSzPts val="1600"/>
              <a:buChar char="–"/>
            </a:pPr>
            <a:r>
              <a:rPr lang="en-US" dirty="0"/>
              <a:t>Corrosion rating of 2 or less</a:t>
            </a:r>
            <a:endParaRPr dirty="0"/>
          </a:p>
          <a:p>
            <a:pPr marL="742950" lvl="1" indent="-285750" algn="l" rtl="0">
              <a:lnSpc>
                <a:spcPct val="150000"/>
              </a:lnSpc>
              <a:spcBef>
                <a:spcPts val="320"/>
              </a:spcBef>
              <a:spcAft>
                <a:spcPts val="0"/>
              </a:spcAft>
              <a:buClr>
                <a:schemeClr val="dk1"/>
              </a:buClr>
              <a:buSzPts val="1600"/>
              <a:buChar char="–"/>
            </a:pPr>
            <a:r>
              <a:rPr lang="en-US" dirty="0"/>
              <a:t>Waterway adequacy rating of 2 or less</a:t>
            </a:r>
            <a:endParaRPr dirty="0"/>
          </a:p>
        </p:txBody>
      </p:sp>
      <p:sp>
        <p:nvSpPr>
          <p:cNvPr id="1056" name="Google Shape;1056;p10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General Rating</a:t>
            </a:r>
            <a:endParaRPr/>
          </a:p>
        </p:txBody>
      </p:sp>
      <p:sp>
        <p:nvSpPr>
          <p:cNvPr id="1057" name="Google Shape;1057;p10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103</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02"/>
          <p:cNvSpPr/>
          <p:nvPr/>
        </p:nvSpPr>
        <p:spPr>
          <a:xfrm>
            <a:off x="9358313" y="1285875"/>
            <a:ext cx="2786063"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1063" name="Google Shape;1063;p102"/>
          <p:cNvSpPr/>
          <p:nvPr/>
        </p:nvSpPr>
        <p:spPr>
          <a:xfrm>
            <a:off x="6372225" y="600075"/>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1064" name="Google Shape;1064;p102"/>
          <p:cNvSpPr txBox="1">
            <a:spLocks noGrp="1"/>
          </p:cNvSpPr>
          <p:nvPr>
            <p:ph type="body" idx="1"/>
          </p:nvPr>
        </p:nvSpPr>
        <p:spPr>
          <a:xfrm>
            <a:off x="539552" y="962109"/>
            <a:ext cx="8229600" cy="3625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b="1" dirty="0"/>
              <a:t>If barrel is not accessible for inspection – 4 possible rating scenarios </a:t>
            </a:r>
          </a:p>
          <a:p>
            <a:pPr marL="0" lvl="0" indent="0" algn="l" rtl="0">
              <a:spcBef>
                <a:spcPts val="0"/>
              </a:spcBef>
              <a:spcAft>
                <a:spcPts val="0"/>
              </a:spcAft>
              <a:buClr>
                <a:schemeClr val="dk1"/>
              </a:buClr>
              <a:buSzPts val="1800"/>
              <a:buNone/>
            </a:pPr>
            <a:endParaRPr lang="en-US" sz="1400" dirty="0"/>
          </a:p>
          <a:p>
            <a:pPr marL="342900" lvl="0" algn="l" rtl="0">
              <a:spcBef>
                <a:spcPts val="0"/>
              </a:spcBef>
              <a:spcAft>
                <a:spcPts val="0"/>
              </a:spcAft>
              <a:buClr>
                <a:schemeClr val="dk1"/>
              </a:buClr>
              <a:buSzPts val="1800"/>
              <a:buAutoNum type="arabicPeriod"/>
            </a:pPr>
            <a:r>
              <a:rPr lang="en-US" dirty="0"/>
              <a:t>Previous Roof, Sidewall, and Barrel General ratings ≥7 </a:t>
            </a:r>
            <a:r>
              <a:rPr lang="en-US" b="1" dirty="0"/>
              <a:t>AND</a:t>
            </a:r>
            <a:r>
              <a:rPr lang="en-US" dirty="0"/>
              <a:t> can obtain sightline of barrel from ends to confirm shape, then previous Roof, Sidewall, and Barrel General ratings are carried forward with comments. Longitudinal Seam is rated N with comment indicating previous rating (e.g. P.R. 8)</a:t>
            </a:r>
          </a:p>
          <a:p>
            <a:pPr marL="342900" lvl="0" algn="l" rtl="0">
              <a:spcBef>
                <a:spcPts val="0"/>
              </a:spcBef>
              <a:spcAft>
                <a:spcPts val="0"/>
              </a:spcAft>
              <a:buClr>
                <a:schemeClr val="dk1"/>
              </a:buClr>
              <a:buSzPts val="1800"/>
              <a:buAutoNum type="arabicPeriod"/>
            </a:pPr>
            <a:endParaRPr lang="en-US" sz="1400" dirty="0"/>
          </a:p>
          <a:p>
            <a:pPr marL="342900" lvl="0" algn="l" rtl="0">
              <a:spcBef>
                <a:spcPts val="0"/>
              </a:spcBef>
              <a:spcAft>
                <a:spcPts val="0"/>
              </a:spcAft>
              <a:buClr>
                <a:schemeClr val="dk1"/>
              </a:buClr>
              <a:buSzPts val="1800"/>
              <a:buAutoNum type="arabicPeriod"/>
            </a:pPr>
            <a:r>
              <a:rPr kumimoji="0" lang="en-US" sz="1800" b="0" i="0" u="none" strike="noStrike" kern="0" cap="none" spc="0" normalizeH="0" baseline="0" noProof="0" dirty="0">
                <a:ln>
                  <a:noFill/>
                </a:ln>
                <a:solidFill>
                  <a:srgbClr val="36424A"/>
                </a:solidFill>
                <a:effectLst/>
                <a:uLnTx/>
                <a:uFillTx/>
                <a:latin typeface="Arial"/>
                <a:cs typeface="Arial"/>
                <a:sym typeface="Arial"/>
              </a:rPr>
              <a:t>Previous Roof, Sidewall, and Barrel General ratings are 5 or 6. Rate barrel elements and Barrel General rating “N”</a:t>
            </a:r>
          </a:p>
          <a:p>
            <a:pPr marL="342900" lvl="0" algn="l" rtl="0">
              <a:spcBef>
                <a:spcPts val="0"/>
              </a:spcBef>
              <a:spcAft>
                <a:spcPts val="0"/>
              </a:spcAft>
              <a:buClr>
                <a:schemeClr val="dk1"/>
              </a:buClr>
              <a:buSzPts val="1800"/>
              <a:buAutoNum type="arabicPeriod"/>
            </a:pPr>
            <a:endParaRPr lang="en-US" sz="1400" dirty="0">
              <a:solidFill>
                <a:srgbClr val="36424A"/>
              </a:solidFill>
            </a:endParaRPr>
          </a:p>
          <a:p>
            <a:pPr marL="342900" marR="0" lvl="0" algn="l" defTabSz="914400" rtl="0" eaLnBrk="1" fontAlgn="auto" latinLnBrk="0" hangingPunct="1">
              <a:lnSpc>
                <a:spcPct val="100000"/>
              </a:lnSpc>
              <a:spcBef>
                <a:spcPts val="360"/>
              </a:spcBef>
              <a:spcAft>
                <a:spcPts val="0"/>
              </a:spcAft>
              <a:buClr>
                <a:srgbClr val="36424A"/>
              </a:buClr>
              <a:buSzPts val="1800"/>
              <a:buFont typeface="+mj-lt"/>
              <a:buAutoNum type="arabicPeriod"/>
              <a:tabLst/>
              <a:defRPr/>
            </a:pPr>
            <a:r>
              <a:rPr kumimoji="0" lang="en-US" sz="1800" b="0" i="0" u="none" strike="noStrike" kern="0" cap="none" spc="0" normalizeH="0" baseline="0" noProof="0" dirty="0">
                <a:ln>
                  <a:noFill/>
                </a:ln>
                <a:solidFill>
                  <a:srgbClr val="36424A"/>
                </a:solidFill>
                <a:effectLst/>
                <a:uLnTx/>
                <a:uFillTx/>
                <a:latin typeface="Arial"/>
                <a:cs typeface="Arial"/>
                <a:sym typeface="Arial"/>
              </a:rPr>
              <a:t>Previous Barrel General Rating are 4 or less, then barrel elements are rated N and previous General Rating of 4 or less is carried forward with comment indicating “Gen. Rating carried forward”</a:t>
            </a:r>
          </a:p>
          <a:p>
            <a:pPr marL="342900" lvl="0" algn="l" rtl="0">
              <a:spcBef>
                <a:spcPts val="0"/>
              </a:spcBef>
              <a:spcAft>
                <a:spcPts val="0"/>
              </a:spcAft>
              <a:buClr>
                <a:schemeClr val="dk1"/>
              </a:buClr>
              <a:buSzPts val="1800"/>
              <a:buAutoNum type="arabicPeriod"/>
            </a:pPr>
            <a:endParaRPr kumimoji="0" lang="en-US" sz="1800" b="0" i="0" u="none" strike="noStrike" kern="0" cap="none" spc="0" normalizeH="0" baseline="0" noProof="0" dirty="0">
              <a:ln>
                <a:noFill/>
              </a:ln>
              <a:solidFill>
                <a:srgbClr val="36424A"/>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36424A"/>
              </a:buClr>
              <a:buSzPts val="1800"/>
              <a:buNone/>
              <a:tabLst/>
              <a:defRPr/>
            </a:pPr>
            <a:r>
              <a:rPr kumimoji="0" lang="en-US" sz="1800" b="0" i="0" u="none" strike="noStrike" kern="0" cap="none" spc="0" normalizeH="0" baseline="0" noProof="0" dirty="0">
                <a:ln>
                  <a:noFill/>
                </a:ln>
                <a:solidFill>
                  <a:srgbClr val="36424A"/>
                </a:solidFill>
                <a:effectLst/>
                <a:uLnTx/>
                <a:uFillTx/>
                <a:latin typeface="Arial"/>
                <a:cs typeface="Arial"/>
                <a:sym typeface="Arial"/>
              </a:rPr>
              <a:t> </a:t>
            </a:r>
          </a:p>
          <a:p>
            <a:pPr marL="342900" lvl="0" algn="l" rtl="0">
              <a:spcBef>
                <a:spcPts val="0"/>
              </a:spcBef>
              <a:spcAft>
                <a:spcPts val="0"/>
              </a:spcAft>
              <a:buClr>
                <a:schemeClr val="dk1"/>
              </a:buClr>
              <a:buSzPts val="1800"/>
              <a:buAutoNum type="arabicPeriod"/>
            </a:pPr>
            <a:endParaRPr kumimoji="0" lang="en-US" sz="1800" b="0" i="0" u="none" strike="noStrike" kern="0" cap="none" spc="0" normalizeH="0" baseline="0" noProof="0" dirty="0">
              <a:ln>
                <a:noFill/>
              </a:ln>
              <a:solidFill>
                <a:srgbClr val="36424A"/>
              </a:solidFill>
              <a:effectLst/>
              <a:uLnTx/>
              <a:uFillTx/>
              <a:latin typeface="Arial"/>
              <a:cs typeface="Arial"/>
              <a:sym typeface="Arial"/>
            </a:endParaRPr>
          </a:p>
          <a:p>
            <a:pPr marL="342900" lvl="0" algn="l" rtl="0">
              <a:spcBef>
                <a:spcPts val="0"/>
              </a:spcBef>
              <a:spcAft>
                <a:spcPts val="0"/>
              </a:spcAft>
              <a:buClr>
                <a:schemeClr val="dk1"/>
              </a:buClr>
              <a:buSzPts val="1800"/>
              <a:buAutoNum type="arabicPeriod"/>
            </a:pPr>
            <a:endParaRPr lang="en-US" dirty="0"/>
          </a:p>
          <a:p>
            <a:pPr marL="0" lvl="0" indent="0" algn="l" rtl="0">
              <a:spcBef>
                <a:spcPts val="0"/>
              </a:spcBef>
              <a:spcAft>
                <a:spcPts val="0"/>
              </a:spcAft>
              <a:buClr>
                <a:schemeClr val="dk1"/>
              </a:buClr>
              <a:buSzPts val="1800"/>
              <a:buNone/>
            </a:pPr>
            <a:endParaRPr sz="900" dirty="0"/>
          </a:p>
          <a:p>
            <a:pPr marL="0" lvl="0" indent="0" rtl="0">
              <a:spcBef>
                <a:spcPts val="360"/>
              </a:spcBef>
              <a:spcAft>
                <a:spcPts val="0"/>
              </a:spcAft>
              <a:buClr>
                <a:schemeClr val="dk1"/>
              </a:buClr>
              <a:buSzPts val="1800"/>
              <a:buNone/>
            </a:pPr>
            <a:endParaRPr lang="en-US" dirty="0"/>
          </a:p>
          <a:p>
            <a:pPr marL="0" lvl="0" indent="0" algn="l" rtl="0">
              <a:spcBef>
                <a:spcPts val="360"/>
              </a:spcBef>
              <a:spcAft>
                <a:spcPts val="0"/>
              </a:spcAft>
              <a:buClr>
                <a:schemeClr val="dk1"/>
              </a:buClr>
              <a:buSzPts val="1800"/>
              <a:buNone/>
            </a:pPr>
            <a:endParaRPr lang="en-US" dirty="0"/>
          </a:p>
          <a:p>
            <a:pPr marL="0" lvl="0" indent="0" algn="l" rtl="0">
              <a:spcBef>
                <a:spcPts val="360"/>
              </a:spcBef>
              <a:spcAft>
                <a:spcPts val="0"/>
              </a:spcAft>
              <a:buClr>
                <a:schemeClr val="dk1"/>
              </a:buClr>
              <a:buSzPts val="1800"/>
              <a:buNone/>
            </a:pPr>
            <a:r>
              <a:rPr lang="en-US" dirty="0"/>
              <a:t>3. </a:t>
            </a:r>
            <a:r>
              <a:rPr kumimoji="0" lang="en-US" sz="1800" b="0" i="0" u="none" strike="noStrike" kern="0" cap="none" spc="0" normalizeH="0" baseline="0" noProof="0" dirty="0">
                <a:ln>
                  <a:noFill/>
                </a:ln>
                <a:solidFill>
                  <a:srgbClr val="36424A"/>
                </a:solidFill>
                <a:effectLst/>
                <a:uLnTx/>
                <a:uFillTx/>
                <a:latin typeface="Arial"/>
                <a:cs typeface="Arial"/>
                <a:sym typeface="Arial"/>
              </a:rPr>
              <a:t>Previous Roof, Sidewall, Longitudinal Seam and Barrel General ratings are 5      or 6, rate barrel elements and Barrel General Rating “N” </a:t>
            </a:r>
            <a:endParaRPr dirty="0"/>
          </a:p>
          <a:p>
            <a:pPr marL="342900" lvl="0" indent="-342900" algn="l" rtl="0">
              <a:spcBef>
                <a:spcPts val="360"/>
              </a:spcBef>
              <a:spcAft>
                <a:spcPts val="0"/>
              </a:spcAft>
              <a:buClr>
                <a:schemeClr val="dk1"/>
              </a:buClr>
              <a:buSzPts val="1800"/>
              <a:buChar char="•"/>
            </a:pPr>
            <a:endParaRPr dirty="0"/>
          </a:p>
        </p:txBody>
      </p:sp>
      <p:sp>
        <p:nvSpPr>
          <p:cNvPr id="1065" name="Google Shape;1065;p10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300" dirty="0"/>
              <a:t>Barrel Not Accessible – Critical Element &amp; General Rating </a:t>
            </a:r>
            <a:endParaRPr sz="2300" dirty="0"/>
          </a:p>
        </p:txBody>
      </p:sp>
      <p:sp>
        <p:nvSpPr>
          <p:cNvPr id="1066" name="Google Shape;1066;p10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104</a:t>
            </a:fld>
            <a:endParaRPr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02"/>
          <p:cNvSpPr/>
          <p:nvPr/>
        </p:nvSpPr>
        <p:spPr>
          <a:xfrm>
            <a:off x="9358313" y="1285875"/>
            <a:ext cx="2786063"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1063" name="Google Shape;1063;p102"/>
          <p:cNvSpPr/>
          <p:nvPr/>
        </p:nvSpPr>
        <p:spPr>
          <a:xfrm>
            <a:off x="6372225" y="600075"/>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1064" name="Google Shape;1064;p102"/>
          <p:cNvSpPr txBox="1">
            <a:spLocks noGrp="1"/>
          </p:cNvSpPr>
          <p:nvPr>
            <p:ph type="body" idx="1"/>
          </p:nvPr>
        </p:nvSpPr>
        <p:spPr>
          <a:xfrm>
            <a:off x="539552" y="962109"/>
            <a:ext cx="8229600" cy="362586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b="1" dirty="0"/>
              <a:t>If barrel is not accessible for inspection – Continued </a:t>
            </a:r>
          </a:p>
          <a:p>
            <a:pPr marL="0" lvl="0" indent="0" algn="l" rtl="0">
              <a:spcBef>
                <a:spcPts val="0"/>
              </a:spcBef>
              <a:spcAft>
                <a:spcPts val="0"/>
              </a:spcAft>
              <a:buClr>
                <a:schemeClr val="dk1"/>
              </a:buClr>
              <a:buSzPts val="1800"/>
              <a:buNone/>
            </a:pPr>
            <a:endParaRPr lang="en-US" dirty="0"/>
          </a:p>
          <a:p>
            <a:pPr marL="0" lvl="0" indent="0" rtl="0">
              <a:spcBef>
                <a:spcPts val="0"/>
              </a:spcBef>
              <a:spcAft>
                <a:spcPts val="0"/>
              </a:spcAft>
              <a:buClr>
                <a:schemeClr val="dk1"/>
              </a:buClr>
              <a:buSzPts val="1800"/>
              <a:buNone/>
            </a:pPr>
            <a:r>
              <a:rPr lang="en-US" dirty="0">
                <a:solidFill>
                  <a:srgbClr val="36424A"/>
                </a:solidFill>
              </a:rPr>
              <a:t>4. </a:t>
            </a:r>
            <a:r>
              <a:rPr kumimoji="0" lang="en-US" sz="1800" b="0" i="0" u="none" strike="noStrike" kern="0" cap="none" spc="0" normalizeH="0" baseline="0" noProof="0" dirty="0">
                <a:ln>
                  <a:noFill/>
                </a:ln>
                <a:solidFill>
                  <a:srgbClr val="36424A"/>
                </a:solidFill>
                <a:effectLst/>
                <a:uLnTx/>
                <a:uFillTx/>
                <a:latin typeface="Arial"/>
                <a:cs typeface="Arial"/>
                <a:sym typeface="Arial"/>
              </a:rPr>
              <a:t>Previous Roof, Sidewall, and Barrel General ratings are 5 or more but obvious defect or change noted when viewed from ends (e.g. </a:t>
            </a:r>
            <a:r>
              <a:rPr lang="en-US" dirty="0">
                <a:solidFill>
                  <a:srgbClr val="36424A"/>
                </a:solidFill>
              </a:rPr>
              <a:t>roof deflection).</a:t>
            </a:r>
            <a:r>
              <a:rPr kumimoji="0" lang="en-US" sz="1800" b="0" i="0" u="none" strike="noStrike" kern="0" cap="none" spc="0" normalizeH="0" baseline="0" noProof="0" dirty="0">
                <a:ln>
                  <a:noFill/>
                </a:ln>
                <a:solidFill>
                  <a:srgbClr val="36424A"/>
                </a:solidFill>
                <a:effectLst/>
                <a:uLnTx/>
                <a:uFillTx/>
                <a:latin typeface="Arial"/>
                <a:cs typeface="Arial"/>
                <a:sym typeface="Arial"/>
              </a:rPr>
              <a:t> Reduce applicable element rating and General Rating based on visual evidence and recommend inspection during low water/winter, or Level 2 de-water inspection</a:t>
            </a:r>
          </a:p>
          <a:p>
            <a:pPr marL="0" lvl="0" indent="0" rtl="0">
              <a:spcBef>
                <a:spcPts val="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Char char="•"/>
            </a:pPr>
            <a:r>
              <a:rPr lang="en-US" dirty="0"/>
              <a:t>Refer to Section 13.6.2 for further information</a:t>
            </a:r>
          </a:p>
          <a:p>
            <a:pPr marL="0" lvl="0" indent="0" algn="l" rtl="0">
              <a:spcBef>
                <a:spcPts val="360"/>
              </a:spcBef>
              <a:spcAft>
                <a:spcPts val="0"/>
              </a:spcAft>
              <a:buClr>
                <a:schemeClr val="dk1"/>
              </a:buClr>
              <a:buSzPts val="1800"/>
              <a:buNone/>
            </a:pPr>
            <a:endParaRPr lang="en-US" dirty="0"/>
          </a:p>
          <a:p>
            <a:pPr marL="342900" lvl="0" indent="-342900" algn="l" rtl="0">
              <a:spcBef>
                <a:spcPts val="360"/>
              </a:spcBef>
              <a:spcAft>
                <a:spcPts val="0"/>
              </a:spcAft>
              <a:buClr>
                <a:schemeClr val="dk1"/>
              </a:buClr>
              <a:buSzPts val="1800"/>
              <a:buChar char="•"/>
            </a:pPr>
            <a:r>
              <a:rPr lang="en-US" dirty="0"/>
              <a:t>Barrels not accessible for 2 consecutive inspections recommend inspection during low water/winter, or Level 2 de-water inspection. Refer to 13.9.1.5</a:t>
            </a:r>
            <a:endParaRPr dirty="0"/>
          </a:p>
        </p:txBody>
      </p:sp>
      <p:sp>
        <p:nvSpPr>
          <p:cNvPr id="1065" name="Google Shape;1065;p10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300" dirty="0"/>
              <a:t>Barrel Not Accessible – Critical Element &amp; General Rating </a:t>
            </a:r>
            <a:endParaRPr sz="2300" dirty="0"/>
          </a:p>
        </p:txBody>
      </p:sp>
      <p:sp>
        <p:nvSpPr>
          <p:cNvPr id="1066" name="Google Shape;1066;p10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105</a:t>
            </a:fld>
            <a:endParaRPr/>
          </a:p>
        </p:txBody>
      </p:sp>
    </p:spTree>
    <p:extLst>
      <p:ext uri="{BB962C8B-B14F-4D97-AF65-F5344CB8AC3E}">
        <p14:creationId xmlns:p14="http://schemas.microsoft.com/office/powerpoint/2010/main" val="41770782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Google Shape;1071;p103"/>
          <p:cNvSpPr/>
          <p:nvPr/>
        </p:nvSpPr>
        <p:spPr>
          <a:xfrm>
            <a:off x="9315450" y="1614488"/>
            <a:ext cx="2700338"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1072" name="Google Shape;1072;p103"/>
          <p:cNvSpPr/>
          <p:nvPr/>
        </p:nvSpPr>
        <p:spPr>
          <a:xfrm>
            <a:off x="6286500" y="928688"/>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2475"/>
              <a:buFont typeface="Arial"/>
              <a:buNone/>
            </a:pPr>
            <a:endParaRPr sz="2475">
              <a:solidFill>
                <a:schemeClr val="dk2"/>
              </a:solidFill>
              <a:latin typeface="Times New Roman"/>
              <a:ea typeface="Times New Roman"/>
              <a:cs typeface="Times New Roman"/>
              <a:sym typeface="Times New Roman"/>
            </a:endParaRPr>
          </a:p>
        </p:txBody>
      </p:sp>
      <p:sp>
        <p:nvSpPr>
          <p:cNvPr id="1073" name="Google Shape;1073;p103"/>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Inspector may increase General Rating by 1 or 2 points but not exceed rating of 4. </a:t>
            </a:r>
            <a:endParaRPr/>
          </a:p>
          <a:p>
            <a:pPr marL="342900" lvl="0" indent="-342900" algn="l" rtl="0">
              <a:spcBef>
                <a:spcPts val="360"/>
              </a:spcBef>
              <a:spcAft>
                <a:spcPts val="0"/>
              </a:spcAft>
              <a:buClr>
                <a:schemeClr val="dk1"/>
              </a:buClr>
              <a:buSzPts val="1800"/>
              <a:buChar char="•"/>
            </a:pPr>
            <a:r>
              <a:rPr lang="en-US"/>
              <a:t>Conditions for increase to rating:</a:t>
            </a:r>
            <a:endParaRPr/>
          </a:p>
          <a:p>
            <a:pPr marL="742950" lvl="1" indent="-285750" algn="l" rtl="0">
              <a:spcBef>
                <a:spcPts val="280"/>
              </a:spcBef>
              <a:spcAft>
                <a:spcPts val="0"/>
              </a:spcAft>
              <a:buClr>
                <a:schemeClr val="dk1"/>
              </a:buClr>
              <a:buSzPts val="1400"/>
              <a:buChar char="–"/>
            </a:pPr>
            <a:r>
              <a:rPr lang="en-US" sz="1400"/>
              <a:t>struts in place more than 2 years (permanent repair)</a:t>
            </a:r>
            <a:endParaRPr/>
          </a:p>
          <a:p>
            <a:pPr marL="742950" lvl="1" indent="-285750" algn="l" rtl="0">
              <a:spcBef>
                <a:spcPts val="280"/>
              </a:spcBef>
              <a:spcAft>
                <a:spcPts val="0"/>
              </a:spcAft>
              <a:buClr>
                <a:schemeClr val="dk1"/>
              </a:buClr>
              <a:buSzPts val="1400"/>
              <a:buChar char="–"/>
            </a:pPr>
            <a:r>
              <a:rPr lang="en-US" sz="1400"/>
              <a:t>struts rated 5 or more</a:t>
            </a:r>
            <a:endParaRPr/>
          </a:p>
          <a:p>
            <a:pPr marL="742950" lvl="1" indent="-285750" algn="l" rtl="0">
              <a:spcBef>
                <a:spcPts val="280"/>
              </a:spcBef>
              <a:spcAft>
                <a:spcPts val="0"/>
              </a:spcAft>
              <a:buClr>
                <a:schemeClr val="dk1"/>
              </a:buClr>
              <a:buSzPts val="1400"/>
              <a:buChar char="–"/>
            </a:pPr>
            <a:r>
              <a:rPr lang="en-US" sz="1400"/>
              <a:t>1 permanent reference point for future monitoring</a:t>
            </a:r>
            <a:endParaRPr/>
          </a:p>
          <a:p>
            <a:pPr marL="742950" lvl="1" indent="-285750" algn="l" rtl="0">
              <a:spcBef>
                <a:spcPts val="280"/>
              </a:spcBef>
              <a:spcAft>
                <a:spcPts val="0"/>
              </a:spcAft>
              <a:buClr>
                <a:schemeClr val="dk1"/>
              </a:buClr>
              <a:buSzPts val="1400"/>
              <a:buChar char="–"/>
            </a:pPr>
            <a:r>
              <a:rPr lang="en-US" sz="1400"/>
              <a:t>struts inspected after any significant event </a:t>
            </a:r>
            <a:endParaRPr/>
          </a:p>
          <a:p>
            <a:pPr marL="742950" lvl="1" indent="-285750" algn="l" rtl="0">
              <a:spcBef>
                <a:spcPts val="280"/>
              </a:spcBef>
              <a:spcAft>
                <a:spcPts val="0"/>
              </a:spcAft>
              <a:buClr>
                <a:schemeClr val="dk1"/>
              </a:buClr>
              <a:buSzPts val="1400"/>
              <a:buChar char="–"/>
            </a:pPr>
            <a:r>
              <a:rPr lang="en-US" sz="1400"/>
              <a:t>consider culvert size and depth of cover (failure of large diameter culvert under high fill may not be as serious as under low fill) </a:t>
            </a:r>
            <a:endParaRPr/>
          </a:p>
          <a:p>
            <a:pPr marL="742950" lvl="1" indent="-285750" algn="l" rtl="0">
              <a:spcBef>
                <a:spcPts val="280"/>
              </a:spcBef>
              <a:spcAft>
                <a:spcPts val="0"/>
              </a:spcAft>
              <a:buClr>
                <a:schemeClr val="dk1"/>
              </a:buClr>
              <a:buSzPts val="1400"/>
              <a:buChar char="–"/>
            </a:pPr>
            <a:r>
              <a:rPr lang="en-US" sz="1400"/>
              <a:t>does not apply when deflections &gt;30% or  cracked seams with less than 25mm remaining steel</a:t>
            </a:r>
            <a:endParaRPr/>
          </a:p>
          <a:p>
            <a:pPr marL="742950" lvl="1" indent="-285750" algn="l" rtl="0">
              <a:spcBef>
                <a:spcPts val="280"/>
              </a:spcBef>
              <a:spcAft>
                <a:spcPts val="0"/>
              </a:spcAft>
              <a:buClr>
                <a:schemeClr val="dk1"/>
              </a:buClr>
              <a:buSzPts val="1400"/>
              <a:buChar char="–"/>
            </a:pPr>
            <a:r>
              <a:rPr lang="en-US" sz="1400"/>
              <a:t>applied to general rating only, element ratings remain unchanged</a:t>
            </a:r>
            <a:endParaRPr/>
          </a:p>
          <a:p>
            <a:pPr marL="342900" lvl="0" indent="-228600" algn="l" rtl="0">
              <a:spcBef>
                <a:spcPts val="360"/>
              </a:spcBef>
              <a:spcAft>
                <a:spcPts val="0"/>
              </a:spcAft>
              <a:buClr>
                <a:schemeClr val="dk1"/>
              </a:buClr>
              <a:buSzPts val="1800"/>
              <a:buNone/>
            </a:pPr>
            <a:endParaRPr/>
          </a:p>
        </p:txBody>
      </p:sp>
      <p:sp>
        <p:nvSpPr>
          <p:cNvPr id="1074" name="Google Shape;1074;p10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Effects of Struts on Barrel General Rating</a:t>
            </a:r>
            <a:endParaRPr/>
          </a:p>
        </p:txBody>
      </p:sp>
      <p:sp>
        <p:nvSpPr>
          <p:cNvPr id="1075" name="Google Shape;1075;p10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106</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104"/>
          <p:cNvSpPr txBox="1">
            <a:spLocks noGrp="1"/>
          </p:cNvSpPr>
          <p:nvPr>
            <p:ph type="ctrTitle"/>
          </p:nvPr>
        </p:nvSpPr>
        <p:spPr>
          <a:xfrm>
            <a:off x="472008" y="776545"/>
            <a:ext cx="8348464" cy="150717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r>
              <a:rPr lang="en-US"/>
              <a:t>Questions?</a:t>
            </a:r>
            <a:endParaRPr/>
          </a:p>
        </p:txBody>
      </p:sp>
      <p:pic>
        <p:nvPicPr>
          <p:cNvPr id="1081" name="Google Shape;1081;p104"/>
          <p:cNvPicPr preferRelativeResize="0"/>
          <p:nvPr/>
        </p:nvPicPr>
        <p:blipFill rotWithShape="1">
          <a:blip r:embed="rId3">
            <a:alphaModFix/>
          </a:blip>
          <a:srcRect/>
          <a:stretch/>
        </p:blipFill>
        <p:spPr>
          <a:xfrm>
            <a:off x="4575901" y="267944"/>
            <a:ext cx="4114800" cy="3924300"/>
          </a:xfrm>
          <a:prstGeom prst="rect">
            <a:avLst/>
          </a:prstGeom>
          <a:noFill/>
          <a:ln>
            <a:noFill/>
          </a:ln>
        </p:spPr>
      </p:pic>
      <p:sp>
        <p:nvSpPr>
          <p:cNvPr id="1082" name="Google Shape;1082;p104"/>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107</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1"/>
          <p:cNvSpPr/>
          <p:nvPr/>
        </p:nvSpPr>
        <p:spPr>
          <a:xfrm>
            <a:off x="2857500" y="3857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pic>
        <p:nvPicPr>
          <p:cNvPr id="231" name="Google Shape;231;p11"/>
          <p:cNvPicPr preferRelativeResize="0"/>
          <p:nvPr/>
        </p:nvPicPr>
        <p:blipFill rotWithShape="1">
          <a:blip r:embed="rId3">
            <a:alphaModFix/>
          </a:blip>
          <a:srcRect/>
          <a:stretch/>
        </p:blipFill>
        <p:spPr>
          <a:xfrm>
            <a:off x="1752302" y="1047750"/>
            <a:ext cx="5639396" cy="3315885"/>
          </a:xfrm>
          <a:prstGeom prst="rect">
            <a:avLst/>
          </a:prstGeom>
          <a:noFill/>
          <a:ln>
            <a:noFill/>
          </a:ln>
        </p:spPr>
      </p:pic>
      <p:sp>
        <p:nvSpPr>
          <p:cNvPr id="232" name="Google Shape;232;p1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U/S and D/S Ends - General</a:t>
            </a:r>
            <a:endParaRPr/>
          </a:p>
        </p:txBody>
      </p:sp>
      <p:sp>
        <p:nvSpPr>
          <p:cNvPr id="233" name="Google Shape;233;p1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2"/>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Purpose:</a:t>
            </a:r>
            <a:endParaRPr/>
          </a:p>
          <a:p>
            <a:pPr marL="742950" lvl="1" indent="-285750" algn="l" rtl="0">
              <a:spcBef>
                <a:spcPts val="320"/>
              </a:spcBef>
              <a:spcAft>
                <a:spcPts val="0"/>
              </a:spcAft>
              <a:buClr>
                <a:schemeClr val="dk1"/>
              </a:buClr>
              <a:buSzPts val="1600"/>
              <a:buFont typeface="Arial"/>
              <a:buChar char="–"/>
            </a:pPr>
            <a:r>
              <a:rPr lang="en-US"/>
              <a:t>Improve hydraulic performance</a:t>
            </a:r>
            <a:endParaRPr/>
          </a:p>
          <a:p>
            <a:pPr marL="742950" lvl="1" indent="-285750" algn="l" rtl="0">
              <a:spcBef>
                <a:spcPts val="320"/>
              </a:spcBef>
              <a:spcAft>
                <a:spcPts val="0"/>
              </a:spcAft>
              <a:buClr>
                <a:schemeClr val="dk1"/>
              </a:buClr>
              <a:buSzPts val="1600"/>
              <a:buFont typeface="Arial"/>
              <a:buChar char="–"/>
            </a:pPr>
            <a:r>
              <a:rPr lang="en-US"/>
              <a:t>Prevent undermining due to scour</a:t>
            </a:r>
            <a:endParaRPr/>
          </a:p>
          <a:p>
            <a:pPr marL="742950" lvl="1" indent="-285750" algn="l" rtl="0">
              <a:spcBef>
                <a:spcPts val="320"/>
              </a:spcBef>
              <a:spcAft>
                <a:spcPts val="0"/>
              </a:spcAft>
              <a:buClr>
                <a:schemeClr val="dk1"/>
              </a:buClr>
              <a:buSzPts val="1600"/>
              <a:buFont typeface="Arial"/>
              <a:buChar char="–"/>
            </a:pPr>
            <a:r>
              <a:rPr lang="en-US"/>
              <a:t>Prevent scour of the embankment</a:t>
            </a:r>
            <a:endParaRPr/>
          </a:p>
          <a:p>
            <a:pPr marL="742950" lvl="1" indent="-285750" algn="l" rtl="0">
              <a:spcBef>
                <a:spcPts val="320"/>
              </a:spcBef>
              <a:spcAft>
                <a:spcPts val="0"/>
              </a:spcAft>
              <a:buClr>
                <a:schemeClr val="dk1"/>
              </a:buClr>
              <a:buSzPts val="1600"/>
              <a:buFont typeface="Arial"/>
              <a:buChar char="–"/>
            </a:pPr>
            <a:r>
              <a:rPr lang="en-US"/>
              <a:t>Reduce piping along or under the culvert</a:t>
            </a:r>
            <a:endParaRPr/>
          </a:p>
          <a:p>
            <a:pPr marL="742950" lvl="1" indent="-285750" algn="l" rtl="0">
              <a:spcBef>
                <a:spcPts val="320"/>
              </a:spcBef>
              <a:spcAft>
                <a:spcPts val="0"/>
              </a:spcAft>
              <a:buClr>
                <a:schemeClr val="dk1"/>
              </a:buClr>
              <a:buSzPts val="1600"/>
              <a:buFont typeface="Arial"/>
              <a:buChar char="–"/>
            </a:pPr>
            <a:r>
              <a:rPr lang="en-US"/>
              <a:t>Resist uplift due to buoyancy forces</a:t>
            </a:r>
            <a:endParaRPr/>
          </a:p>
          <a:p>
            <a:pPr marL="742950" lvl="1" indent="-285750" algn="l" rtl="0">
              <a:spcBef>
                <a:spcPts val="320"/>
              </a:spcBef>
              <a:spcAft>
                <a:spcPts val="0"/>
              </a:spcAft>
              <a:buClr>
                <a:schemeClr val="dk1"/>
              </a:buClr>
              <a:buSzPts val="1600"/>
              <a:buFont typeface="Arial"/>
              <a:buChar char="–"/>
            </a:pPr>
            <a:r>
              <a:rPr lang="en-US"/>
              <a:t>Shorten the culvert</a:t>
            </a:r>
            <a:endParaRPr/>
          </a:p>
          <a:p>
            <a:pPr marL="742950" lvl="1" indent="-285750" algn="l" rtl="0">
              <a:spcBef>
                <a:spcPts val="320"/>
              </a:spcBef>
              <a:spcAft>
                <a:spcPts val="0"/>
              </a:spcAft>
              <a:buClr>
                <a:schemeClr val="dk1"/>
              </a:buClr>
              <a:buSzPts val="1600"/>
              <a:buFont typeface="Arial"/>
              <a:buChar char="–"/>
            </a:pPr>
            <a:r>
              <a:rPr lang="en-US"/>
              <a:t>Stiffen the ends</a:t>
            </a:r>
            <a:endParaRPr/>
          </a:p>
          <a:p>
            <a:pPr marL="742950" lvl="1" indent="-285750" algn="l" rtl="0">
              <a:spcBef>
                <a:spcPts val="320"/>
              </a:spcBef>
              <a:spcAft>
                <a:spcPts val="0"/>
              </a:spcAft>
              <a:buClr>
                <a:schemeClr val="dk1"/>
              </a:buClr>
              <a:buSzPts val="1600"/>
              <a:buChar char="–"/>
            </a:pPr>
            <a:r>
              <a:rPr lang="en-US"/>
              <a:t>Improve aesthetics</a:t>
            </a:r>
            <a:endParaRPr/>
          </a:p>
          <a:p>
            <a:pPr marL="457200" lvl="1" indent="0" algn="l" rtl="0">
              <a:spcBef>
                <a:spcPts val="320"/>
              </a:spcBef>
              <a:spcAft>
                <a:spcPts val="0"/>
              </a:spcAft>
              <a:buClr>
                <a:schemeClr val="dk1"/>
              </a:buClr>
              <a:buSzPts val="1600"/>
              <a:buNone/>
            </a:pPr>
            <a:endParaRPr/>
          </a:p>
          <a:p>
            <a:pPr marL="257175" lvl="1" indent="0" algn="l" rtl="0">
              <a:spcBef>
                <a:spcPts val="320"/>
              </a:spcBef>
              <a:spcAft>
                <a:spcPts val="0"/>
              </a:spcAft>
              <a:buClr>
                <a:schemeClr val="dk1"/>
              </a:buClr>
              <a:buSzPts val="1600"/>
              <a:buNone/>
            </a:pPr>
            <a:endParaRPr/>
          </a:p>
          <a:p>
            <a:pPr marL="342900" lvl="0" indent="-228600" algn="l" rtl="0">
              <a:spcBef>
                <a:spcPts val="360"/>
              </a:spcBef>
              <a:spcAft>
                <a:spcPts val="0"/>
              </a:spcAft>
              <a:buClr>
                <a:schemeClr val="dk1"/>
              </a:buClr>
              <a:buSzPts val="1800"/>
              <a:buFont typeface="Arial"/>
              <a:buNone/>
            </a:pPr>
            <a:endParaRPr/>
          </a:p>
        </p:txBody>
      </p:sp>
      <p:sp>
        <p:nvSpPr>
          <p:cNvPr id="239" name="Google Shape;239;p1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U/S and D/S Ends - End Treatment</a:t>
            </a:r>
            <a:endParaRPr/>
          </a:p>
        </p:txBody>
      </p:sp>
      <p:sp>
        <p:nvSpPr>
          <p:cNvPr id="240" name="Google Shape;240;p1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3"/>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Steel</a:t>
            </a:r>
            <a:endParaRPr/>
          </a:p>
          <a:p>
            <a:pPr marL="742950" lvl="1" indent="-285750" algn="l" rtl="0">
              <a:spcBef>
                <a:spcPts val="320"/>
              </a:spcBef>
              <a:spcAft>
                <a:spcPts val="0"/>
              </a:spcAft>
              <a:buClr>
                <a:schemeClr val="dk1"/>
              </a:buClr>
              <a:buSzPts val="1600"/>
              <a:buFont typeface="Arial"/>
              <a:buChar char="–"/>
            </a:pPr>
            <a:r>
              <a:rPr lang="en-US"/>
              <a:t>Most common</a:t>
            </a:r>
            <a:endParaRPr/>
          </a:p>
          <a:p>
            <a:pPr marL="742950" lvl="1" indent="-285750" algn="l" rtl="0">
              <a:spcBef>
                <a:spcPts val="320"/>
              </a:spcBef>
              <a:spcAft>
                <a:spcPts val="0"/>
              </a:spcAft>
              <a:buClr>
                <a:schemeClr val="dk1"/>
              </a:buClr>
              <a:buSzPts val="1600"/>
              <a:buFont typeface="Arial"/>
              <a:buChar char="–"/>
            </a:pPr>
            <a:r>
              <a:rPr lang="en-US"/>
              <a:t>Bevel end with no concrete treatment</a:t>
            </a:r>
            <a:endParaRPr/>
          </a:p>
          <a:p>
            <a:pPr marL="342900" lvl="0" indent="-342900" algn="l" rtl="0">
              <a:spcBef>
                <a:spcPts val="360"/>
              </a:spcBef>
              <a:spcAft>
                <a:spcPts val="0"/>
              </a:spcAft>
              <a:buClr>
                <a:schemeClr val="dk1"/>
              </a:buClr>
              <a:buSzPts val="1800"/>
              <a:buFont typeface="Arial"/>
              <a:buChar char="•"/>
            </a:pPr>
            <a:r>
              <a:rPr lang="en-US"/>
              <a:t>Concrete</a:t>
            </a:r>
            <a:endParaRPr/>
          </a:p>
          <a:p>
            <a:pPr marL="742950" lvl="1" indent="-285750" algn="l" rtl="0">
              <a:spcBef>
                <a:spcPts val="320"/>
              </a:spcBef>
              <a:spcAft>
                <a:spcPts val="0"/>
              </a:spcAft>
              <a:buClr>
                <a:schemeClr val="dk1"/>
              </a:buClr>
              <a:buSzPts val="1600"/>
              <a:buFont typeface="Arial"/>
              <a:buChar char="–"/>
            </a:pPr>
            <a:r>
              <a:rPr lang="en-US"/>
              <a:t>Presence of any or all of: Headwall, Collar, Wingwall, Cutoff Wall</a:t>
            </a:r>
            <a:endParaRPr/>
          </a:p>
          <a:p>
            <a:pPr marL="342900" lvl="0" indent="-342900" algn="l" rtl="0">
              <a:spcBef>
                <a:spcPts val="360"/>
              </a:spcBef>
              <a:spcAft>
                <a:spcPts val="0"/>
              </a:spcAft>
              <a:buClr>
                <a:schemeClr val="dk1"/>
              </a:buClr>
              <a:buSzPts val="1800"/>
              <a:buFont typeface="Arial"/>
              <a:buChar char="•"/>
            </a:pPr>
            <a:r>
              <a:rPr lang="en-US"/>
              <a:t>Other</a:t>
            </a:r>
            <a:endParaRPr/>
          </a:p>
          <a:p>
            <a:pPr marL="742950" lvl="1" indent="-285750" algn="l" rtl="0">
              <a:spcBef>
                <a:spcPts val="320"/>
              </a:spcBef>
              <a:spcAft>
                <a:spcPts val="0"/>
              </a:spcAft>
              <a:buClr>
                <a:srgbClr val="000000"/>
              </a:buClr>
              <a:buSzPts val="1600"/>
              <a:buFont typeface="Arial"/>
              <a:buChar char="–"/>
            </a:pPr>
            <a:r>
              <a:rPr lang="en-US">
                <a:solidFill>
                  <a:srgbClr val="000000"/>
                </a:solidFill>
              </a:rPr>
              <a:t>Timber Culvert  with Timber End Treatment</a:t>
            </a:r>
            <a:endParaRPr/>
          </a:p>
          <a:p>
            <a:pPr marL="342900" lvl="0" indent="-342900" algn="l" rtl="0">
              <a:spcBef>
                <a:spcPts val="360"/>
              </a:spcBef>
              <a:spcAft>
                <a:spcPts val="0"/>
              </a:spcAft>
              <a:buClr>
                <a:schemeClr val="dk1"/>
              </a:buClr>
              <a:buSzPts val="1800"/>
              <a:buFont typeface="Arial"/>
              <a:buChar char="•"/>
            </a:pPr>
            <a:r>
              <a:rPr lang="en-US"/>
              <a:t>None</a:t>
            </a:r>
            <a:endParaRPr/>
          </a:p>
          <a:p>
            <a:pPr marL="742950" lvl="1" indent="-285750" algn="l" rtl="0">
              <a:spcBef>
                <a:spcPts val="320"/>
              </a:spcBef>
              <a:spcAft>
                <a:spcPts val="0"/>
              </a:spcAft>
              <a:buClr>
                <a:schemeClr val="dk1"/>
              </a:buClr>
              <a:buSzPts val="1600"/>
              <a:buFont typeface="Arial"/>
              <a:buChar char="–"/>
            </a:pPr>
            <a:r>
              <a:rPr lang="en-US"/>
              <a:t>Square end – no Bevel present</a:t>
            </a:r>
            <a:endParaRPr/>
          </a:p>
          <a:p>
            <a:pPr marL="257175" lvl="1" indent="0" algn="l" rtl="0">
              <a:spcBef>
                <a:spcPts val="320"/>
              </a:spcBef>
              <a:spcAft>
                <a:spcPts val="0"/>
              </a:spcAft>
              <a:buClr>
                <a:schemeClr val="dk1"/>
              </a:buClr>
              <a:buSzPts val="1600"/>
              <a:buNone/>
            </a:pPr>
            <a:endParaRPr/>
          </a:p>
        </p:txBody>
      </p:sp>
      <p:sp>
        <p:nvSpPr>
          <p:cNvPr id="246" name="Google Shape;246;p1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-Types</a:t>
            </a:r>
            <a:endParaRPr/>
          </a:p>
        </p:txBody>
      </p:sp>
      <p:sp>
        <p:nvSpPr>
          <p:cNvPr id="247" name="Google Shape;247;p1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1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14</a:t>
            </a:fld>
            <a:endParaRPr/>
          </a:p>
        </p:txBody>
      </p:sp>
      <p:pic>
        <p:nvPicPr>
          <p:cNvPr id="253" name="Google Shape;253;p14"/>
          <p:cNvPicPr preferRelativeResize="0">
            <a:picLocks noGrp="1"/>
          </p:cNvPicPr>
          <p:nvPr>
            <p:ph type="body" idx="1"/>
          </p:nvPr>
        </p:nvPicPr>
        <p:blipFill rotWithShape="1">
          <a:blip r:embed="rId3">
            <a:alphaModFix/>
          </a:blip>
          <a:srcRect t="18279" b="29373"/>
          <a:stretch/>
        </p:blipFill>
        <p:spPr>
          <a:xfrm>
            <a:off x="539552" y="1356958"/>
            <a:ext cx="8229600" cy="3231016"/>
          </a:xfrm>
          <a:prstGeom prst="rect">
            <a:avLst/>
          </a:prstGeom>
          <a:noFill/>
          <a:ln>
            <a:noFill/>
          </a:ln>
        </p:spPr>
      </p:pic>
      <p:sp>
        <p:nvSpPr>
          <p:cNvPr id="254" name="Google Shape;254;p1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fontScale="90000"/>
          </a:bodyPr>
          <a:lstStyle/>
          <a:p>
            <a:pPr marL="0" lvl="0" indent="0" algn="l" rtl="0">
              <a:spcBef>
                <a:spcPts val="0"/>
              </a:spcBef>
              <a:spcAft>
                <a:spcPts val="0"/>
              </a:spcAft>
              <a:buNone/>
            </a:pPr>
            <a:r>
              <a:rPr lang="en-US"/>
              <a:t>Bevel Ends – End Treatment Type is “Steel”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15</a:t>
            </a:fld>
            <a:endParaRPr/>
          </a:p>
        </p:txBody>
      </p:sp>
      <p:pic>
        <p:nvPicPr>
          <p:cNvPr id="260" name="Google Shape;260;p15"/>
          <p:cNvPicPr preferRelativeResize="0">
            <a:picLocks noGrp="1"/>
          </p:cNvPicPr>
          <p:nvPr>
            <p:ph type="body" idx="1"/>
          </p:nvPr>
        </p:nvPicPr>
        <p:blipFill rotWithShape="1">
          <a:blip r:embed="rId3">
            <a:alphaModFix/>
          </a:blip>
          <a:srcRect t="15893" b="31758"/>
          <a:stretch/>
        </p:blipFill>
        <p:spPr>
          <a:xfrm>
            <a:off x="539552" y="1356958"/>
            <a:ext cx="8229600" cy="3231016"/>
          </a:xfrm>
          <a:prstGeom prst="rect">
            <a:avLst/>
          </a:prstGeom>
          <a:solidFill>
            <a:schemeClr val="accent1"/>
          </a:solidFill>
          <a:ln>
            <a:noFill/>
          </a:ln>
        </p:spPr>
      </p:pic>
      <p:sp>
        <p:nvSpPr>
          <p:cNvPr id="261" name="Google Shape;261;p1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fontScale="90000"/>
          </a:bodyPr>
          <a:lstStyle/>
          <a:p>
            <a:pPr marL="0" lvl="0" indent="0" algn="l" rtl="0">
              <a:lnSpc>
                <a:spcPct val="90000"/>
              </a:lnSpc>
              <a:spcBef>
                <a:spcPts val="0"/>
              </a:spcBef>
              <a:spcAft>
                <a:spcPts val="0"/>
              </a:spcAft>
              <a:buNone/>
            </a:pPr>
            <a:r>
              <a:rPr lang="en-US"/>
              <a:t>Bevel Ends with Full Concrete End Treatment - Type is “Concrete”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16"/>
          <p:cNvPicPr preferRelativeResize="0">
            <a:picLocks noGrp="1"/>
          </p:cNvPicPr>
          <p:nvPr>
            <p:ph type="body" idx="1"/>
          </p:nvPr>
        </p:nvPicPr>
        <p:blipFill rotWithShape="1">
          <a:blip r:embed="rId3">
            <a:alphaModFix/>
          </a:blip>
          <a:srcRect/>
          <a:stretch/>
        </p:blipFill>
        <p:spPr>
          <a:xfrm>
            <a:off x="2261116" y="1200150"/>
            <a:ext cx="4621768" cy="3463925"/>
          </a:xfrm>
          <a:prstGeom prst="rect">
            <a:avLst/>
          </a:prstGeom>
          <a:noFill/>
          <a:ln>
            <a:noFill/>
          </a:ln>
        </p:spPr>
      </p:pic>
      <p:sp>
        <p:nvSpPr>
          <p:cNvPr id="267" name="Google Shape;267;p1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Bevel End with Full Concrete End Treatment (headwall, collar and cut-off wall) - Type is “Concrete”</a:t>
            </a:r>
            <a:endParaRPr sz="2400" dirty="0"/>
          </a:p>
        </p:txBody>
      </p:sp>
      <p:sp>
        <p:nvSpPr>
          <p:cNvPr id="268" name="Google Shape;268;p1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17" descr="culvert 31"/>
          <p:cNvPicPr preferRelativeResize="0"/>
          <p:nvPr/>
        </p:nvPicPr>
        <p:blipFill rotWithShape="1">
          <a:blip r:embed="rId3">
            <a:alphaModFix/>
          </a:blip>
          <a:srcRect/>
          <a:stretch/>
        </p:blipFill>
        <p:spPr>
          <a:xfrm>
            <a:off x="2164293" y="1114902"/>
            <a:ext cx="4815414" cy="938807"/>
          </a:xfrm>
          <a:prstGeom prst="rect">
            <a:avLst/>
          </a:prstGeom>
          <a:noFill/>
          <a:ln>
            <a:noFill/>
          </a:ln>
        </p:spPr>
      </p:pic>
      <p:sp>
        <p:nvSpPr>
          <p:cNvPr id="274" name="Google Shape;274;p17"/>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Located over the crown</a:t>
            </a:r>
            <a:endParaRPr/>
          </a:p>
          <a:p>
            <a:pPr marL="342900" lvl="0" indent="-342900" algn="l" rtl="0">
              <a:spcBef>
                <a:spcPts val="360"/>
              </a:spcBef>
              <a:spcAft>
                <a:spcPts val="0"/>
              </a:spcAft>
              <a:buClr>
                <a:schemeClr val="dk1"/>
              </a:buClr>
              <a:buSzPts val="1800"/>
              <a:buChar char="•"/>
            </a:pPr>
            <a:r>
              <a:rPr lang="en-US"/>
              <a:t>Usually attached to the barrel</a:t>
            </a:r>
            <a:endParaRPr/>
          </a:p>
          <a:p>
            <a:pPr marL="342900" lvl="0" indent="-342900" algn="l" rtl="0">
              <a:spcBef>
                <a:spcPts val="360"/>
              </a:spcBef>
              <a:spcAft>
                <a:spcPts val="0"/>
              </a:spcAft>
              <a:buClr>
                <a:schemeClr val="dk1"/>
              </a:buClr>
              <a:buSzPts val="1800"/>
              <a:buChar char="•"/>
            </a:pPr>
            <a:r>
              <a:rPr lang="en-US"/>
              <a:t>Purpose:</a:t>
            </a:r>
            <a:endParaRPr/>
          </a:p>
          <a:p>
            <a:pPr marL="742950" lvl="1" indent="-285750" algn="l" rtl="0">
              <a:spcBef>
                <a:spcPts val="320"/>
              </a:spcBef>
              <a:spcAft>
                <a:spcPts val="0"/>
              </a:spcAft>
              <a:buClr>
                <a:schemeClr val="dk1"/>
              </a:buClr>
              <a:buSzPts val="1600"/>
              <a:buChar char="–"/>
            </a:pPr>
            <a:r>
              <a:rPr lang="en-US"/>
              <a:t>Aesthetics</a:t>
            </a:r>
            <a:endParaRPr/>
          </a:p>
          <a:p>
            <a:pPr marL="742950" lvl="1" indent="-285750" algn="l" rtl="0">
              <a:spcBef>
                <a:spcPts val="320"/>
              </a:spcBef>
              <a:spcAft>
                <a:spcPts val="0"/>
              </a:spcAft>
              <a:buClr>
                <a:schemeClr val="dk1"/>
              </a:buClr>
              <a:buSzPts val="1600"/>
              <a:buChar char="–"/>
            </a:pPr>
            <a:r>
              <a:rPr lang="en-US"/>
              <a:t>Strengthen end</a:t>
            </a:r>
            <a:endParaRPr/>
          </a:p>
          <a:p>
            <a:pPr marL="742950" lvl="1" indent="-285750" algn="l" rtl="0">
              <a:spcBef>
                <a:spcPts val="320"/>
              </a:spcBef>
              <a:spcAft>
                <a:spcPts val="0"/>
              </a:spcAft>
              <a:buClr>
                <a:schemeClr val="dk1"/>
              </a:buClr>
              <a:buSzPts val="1600"/>
              <a:buChar char="–"/>
            </a:pPr>
            <a:r>
              <a:rPr lang="en-US"/>
              <a:t>Resist buoyancy force</a:t>
            </a:r>
            <a:endParaRPr/>
          </a:p>
          <a:p>
            <a:pPr marL="742950" lvl="1" indent="-285750" algn="l" rtl="0">
              <a:spcBef>
                <a:spcPts val="320"/>
              </a:spcBef>
              <a:spcAft>
                <a:spcPts val="0"/>
              </a:spcAft>
              <a:buClr>
                <a:schemeClr val="dk1"/>
              </a:buClr>
              <a:buSzPts val="1600"/>
              <a:buChar char="–"/>
            </a:pPr>
            <a:r>
              <a:rPr lang="en-US"/>
              <a:t>Retaining walls</a:t>
            </a:r>
            <a:endParaRPr/>
          </a:p>
          <a:p>
            <a:pPr marL="342900" lvl="0" indent="-228600" algn="l" rtl="0">
              <a:spcBef>
                <a:spcPts val="360"/>
              </a:spcBef>
              <a:spcAft>
                <a:spcPts val="0"/>
              </a:spcAft>
              <a:buClr>
                <a:schemeClr val="dk1"/>
              </a:buClr>
              <a:buSzPts val="1800"/>
              <a:buNone/>
            </a:pPr>
            <a:endParaRPr/>
          </a:p>
        </p:txBody>
      </p:sp>
      <p:sp>
        <p:nvSpPr>
          <p:cNvPr id="275" name="Google Shape;275;p1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Headwall</a:t>
            </a:r>
            <a:endParaRPr/>
          </a:p>
        </p:txBody>
      </p:sp>
      <p:sp>
        <p:nvSpPr>
          <p:cNvPr id="276" name="Google Shape;276;p1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lnSpc>
                <a:spcPct val="150000"/>
              </a:lnSpc>
              <a:spcBef>
                <a:spcPts val="0"/>
              </a:spcBef>
              <a:spcAft>
                <a:spcPts val="0"/>
              </a:spcAft>
              <a:buClr>
                <a:schemeClr val="dk1"/>
              </a:buClr>
              <a:buSzPts val="1800"/>
              <a:buChar char="•"/>
            </a:pPr>
            <a:r>
              <a:rPr lang="en-US" dirty="0"/>
              <a:t>Look for:</a:t>
            </a:r>
            <a:endParaRPr dirty="0"/>
          </a:p>
          <a:p>
            <a:pPr marL="742950" lvl="1" indent="-285750" algn="l" rtl="0">
              <a:spcBef>
                <a:spcPts val="320"/>
              </a:spcBef>
              <a:spcAft>
                <a:spcPts val="0"/>
              </a:spcAft>
              <a:buClr>
                <a:schemeClr val="dk1"/>
              </a:buClr>
              <a:buSzPts val="1600"/>
              <a:buChar char="–"/>
            </a:pPr>
            <a:r>
              <a:rPr lang="en-US" dirty="0"/>
              <a:t>Signs of movement or tilting</a:t>
            </a:r>
            <a:endParaRPr dirty="0"/>
          </a:p>
          <a:p>
            <a:pPr marL="742950" lvl="1" indent="-285750" algn="l" rtl="0">
              <a:spcBef>
                <a:spcPts val="320"/>
              </a:spcBef>
              <a:spcAft>
                <a:spcPts val="0"/>
              </a:spcAft>
              <a:buClr>
                <a:schemeClr val="dk1"/>
              </a:buClr>
              <a:buSzPts val="1600"/>
              <a:buChar char="–"/>
            </a:pPr>
            <a:r>
              <a:rPr lang="en-US" dirty="0"/>
              <a:t>Loose connections</a:t>
            </a:r>
            <a:endParaRPr dirty="0"/>
          </a:p>
          <a:p>
            <a:pPr marL="342900" lvl="0" indent="-342900" algn="l" rtl="0">
              <a:lnSpc>
                <a:spcPct val="150000"/>
              </a:lnSpc>
              <a:spcBef>
                <a:spcPts val="360"/>
              </a:spcBef>
              <a:spcAft>
                <a:spcPts val="0"/>
              </a:spcAft>
              <a:buClr>
                <a:schemeClr val="dk1"/>
              </a:buClr>
              <a:buSzPts val="1800"/>
              <a:buChar char="•"/>
            </a:pPr>
            <a:r>
              <a:rPr lang="en-US" dirty="0"/>
              <a:t>Rate according to condition of material and functionality of component</a:t>
            </a:r>
            <a:endParaRPr dirty="0"/>
          </a:p>
          <a:p>
            <a:pPr marL="342900" lvl="0" indent="-342900" algn="l" rtl="0">
              <a:lnSpc>
                <a:spcPct val="150000"/>
              </a:lnSpc>
              <a:spcBef>
                <a:spcPts val="360"/>
              </a:spcBef>
              <a:spcAft>
                <a:spcPts val="0"/>
              </a:spcAft>
              <a:buClr>
                <a:schemeClr val="dk1"/>
              </a:buClr>
              <a:buSzPts val="1800"/>
              <a:buChar char="•"/>
            </a:pPr>
            <a:r>
              <a:rPr lang="en-US" dirty="0"/>
              <a:t>Condition affecting functionality rate 4 or less</a:t>
            </a:r>
            <a:endParaRPr dirty="0"/>
          </a:p>
          <a:p>
            <a:pPr marL="342900" lvl="0" indent="-228600" algn="l" rtl="0">
              <a:spcBef>
                <a:spcPts val="360"/>
              </a:spcBef>
              <a:spcAft>
                <a:spcPts val="0"/>
              </a:spcAft>
              <a:buClr>
                <a:schemeClr val="dk1"/>
              </a:buClr>
              <a:buSzPts val="1800"/>
              <a:buNone/>
            </a:pPr>
            <a:endParaRPr dirty="0"/>
          </a:p>
        </p:txBody>
      </p:sp>
      <p:sp>
        <p:nvSpPr>
          <p:cNvPr id="282" name="Google Shape;282;p1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Headwall</a:t>
            </a:r>
            <a:endParaRPr/>
          </a:p>
        </p:txBody>
      </p:sp>
      <p:sp>
        <p:nvSpPr>
          <p:cNvPr id="283" name="Google Shape;283;p1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19"/>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Located along the beveled slopes of flexible culverts between headwall and cutoff wall</a:t>
            </a:r>
            <a:endParaRPr/>
          </a:p>
          <a:p>
            <a:pPr marL="342900" lvl="0" indent="-342900" algn="l" rtl="0">
              <a:spcBef>
                <a:spcPts val="360"/>
              </a:spcBef>
              <a:spcAft>
                <a:spcPts val="0"/>
              </a:spcAft>
              <a:buClr>
                <a:schemeClr val="dk1"/>
              </a:buClr>
              <a:buSzPts val="1800"/>
              <a:buChar char="•"/>
            </a:pPr>
            <a:r>
              <a:rPr lang="en-US"/>
              <a:t>Usually constructed from concrete</a:t>
            </a:r>
            <a:endParaRPr/>
          </a:p>
          <a:p>
            <a:pPr marL="342900" lvl="0" indent="-342900" algn="l" rtl="0">
              <a:spcBef>
                <a:spcPts val="360"/>
              </a:spcBef>
              <a:spcAft>
                <a:spcPts val="0"/>
              </a:spcAft>
              <a:buClr>
                <a:schemeClr val="dk1"/>
              </a:buClr>
              <a:buSzPts val="1800"/>
              <a:buChar char="•"/>
            </a:pPr>
            <a:r>
              <a:rPr lang="en-US"/>
              <a:t>Usually used with and connected to headwall and cutoff walls</a:t>
            </a:r>
            <a:endParaRPr/>
          </a:p>
          <a:p>
            <a:pPr marL="742950" lvl="1" indent="-285750" algn="l" rtl="0">
              <a:spcBef>
                <a:spcPts val="320"/>
              </a:spcBef>
              <a:spcAft>
                <a:spcPts val="0"/>
              </a:spcAft>
              <a:buClr>
                <a:schemeClr val="dk1"/>
              </a:buClr>
              <a:buSzPts val="1600"/>
              <a:buChar char="–"/>
            </a:pPr>
            <a:r>
              <a:rPr lang="en-US"/>
              <a:t>May be used alone</a:t>
            </a:r>
            <a:endParaRPr/>
          </a:p>
          <a:p>
            <a:pPr marL="342900" lvl="0" indent="-228600" algn="l" rtl="0">
              <a:spcBef>
                <a:spcPts val="360"/>
              </a:spcBef>
              <a:spcAft>
                <a:spcPts val="0"/>
              </a:spcAft>
              <a:buClr>
                <a:schemeClr val="dk1"/>
              </a:buClr>
              <a:buSzPts val="1800"/>
              <a:buNone/>
            </a:pPr>
            <a:endParaRPr/>
          </a:p>
        </p:txBody>
      </p:sp>
      <p:pic>
        <p:nvPicPr>
          <p:cNvPr id="289" name="Google Shape;289;p19" descr="culvert 32"/>
          <p:cNvPicPr preferRelativeResize="0"/>
          <p:nvPr/>
        </p:nvPicPr>
        <p:blipFill rotWithShape="1">
          <a:blip r:embed="rId3">
            <a:alphaModFix/>
          </a:blip>
          <a:srcRect/>
          <a:stretch/>
        </p:blipFill>
        <p:spPr>
          <a:xfrm>
            <a:off x="2173546" y="1356958"/>
            <a:ext cx="4796907" cy="981075"/>
          </a:xfrm>
          <a:prstGeom prst="rect">
            <a:avLst/>
          </a:prstGeom>
          <a:noFill/>
          <a:ln>
            <a:noFill/>
          </a:ln>
        </p:spPr>
      </p:pic>
      <p:sp>
        <p:nvSpPr>
          <p:cNvPr id="290" name="Google Shape;290;p1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Collar</a:t>
            </a:r>
            <a:endParaRPr/>
          </a:p>
        </p:txBody>
      </p:sp>
      <p:sp>
        <p:nvSpPr>
          <p:cNvPr id="291" name="Google Shape;291;p1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
          <p:cNvSpPr txBox="1">
            <a:spLocks noGrp="1"/>
          </p:cNvSpPr>
          <p:nvPr>
            <p:ph type="body" idx="1"/>
          </p:nvPr>
        </p:nvSpPr>
        <p:spPr>
          <a:xfrm>
            <a:off x="539552" y="1347614"/>
            <a:ext cx="8229600" cy="3240360"/>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141515"/>
              </a:buClr>
              <a:buSzPts val="1800"/>
              <a:buChar char="▪"/>
            </a:pPr>
            <a:r>
              <a:rPr lang="en-US" dirty="0"/>
              <a:t>Approximately 63% of all structures are culverts</a:t>
            </a:r>
          </a:p>
          <a:p>
            <a:pPr marL="0" lvl="0" indent="0" algn="l" rtl="0">
              <a:spcBef>
                <a:spcPts val="0"/>
              </a:spcBef>
              <a:spcAft>
                <a:spcPts val="0"/>
              </a:spcAft>
              <a:buClr>
                <a:srgbClr val="141515"/>
              </a:buClr>
              <a:buSzPts val="1800"/>
              <a:buNone/>
            </a:pPr>
            <a:endParaRPr lang="en-US" dirty="0"/>
          </a:p>
          <a:p>
            <a:pPr marL="342900" lvl="0" indent="-342900" algn="l" rtl="0">
              <a:spcBef>
                <a:spcPts val="0"/>
              </a:spcBef>
              <a:spcAft>
                <a:spcPts val="0"/>
              </a:spcAft>
              <a:buClr>
                <a:srgbClr val="141515"/>
              </a:buClr>
              <a:buSzPts val="1800"/>
              <a:buChar char="▪"/>
            </a:pPr>
            <a:r>
              <a:rPr lang="en-US" dirty="0"/>
              <a:t>Bridge sized culverts have an equivalent diameter of 1500mm or greater</a:t>
            </a:r>
            <a:endParaRPr dirty="0"/>
          </a:p>
          <a:p>
            <a:pPr marL="342900" lvl="0" indent="-228600" algn="l" rtl="0">
              <a:spcBef>
                <a:spcPts val="360"/>
              </a:spcBef>
              <a:spcAft>
                <a:spcPts val="0"/>
              </a:spcAft>
              <a:buClr>
                <a:srgbClr val="141515"/>
              </a:buClr>
              <a:buSzPts val="1800"/>
              <a:buNone/>
            </a:pPr>
            <a:endParaRPr dirty="0"/>
          </a:p>
          <a:p>
            <a:pPr marL="342900" lvl="0" indent="-342900" algn="l" rtl="0">
              <a:spcBef>
                <a:spcPts val="360"/>
              </a:spcBef>
              <a:spcAft>
                <a:spcPts val="0"/>
              </a:spcAft>
              <a:buClr>
                <a:srgbClr val="141515"/>
              </a:buClr>
              <a:buSzPts val="1800"/>
              <a:buChar char="▪"/>
            </a:pPr>
            <a:r>
              <a:rPr lang="en-US" dirty="0"/>
              <a:t>May also inspect if multiple small culverts are equivalent in hydraulic capacity to bridge-sized (e.g. 2-1200mm)</a:t>
            </a:r>
            <a:endParaRPr dirty="0"/>
          </a:p>
          <a:p>
            <a:pPr marL="342900" lvl="0" indent="-228600" algn="l" rtl="0">
              <a:spcBef>
                <a:spcPts val="360"/>
              </a:spcBef>
              <a:spcAft>
                <a:spcPts val="0"/>
              </a:spcAft>
              <a:buClr>
                <a:srgbClr val="141515"/>
              </a:buClr>
              <a:buSzPts val="1800"/>
              <a:buNone/>
            </a:pPr>
            <a:endParaRPr u="sng" dirty="0"/>
          </a:p>
          <a:p>
            <a:pPr marL="342900" lvl="0" indent="-342900" algn="l" rtl="0">
              <a:spcBef>
                <a:spcPts val="360"/>
              </a:spcBef>
              <a:spcAft>
                <a:spcPts val="0"/>
              </a:spcAft>
              <a:buClr>
                <a:srgbClr val="141515"/>
              </a:buClr>
              <a:buSzPts val="1800"/>
              <a:buChar char="▪"/>
            </a:pPr>
            <a:r>
              <a:rPr lang="en-US" u="sng" dirty="0"/>
              <a:t>May</a:t>
            </a:r>
            <a:r>
              <a:rPr lang="en-US" dirty="0"/>
              <a:t> inspect certain other non-bridge sized culverts if several (e.g. LL Xing)</a:t>
            </a:r>
            <a:endParaRPr dirty="0"/>
          </a:p>
        </p:txBody>
      </p:sp>
      <p:sp>
        <p:nvSpPr>
          <p:cNvPr id="161" name="Google Shape;161;p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Introduction</a:t>
            </a:r>
            <a:endParaRPr/>
          </a:p>
        </p:txBody>
      </p:sp>
      <p:sp>
        <p:nvSpPr>
          <p:cNvPr id="162" name="Google Shape;162;p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0"/>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Purpose:</a:t>
            </a:r>
            <a:endParaRPr dirty="0"/>
          </a:p>
          <a:p>
            <a:pPr marL="742950" lvl="1" indent="-285750" algn="l" rtl="0">
              <a:lnSpc>
                <a:spcPct val="150000"/>
              </a:lnSpc>
              <a:spcBef>
                <a:spcPts val="320"/>
              </a:spcBef>
              <a:spcAft>
                <a:spcPts val="0"/>
              </a:spcAft>
              <a:buClr>
                <a:schemeClr val="dk1"/>
              </a:buClr>
              <a:buSzPts val="1600"/>
              <a:buChar char="–"/>
            </a:pPr>
            <a:r>
              <a:rPr lang="en-US" dirty="0"/>
              <a:t>Stiffen the bevel</a:t>
            </a:r>
            <a:endParaRPr dirty="0"/>
          </a:p>
          <a:p>
            <a:pPr marL="742950" lvl="1" indent="-285750" algn="l" rtl="0">
              <a:lnSpc>
                <a:spcPct val="150000"/>
              </a:lnSpc>
              <a:spcBef>
                <a:spcPts val="320"/>
              </a:spcBef>
              <a:spcAft>
                <a:spcPts val="0"/>
              </a:spcAft>
              <a:buClr>
                <a:schemeClr val="dk1"/>
              </a:buClr>
              <a:buSzPts val="1600"/>
              <a:buChar char="–"/>
            </a:pPr>
            <a:r>
              <a:rPr lang="en-US" dirty="0"/>
              <a:t>Resist buoyancy force</a:t>
            </a:r>
            <a:endParaRPr dirty="0"/>
          </a:p>
          <a:p>
            <a:pPr marL="742950" lvl="1" indent="-285750" algn="l" rtl="0">
              <a:lnSpc>
                <a:spcPct val="150000"/>
              </a:lnSpc>
              <a:spcBef>
                <a:spcPts val="320"/>
              </a:spcBef>
              <a:spcAft>
                <a:spcPts val="0"/>
              </a:spcAft>
              <a:buClr>
                <a:schemeClr val="dk1"/>
              </a:buClr>
              <a:buSzPts val="1600"/>
              <a:buChar char="–"/>
            </a:pPr>
            <a:r>
              <a:rPr lang="en-US" dirty="0"/>
              <a:t>Improve hydraulic efficiency of inlet or outlet</a:t>
            </a:r>
            <a:endParaRPr dirty="0"/>
          </a:p>
          <a:p>
            <a:pPr marL="742950" lvl="1" indent="-285750" algn="l" rtl="0">
              <a:lnSpc>
                <a:spcPct val="150000"/>
              </a:lnSpc>
              <a:spcBef>
                <a:spcPts val="320"/>
              </a:spcBef>
              <a:spcAft>
                <a:spcPts val="0"/>
              </a:spcAft>
              <a:buClr>
                <a:schemeClr val="dk1"/>
              </a:buClr>
              <a:buSzPts val="1600"/>
              <a:buChar char="–"/>
            </a:pPr>
            <a:r>
              <a:rPr lang="en-US" dirty="0"/>
              <a:t>Concrete slope protection</a:t>
            </a:r>
            <a:endParaRPr dirty="0"/>
          </a:p>
          <a:p>
            <a:pPr marL="1143000" lvl="2" indent="-228600" algn="l" rtl="0">
              <a:spcBef>
                <a:spcPts val="280"/>
              </a:spcBef>
              <a:spcAft>
                <a:spcPts val="0"/>
              </a:spcAft>
              <a:buClr>
                <a:schemeClr val="dk1"/>
              </a:buClr>
              <a:buSzPts val="1400"/>
              <a:buChar char="•"/>
            </a:pPr>
            <a:r>
              <a:rPr lang="en-US" dirty="0"/>
              <a:t>protect against scour / erosion</a:t>
            </a:r>
            <a:endParaRPr dirty="0"/>
          </a:p>
          <a:p>
            <a:pPr marL="1143000" lvl="2" indent="-228600" algn="l" rtl="0">
              <a:spcBef>
                <a:spcPts val="280"/>
              </a:spcBef>
              <a:spcAft>
                <a:spcPts val="0"/>
              </a:spcAft>
              <a:buClr>
                <a:schemeClr val="dk1"/>
              </a:buClr>
              <a:buSzPts val="1400"/>
              <a:buChar char="•"/>
            </a:pPr>
            <a:r>
              <a:rPr lang="en-US" dirty="0"/>
              <a:t>reduces piping potential</a:t>
            </a:r>
            <a:endParaRPr dirty="0"/>
          </a:p>
          <a:p>
            <a:pPr marL="1143000" lvl="2" indent="-228600" algn="l" rtl="0">
              <a:spcBef>
                <a:spcPts val="280"/>
              </a:spcBef>
              <a:spcAft>
                <a:spcPts val="0"/>
              </a:spcAft>
              <a:buClr>
                <a:schemeClr val="dk1"/>
              </a:buClr>
              <a:buSzPts val="1400"/>
              <a:buChar char="•"/>
            </a:pPr>
            <a:r>
              <a:rPr lang="en-US" dirty="0"/>
              <a:t>works in conjunction with rip rap</a:t>
            </a:r>
            <a:endParaRPr dirty="0"/>
          </a:p>
          <a:p>
            <a:pPr marL="342900" lvl="0" indent="-228600" algn="l" rtl="0">
              <a:spcBef>
                <a:spcPts val="360"/>
              </a:spcBef>
              <a:spcAft>
                <a:spcPts val="0"/>
              </a:spcAft>
              <a:buClr>
                <a:schemeClr val="dk1"/>
              </a:buClr>
              <a:buSzPts val="1800"/>
              <a:buNone/>
            </a:pPr>
            <a:endParaRPr dirty="0"/>
          </a:p>
        </p:txBody>
      </p:sp>
      <p:sp>
        <p:nvSpPr>
          <p:cNvPr id="297" name="Google Shape;297;p2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Collar</a:t>
            </a:r>
            <a:endParaRPr/>
          </a:p>
        </p:txBody>
      </p:sp>
      <p:sp>
        <p:nvSpPr>
          <p:cNvPr id="298" name="Google Shape;298;p2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1"/>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Look for:</a:t>
            </a:r>
            <a:endParaRPr dirty="0"/>
          </a:p>
          <a:p>
            <a:pPr marL="742950" lvl="1" indent="-285750" algn="l" rtl="0">
              <a:spcBef>
                <a:spcPts val="320"/>
              </a:spcBef>
              <a:spcAft>
                <a:spcPts val="0"/>
              </a:spcAft>
              <a:buClr>
                <a:schemeClr val="dk1"/>
              </a:buClr>
              <a:buSzPts val="1600"/>
              <a:buChar char="–"/>
            </a:pPr>
            <a:r>
              <a:rPr lang="en-US" dirty="0"/>
              <a:t>Evidence of piping or scour / erosion</a:t>
            </a:r>
            <a:endParaRPr dirty="0"/>
          </a:p>
          <a:p>
            <a:pPr marL="742950" lvl="1" indent="-285750" algn="l" rtl="0">
              <a:spcBef>
                <a:spcPts val="320"/>
              </a:spcBef>
              <a:spcAft>
                <a:spcPts val="0"/>
              </a:spcAft>
              <a:buClr>
                <a:schemeClr val="dk1"/>
              </a:buClr>
              <a:buSzPts val="1600"/>
              <a:buChar char="–"/>
            </a:pPr>
            <a:r>
              <a:rPr lang="en-US" dirty="0"/>
              <a:t>Loose connections</a:t>
            </a:r>
            <a:endParaRPr dirty="0"/>
          </a:p>
          <a:p>
            <a:pPr marL="742950" lvl="1" indent="-285750" algn="l" rtl="0">
              <a:spcBef>
                <a:spcPts val="320"/>
              </a:spcBef>
              <a:spcAft>
                <a:spcPts val="0"/>
              </a:spcAft>
              <a:buClr>
                <a:schemeClr val="dk1"/>
              </a:buClr>
              <a:buSzPts val="1600"/>
              <a:buChar char="–"/>
            </a:pPr>
            <a:r>
              <a:rPr lang="en-US" dirty="0"/>
              <a:t>Voids underneath or settlement</a:t>
            </a:r>
            <a:endParaRPr dirty="0"/>
          </a:p>
          <a:p>
            <a:pPr marL="342900" lvl="0" indent="-342900" algn="l" rtl="0">
              <a:lnSpc>
                <a:spcPct val="150000"/>
              </a:lnSpc>
              <a:spcBef>
                <a:spcPts val="360"/>
              </a:spcBef>
              <a:spcAft>
                <a:spcPts val="0"/>
              </a:spcAft>
              <a:buClr>
                <a:schemeClr val="dk1"/>
              </a:buClr>
              <a:buSzPts val="1800"/>
              <a:buChar char="•"/>
            </a:pPr>
            <a:r>
              <a:rPr lang="en-US" dirty="0"/>
              <a:t>Rate according to condition of material and functionality of component</a:t>
            </a:r>
            <a:endParaRPr dirty="0"/>
          </a:p>
          <a:p>
            <a:pPr marL="342900" lvl="0" indent="-342900" algn="l" rtl="0">
              <a:lnSpc>
                <a:spcPct val="150000"/>
              </a:lnSpc>
              <a:spcBef>
                <a:spcPts val="360"/>
              </a:spcBef>
              <a:spcAft>
                <a:spcPts val="0"/>
              </a:spcAft>
              <a:buClr>
                <a:schemeClr val="dk1"/>
              </a:buClr>
              <a:buSzPts val="1800"/>
              <a:buChar char="•"/>
            </a:pPr>
            <a:r>
              <a:rPr lang="en-US" dirty="0"/>
              <a:t>If not connected to culvert, rate 4 or less</a:t>
            </a:r>
          </a:p>
          <a:p>
            <a:pPr marL="342900" lvl="0" indent="-342900" algn="l" rtl="0">
              <a:lnSpc>
                <a:spcPct val="150000"/>
              </a:lnSpc>
              <a:spcBef>
                <a:spcPts val="360"/>
              </a:spcBef>
              <a:spcAft>
                <a:spcPts val="0"/>
              </a:spcAft>
              <a:buClr>
                <a:schemeClr val="dk1"/>
              </a:buClr>
              <a:buSzPts val="1800"/>
              <a:buChar char="•"/>
            </a:pPr>
            <a:r>
              <a:rPr lang="en-US" dirty="0"/>
              <a:t>If piping, rate 4 or less:</a:t>
            </a:r>
            <a:endParaRPr dirty="0"/>
          </a:p>
          <a:p>
            <a:pPr marL="742950" lvl="1" indent="-285750" algn="l" rtl="0">
              <a:spcBef>
                <a:spcPts val="320"/>
              </a:spcBef>
              <a:spcAft>
                <a:spcPts val="0"/>
              </a:spcAft>
              <a:buClr>
                <a:schemeClr val="dk1"/>
              </a:buClr>
              <a:buSzPts val="1600"/>
              <a:buChar char="–"/>
            </a:pPr>
            <a:r>
              <a:rPr lang="en-US" dirty="0"/>
              <a:t>Also rated under bevel end and barrel</a:t>
            </a:r>
            <a:endParaRPr dirty="0"/>
          </a:p>
          <a:p>
            <a:pPr marL="342900" lvl="0" indent="-228600" algn="l" rtl="0">
              <a:spcBef>
                <a:spcPts val="360"/>
              </a:spcBef>
              <a:spcAft>
                <a:spcPts val="0"/>
              </a:spcAft>
              <a:buClr>
                <a:schemeClr val="dk1"/>
              </a:buClr>
              <a:buSzPts val="1800"/>
              <a:buNone/>
            </a:pPr>
            <a:endParaRPr dirty="0"/>
          </a:p>
        </p:txBody>
      </p:sp>
      <p:sp>
        <p:nvSpPr>
          <p:cNvPr id="304" name="Google Shape;304;p2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Collar</a:t>
            </a:r>
            <a:endParaRPr/>
          </a:p>
        </p:txBody>
      </p:sp>
      <p:sp>
        <p:nvSpPr>
          <p:cNvPr id="305" name="Google Shape;305;p2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p22"/>
          <p:cNvPicPr preferRelativeResize="0"/>
          <p:nvPr/>
        </p:nvPicPr>
        <p:blipFill rotWithShape="1">
          <a:blip r:embed="rId3">
            <a:alphaModFix/>
          </a:blip>
          <a:srcRect/>
          <a:stretch/>
        </p:blipFill>
        <p:spPr>
          <a:xfrm>
            <a:off x="1164078" y="1291019"/>
            <a:ext cx="6815843" cy="391716"/>
          </a:xfrm>
          <a:prstGeom prst="rect">
            <a:avLst/>
          </a:prstGeom>
          <a:noFill/>
          <a:ln>
            <a:noFill/>
          </a:ln>
        </p:spPr>
      </p:pic>
      <p:sp>
        <p:nvSpPr>
          <p:cNvPr id="311" name="Google Shape;311;p22"/>
          <p:cNvSpPr txBox="1">
            <a:spLocks noGrp="1"/>
          </p:cNvSpPr>
          <p:nvPr>
            <p:ph type="body" idx="1"/>
          </p:nvPr>
        </p:nvSpPr>
        <p:spPr>
          <a:xfrm>
            <a:off x="539552" y="1962150"/>
            <a:ext cx="8229600" cy="26258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Generally found at culverts that do not have bevels</a:t>
            </a:r>
            <a:endParaRPr dirty="0"/>
          </a:p>
          <a:p>
            <a:pPr marL="342900" lvl="0" indent="-342900" algn="l" rtl="0">
              <a:spcBef>
                <a:spcPts val="360"/>
              </a:spcBef>
              <a:spcAft>
                <a:spcPts val="0"/>
              </a:spcAft>
              <a:buClr>
                <a:schemeClr val="dk1"/>
              </a:buClr>
              <a:buSzPts val="1800"/>
              <a:buChar char="•"/>
            </a:pPr>
            <a:r>
              <a:rPr lang="en-US" dirty="0"/>
              <a:t>Shape is either Parallel, Perpendicular, or Flared to culvert axis</a:t>
            </a:r>
            <a:endParaRPr dirty="0"/>
          </a:p>
          <a:p>
            <a:pPr marL="342900" lvl="0" indent="-342900" algn="l" rtl="0">
              <a:spcBef>
                <a:spcPts val="360"/>
              </a:spcBef>
              <a:spcAft>
                <a:spcPts val="0"/>
              </a:spcAft>
              <a:buClr>
                <a:schemeClr val="dk1"/>
              </a:buClr>
              <a:buSzPts val="1800"/>
              <a:buChar char="•"/>
            </a:pPr>
            <a:r>
              <a:rPr lang="en-US" dirty="0"/>
              <a:t>Main difference from Bevel is Wingwall is not attached to the barrel</a:t>
            </a:r>
            <a:endParaRPr dirty="0"/>
          </a:p>
          <a:p>
            <a:pPr marL="342900" lvl="0" indent="-342900" algn="l" rtl="0">
              <a:spcBef>
                <a:spcPts val="360"/>
              </a:spcBef>
              <a:spcAft>
                <a:spcPts val="0"/>
              </a:spcAft>
              <a:buClr>
                <a:schemeClr val="dk1"/>
              </a:buClr>
              <a:buSzPts val="1800"/>
              <a:buChar char="•"/>
            </a:pPr>
            <a:r>
              <a:rPr lang="en-US" dirty="0"/>
              <a:t>Usually constructed from concrete or steel</a:t>
            </a:r>
            <a:endParaRPr dirty="0"/>
          </a:p>
          <a:p>
            <a:pPr marL="342900" lvl="0" indent="-342900" algn="l" rtl="0">
              <a:spcBef>
                <a:spcPts val="360"/>
              </a:spcBef>
              <a:spcAft>
                <a:spcPts val="0"/>
              </a:spcAft>
              <a:buClr>
                <a:schemeClr val="dk1"/>
              </a:buClr>
              <a:buSzPts val="1800"/>
              <a:buChar char="•"/>
            </a:pPr>
            <a:r>
              <a:rPr lang="en-US" dirty="0"/>
              <a:t>Purpose</a:t>
            </a:r>
            <a:endParaRPr dirty="0"/>
          </a:p>
          <a:p>
            <a:pPr marL="742950" lvl="1" indent="-285750" algn="l" rtl="0">
              <a:spcBef>
                <a:spcPts val="270"/>
              </a:spcBef>
              <a:spcAft>
                <a:spcPts val="0"/>
              </a:spcAft>
              <a:buClr>
                <a:schemeClr val="dk1"/>
              </a:buClr>
              <a:buSzPts val="1350"/>
              <a:buChar char="–"/>
            </a:pPr>
            <a:r>
              <a:rPr lang="en-US" sz="1350" dirty="0"/>
              <a:t>Improve hydraulic efficiency</a:t>
            </a:r>
            <a:endParaRPr dirty="0"/>
          </a:p>
          <a:p>
            <a:pPr marL="742950" lvl="1" indent="-285750" algn="l" rtl="0">
              <a:spcBef>
                <a:spcPts val="270"/>
              </a:spcBef>
              <a:spcAft>
                <a:spcPts val="0"/>
              </a:spcAft>
              <a:buClr>
                <a:schemeClr val="dk1"/>
              </a:buClr>
              <a:buSzPts val="1350"/>
              <a:buChar char="–"/>
            </a:pPr>
            <a:r>
              <a:rPr lang="en-US" sz="1350" dirty="0"/>
              <a:t>Retain embankment fill</a:t>
            </a:r>
            <a:endParaRPr dirty="0"/>
          </a:p>
          <a:p>
            <a:pPr marL="342900" lvl="0" indent="-228600" algn="l" rtl="0">
              <a:spcBef>
                <a:spcPts val="360"/>
              </a:spcBef>
              <a:spcAft>
                <a:spcPts val="0"/>
              </a:spcAft>
              <a:buClr>
                <a:schemeClr val="dk1"/>
              </a:buClr>
              <a:buSzPts val="1800"/>
              <a:buNone/>
            </a:pPr>
            <a:endParaRPr dirty="0"/>
          </a:p>
        </p:txBody>
      </p:sp>
      <p:sp>
        <p:nvSpPr>
          <p:cNvPr id="312" name="Google Shape;312;p2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Wingwalls</a:t>
            </a:r>
            <a:endParaRPr/>
          </a:p>
        </p:txBody>
      </p:sp>
      <p:sp>
        <p:nvSpPr>
          <p:cNvPr id="313" name="Google Shape;313;p2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23"/>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Record Shape as “Parallel”, “Flare”, or “Perpendicular”  (to culvert axis)</a:t>
            </a:r>
            <a:endParaRPr dirty="0"/>
          </a:p>
          <a:p>
            <a:pPr marL="742950" lvl="1" indent="-285750" algn="l" rtl="0">
              <a:spcBef>
                <a:spcPts val="320"/>
              </a:spcBef>
              <a:spcAft>
                <a:spcPts val="0"/>
              </a:spcAft>
              <a:buClr>
                <a:schemeClr val="dk1"/>
              </a:buClr>
              <a:buSzPts val="1600"/>
              <a:buFont typeface="Arial"/>
              <a:buChar char="–"/>
            </a:pPr>
            <a:r>
              <a:rPr lang="en-US" dirty="0"/>
              <a:t>Parallel wingwall</a:t>
            </a:r>
            <a:endParaRPr dirty="0"/>
          </a:p>
          <a:p>
            <a:pPr marL="1143000" lvl="2" indent="-228600" algn="l" rtl="0">
              <a:spcBef>
                <a:spcPts val="280"/>
              </a:spcBef>
              <a:spcAft>
                <a:spcPts val="0"/>
              </a:spcAft>
              <a:buClr>
                <a:schemeClr val="dk1"/>
              </a:buClr>
              <a:buSzPts val="1400"/>
              <a:buFont typeface="Arial"/>
              <a:buChar char="•"/>
            </a:pPr>
            <a:r>
              <a:rPr lang="en-US" dirty="0"/>
              <a:t>Req’ less scour protection between walls</a:t>
            </a:r>
            <a:endParaRPr dirty="0"/>
          </a:p>
          <a:p>
            <a:pPr marL="742950" lvl="1" indent="-285750" algn="l" rtl="0">
              <a:spcBef>
                <a:spcPts val="320"/>
              </a:spcBef>
              <a:spcAft>
                <a:spcPts val="0"/>
              </a:spcAft>
              <a:buClr>
                <a:schemeClr val="dk1"/>
              </a:buClr>
              <a:buSzPts val="1600"/>
              <a:buFont typeface="Arial"/>
              <a:buChar char="–"/>
            </a:pPr>
            <a:r>
              <a:rPr lang="en-US" dirty="0"/>
              <a:t>Flared wingwalls</a:t>
            </a:r>
            <a:endParaRPr dirty="0"/>
          </a:p>
          <a:p>
            <a:pPr marL="1143000" lvl="2" indent="-228600" algn="l" rtl="0">
              <a:spcBef>
                <a:spcPts val="280"/>
              </a:spcBef>
              <a:spcAft>
                <a:spcPts val="0"/>
              </a:spcAft>
              <a:buClr>
                <a:schemeClr val="dk1"/>
              </a:buClr>
              <a:buSzPts val="1400"/>
              <a:buFont typeface="Arial"/>
              <a:buChar char="•"/>
            </a:pPr>
            <a:r>
              <a:rPr lang="en-US" dirty="0"/>
              <a:t>more hydraulic efficient</a:t>
            </a:r>
            <a:endParaRPr dirty="0"/>
          </a:p>
          <a:p>
            <a:pPr marL="342900" lvl="0" indent="-228600" algn="l" rtl="0">
              <a:spcBef>
                <a:spcPts val="360"/>
              </a:spcBef>
              <a:spcAft>
                <a:spcPts val="0"/>
              </a:spcAft>
              <a:buClr>
                <a:schemeClr val="dk1"/>
              </a:buClr>
              <a:buSzPts val="1800"/>
              <a:buFont typeface="Arial"/>
              <a:buNone/>
            </a:pPr>
            <a:endParaRPr dirty="0"/>
          </a:p>
          <a:p>
            <a:pPr marL="342900" lvl="0" indent="-342900" algn="l" rtl="0">
              <a:spcBef>
                <a:spcPts val="360"/>
              </a:spcBef>
              <a:spcAft>
                <a:spcPts val="0"/>
              </a:spcAft>
              <a:buClr>
                <a:schemeClr val="dk1"/>
              </a:buClr>
              <a:buSzPts val="1800"/>
              <a:buFont typeface="Arial"/>
              <a:buChar char="•"/>
            </a:pPr>
            <a:r>
              <a:rPr lang="en-US" dirty="0"/>
              <a:t>May have a reinforced concrete slab between</a:t>
            </a:r>
            <a:endParaRPr dirty="0"/>
          </a:p>
          <a:p>
            <a:pPr marL="742950" lvl="1" indent="-285750" algn="l" rtl="0">
              <a:spcBef>
                <a:spcPts val="320"/>
              </a:spcBef>
              <a:spcAft>
                <a:spcPts val="0"/>
              </a:spcAft>
              <a:buClr>
                <a:schemeClr val="dk1"/>
              </a:buClr>
              <a:buSzPts val="1600"/>
              <a:buFont typeface="Arial"/>
              <a:buChar char="–"/>
            </a:pPr>
            <a:r>
              <a:rPr lang="en-US" dirty="0"/>
              <a:t>Prevents undermining of wingwalls due to scour</a:t>
            </a:r>
            <a:endParaRPr dirty="0"/>
          </a:p>
          <a:p>
            <a:pPr marL="742950" lvl="1" indent="-285750" algn="l" rtl="0">
              <a:spcBef>
                <a:spcPts val="320"/>
              </a:spcBef>
              <a:spcAft>
                <a:spcPts val="0"/>
              </a:spcAft>
              <a:buClr>
                <a:schemeClr val="dk1"/>
              </a:buClr>
              <a:buSzPts val="1600"/>
              <a:buFont typeface="Arial"/>
              <a:buChar char="–"/>
            </a:pPr>
            <a:r>
              <a:rPr lang="en-US" dirty="0"/>
              <a:t>Act as struts for greater stability</a:t>
            </a:r>
            <a:endParaRPr dirty="0"/>
          </a:p>
          <a:p>
            <a:pPr marL="742950" lvl="1" indent="-285750" algn="l" rtl="0">
              <a:spcBef>
                <a:spcPts val="320"/>
              </a:spcBef>
              <a:spcAft>
                <a:spcPts val="0"/>
              </a:spcAft>
              <a:buClr>
                <a:schemeClr val="dk1"/>
              </a:buClr>
              <a:buSzPts val="1600"/>
              <a:buFont typeface="Arial"/>
              <a:buChar char="–"/>
            </a:pPr>
            <a:r>
              <a:rPr lang="en-US" dirty="0"/>
              <a:t>If slab is present rate with wingwalls</a:t>
            </a:r>
            <a:endParaRPr dirty="0"/>
          </a:p>
          <a:p>
            <a:pPr marL="342900" lvl="0" indent="-228600" algn="l" rtl="0">
              <a:spcBef>
                <a:spcPts val="360"/>
              </a:spcBef>
              <a:spcAft>
                <a:spcPts val="0"/>
              </a:spcAft>
              <a:buClr>
                <a:schemeClr val="dk1"/>
              </a:buClr>
              <a:buSzPts val="1800"/>
              <a:buFont typeface="Arial"/>
              <a:buNone/>
            </a:pPr>
            <a:endParaRPr dirty="0"/>
          </a:p>
        </p:txBody>
      </p:sp>
      <p:sp>
        <p:nvSpPr>
          <p:cNvPr id="319" name="Google Shape;319;p2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Wingwalls</a:t>
            </a:r>
            <a:endParaRPr/>
          </a:p>
        </p:txBody>
      </p:sp>
      <p:sp>
        <p:nvSpPr>
          <p:cNvPr id="320" name="Google Shape;320;p2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4"/>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Look for:</a:t>
            </a:r>
            <a:endParaRPr/>
          </a:p>
          <a:p>
            <a:pPr marL="742950" lvl="1" indent="-285750" algn="l" rtl="0">
              <a:spcBef>
                <a:spcPts val="280"/>
              </a:spcBef>
              <a:spcAft>
                <a:spcPts val="0"/>
              </a:spcAft>
              <a:buClr>
                <a:schemeClr val="dk1"/>
              </a:buClr>
              <a:buSzPts val="1400"/>
              <a:buChar char="–"/>
            </a:pPr>
            <a:r>
              <a:rPr lang="en-US" sz="1400"/>
              <a:t>Evidence of movement</a:t>
            </a:r>
            <a:endParaRPr/>
          </a:p>
          <a:p>
            <a:pPr marL="742950" lvl="1" indent="-285750" algn="l" rtl="0">
              <a:spcBef>
                <a:spcPts val="280"/>
              </a:spcBef>
              <a:spcAft>
                <a:spcPts val="0"/>
              </a:spcAft>
              <a:buClr>
                <a:schemeClr val="dk1"/>
              </a:buClr>
              <a:buSzPts val="1400"/>
              <a:buChar char="–"/>
            </a:pPr>
            <a:r>
              <a:rPr lang="en-US" sz="1400"/>
              <a:t>Loose connections (gap at barrel)</a:t>
            </a:r>
            <a:endParaRPr/>
          </a:p>
          <a:p>
            <a:pPr marL="742950" lvl="1" indent="-285750" algn="l" rtl="0">
              <a:spcBef>
                <a:spcPts val="280"/>
              </a:spcBef>
              <a:spcAft>
                <a:spcPts val="0"/>
              </a:spcAft>
              <a:buClr>
                <a:schemeClr val="dk1"/>
              </a:buClr>
              <a:buSzPts val="1400"/>
              <a:buChar char="–"/>
            </a:pPr>
            <a:r>
              <a:rPr lang="en-US" sz="1400"/>
              <a:t>Scour / erosion at toe or behind wingwall</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If wingwall is unstable rate 4 or less</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Separation losing fill rate 4 or less</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Includes rating of wingwall floor slab</a:t>
            </a:r>
            <a:endParaRPr/>
          </a:p>
          <a:p>
            <a:pPr marL="342900" lvl="0" indent="-228600" algn="l" rtl="0">
              <a:spcBef>
                <a:spcPts val="360"/>
              </a:spcBef>
              <a:spcAft>
                <a:spcPts val="0"/>
              </a:spcAft>
              <a:buClr>
                <a:schemeClr val="dk1"/>
              </a:buClr>
              <a:buSzPts val="1800"/>
              <a:buNone/>
            </a:pPr>
            <a:endParaRPr/>
          </a:p>
        </p:txBody>
      </p:sp>
      <p:sp>
        <p:nvSpPr>
          <p:cNvPr id="326" name="Google Shape;326;p2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Wingwalls</a:t>
            </a:r>
            <a:endParaRPr/>
          </a:p>
        </p:txBody>
      </p:sp>
      <p:sp>
        <p:nvSpPr>
          <p:cNvPr id="327" name="Google Shape;327;p2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5"/>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25</a:t>
            </a:fld>
            <a:endParaRPr/>
          </a:p>
        </p:txBody>
      </p:sp>
      <p:pic>
        <p:nvPicPr>
          <p:cNvPr id="333" name="Google Shape;333;p25"/>
          <p:cNvPicPr preferRelativeResize="0">
            <a:picLocks noGrp="1"/>
          </p:cNvPicPr>
          <p:nvPr>
            <p:ph type="body" idx="1"/>
          </p:nvPr>
        </p:nvPicPr>
        <p:blipFill rotWithShape="1">
          <a:blip r:embed="rId3">
            <a:alphaModFix/>
          </a:blip>
          <a:srcRect t="9732" b="35380"/>
          <a:stretch/>
        </p:blipFill>
        <p:spPr>
          <a:xfrm>
            <a:off x="539552" y="1200150"/>
            <a:ext cx="8229600" cy="3387824"/>
          </a:xfrm>
          <a:prstGeom prst="rect">
            <a:avLst/>
          </a:prstGeom>
          <a:noFill/>
          <a:ln>
            <a:noFill/>
          </a:ln>
        </p:spPr>
      </p:pic>
      <p:sp>
        <p:nvSpPr>
          <p:cNvPr id="334" name="Google Shape;334;p2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rmAutofit fontScale="90000"/>
          </a:bodyPr>
          <a:lstStyle/>
          <a:p>
            <a:pPr marL="0" lvl="0" indent="0" algn="l" rtl="0">
              <a:spcBef>
                <a:spcPts val="0"/>
              </a:spcBef>
              <a:spcAft>
                <a:spcPts val="0"/>
              </a:spcAft>
              <a:buNone/>
            </a:pPr>
            <a:r>
              <a:rPr lang="en-US"/>
              <a:t>End Treatment – Flared Wingwalls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6"/>
          <p:cNvSpPr txBox="1">
            <a:spLocks noGrp="1"/>
          </p:cNvSpPr>
          <p:nvPr>
            <p:ph type="body" idx="1"/>
          </p:nvPr>
        </p:nvSpPr>
        <p:spPr>
          <a:xfrm>
            <a:off x="539552" y="1143893"/>
            <a:ext cx="8229600" cy="3444081"/>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Located at the end of the culvert</a:t>
            </a:r>
            <a:endParaRPr/>
          </a:p>
          <a:p>
            <a:pPr marL="342900" lvl="0" indent="-342900" algn="l" rtl="0">
              <a:spcBef>
                <a:spcPts val="360"/>
              </a:spcBef>
              <a:spcAft>
                <a:spcPts val="0"/>
              </a:spcAft>
              <a:buClr>
                <a:schemeClr val="dk1"/>
              </a:buClr>
              <a:buSzPts val="1800"/>
              <a:buChar char="•"/>
            </a:pPr>
            <a:r>
              <a:rPr lang="en-US"/>
              <a:t>Vertical wall extending down below the invert of the pipe</a:t>
            </a:r>
            <a:endParaRPr/>
          </a:p>
          <a:p>
            <a:pPr marL="342900" lvl="0" indent="-342900" algn="l" rtl="0">
              <a:spcBef>
                <a:spcPts val="360"/>
              </a:spcBef>
              <a:spcAft>
                <a:spcPts val="0"/>
              </a:spcAft>
              <a:buClr>
                <a:schemeClr val="dk1"/>
              </a:buClr>
              <a:buSzPts val="1800"/>
              <a:buChar char="•"/>
            </a:pPr>
            <a:r>
              <a:rPr lang="en-US"/>
              <a:t>Depth exceeds the depth of the riprap or concrete apron</a:t>
            </a:r>
            <a:endParaRPr/>
          </a:p>
          <a:p>
            <a:pPr marL="342900" lvl="0" indent="-342900" algn="l" rtl="0">
              <a:spcBef>
                <a:spcPts val="360"/>
              </a:spcBef>
              <a:spcAft>
                <a:spcPts val="0"/>
              </a:spcAft>
              <a:buClr>
                <a:schemeClr val="dk1"/>
              </a:buClr>
              <a:buSzPts val="1800"/>
              <a:buChar char="•"/>
            </a:pPr>
            <a:r>
              <a:rPr lang="en-US"/>
              <a:t>Usually constructed from concrete or steel</a:t>
            </a:r>
            <a:endParaRPr/>
          </a:p>
          <a:p>
            <a:pPr marL="342900" lvl="0" indent="-342900" algn="l" rtl="0">
              <a:spcBef>
                <a:spcPts val="360"/>
              </a:spcBef>
              <a:spcAft>
                <a:spcPts val="0"/>
              </a:spcAft>
              <a:buClr>
                <a:schemeClr val="dk1"/>
              </a:buClr>
              <a:buSzPts val="1800"/>
              <a:buChar char="•"/>
            </a:pPr>
            <a:r>
              <a:rPr lang="en-US"/>
              <a:t>Purpose:</a:t>
            </a:r>
            <a:endParaRPr/>
          </a:p>
          <a:p>
            <a:pPr marL="742950" lvl="1" indent="-285750" algn="l" rtl="0">
              <a:spcBef>
                <a:spcPts val="320"/>
              </a:spcBef>
              <a:spcAft>
                <a:spcPts val="0"/>
              </a:spcAft>
              <a:buClr>
                <a:schemeClr val="dk1"/>
              </a:buClr>
              <a:buSzPts val="1600"/>
              <a:buChar char="–"/>
            </a:pPr>
            <a:r>
              <a:rPr lang="en-US"/>
              <a:t>Reduce potential for undermining of end of culvert</a:t>
            </a:r>
            <a:endParaRPr/>
          </a:p>
          <a:p>
            <a:pPr marL="742950" lvl="1" indent="-285750" algn="l" rtl="0">
              <a:spcBef>
                <a:spcPts val="320"/>
              </a:spcBef>
              <a:spcAft>
                <a:spcPts val="0"/>
              </a:spcAft>
              <a:buClr>
                <a:schemeClr val="dk1"/>
              </a:buClr>
              <a:buSzPts val="1600"/>
              <a:buChar char="–"/>
            </a:pPr>
            <a:r>
              <a:rPr lang="en-US"/>
              <a:t>Minimize possibility of piping</a:t>
            </a:r>
            <a:endParaRPr/>
          </a:p>
          <a:p>
            <a:pPr marL="742950" lvl="1" indent="-285750" algn="l" rtl="0">
              <a:spcBef>
                <a:spcPts val="320"/>
              </a:spcBef>
              <a:spcAft>
                <a:spcPts val="0"/>
              </a:spcAft>
              <a:buClr>
                <a:schemeClr val="dk1"/>
              </a:buClr>
              <a:buSzPts val="1600"/>
              <a:buChar char="–"/>
            </a:pPr>
            <a:r>
              <a:rPr lang="en-US"/>
              <a:t>Resist buoyancy force</a:t>
            </a:r>
            <a:endParaRPr/>
          </a:p>
          <a:p>
            <a:pPr marL="342900" lvl="0" indent="-228600" algn="l" rtl="0">
              <a:spcBef>
                <a:spcPts val="360"/>
              </a:spcBef>
              <a:spcAft>
                <a:spcPts val="0"/>
              </a:spcAft>
              <a:buClr>
                <a:schemeClr val="dk1"/>
              </a:buClr>
              <a:buSzPts val="1800"/>
              <a:buNone/>
            </a:pPr>
            <a:endParaRPr/>
          </a:p>
        </p:txBody>
      </p:sp>
      <p:pic>
        <p:nvPicPr>
          <p:cNvPr id="340" name="Google Shape;340;p26" descr="culvert 34"/>
          <p:cNvPicPr preferRelativeResize="0"/>
          <p:nvPr/>
        </p:nvPicPr>
        <p:blipFill rotWithShape="1">
          <a:blip r:embed="rId3">
            <a:alphaModFix/>
          </a:blip>
          <a:srcRect/>
          <a:stretch/>
        </p:blipFill>
        <p:spPr>
          <a:xfrm>
            <a:off x="2550318" y="1098233"/>
            <a:ext cx="4043363" cy="836128"/>
          </a:xfrm>
          <a:prstGeom prst="rect">
            <a:avLst/>
          </a:prstGeom>
          <a:noFill/>
          <a:ln>
            <a:noFill/>
          </a:ln>
        </p:spPr>
      </p:pic>
      <p:sp>
        <p:nvSpPr>
          <p:cNvPr id="341" name="Google Shape;341;p2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Cutoff Wall</a:t>
            </a:r>
            <a:endParaRPr/>
          </a:p>
        </p:txBody>
      </p:sp>
      <p:sp>
        <p:nvSpPr>
          <p:cNvPr id="342" name="Google Shape;342;p2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7"/>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Look for evidence of:</a:t>
            </a:r>
            <a:endParaRPr/>
          </a:p>
          <a:p>
            <a:pPr marL="742950" lvl="1" indent="-285750" algn="l" rtl="0">
              <a:spcBef>
                <a:spcPts val="280"/>
              </a:spcBef>
              <a:spcAft>
                <a:spcPts val="0"/>
              </a:spcAft>
              <a:buClr>
                <a:schemeClr val="dk1"/>
              </a:buClr>
              <a:buSzPts val="1400"/>
              <a:buChar char="–"/>
            </a:pPr>
            <a:r>
              <a:rPr lang="en-US" sz="1400"/>
              <a:t>Undermining</a:t>
            </a:r>
            <a:endParaRPr/>
          </a:p>
          <a:p>
            <a:pPr marL="742950" lvl="1" indent="-285750" algn="l" rtl="0">
              <a:spcBef>
                <a:spcPts val="280"/>
              </a:spcBef>
              <a:spcAft>
                <a:spcPts val="0"/>
              </a:spcAft>
              <a:buClr>
                <a:schemeClr val="dk1"/>
              </a:buClr>
              <a:buSzPts val="1400"/>
              <a:buChar char="–"/>
            </a:pPr>
            <a:r>
              <a:rPr lang="en-US" sz="1400"/>
              <a:t>Piping</a:t>
            </a:r>
            <a:endParaRPr/>
          </a:p>
          <a:p>
            <a:pPr marL="742950" lvl="1" indent="-285750" algn="l" rtl="0">
              <a:spcBef>
                <a:spcPts val="280"/>
              </a:spcBef>
              <a:spcAft>
                <a:spcPts val="0"/>
              </a:spcAft>
              <a:buClr>
                <a:schemeClr val="dk1"/>
              </a:buClr>
              <a:buSzPts val="1400"/>
              <a:buChar char="–"/>
            </a:pPr>
            <a:r>
              <a:rPr lang="en-US" sz="1400"/>
              <a:t>Uplift</a:t>
            </a:r>
            <a:endParaRPr/>
          </a:p>
          <a:p>
            <a:pPr marL="742950" lvl="1" indent="-285750" algn="l" rtl="0">
              <a:spcBef>
                <a:spcPts val="280"/>
              </a:spcBef>
              <a:spcAft>
                <a:spcPts val="0"/>
              </a:spcAft>
              <a:buClr>
                <a:schemeClr val="dk1"/>
              </a:buClr>
              <a:buSzPts val="1400"/>
              <a:buChar char="–"/>
            </a:pPr>
            <a:r>
              <a:rPr lang="en-US" sz="1400"/>
              <a:t>Loose connections</a:t>
            </a:r>
            <a:endParaRPr/>
          </a:p>
          <a:p>
            <a:pPr marL="342900" lvl="0" indent="-342900" algn="l" rtl="0">
              <a:spcBef>
                <a:spcPts val="360"/>
              </a:spcBef>
              <a:spcAft>
                <a:spcPts val="0"/>
              </a:spcAft>
              <a:buClr>
                <a:schemeClr val="dk1"/>
              </a:buClr>
              <a:buSzPts val="1800"/>
              <a:buChar char="•"/>
            </a:pPr>
            <a:r>
              <a:rPr lang="en-US"/>
              <a:t>Usually not possible to inspect since they are submerged or covered with ice or debris</a:t>
            </a:r>
            <a:endParaRPr/>
          </a:p>
          <a:p>
            <a:pPr marL="742950" lvl="1" indent="-285750" algn="l" rtl="0">
              <a:spcBef>
                <a:spcPts val="280"/>
              </a:spcBef>
              <a:spcAft>
                <a:spcPts val="0"/>
              </a:spcAft>
              <a:buClr>
                <a:schemeClr val="dk1"/>
              </a:buClr>
              <a:buSzPts val="1400"/>
              <a:buChar char="–"/>
            </a:pPr>
            <a:r>
              <a:rPr lang="en-US" sz="1400"/>
              <a:t>If not visible rate “N”</a:t>
            </a:r>
            <a:endParaRPr/>
          </a:p>
          <a:p>
            <a:pPr marL="742950" lvl="1" indent="-285750" algn="l" rtl="0">
              <a:spcBef>
                <a:spcPts val="280"/>
              </a:spcBef>
              <a:spcAft>
                <a:spcPts val="0"/>
              </a:spcAft>
              <a:buClr>
                <a:schemeClr val="dk1"/>
              </a:buClr>
              <a:buSzPts val="1400"/>
              <a:buChar char="–"/>
            </a:pPr>
            <a:r>
              <a:rPr lang="en-US" sz="1400"/>
              <a:t>If certain not present rate “X”</a:t>
            </a:r>
            <a:endParaRPr/>
          </a:p>
          <a:p>
            <a:pPr marL="342900" lvl="0" indent="-342900" algn="l" rtl="0">
              <a:spcBef>
                <a:spcPts val="360"/>
              </a:spcBef>
              <a:spcAft>
                <a:spcPts val="0"/>
              </a:spcAft>
              <a:buClr>
                <a:schemeClr val="dk1"/>
              </a:buClr>
              <a:buSzPts val="1800"/>
              <a:buChar char="•"/>
            </a:pPr>
            <a:r>
              <a:rPr lang="en-US"/>
              <a:t>If piping, rate 4 or less</a:t>
            </a:r>
            <a:endParaRPr/>
          </a:p>
          <a:p>
            <a:pPr marL="742950" lvl="1" indent="-285750" algn="l" rtl="0">
              <a:spcBef>
                <a:spcPts val="280"/>
              </a:spcBef>
              <a:spcAft>
                <a:spcPts val="0"/>
              </a:spcAft>
              <a:buClr>
                <a:schemeClr val="dk1"/>
              </a:buClr>
              <a:buSzPts val="1400"/>
              <a:buChar char="–"/>
            </a:pPr>
            <a:r>
              <a:rPr lang="en-US" sz="1400"/>
              <a:t>May also affect Bevel End and Barrel Rating</a:t>
            </a:r>
            <a:endParaRPr/>
          </a:p>
          <a:p>
            <a:pPr marL="342900" lvl="0" indent="-228600" algn="l" rtl="0">
              <a:spcBef>
                <a:spcPts val="360"/>
              </a:spcBef>
              <a:spcAft>
                <a:spcPts val="0"/>
              </a:spcAft>
              <a:buClr>
                <a:schemeClr val="dk1"/>
              </a:buClr>
              <a:buSzPts val="1800"/>
              <a:buNone/>
            </a:pPr>
            <a:endParaRPr/>
          </a:p>
        </p:txBody>
      </p:sp>
      <p:sp>
        <p:nvSpPr>
          <p:cNvPr id="348" name="Google Shape;348;p2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Cutoff Wall</a:t>
            </a:r>
            <a:endParaRPr/>
          </a:p>
        </p:txBody>
      </p:sp>
      <p:sp>
        <p:nvSpPr>
          <p:cNvPr id="349" name="Google Shape;349;p2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28" descr="P8260012"/>
          <p:cNvPicPr preferRelativeResize="0"/>
          <p:nvPr/>
        </p:nvPicPr>
        <p:blipFill rotWithShape="1">
          <a:blip r:embed="rId3">
            <a:alphaModFix/>
          </a:blip>
          <a:srcRect t="12072" b="12927"/>
          <a:stretch/>
        </p:blipFill>
        <p:spPr>
          <a:xfrm>
            <a:off x="20" y="10"/>
            <a:ext cx="9143980" cy="5143490"/>
          </a:xfrm>
          <a:prstGeom prst="rect">
            <a:avLst/>
          </a:prstGeom>
          <a:solidFill>
            <a:srgbClr val="FFFFFF"/>
          </a:solidFill>
          <a:ln>
            <a:noFill/>
          </a:ln>
        </p:spPr>
      </p:pic>
      <p:sp>
        <p:nvSpPr>
          <p:cNvPr id="355" name="Google Shape;355;p2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pic>
        <p:nvPicPr>
          <p:cNvPr id="360" name="Google Shape;360;p29" descr="culvert 35"/>
          <p:cNvPicPr preferRelativeResize="0"/>
          <p:nvPr/>
        </p:nvPicPr>
        <p:blipFill rotWithShape="1">
          <a:blip r:embed="rId3">
            <a:alphaModFix/>
          </a:blip>
          <a:srcRect/>
          <a:stretch/>
        </p:blipFill>
        <p:spPr>
          <a:xfrm>
            <a:off x="2365116" y="1114902"/>
            <a:ext cx="4413767" cy="1262062"/>
          </a:xfrm>
          <a:prstGeom prst="rect">
            <a:avLst/>
          </a:prstGeom>
          <a:noFill/>
          <a:ln>
            <a:noFill/>
          </a:ln>
        </p:spPr>
      </p:pic>
      <p:sp>
        <p:nvSpPr>
          <p:cNvPr id="361" name="Google Shape;361;p29"/>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Sloped section at the end of the culvert</a:t>
            </a:r>
            <a:endParaRPr/>
          </a:p>
          <a:p>
            <a:pPr marL="342900" lvl="0" indent="-342900" algn="l" rtl="0">
              <a:spcBef>
                <a:spcPts val="360"/>
              </a:spcBef>
              <a:spcAft>
                <a:spcPts val="0"/>
              </a:spcAft>
              <a:buClr>
                <a:schemeClr val="dk1"/>
              </a:buClr>
              <a:buSzPts val="1800"/>
              <a:buChar char="•"/>
            </a:pPr>
            <a:r>
              <a:rPr lang="en-US"/>
              <a:t>Permanently attached to the barrel</a:t>
            </a:r>
            <a:endParaRPr/>
          </a:p>
          <a:p>
            <a:pPr marL="342900" lvl="0" indent="-342900" algn="l" rtl="0">
              <a:spcBef>
                <a:spcPts val="360"/>
              </a:spcBef>
              <a:spcAft>
                <a:spcPts val="0"/>
              </a:spcAft>
              <a:buClr>
                <a:schemeClr val="dk1"/>
              </a:buClr>
              <a:buSzPts val="1800"/>
              <a:buChar char="•"/>
            </a:pPr>
            <a:r>
              <a:rPr lang="en-US"/>
              <a:t>Generally parallel to the culvert axis</a:t>
            </a:r>
            <a:endParaRPr/>
          </a:p>
          <a:p>
            <a:pPr marL="342900" lvl="0" indent="-342900" algn="l" rtl="0">
              <a:spcBef>
                <a:spcPts val="360"/>
              </a:spcBef>
              <a:spcAft>
                <a:spcPts val="0"/>
              </a:spcAft>
              <a:buClr>
                <a:schemeClr val="dk1"/>
              </a:buClr>
              <a:buSzPts val="1800"/>
              <a:buChar char="•"/>
            </a:pPr>
            <a:r>
              <a:rPr lang="en-US"/>
              <a:t>Bevel types</a:t>
            </a:r>
            <a:endParaRPr/>
          </a:p>
          <a:p>
            <a:pPr marL="742950" lvl="1" indent="-285750" algn="l" rtl="0">
              <a:spcBef>
                <a:spcPts val="280"/>
              </a:spcBef>
              <a:spcAft>
                <a:spcPts val="0"/>
              </a:spcAft>
              <a:buClr>
                <a:schemeClr val="dk1"/>
              </a:buClr>
              <a:buSzPts val="1400"/>
              <a:buChar char="–"/>
            </a:pPr>
            <a:r>
              <a:rPr lang="en-US" sz="1400"/>
              <a:t>Full bevel</a:t>
            </a:r>
            <a:endParaRPr/>
          </a:p>
          <a:p>
            <a:pPr marL="742950" lvl="1" indent="-285750" algn="l" rtl="0">
              <a:spcBef>
                <a:spcPts val="280"/>
              </a:spcBef>
              <a:spcAft>
                <a:spcPts val="0"/>
              </a:spcAft>
              <a:buClr>
                <a:schemeClr val="dk1"/>
              </a:buClr>
              <a:buSzPts val="1400"/>
              <a:buChar char="–"/>
            </a:pPr>
            <a:r>
              <a:rPr lang="en-US" sz="1400"/>
              <a:t>Step bevel</a:t>
            </a:r>
            <a:endParaRPr/>
          </a:p>
          <a:p>
            <a:pPr marL="342900" lvl="0" indent="-228600" algn="l" rtl="0">
              <a:spcBef>
                <a:spcPts val="360"/>
              </a:spcBef>
              <a:spcAft>
                <a:spcPts val="0"/>
              </a:spcAft>
              <a:buClr>
                <a:schemeClr val="dk1"/>
              </a:buClr>
              <a:buSzPts val="1800"/>
              <a:buNone/>
            </a:pPr>
            <a:endParaRPr/>
          </a:p>
        </p:txBody>
      </p:sp>
      <p:sp>
        <p:nvSpPr>
          <p:cNvPr id="362" name="Google Shape;362;p2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Bevel End</a:t>
            </a:r>
            <a:endParaRPr/>
          </a:p>
        </p:txBody>
      </p:sp>
      <p:sp>
        <p:nvSpPr>
          <p:cNvPr id="363" name="Google Shape;363;p2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3"/>
          <p:cNvSpPr txBox="1">
            <a:spLocks noGrp="1"/>
          </p:cNvSpPr>
          <p:nvPr>
            <p:ph type="body" idx="1"/>
          </p:nvPr>
        </p:nvSpPr>
        <p:spPr>
          <a:xfrm>
            <a:off x="539552" y="1180769"/>
            <a:ext cx="8229600" cy="3407205"/>
          </a:xfrm>
          <a:prstGeom prst="rect">
            <a:avLst/>
          </a:prstGeom>
          <a:noFill/>
          <a:ln>
            <a:noFill/>
          </a:ln>
        </p:spPr>
        <p:txBody>
          <a:bodyPr spcFirstLastPara="1" wrap="square" lIns="0" tIns="45700" rIns="91425" bIns="45700" anchor="t" anchorCtr="0">
            <a:noAutofit/>
          </a:bodyPr>
          <a:lstStyle/>
          <a:p>
            <a:pPr marL="342900" lvl="0" indent="-342900" algn="l" rtl="0">
              <a:spcBef>
                <a:spcPts val="0"/>
              </a:spcBef>
              <a:spcAft>
                <a:spcPts val="0"/>
              </a:spcAft>
              <a:buClr>
                <a:srgbClr val="141515"/>
              </a:buClr>
              <a:buSzPts val="1800"/>
              <a:buChar char="▪"/>
            </a:pPr>
            <a:r>
              <a:rPr lang="en-US" dirty="0"/>
              <a:t>Many different types of culverts – refer to Table 1.1 in Manual</a:t>
            </a:r>
            <a:endParaRPr dirty="0"/>
          </a:p>
          <a:p>
            <a:pPr marL="342900" lvl="0" indent="-228600" algn="l" rtl="0">
              <a:spcBef>
                <a:spcPts val="360"/>
              </a:spcBef>
              <a:spcAft>
                <a:spcPts val="0"/>
              </a:spcAft>
              <a:buClr>
                <a:srgbClr val="141515"/>
              </a:buClr>
              <a:buSzPts val="1800"/>
              <a:buNone/>
            </a:pPr>
            <a:endParaRPr sz="1600" dirty="0"/>
          </a:p>
          <a:p>
            <a:pPr marL="342900" lvl="0" indent="-342900" algn="l" rtl="0">
              <a:spcBef>
                <a:spcPts val="360"/>
              </a:spcBef>
              <a:spcAft>
                <a:spcPts val="0"/>
              </a:spcAft>
              <a:buClr>
                <a:srgbClr val="141515"/>
              </a:buClr>
              <a:buSzPts val="1800"/>
              <a:buChar char="▪"/>
            </a:pPr>
            <a:r>
              <a:rPr lang="en-US" dirty="0"/>
              <a:t>Vast majority are CSP or SPCSP in various shapes - round, arch pipe, horizontal and vertical ellipse</a:t>
            </a:r>
            <a:endParaRPr dirty="0"/>
          </a:p>
          <a:p>
            <a:pPr marL="342900" lvl="0" indent="-228600" algn="l" rtl="0">
              <a:spcBef>
                <a:spcPts val="360"/>
              </a:spcBef>
              <a:spcAft>
                <a:spcPts val="0"/>
              </a:spcAft>
              <a:buClr>
                <a:srgbClr val="141515"/>
              </a:buClr>
              <a:buSzPts val="1800"/>
              <a:buNone/>
            </a:pPr>
            <a:endParaRPr sz="1600" dirty="0"/>
          </a:p>
          <a:p>
            <a:pPr marL="342900" lvl="0" indent="-342900" algn="l" rtl="0">
              <a:spcBef>
                <a:spcPts val="360"/>
              </a:spcBef>
              <a:spcAft>
                <a:spcPts val="0"/>
              </a:spcAft>
              <a:buClr>
                <a:srgbClr val="141515"/>
              </a:buClr>
              <a:buSzPts val="1800"/>
              <a:buChar char="▪"/>
            </a:pPr>
            <a:r>
              <a:rPr lang="en-US" dirty="0"/>
              <a:t>Three culvert forms (Cul1, </a:t>
            </a:r>
            <a:r>
              <a:rPr lang="en-US" dirty="0" err="1"/>
              <a:t>CulE</a:t>
            </a:r>
            <a:r>
              <a:rPr lang="en-US" dirty="0"/>
              <a:t>, </a:t>
            </a:r>
            <a:r>
              <a:rPr lang="en-US" dirty="0" err="1"/>
              <a:t>CulM</a:t>
            </a:r>
            <a:r>
              <a:rPr lang="en-US" dirty="0"/>
              <a:t>)</a:t>
            </a:r>
            <a:endParaRPr dirty="0"/>
          </a:p>
          <a:p>
            <a:pPr marL="342900" lvl="0" indent="-228600" algn="l" rtl="0">
              <a:spcBef>
                <a:spcPts val="360"/>
              </a:spcBef>
              <a:spcAft>
                <a:spcPts val="0"/>
              </a:spcAft>
              <a:buClr>
                <a:srgbClr val="141515"/>
              </a:buClr>
              <a:buSzPts val="1800"/>
              <a:buNone/>
            </a:pPr>
            <a:endParaRPr sz="1600" dirty="0"/>
          </a:p>
          <a:p>
            <a:pPr marL="342900" lvl="0" indent="-342900" algn="l" rtl="0">
              <a:spcBef>
                <a:spcPts val="360"/>
              </a:spcBef>
              <a:spcAft>
                <a:spcPts val="0"/>
              </a:spcAft>
              <a:buClr>
                <a:srgbClr val="141515"/>
              </a:buClr>
              <a:buSzPts val="1800"/>
              <a:buChar char="▪"/>
            </a:pPr>
            <a:r>
              <a:rPr lang="en-US" dirty="0"/>
              <a:t>Same forms used for all types of culverts except for Timber pipe (TP) which is inspected using a TT form</a:t>
            </a:r>
            <a:endParaRPr dirty="0"/>
          </a:p>
        </p:txBody>
      </p:sp>
      <p:sp>
        <p:nvSpPr>
          <p:cNvPr id="168" name="Google Shape;168;p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Introduction</a:t>
            </a:r>
            <a:endParaRPr/>
          </a:p>
        </p:txBody>
      </p:sp>
      <p:sp>
        <p:nvSpPr>
          <p:cNvPr id="169" name="Google Shape;169;p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0"/>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Compared to projecting ends, bevel ends are more:</a:t>
            </a:r>
            <a:endParaRPr/>
          </a:p>
          <a:p>
            <a:pPr marL="742950" lvl="1" indent="-285750" algn="l" rtl="0">
              <a:spcBef>
                <a:spcPts val="280"/>
              </a:spcBef>
              <a:spcAft>
                <a:spcPts val="0"/>
              </a:spcAft>
              <a:buClr>
                <a:schemeClr val="dk1"/>
              </a:buClr>
              <a:buSzPts val="1400"/>
              <a:buFont typeface="Arial"/>
              <a:buChar char="–"/>
            </a:pPr>
            <a:r>
              <a:rPr lang="en-US" sz="1400"/>
              <a:t>Aesthetic</a:t>
            </a:r>
            <a:endParaRPr/>
          </a:p>
          <a:p>
            <a:pPr marL="742950" lvl="1" indent="-285750" algn="l" rtl="0">
              <a:spcBef>
                <a:spcPts val="280"/>
              </a:spcBef>
              <a:spcAft>
                <a:spcPts val="0"/>
              </a:spcAft>
              <a:buClr>
                <a:schemeClr val="dk1"/>
              </a:buClr>
              <a:buSzPts val="1400"/>
              <a:buFont typeface="Arial"/>
              <a:buChar char="–"/>
            </a:pPr>
            <a:r>
              <a:rPr lang="en-US" sz="1400"/>
              <a:t>Economical</a:t>
            </a:r>
            <a:endParaRPr/>
          </a:p>
          <a:p>
            <a:pPr marL="742950" lvl="1" indent="-285750" algn="l" rtl="0">
              <a:spcBef>
                <a:spcPts val="280"/>
              </a:spcBef>
              <a:spcAft>
                <a:spcPts val="0"/>
              </a:spcAft>
              <a:buClr>
                <a:schemeClr val="dk1"/>
              </a:buClr>
              <a:buSzPts val="1400"/>
              <a:buFont typeface="Arial"/>
              <a:buChar char="–"/>
            </a:pPr>
            <a:r>
              <a:rPr lang="en-US" sz="1400"/>
              <a:t>Hydraulically efficient</a:t>
            </a:r>
            <a:endParaRPr/>
          </a:p>
          <a:p>
            <a:pPr marL="0" lvl="0" indent="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Font typeface="Arial"/>
              <a:buChar char="•"/>
            </a:pPr>
            <a:r>
              <a:rPr lang="en-US"/>
              <a:t>Compared to projecting ends, bevel ends on corrugated steel culverts are more flexible and susceptible to:</a:t>
            </a:r>
            <a:endParaRPr/>
          </a:p>
          <a:p>
            <a:pPr marL="742950" lvl="1" indent="-285750" algn="l" rtl="0">
              <a:spcBef>
                <a:spcPts val="280"/>
              </a:spcBef>
              <a:spcAft>
                <a:spcPts val="0"/>
              </a:spcAft>
              <a:buClr>
                <a:schemeClr val="dk1"/>
              </a:buClr>
              <a:buSzPts val="1400"/>
              <a:buFont typeface="Arial"/>
              <a:buChar char="–"/>
            </a:pPr>
            <a:r>
              <a:rPr lang="en-US" sz="1400"/>
              <a:t>Deform due to lateral earth pressure</a:t>
            </a:r>
            <a:endParaRPr/>
          </a:p>
          <a:p>
            <a:pPr marL="742950" lvl="1" indent="-285750" algn="l" rtl="0">
              <a:spcBef>
                <a:spcPts val="280"/>
              </a:spcBef>
              <a:spcAft>
                <a:spcPts val="0"/>
              </a:spcAft>
              <a:buClr>
                <a:schemeClr val="dk1"/>
              </a:buClr>
              <a:buSzPts val="1400"/>
              <a:buFont typeface="Arial"/>
              <a:buChar char="–"/>
            </a:pPr>
            <a:r>
              <a:rPr lang="en-US" sz="1400"/>
              <a:t>Uplift due to buoyancy</a:t>
            </a:r>
            <a:endParaRPr/>
          </a:p>
          <a:p>
            <a:pPr marL="742950" lvl="1" indent="-285750" algn="l" rtl="0">
              <a:spcBef>
                <a:spcPts val="280"/>
              </a:spcBef>
              <a:spcAft>
                <a:spcPts val="0"/>
              </a:spcAft>
              <a:buClr>
                <a:schemeClr val="dk1"/>
              </a:buClr>
              <a:buSzPts val="1400"/>
              <a:buFont typeface="Arial"/>
              <a:buChar char="–"/>
            </a:pPr>
            <a:r>
              <a:rPr lang="en-US" sz="1400"/>
              <a:t>Heave due to frost action</a:t>
            </a:r>
            <a:endParaRPr/>
          </a:p>
          <a:p>
            <a:pPr marL="342900" lvl="0" indent="-228600" algn="l" rtl="0">
              <a:spcBef>
                <a:spcPts val="360"/>
              </a:spcBef>
              <a:spcAft>
                <a:spcPts val="0"/>
              </a:spcAft>
              <a:buClr>
                <a:schemeClr val="dk1"/>
              </a:buClr>
              <a:buSzPts val="1800"/>
              <a:buFont typeface="Arial"/>
              <a:buNone/>
            </a:pPr>
            <a:endParaRPr/>
          </a:p>
        </p:txBody>
      </p:sp>
      <p:sp>
        <p:nvSpPr>
          <p:cNvPr id="369" name="Google Shape;369;p3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Bevel End</a:t>
            </a:r>
            <a:endParaRPr/>
          </a:p>
        </p:txBody>
      </p:sp>
      <p:sp>
        <p:nvSpPr>
          <p:cNvPr id="370" name="Google Shape;370;p3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1"/>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Measure or estimate heaving of bevel and record amount</a:t>
            </a: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Often best place to estimate is from inside barrel looking back to Bevel</a:t>
            </a:r>
            <a:endParaRPr/>
          </a:p>
          <a:p>
            <a:pPr marL="342900" lvl="0" indent="-342900" algn="l" rtl="0">
              <a:spcBef>
                <a:spcPts val="360"/>
              </a:spcBef>
              <a:spcAft>
                <a:spcPts val="0"/>
              </a:spcAft>
              <a:buClr>
                <a:schemeClr val="dk1"/>
              </a:buClr>
              <a:buSzPts val="1800"/>
              <a:buChar char="•"/>
            </a:pPr>
            <a:r>
              <a:rPr lang="en-US"/>
              <a:t>Use waterline as level</a:t>
            </a:r>
            <a:endParaRPr/>
          </a:p>
          <a:p>
            <a:pPr marL="342900" lvl="0" indent="-342900" algn="l" rtl="0">
              <a:spcBef>
                <a:spcPts val="360"/>
              </a:spcBef>
              <a:spcAft>
                <a:spcPts val="0"/>
              </a:spcAft>
              <a:buClr>
                <a:schemeClr val="dk1"/>
              </a:buClr>
              <a:buSzPts val="1800"/>
              <a:buChar char="•"/>
            </a:pPr>
            <a:r>
              <a:rPr lang="en-US"/>
              <a:t>Some heave is tolerable as long as water is entering Bevel</a:t>
            </a:r>
            <a:endParaRPr/>
          </a:p>
        </p:txBody>
      </p:sp>
      <p:pic>
        <p:nvPicPr>
          <p:cNvPr id="376" name="Google Shape;376;p31" descr="CULV I&amp;R 26"/>
          <p:cNvPicPr preferRelativeResize="0"/>
          <p:nvPr/>
        </p:nvPicPr>
        <p:blipFill rotWithShape="1">
          <a:blip r:embed="rId3">
            <a:alphaModFix/>
          </a:blip>
          <a:srcRect/>
          <a:stretch/>
        </p:blipFill>
        <p:spPr>
          <a:xfrm>
            <a:off x="2380655" y="2038350"/>
            <a:ext cx="4382689" cy="916781"/>
          </a:xfrm>
          <a:prstGeom prst="rect">
            <a:avLst/>
          </a:prstGeom>
          <a:noFill/>
          <a:ln>
            <a:noFill/>
          </a:ln>
        </p:spPr>
      </p:pic>
      <p:sp>
        <p:nvSpPr>
          <p:cNvPr id="377" name="Google Shape;377;p3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Bevel End</a:t>
            </a:r>
            <a:endParaRPr/>
          </a:p>
        </p:txBody>
      </p:sp>
      <p:sp>
        <p:nvSpPr>
          <p:cNvPr id="378" name="Google Shape;378;p3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32"/>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If possible, measure or estimate height above or depth below streambed and record amount in mm. (may not be able to measure or confirm  measurements in high water or winter).</a:t>
            </a:r>
            <a:endParaRPr/>
          </a:p>
          <a:p>
            <a:pPr marL="342900" lvl="0" indent="-228600" algn="l" rtl="0">
              <a:spcBef>
                <a:spcPts val="360"/>
              </a:spcBef>
              <a:spcAft>
                <a:spcPts val="0"/>
              </a:spcAft>
              <a:buClr>
                <a:schemeClr val="dk1"/>
              </a:buClr>
              <a:buSzPts val="1800"/>
              <a:buFont typeface="Arial"/>
              <a:buNone/>
            </a:pPr>
            <a:endParaRPr/>
          </a:p>
          <a:p>
            <a:pPr marL="342900" lvl="0" indent="-342900" algn="l" rtl="0">
              <a:spcBef>
                <a:spcPts val="360"/>
              </a:spcBef>
              <a:spcAft>
                <a:spcPts val="0"/>
              </a:spcAft>
              <a:buClr>
                <a:schemeClr val="dk1"/>
              </a:buClr>
              <a:buSzPts val="1800"/>
              <a:buFont typeface="Arial"/>
              <a:buChar char="•"/>
            </a:pPr>
            <a:r>
              <a:rPr lang="en-US"/>
              <a:t>Normally “Below” as designed to be buried ¼ diameter below streambed.</a:t>
            </a:r>
            <a:endParaRPr/>
          </a:p>
          <a:p>
            <a:pPr marL="342900" lvl="0" indent="-228600" algn="l" rtl="0">
              <a:spcBef>
                <a:spcPts val="360"/>
              </a:spcBef>
              <a:spcAft>
                <a:spcPts val="0"/>
              </a:spcAft>
              <a:buClr>
                <a:schemeClr val="dk1"/>
              </a:buClr>
              <a:buSzPts val="1800"/>
              <a:buFont typeface="Arial"/>
              <a:buNone/>
            </a:pPr>
            <a:endParaRPr/>
          </a:p>
          <a:p>
            <a:pPr marL="342900" lvl="0" indent="-342900" algn="l" rtl="0">
              <a:spcBef>
                <a:spcPts val="360"/>
              </a:spcBef>
              <a:spcAft>
                <a:spcPts val="0"/>
              </a:spcAft>
              <a:buClr>
                <a:schemeClr val="dk1"/>
              </a:buClr>
              <a:buSzPts val="1800"/>
              <a:buFont typeface="Arial"/>
              <a:buChar char="•"/>
            </a:pPr>
            <a:r>
              <a:rPr lang="en-US"/>
              <a:t>If invert is “at streambed” record Above/Below as 0mm.</a:t>
            </a:r>
            <a:endParaRPr/>
          </a:p>
          <a:p>
            <a:pPr marL="0" lvl="0" indent="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Font typeface="Arial"/>
              <a:buChar char="•"/>
            </a:pPr>
            <a:r>
              <a:rPr lang="en-US"/>
              <a:t>Find a representative natural streambed location</a:t>
            </a:r>
            <a:endParaRPr/>
          </a:p>
          <a:p>
            <a:pPr marL="742950" lvl="1" indent="-285750" algn="l" rtl="0">
              <a:spcBef>
                <a:spcPts val="280"/>
              </a:spcBef>
              <a:spcAft>
                <a:spcPts val="0"/>
              </a:spcAft>
              <a:buClr>
                <a:schemeClr val="dk1"/>
              </a:buClr>
              <a:buSzPts val="1400"/>
              <a:buFont typeface="Arial"/>
              <a:buChar char="–"/>
            </a:pPr>
            <a:r>
              <a:rPr lang="en-US" sz="1400"/>
              <a:t>Discount presence of localized scour hole or deposits (aggrading) at end of culvert</a:t>
            </a:r>
            <a:endParaRPr/>
          </a:p>
          <a:p>
            <a:pPr marL="0" lvl="0" indent="0" algn="l" rtl="0">
              <a:spcBef>
                <a:spcPts val="360"/>
              </a:spcBef>
              <a:spcAft>
                <a:spcPts val="0"/>
              </a:spcAft>
              <a:buClr>
                <a:schemeClr val="dk1"/>
              </a:buClr>
              <a:buSzPts val="1800"/>
              <a:buNone/>
            </a:pPr>
            <a:endParaRPr/>
          </a:p>
        </p:txBody>
      </p:sp>
      <p:sp>
        <p:nvSpPr>
          <p:cNvPr id="384" name="Google Shape;384;p3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Bevel End</a:t>
            </a:r>
            <a:endParaRPr/>
          </a:p>
        </p:txBody>
      </p:sp>
      <p:sp>
        <p:nvSpPr>
          <p:cNvPr id="385" name="Google Shape;385;p3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33" descr="Culv Maint 28"/>
          <p:cNvPicPr preferRelativeResize="0"/>
          <p:nvPr/>
        </p:nvPicPr>
        <p:blipFill rotWithShape="1">
          <a:blip r:embed="rId3">
            <a:alphaModFix/>
          </a:blip>
          <a:srcRect/>
          <a:stretch/>
        </p:blipFill>
        <p:spPr>
          <a:xfrm>
            <a:off x="3103662" y="1143893"/>
            <a:ext cx="2936676" cy="3347500"/>
          </a:xfrm>
          <a:prstGeom prst="rect">
            <a:avLst/>
          </a:prstGeom>
          <a:noFill/>
          <a:ln>
            <a:noFill/>
          </a:ln>
        </p:spPr>
      </p:pic>
      <p:sp>
        <p:nvSpPr>
          <p:cNvPr id="391" name="Google Shape;391;p3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End Treatment - Bevel End</a:t>
            </a:r>
            <a:endParaRPr/>
          </a:p>
        </p:txBody>
      </p:sp>
      <p:sp>
        <p:nvSpPr>
          <p:cNvPr id="392" name="Google Shape;392;p3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4"/>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Look for:</a:t>
            </a:r>
            <a:endParaRPr/>
          </a:p>
          <a:p>
            <a:pPr marL="742950" lvl="1" indent="-285750" algn="l" rtl="0">
              <a:spcBef>
                <a:spcPts val="280"/>
              </a:spcBef>
              <a:spcAft>
                <a:spcPts val="0"/>
              </a:spcAft>
              <a:buClr>
                <a:schemeClr val="dk1"/>
              </a:buClr>
              <a:buSzPts val="1400"/>
              <a:buChar char="–"/>
            </a:pPr>
            <a:r>
              <a:rPr lang="en-US" sz="1400"/>
              <a:t>Piping</a:t>
            </a:r>
            <a:endParaRPr/>
          </a:p>
          <a:p>
            <a:pPr marL="742950" lvl="1" indent="-285750" algn="l" rtl="0">
              <a:spcBef>
                <a:spcPts val="280"/>
              </a:spcBef>
              <a:spcAft>
                <a:spcPts val="0"/>
              </a:spcAft>
              <a:buClr>
                <a:schemeClr val="dk1"/>
              </a:buClr>
              <a:buSzPts val="1400"/>
              <a:buChar char="–"/>
            </a:pPr>
            <a:r>
              <a:rPr lang="en-US" sz="1400"/>
              <a:t>Deformation</a:t>
            </a:r>
            <a:endParaRPr/>
          </a:p>
          <a:p>
            <a:pPr marL="742950" lvl="1" indent="-285750" algn="l" rtl="0">
              <a:spcBef>
                <a:spcPts val="280"/>
              </a:spcBef>
              <a:spcAft>
                <a:spcPts val="0"/>
              </a:spcAft>
              <a:buClr>
                <a:schemeClr val="dk1"/>
              </a:buClr>
              <a:buSzPts val="1400"/>
              <a:buChar char="–"/>
            </a:pPr>
            <a:r>
              <a:rPr lang="en-US" sz="1400"/>
              <a:t>Impact damage</a:t>
            </a:r>
            <a:endParaRPr/>
          </a:p>
          <a:p>
            <a:pPr marL="742950" lvl="1" indent="-285750" algn="l" rtl="0">
              <a:spcBef>
                <a:spcPts val="280"/>
              </a:spcBef>
              <a:spcAft>
                <a:spcPts val="0"/>
              </a:spcAft>
              <a:buClr>
                <a:schemeClr val="dk1"/>
              </a:buClr>
              <a:buSzPts val="1400"/>
              <a:buChar char="–"/>
            </a:pPr>
            <a:r>
              <a:rPr lang="en-US" sz="1400"/>
              <a:t>Corrosion that affects strength</a:t>
            </a:r>
            <a:endParaRPr/>
          </a:p>
          <a:p>
            <a:pPr marL="742950" lvl="1" indent="-285750" algn="l" rtl="0">
              <a:spcBef>
                <a:spcPts val="280"/>
              </a:spcBef>
              <a:spcAft>
                <a:spcPts val="0"/>
              </a:spcAft>
              <a:buClr>
                <a:schemeClr val="dk1"/>
              </a:buClr>
              <a:buSzPts val="1400"/>
              <a:buChar char="–"/>
            </a:pPr>
            <a:r>
              <a:rPr lang="en-US" sz="1400"/>
              <a:t>Abrasion</a:t>
            </a:r>
            <a:endParaRPr/>
          </a:p>
          <a:p>
            <a:pPr marL="342900" lvl="0" indent="-342900" algn="l" rtl="0">
              <a:spcBef>
                <a:spcPts val="360"/>
              </a:spcBef>
              <a:spcAft>
                <a:spcPts val="0"/>
              </a:spcAft>
              <a:buClr>
                <a:schemeClr val="dk1"/>
              </a:buClr>
              <a:buSzPts val="1800"/>
              <a:buChar char="•"/>
            </a:pPr>
            <a:r>
              <a:rPr lang="en-US"/>
              <a:t>If piping, rate 4 or less</a:t>
            </a:r>
            <a:endParaRPr/>
          </a:p>
          <a:p>
            <a:pPr marL="742950" lvl="1" indent="-285750" algn="l" rtl="0">
              <a:spcBef>
                <a:spcPts val="280"/>
              </a:spcBef>
              <a:spcAft>
                <a:spcPts val="0"/>
              </a:spcAft>
              <a:buClr>
                <a:schemeClr val="dk1"/>
              </a:buClr>
              <a:buSzPts val="1400"/>
              <a:buChar char="–"/>
            </a:pPr>
            <a:r>
              <a:rPr lang="en-US" sz="1400"/>
              <a:t>Also rated under End Treatment if present</a:t>
            </a:r>
            <a:endParaRPr/>
          </a:p>
        </p:txBody>
      </p:sp>
      <p:sp>
        <p:nvSpPr>
          <p:cNvPr id="398" name="Google Shape;398;p34"/>
          <p:cNvSpPr txBox="1">
            <a:spLocks noGrp="1"/>
          </p:cNvSpPr>
          <p:nvPr>
            <p:ph type="body" idx="2"/>
          </p:nvPr>
        </p:nvSpPr>
        <p:spPr>
          <a:xfrm>
            <a:off x="5039544" y="953582"/>
            <a:ext cx="3628206" cy="3490377"/>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Char char="•"/>
            </a:pPr>
            <a:r>
              <a:rPr lang="en-US" dirty="0"/>
              <a:t>Defects/deformations not affecting function rate 6 or less (un-supported bevel - no heave)</a:t>
            </a:r>
            <a:endParaRPr dirty="0"/>
          </a:p>
          <a:p>
            <a:pPr marL="342900" lvl="0" indent="-342900" algn="l" rtl="0">
              <a:spcBef>
                <a:spcPts val="360"/>
              </a:spcBef>
              <a:spcAft>
                <a:spcPts val="0"/>
              </a:spcAft>
              <a:buClr>
                <a:schemeClr val="dk1"/>
              </a:buClr>
              <a:buSzPts val="1800"/>
              <a:buChar char="•"/>
            </a:pPr>
            <a:r>
              <a:rPr lang="en-US" dirty="0"/>
              <a:t>Severe corrosion affecting strength (perforations) rate 4 or less – otherwise corrosions should not affect rating</a:t>
            </a:r>
            <a:endParaRPr dirty="0"/>
          </a:p>
          <a:p>
            <a:pPr marL="342900" lvl="0" indent="-342900" algn="l" rtl="0">
              <a:spcBef>
                <a:spcPts val="360"/>
              </a:spcBef>
              <a:spcAft>
                <a:spcPts val="0"/>
              </a:spcAft>
              <a:buClr>
                <a:schemeClr val="dk1"/>
              </a:buClr>
              <a:buSzPts val="1800"/>
              <a:buChar char="•"/>
            </a:pPr>
            <a:r>
              <a:rPr lang="en-US" dirty="0"/>
              <a:t>If no bevel, rate “X”</a:t>
            </a:r>
            <a:endParaRPr dirty="0"/>
          </a:p>
          <a:p>
            <a:pPr marL="742950" lvl="1" indent="-285750" algn="l" rtl="0">
              <a:spcBef>
                <a:spcPts val="280"/>
              </a:spcBef>
              <a:spcAft>
                <a:spcPts val="0"/>
              </a:spcAft>
              <a:buClr>
                <a:schemeClr val="dk1"/>
              </a:buClr>
              <a:buSzPts val="1400"/>
              <a:buChar char="–"/>
            </a:pPr>
            <a:r>
              <a:rPr lang="en-US" dirty="0"/>
              <a:t>Ped and cattle underpasses often have square ends</a:t>
            </a:r>
            <a:endParaRPr dirty="0"/>
          </a:p>
          <a:p>
            <a:pPr marL="342900" lvl="0" indent="-228600" algn="l" rtl="0">
              <a:spcBef>
                <a:spcPts val="360"/>
              </a:spcBef>
              <a:spcAft>
                <a:spcPts val="0"/>
              </a:spcAft>
              <a:buClr>
                <a:schemeClr val="dk1"/>
              </a:buClr>
              <a:buSzPts val="1800"/>
              <a:buNone/>
            </a:pPr>
            <a:endParaRPr dirty="0"/>
          </a:p>
        </p:txBody>
      </p:sp>
      <p:sp>
        <p:nvSpPr>
          <p:cNvPr id="399" name="Google Shape;399;p34"/>
          <p:cNvSpPr txBox="1">
            <a:spLocks noGrp="1"/>
          </p:cNvSpPr>
          <p:nvPr>
            <p:ph type="body" idx="3"/>
          </p:nvPr>
        </p:nvSpPr>
        <p:spPr>
          <a:xfrm>
            <a:off x="381000" y="378113"/>
            <a:ext cx="4191000"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a:t>End Treatment – Bevel End</a:t>
            </a:r>
            <a:endParaRPr/>
          </a:p>
        </p:txBody>
      </p:sp>
      <p:sp>
        <p:nvSpPr>
          <p:cNvPr id="400" name="Google Shape;400;p3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5"/>
          <p:cNvSpPr/>
          <p:nvPr/>
        </p:nvSpPr>
        <p:spPr>
          <a:xfrm>
            <a:off x="3961210" y="4843462"/>
            <a:ext cx="1221581" cy="18573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788"/>
              <a:buFont typeface="Arial"/>
              <a:buNone/>
            </a:pPr>
            <a:fld id="{00000000-1234-1234-1234-123412341234}" type="slidenum">
              <a:rPr lang="en-US" sz="788" b="0" i="0" u="none" strike="noStrike" cap="none">
                <a:solidFill>
                  <a:schemeClr val="dk1"/>
                </a:solidFill>
                <a:latin typeface="Arial"/>
                <a:ea typeface="Arial"/>
                <a:cs typeface="Arial"/>
                <a:sym typeface="Arial"/>
              </a:rPr>
              <a:t>35</a:t>
            </a:fld>
            <a:r>
              <a:rPr lang="en-US" sz="788" b="0" i="0" u="none" strike="noStrike" cap="none">
                <a:solidFill>
                  <a:schemeClr val="dk1"/>
                </a:solidFill>
                <a:latin typeface="Arial"/>
                <a:ea typeface="Arial"/>
                <a:cs typeface="Arial"/>
                <a:sym typeface="Arial"/>
              </a:rPr>
              <a:t> </a:t>
            </a:r>
            <a:endParaRPr sz="788" b="0" i="0" u="none" strike="noStrike" cap="none">
              <a:solidFill>
                <a:schemeClr val="dk1"/>
              </a:solidFill>
              <a:latin typeface="Times New Roman"/>
              <a:ea typeface="Times New Roman"/>
              <a:cs typeface="Times New Roman"/>
              <a:sym typeface="Times New Roman"/>
            </a:endParaRPr>
          </a:p>
        </p:txBody>
      </p:sp>
      <p:sp>
        <p:nvSpPr>
          <p:cNvPr id="406" name="Google Shape;406;p35"/>
          <p:cNvSpPr>
            <a:spLocks noGrp="1"/>
          </p:cNvSpPr>
          <p:nvPr>
            <p:ph type="pic" idx="2"/>
          </p:nvPr>
        </p:nvSpPr>
        <p:spPr>
          <a:xfrm>
            <a:off x="0" y="0"/>
            <a:ext cx="9144000" cy="5069942"/>
          </a:xfrm>
          <a:prstGeom prst="rect">
            <a:avLst/>
          </a:prstGeom>
          <a:noFill/>
          <a:ln>
            <a:noFill/>
          </a:ln>
        </p:spPr>
      </p:sp>
      <p:pic>
        <p:nvPicPr>
          <p:cNvPr id="407" name="Google Shape;407;p35"/>
          <p:cNvPicPr preferRelativeResize="0">
            <a:picLocks noGrp="1"/>
          </p:cNvPicPr>
          <p:nvPr>
            <p:ph type="body" idx="1"/>
          </p:nvPr>
        </p:nvPicPr>
        <p:blipFill rotWithShape="1">
          <a:blip r:embed="rId3">
            <a:alphaModFix/>
          </a:blip>
          <a:srcRect t="5835" b="20221"/>
          <a:stretch/>
        </p:blipFill>
        <p:spPr>
          <a:xfrm>
            <a:off x="0" y="0"/>
            <a:ext cx="9144000" cy="5069942"/>
          </a:xfrm>
          <a:prstGeom prst="rect">
            <a:avLst/>
          </a:prstGeom>
          <a:noFill/>
          <a:ln>
            <a:noFill/>
          </a:ln>
        </p:spPr>
      </p:pic>
      <p:sp>
        <p:nvSpPr>
          <p:cNvPr id="408" name="Google Shape;408;p35"/>
          <p:cNvSpPr txBox="1">
            <a:spLocks noGrp="1"/>
          </p:cNvSpPr>
          <p:nvPr>
            <p:ph type="title" idx="4294967295"/>
          </p:nvPr>
        </p:nvSpPr>
        <p:spPr>
          <a:xfrm>
            <a:off x="328600" y="196150"/>
            <a:ext cx="8628300" cy="519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Bevel End – Severe misalignment due to buoyancy forces</a:t>
            </a:r>
            <a:endParaRPr/>
          </a:p>
        </p:txBody>
      </p:sp>
      <p:sp>
        <p:nvSpPr>
          <p:cNvPr id="409" name="Google Shape;409;p35"/>
          <p:cNvSpPr txBox="1">
            <a:spLocks noGrp="1"/>
          </p:cNvSpPr>
          <p:nvPr>
            <p:ph type="sldNum" idx="12"/>
          </p:nvPr>
        </p:nvSpPr>
        <p:spPr>
          <a:xfrm>
            <a:off x="8556784" y="4749851"/>
            <a:ext cx="548700" cy="3936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36"/>
          <p:cNvPicPr preferRelativeResize="0"/>
          <p:nvPr/>
        </p:nvPicPr>
        <p:blipFill rotWithShape="1">
          <a:blip r:embed="rId3">
            <a:alphaModFix/>
          </a:blip>
          <a:srcRect/>
          <a:stretch/>
        </p:blipFill>
        <p:spPr>
          <a:xfrm>
            <a:off x="2101048" y="1114902"/>
            <a:ext cx="4941903" cy="667960"/>
          </a:xfrm>
          <a:prstGeom prst="rect">
            <a:avLst/>
          </a:prstGeom>
          <a:noFill/>
          <a:ln>
            <a:noFill/>
          </a:ln>
        </p:spPr>
      </p:pic>
      <p:sp>
        <p:nvSpPr>
          <p:cNvPr id="415" name="Google Shape;415;p36"/>
          <p:cNvSpPr txBox="1">
            <a:spLocks noGrp="1"/>
          </p:cNvSpPr>
          <p:nvPr>
            <p:ph type="body" idx="1"/>
          </p:nvPr>
        </p:nvSpPr>
        <p:spPr>
          <a:xfrm>
            <a:off x="539552" y="2038350"/>
            <a:ext cx="8229600" cy="25496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Usually, heavy rock riprap</a:t>
            </a:r>
            <a:endParaRPr dirty="0"/>
          </a:p>
          <a:p>
            <a:pPr marL="342900" lvl="0" indent="-342900" algn="l" rtl="0">
              <a:spcBef>
                <a:spcPts val="360"/>
              </a:spcBef>
              <a:spcAft>
                <a:spcPts val="0"/>
              </a:spcAft>
              <a:buClr>
                <a:schemeClr val="dk1"/>
              </a:buClr>
              <a:buSzPts val="1800"/>
              <a:buFont typeface="Arial"/>
              <a:buChar char="•"/>
            </a:pPr>
            <a:r>
              <a:rPr lang="en-US" dirty="0"/>
              <a:t>The current version of Std. Drawing S-1418-20 shows the minimum requirements for riprap</a:t>
            </a:r>
            <a:endParaRPr dirty="0"/>
          </a:p>
          <a:p>
            <a:pPr marL="742950" lvl="1" indent="-285750" algn="l" rtl="0">
              <a:spcBef>
                <a:spcPts val="280"/>
              </a:spcBef>
              <a:spcAft>
                <a:spcPts val="0"/>
              </a:spcAft>
              <a:buClr>
                <a:schemeClr val="dk1"/>
              </a:buClr>
              <a:buSzPts val="1400"/>
              <a:buFont typeface="Arial"/>
              <a:buChar char="–"/>
            </a:pPr>
            <a:r>
              <a:rPr lang="en-US" sz="1400" dirty="0"/>
              <a:t>Coverage</a:t>
            </a:r>
            <a:endParaRPr dirty="0"/>
          </a:p>
          <a:p>
            <a:pPr marL="742950" lvl="1" indent="-285750" algn="l" rtl="0">
              <a:spcBef>
                <a:spcPts val="280"/>
              </a:spcBef>
              <a:spcAft>
                <a:spcPts val="0"/>
              </a:spcAft>
              <a:buClr>
                <a:schemeClr val="dk1"/>
              </a:buClr>
              <a:buSzPts val="1400"/>
              <a:buFont typeface="Arial"/>
              <a:buChar char="–"/>
            </a:pPr>
            <a:r>
              <a:rPr lang="en-US" sz="1400" dirty="0"/>
              <a:t>Size</a:t>
            </a:r>
            <a:endParaRPr dirty="0"/>
          </a:p>
          <a:p>
            <a:pPr marL="742950" lvl="1" indent="-285750" algn="l" rtl="0">
              <a:spcBef>
                <a:spcPts val="280"/>
              </a:spcBef>
              <a:spcAft>
                <a:spcPts val="0"/>
              </a:spcAft>
              <a:buClr>
                <a:schemeClr val="dk1"/>
              </a:buClr>
              <a:buSzPts val="1400"/>
              <a:buFont typeface="Arial"/>
              <a:buChar char="–"/>
            </a:pPr>
            <a:r>
              <a:rPr lang="en-US" sz="1400" dirty="0"/>
              <a:t>Minimum thickness</a:t>
            </a:r>
            <a:endParaRPr dirty="0"/>
          </a:p>
          <a:p>
            <a:pPr marL="742950" lvl="1" indent="-285750" algn="l" rtl="0">
              <a:spcBef>
                <a:spcPts val="280"/>
              </a:spcBef>
              <a:spcAft>
                <a:spcPts val="0"/>
              </a:spcAft>
              <a:buClr>
                <a:schemeClr val="dk1"/>
              </a:buClr>
              <a:buSzPts val="1400"/>
              <a:buFont typeface="Arial"/>
              <a:buChar char="–"/>
            </a:pPr>
            <a:r>
              <a:rPr lang="en-US" sz="1400" dirty="0"/>
              <a:t>Gradation</a:t>
            </a:r>
            <a:endParaRPr dirty="0"/>
          </a:p>
          <a:p>
            <a:pPr marL="257175" lvl="1" indent="0" algn="l" rtl="0">
              <a:spcBef>
                <a:spcPts val="280"/>
              </a:spcBef>
              <a:spcAft>
                <a:spcPts val="0"/>
              </a:spcAft>
              <a:buClr>
                <a:srgbClr val="0081AB"/>
              </a:buClr>
              <a:buSzPts val="1400"/>
              <a:buNone/>
            </a:pPr>
            <a:r>
              <a:rPr lang="en-US" sz="1400" u="sng" dirty="0">
                <a:solidFill>
                  <a:srgbClr val="0081AB"/>
                </a:solidFill>
                <a:hlinkClick r:id="rId4">
                  <a:extLst>
                    <a:ext uri="{A12FA001-AC4F-418D-AE19-62706E023703}">
                      <ahyp:hlinkClr xmlns:ahyp="http://schemas.microsoft.com/office/drawing/2018/hyperlinkcolor" val="tx"/>
                    </a:ext>
                  </a:extLst>
                </a:hlinkClick>
              </a:rPr>
              <a:t>https://www.alberta.ca/assets/documents/trans-bridge-culverts-drawings.pdf</a:t>
            </a:r>
            <a:endParaRPr sz="1400" dirty="0">
              <a:solidFill>
                <a:srgbClr val="0081AB"/>
              </a:solidFill>
            </a:endParaRPr>
          </a:p>
          <a:p>
            <a:pPr marL="257175" lvl="1" indent="0" algn="l" rtl="0">
              <a:spcBef>
                <a:spcPts val="259"/>
              </a:spcBef>
              <a:spcAft>
                <a:spcPts val="0"/>
              </a:spcAft>
              <a:buClr>
                <a:schemeClr val="dk1"/>
              </a:buClr>
              <a:buSzPts val="1294"/>
              <a:buNone/>
            </a:pPr>
            <a:endParaRPr sz="1294" dirty="0"/>
          </a:p>
          <a:p>
            <a:pPr marL="342900" lvl="0" indent="-260731" algn="l" rtl="0">
              <a:spcBef>
                <a:spcPts val="259"/>
              </a:spcBef>
              <a:spcAft>
                <a:spcPts val="0"/>
              </a:spcAft>
              <a:buClr>
                <a:schemeClr val="dk1"/>
              </a:buClr>
              <a:buSzPts val="1294"/>
              <a:buFont typeface="Arial"/>
              <a:buNone/>
            </a:pPr>
            <a:endParaRPr sz="1294" dirty="0"/>
          </a:p>
        </p:txBody>
      </p:sp>
      <p:sp>
        <p:nvSpPr>
          <p:cNvPr id="416" name="Google Shape;416;p3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Protection</a:t>
            </a:r>
            <a:endParaRPr/>
          </a:p>
        </p:txBody>
      </p:sp>
      <p:sp>
        <p:nvSpPr>
          <p:cNvPr id="417" name="Google Shape;417;p3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37"/>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Purpose is to prevent scour and erosion at culvert ends which may:</a:t>
            </a:r>
            <a:endParaRPr/>
          </a:p>
          <a:p>
            <a:pPr marL="0" lvl="0" indent="0" algn="l" rtl="0">
              <a:spcBef>
                <a:spcPts val="360"/>
              </a:spcBef>
              <a:spcAft>
                <a:spcPts val="0"/>
              </a:spcAft>
              <a:buClr>
                <a:schemeClr val="dk1"/>
              </a:buClr>
              <a:buSzPts val="1800"/>
              <a:buNone/>
            </a:pPr>
            <a:endParaRPr/>
          </a:p>
          <a:p>
            <a:pPr marL="742950" lvl="1" indent="-285750" algn="l" rtl="0">
              <a:spcBef>
                <a:spcPts val="320"/>
              </a:spcBef>
              <a:spcAft>
                <a:spcPts val="0"/>
              </a:spcAft>
              <a:buClr>
                <a:schemeClr val="dk1"/>
              </a:buClr>
              <a:buSzPts val="1600"/>
              <a:buFont typeface="Arial"/>
              <a:buChar char="–"/>
            </a:pPr>
            <a:r>
              <a:rPr lang="en-US"/>
              <a:t>Undermine the culvert</a:t>
            </a:r>
            <a:endParaRPr/>
          </a:p>
          <a:p>
            <a:pPr marL="742950" lvl="1" indent="-184150" algn="l" rtl="0">
              <a:spcBef>
                <a:spcPts val="320"/>
              </a:spcBef>
              <a:spcAft>
                <a:spcPts val="0"/>
              </a:spcAft>
              <a:buClr>
                <a:schemeClr val="dk1"/>
              </a:buClr>
              <a:buSzPts val="1600"/>
              <a:buFont typeface="Arial"/>
              <a:buNone/>
            </a:pPr>
            <a:endParaRPr/>
          </a:p>
          <a:p>
            <a:pPr marL="742950" lvl="1" indent="-285750" algn="l" rtl="0">
              <a:spcBef>
                <a:spcPts val="320"/>
              </a:spcBef>
              <a:spcAft>
                <a:spcPts val="0"/>
              </a:spcAft>
              <a:buClr>
                <a:schemeClr val="dk1"/>
              </a:buClr>
              <a:buSzPts val="1600"/>
              <a:buFont typeface="Arial"/>
              <a:buChar char="–"/>
            </a:pPr>
            <a:r>
              <a:rPr lang="en-US"/>
              <a:t>Undermine the sideslope </a:t>
            </a:r>
            <a:endParaRPr/>
          </a:p>
          <a:p>
            <a:pPr marL="257175" lvl="1" indent="0" algn="l" rtl="0">
              <a:spcBef>
                <a:spcPts val="320"/>
              </a:spcBef>
              <a:spcAft>
                <a:spcPts val="0"/>
              </a:spcAft>
              <a:buClr>
                <a:schemeClr val="dk1"/>
              </a:buClr>
              <a:buSzPts val="1600"/>
              <a:buNone/>
            </a:pPr>
            <a:endParaRPr/>
          </a:p>
          <a:p>
            <a:pPr marL="742950" lvl="1" indent="-285750" algn="l" rtl="0">
              <a:spcBef>
                <a:spcPts val="320"/>
              </a:spcBef>
              <a:spcAft>
                <a:spcPts val="0"/>
              </a:spcAft>
              <a:buClr>
                <a:schemeClr val="dk1"/>
              </a:buClr>
              <a:buSzPts val="1600"/>
              <a:buFont typeface="Arial"/>
              <a:buChar char="–"/>
            </a:pPr>
            <a:r>
              <a:rPr lang="en-US"/>
              <a:t>Cause the formation of sand bars</a:t>
            </a:r>
            <a:endParaRPr/>
          </a:p>
        </p:txBody>
      </p:sp>
      <p:sp>
        <p:nvSpPr>
          <p:cNvPr id="423" name="Google Shape;423;p3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Protection</a:t>
            </a:r>
            <a:endParaRPr/>
          </a:p>
        </p:txBody>
      </p:sp>
      <p:sp>
        <p:nvSpPr>
          <p:cNvPr id="424" name="Google Shape;424;p3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Record the type of Scour Protection</a:t>
            </a:r>
            <a:endParaRPr dirty="0"/>
          </a:p>
          <a:p>
            <a:pPr marL="742950" lvl="1" indent="-285750" algn="l" rtl="0">
              <a:spcBef>
                <a:spcPts val="280"/>
              </a:spcBef>
              <a:spcAft>
                <a:spcPts val="0"/>
              </a:spcAft>
              <a:buClr>
                <a:schemeClr val="dk1"/>
              </a:buClr>
              <a:buSzPts val="1400"/>
              <a:buFont typeface="Arial"/>
              <a:buChar char="–"/>
            </a:pPr>
            <a:r>
              <a:rPr lang="en-US" sz="1400" dirty="0"/>
              <a:t>Rock, bagged concrete, concrete, gabion baskets, geotextile mats, MSE wall, natural</a:t>
            </a:r>
          </a:p>
          <a:p>
            <a:pPr marL="742950" lvl="1" indent="-285750" algn="l" rtl="0">
              <a:spcBef>
                <a:spcPts val="280"/>
              </a:spcBef>
              <a:spcAft>
                <a:spcPts val="0"/>
              </a:spcAft>
              <a:buClr>
                <a:schemeClr val="dk1"/>
              </a:buClr>
              <a:buSzPts val="1400"/>
              <a:buFont typeface="Arial"/>
              <a:buChar char="–"/>
            </a:pPr>
            <a:r>
              <a:rPr lang="en-US" sz="1400" dirty="0"/>
              <a:t>If none exists and none is required, record type as “NATURAL”</a:t>
            </a:r>
            <a:endParaRPr dirty="0"/>
          </a:p>
          <a:p>
            <a:pPr marL="742950" lvl="1" indent="-285750" algn="l" rtl="0">
              <a:spcBef>
                <a:spcPts val="280"/>
              </a:spcBef>
              <a:spcAft>
                <a:spcPts val="0"/>
              </a:spcAft>
              <a:buClr>
                <a:schemeClr val="dk1"/>
              </a:buClr>
              <a:buSzPts val="1400"/>
              <a:buFont typeface="Arial"/>
              <a:buChar char="–"/>
            </a:pPr>
            <a:r>
              <a:rPr lang="en-US" sz="1400" dirty="0"/>
              <a:t>If none exists but is required, record type as “NONE”</a:t>
            </a:r>
            <a:endParaRPr dirty="0"/>
          </a:p>
          <a:p>
            <a:pPr marL="0" lvl="0" indent="0" algn="l" rtl="0">
              <a:spcBef>
                <a:spcPts val="360"/>
              </a:spcBef>
              <a:spcAft>
                <a:spcPts val="0"/>
              </a:spcAft>
              <a:buClr>
                <a:schemeClr val="dk1"/>
              </a:buClr>
              <a:buSzPts val="1800"/>
              <a:buNone/>
            </a:pPr>
            <a:endParaRPr sz="1200" dirty="0"/>
          </a:p>
          <a:p>
            <a:pPr marL="342900" lvl="0" indent="-342900" algn="l" rtl="0">
              <a:spcBef>
                <a:spcPts val="360"/>
              </a:spcBef>
              <a:spcAft>
                <a:spcPts val="0"/>
              </a:spcAft>
              <a:buClr>
                <a:schemeClr val="dk1"/>
              </a:buClr>
              <a:buSzPts val="1800"/>
              <a:buFont typeface="Arial"/>
              <a:buChar char="•"/>
            </a:pPr>
            <a:r>
              <a:rPr lang="en-US" dirty="0"/>
              <a:t>Estimate and record the average size (rock only)</a:t>
            </a:r>
            <a:endParaRPr dirty="0"/>
          </a:p>
          <a:p>
            <a:pPr marL="342900" lvl="0" indent="-342900" algn="l" rtl="0">
              <a:spcBef>
                <a:spcPts val="360"/>
              </a:spcBef>
              <a:spcAft>
                <a:spcPts val="0"/>
              </a:spcAft>
              <a:buClr>
                <a:schemeClr val="dk1"/>
              </a:buClr>
              <a:buSzPts val="1800"/>
              <a:buFont typeface="Arial"/>
              <a:buChar char="•"/>
            </a:pPr>
            <a:r>
              <a:rPr lang="en-US" dirty="0"/>
              <a:t>Look for:</a:t>
            </a:r>
            <a:endParaRPr dirty="0"/>
          </a:p>
          <a:p>
            <a:pPr marL="742950" lvl="1" indent="-285750" algn="l" rtl="0">
              <a:spcBef>
                <a:spcPts val="280"/>
              </a:spcBef>
              <a:spcAft>
                <a:spcPts val="0"/>
              </a:spcAft>
              <a:buClr>
                <a:schemeClr val="dk1"/>
              </a:buClr>
              <a:buSzPts val="1400"/>
              <a:buFont typeface="Arial"/>
              <a:buChar char="–"/>
            </a:pPr>
            <a:r>
              <a:rPr lang="en-US" sz="1400" dirty="0"/>
              <a:t>Durability of riprap - e.g., sandstone is not acceptable</a:t>
            </a:r>
            <a:endParaRPr dirty="0"/>
          </a:p>
          <a:p>
            <a:pPr marL="742950" lvl="1" indent="-285750" algn="l" rtl="0">
              <a:spcBef>
                <a:spcPts val="280"/>
              </a:spcBef>
              <a:spcAft>
                <a:spcPts val="0"/>
              </a:spcAft>
              <a:buClr>
                <a:schemeClr val="dk1"/>
              </a:buClr>
              <a:buSzPts val="1400"/>
              <a:buFont typeface="Arial"/>
              <a:buChar char="–"/>
            </a:pPr>
            <a:r>
              <a:rPr lang="en-US" sz="1400" dirty="0"/>
              <a:t>Shape – flat rocks not desirable</a:t>
            </a:r>
            <a:endParaRPr dirty="0"/>
          </a:p>
          <a:p>
            <a:pPr marL="742950" lvl="1" indent="-285750" algn="l" rtl="0">
              <a:spcBef>
                <a:spcPts val="280"/>
              </a:spcBef>
              <a:spcAft>
                <a:spcPts val="0"/>
              </a:spcAft>
              <a:buClr>
                <a:schemeClr val="dk1"/>
              </a:buClr>
              <a:buSzPts val="1400"/>
              <a:buFont typeface="Arial"/>
              <a:buChar char="–"/>
            </a:pPr>
            <a:r>
              <a:rPr lang="en-US" sz="1400" dirty="0"/>
              <a:t>Displacement or movement</a:t>
            </a:r>
            <a:endParaRPr dirty="0"/>
          </a:p>
          <a:p>
            <a:pPr marL="742950" lvl="1" indent="-285750" algn="l" rtl="0">
              <a:spcBef>
                <a:spcPts val="280"/>
              </a:spcBef>
              <a:spcAft>
                <a:spcPts val="0"/>
              </a:spcAft>
              <a:buClr>
                <a:schemeClr val="dk1"/>
              </a:buClr>
              <a:buSzPts val="1400"/>
              <a:buFont typeface="Arial"/>
              <a:buChar char="–"/>
            </a:pPr>
            <a:r>
              <a:rPr lang="en-US" sz="1400" dirty="0"/>
              <a:t>Scour</a:t>
            </a:r>
            <a:endParaRPr dirty="0"/>
          </a:p>
          <a:p>
            <a:pPr marL="742950" lvl="1" indent="-285750" algn="l" rtl="0">
              <a:spcBef>
                <a:spcPts val="280"/>
              </a:spcBef>
              <a:spcAft>
                <a:spcPts val="0"/>
              </a:spcAft>
              <a:buClr>
                <a:schemeClr val="dk1"/>
              </a:buClr>
              <a:buSzPts val="1400"/>
              <a:buFont typeface="Arial"/>
              <a:buChar char="–"/>
            </a:pPr>
            <a:r>
              <a:rPr lang="en-US" sz="1400" dirty="0"/>
              <a:t>Current standards on S- 1418</a:t>
            </a:r>
            <a:endParaRPr dirty="0"/>
          </a:p>
          <a:p>
            <a:pPr marL="342900" lvl="0" indent="-228600" algn="l" rtl="0">
              <a:spcBef>
                <a:spcPts val="360"/>
              </a:spcBef>
              <a:spcAft>
                <a:spcPts val="0"/>
              </a:spcAft>
              <a:buClr>
                <a:schemeClr val="dk1"/>
              </a:buClr>
              <a:buSzPts val="1800"/>
              <a:buFont typeface="Arial"/>
              <a:buNone/>
            </a:pPr>
            <a:endParaRPr dirty="0"/>
          </a:p>
        </p:txBody>
      </p:sp>
      <p:sp>
        <p:nvSpPr>
          <p:cNvPr id="430" name="Google Shape;430;p3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Protection</a:t>
            </a:r>
            <a:endParaRPr/>
          </a:p>
        </p:txBody>
      </p:sp>
      <p:sp>
        <p:nvSpPr>
          <p:cNvPr id="431" name="Google Shape;431;p3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9"/>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600"/>
              <a:buChar char="•"/>
            </a:pPr>
            <a:r>
              <a:rPr lang="en-US" sz="1600" dirty="0"/>
              <a:t>No scour/erosion or displacement rate 7 or more</a:t>
            </a:r>
            <a:endParaRPr dirty="0"/>
          </a:p>
          <a:p>
            <a:pPr marL="342900" lvl="0" indent="-342900" algn="l" rtl="0">
              <a:spcBef>
                <a:spcPts val="320"/>
              </a:spcBef>
              <a:spcAft>
                <a:spcPts val="0"/>
              </a:spcAft>
              <a:buClr>
                <a:schemeClr val="dk1"/>
              </a:buClr>
              <a:buSzPts val="1600"/>
              <a:buChar char="•"/>
            </a:pPr>
            <a:r>
              <a:rPr lang="en-US" sz="1600" dirty="0"/>
              <a:t>If none exists and none is required record type as “NATURAL” and rate 7 or more</a:t>
            </a:r>
            <a:endParaRPr dirty="0"/>
          </a:p>
          <a:p>
            <a:pPr marL="342900" lvl="0" indent="-342900" algn="l" rtl="0">
              <a:spcBef>
                <a:spcPts val="320"/>
              </a:spcBef>
              <a:spcAft>
                <a:spcPts val="0"/>
              </a:spcAft>
              <a:buClr>
                <a:schemeClr val="dk1"/>
              </a:buClr>
              <a:buSzPts val="1600"/>
              <a:buChar char="•"/>
            </a:pPr>
            <a:r>
              <a:rPr lang="en-US" sz="1600" dirty="0"/>
              <a:t>If none exists but is required record type as “NONE” and rate 3 or less and make recommendation)</a:t>
            </a:r>
            <a:endParaRPr dirty="0"/>
          </a:p>
          <a:p>
            <a:pPr marL="342900" lvl="0" indent="-342900" algn="l" rtl="0">
              <a:spcBef>
                <a:spcPts val="320"/>
              </a:spcBef>
              <a:spcAft>
                <a:spcPts val="0"/>
              </a:spcAft>
              <a:buClr>
                <a:schemeClr val="dk1"/>
              </a:buClr>
              <a:buSzPts val="1600"/>
              <a:buChar char="•"/>
            </a:pPr>
            <a:r>
              <a:rPr lang="en-US" sz="1600" dirty="0"/>
              <a:t>Generally, not rated higher than Scour rating – especially when Scour is 4 or less</a:t>
            </a:r>
            <a:endParaRPr dirty="0"/>
          </a:p>
          <a:p>
            <a:pPr marL="342900" lvl="0" indent="-342900" algn="l" rtl="0">
              <a:spcBef>
                <a:spcPts val="320"/>
              </a:spcBef>
              <a:spcAft>
                <a:spcPts val="0"/>
              </a:spcAft>
              <a:buClr>
                <a:schemeClr val="dk1"/>
              </a:buClr>
              <a:buSzPts val="1600"/>
              <a:buChar char="•"/>
            </a:pPr>
            <a:r>
              <a:rPr lang="en-US" sz="1600" dirty="0"/>
              <a:t>Protected area is smaller than required or rock gradation or quality is inadequate rate 4 or less</a:t>
            </a:r>
            <a:endParaRPr dirty="0"/>
          </a:p>
          <a:p>
            <a:pPr marL="342900" lvl="0" indent="-342900" algn="l" rtl="0">
              <a:spcBef>
                <a:spcPts val="320"/>
              </a:spcBef>
              <a:spcAft>
                <a:spcPts val="0"/>
              </a:spcAft>
              <a:buClr>
                <a:schemeClr val="dk1"/>
              </a:buClr>
              <a:buSzPts val="1600"/>
              <a:buChar char="•"/>
            </a:pPr>
            <a:r>
              <a:rPr lang="en-US" sz="1600" dirty="0"/>
              <a:t>Concrete protection with excessive settlement or undermining rate 3 or less</a:t>
            </a:r>
            <a:endParaRPr dirty="0"/>
          </a:p>
          <a:p>
            <a:pPr marL="342900" lvl="0" indent="-342900" algn="l" rtl="0">
              <a:spcBef>
                <a:spcPts val="320"/>
              </a:spcBef>
              <a:spcAft>
                <a:spcPts val="0"/>
              </a:spcAft>
              <a:buClr>
                <a:schemeClr val="dk1"/>
              </a:buClr>
              <a:buSzPts val="1600"/>
              <a:buChar char="•"/>
            </a:pPr>
            <a:r>
              <a:rPr lang="en-US" sz="1600" dirty="0"/>
              <a:t>Cattlepasses that also handle drainage rate – otherwise X</a:t>
            </a:r>
            <a:endParaRPr dirty="0"/>
          </a:p>
        </p:txBody>
      </p:sp>
      <p:sp>
        <p:nvSpPr>
          <p:cNvPr id="437" name="Google Shape;437;p3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Protection Ratings</a:t>
            </a:r>
            <a:endParaRPr/>
          </a:p>
        </p:txBody>
      </p:sp>
      <p:sp>
        <p:nvSpPr>
          <p:cNvPr id="438" name="Google Shape;438;p3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4"/>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CUL1</a:t>
            </a:r>
            <a:endParaRPr dirty="0"/>
          </a:p>
          <a:p>
            <a:pPr marL="742950" lvl="1" indent="-285750" algn="l" rtl="0">
              <a:spcBef>
                <a:spcPts val="320"/>
              </a:spcBef>
              <a:spcAft>
                <a:spcPts val="0"/>
              </a:spcAft>
              <a:buClr>
                <a:schemeClr val="dk1"/>
              </a:buClr>
              <a:buSzPts val="1600"/>
              <a:buFont typeface="Arial"/>
              <a:buChar char="–"/>
            </a:pPr>
            <a:r>
              <a:rPr lang="en-US" dirty="0"/>
              <a:t>Single culvert or single culvert extended with same material and size</a:t>
            </a:r>
            <a:endParaRPr dirty="0"/>
          </a:p>
          <a:p>
            <a:pPr marL="342900" lvl="0" indent="-342900" algn="l" rtl="0">
              <a:spcBef>
                <a:spcPts val="360"/>
              </a:spcBef>
              <a:spcAft>
                <a:spcPts val="0"/>
              </a:spcAft>
              <a:buClr>
                <a:schemeClr val="dk1"/>
              </a:buClr>
              <a:buSzPts val="1800"/>
              <a:buFont typeface="Arial"/>
              <a:buChar char="•"/>
            </a:pPr>
            <a:r>
              <a:rPr lang="en-US" dirty="0"/>
              <a:t>CULM</a:t>
            </a:r>
            <a:endParaRPr dirty="0"/>
          </a:p>
          <a:p>
            <a:pPr marL="742950" lvl="1" indent="-285750" algn="l" rtl="0">
              <a:spcBef>
                <a:spcPts val="320"/>
              </a:spcBef>
              <a:spcAft>
                <a:spcPts val="0"/>
              </a:spcAft>
              <a:buClr>
                <a:schemeClr val="dk1"/>
              </a:buClr>
              <a:buSzPts val="1600"/>
              <a:buFont typeface="Arial"/>
              <a:buChar char="–"/>
            </a:pPr>
            <a:r>
              <a:rPr lang="en-US" dirty="0"/>
              <a:t>Two or more culverts (MP, SP or BP etc.)</a:t>
            </a:r>
            <a:endParaRPr dirty="0"/>
          </a:p>
          <a:p>
            <a:pPr marL="742950" lvl="1" indent="-285750" algn="l" rtl="0">
              <a:spcBef>
                <a:spcPts val="320"/>
              </a:spcBef>
              <a:spcAft>
                <a:spcPts val="0"/>
              </a:spcAft>
              <a:buClr>
                <a:schemeClr val="dk1"/>
              </a:buClr>
              <a:buSzPts val="1600"/>
              <a:buFont typeface="Arial"/>
              <a:buChar char="–"/>
            </a:pPr>
            <a:r>
              <a:rPr lang="en-US" dirty="0"/>
              <a:t>Includes 1 Upstream &amp; 1 Downstream End section for each  Barrel section</a:t>
            </a:r>
            <a:endParaRPr dirty="0"/>
          </a:p>
          <a:p>
            <a:pPr marL="742950" lvl="1" indent="-285750" algn="l" rtl="0">
              <a:spcBef>
                <a:spcPts val="320"/>
              </a:spcBef>
              <a:spcAft>
                <a:spcPts val="0"/>
              </a:spcAft>
              <a:buClr>
                <a:schemeClr val="dk1"/>
              </a:buClr>
              <a:buSzPts val="1600"/>
              <a:buFont typeface="Arial"/>
              <a:buChar char="–"/>
            </a:pPr>
            <a:r>
              <a:rPr lang="en-US" dirty="0"/>
              <a:t>Exception is Concrete Boxes (BP) - single U/S &amp; D/S section for all barrels   </a:t>
            </a:r>
            <a:endParaRPr dirty="0"/>
          </a:p>
          <a:p>
            <a:pPr marL="742950" lvl="1" indent="-285750" algn="l" rtl="0">
              <a:spcBef>
                <a:spcPts val="320"/>
              </a:spcBef>
              <a:spcAft>
                <a:spcPts val="0"/>
              </a:spcAft>
              <a:buClr>
                <a:schemeClr val="dk1"/>
              </a:buClr>
              <a:buSzPts val="1600"/>
              <a:buFont typeface="Arial"/>
              <a:buChar char="–"/>
            </a:pPr>
            <a:r>
              <a:rPr lang="en-US" dirty="0"/>
              <a:t>Includes 2 cell box extended with single steel</a:t>
            </a:r>
            <a:endParaRPr dirty="0"/>
          </a:p>
          <a:p>
            <a:pPr marL="342900" lvl="0" indent="-342900" algn="l" rtl="0">
              <a:spcBef>
                <a:spcPts val="360"/>
              </a:spcBef>
              <a:spcAft>
                <a:spcPts val="0"/>
              </a:spcAft>
              <a:buClr>
                <a:schemeClr val="dk1"/>
              </a:buClr>
              <a:buSzPts val="1800"/>
              <a:buFont typeface="Arial"/>
              <a:buChar char="•"/>
            </a:pPr>
            <a:r>
              <a:rPr lang="en-US" dirty="0"/>
              <a:t>CULE</a:t>
            </a:r>
            <a:endParaRPr dirty="0"/>
          </a:p>
          <a:p>
            <a:pPr marL="742950" lvl="1" indent="-285750" algn="l" rtl="0">
              <a:spcBef>
                <a:spcPts val="320"/>
              </a:spcBef>
              <a:spcAft>
                <a:spcPts val="0"/>
              </a:spcAft>
              <a:buClr>
                <a:schemeClr val="dk1"/>
              </a:buClr>
              <a:buSzPts val="1600"/>
              <a:buFont typeface="Arial"/>
              <a:buChar char="–"/>
            </a:pPr>
            <a:r>
              <a:rPr lang="en-US" dirty="0"/>
              <a:t>Single culvert extended with different material and/or size</a:t>
            </a:r>
            <a:endParaRPr dirty="0"/>
          </a:p>
          <a:p>
            <a:pPr marL="742950" lvl="1" indent="-285750" algn="l" rtl="0">
              <a:spcBef>
                <a:spcPts val="320"/>
              </a:spcBef>
              <a:spcAft>
                <a:spcPts val="0"/>
              </a:spcAft>
              <a:buClr>
                <a:schemeClr val="dk1"/>
              </a:buClr>
              <a:buSzPts val="1600"/>
              <a:buFont typeface="Arial"/>
              <a:buChar char="–"/>
            </a:pPr>
            <a:r>
              <a:rPr lang="en-US" dirty="0"/>
              <a:t>One U/S section, 2 or more Barrel sections and one D/S section </a:t>
            </a:r>
          </a:p>
          <a:p>
            <a:pPr marL="742950" lvl="1" indent="-285750" algn="l" rtl="0">
              <a:spcBef>
                <a:spcPts val="320"/>
              </a:spcBef>
              <a:spcAft>
                <a:spcPts val="0"/>
              </a:spcAft>
              <a:buClr>
                <a:schemeClr val="dk1"/>
              </a:buClr>
              <a:buSzPts val="1600"/>
              <a:buFont typeface="Arial"/>
              <a:buChar char="–"/>
            </a:pPr>
            <a:r>
              <a:rPr lang="en-US" dirty="0"/>
              <a:t>Original and extended barrels inspected and rated separately</a:t>
            </a:r>
            <a:endParaRPr dirty="0"/>
          </a:p>
          <a:p>
            <a:pPr marL="342900" lvl="0" indent="-228600" algn="l" rtl="0">
              <a:spcBef>
                <a:spcPts val="360"/>
              </a:spcBef>
              <a:spcAft>
                <a:spcPts val="0"/>
              </a:spcAft>
              <a:buClr>
                <a:schemeClr val="dk1"/>
              </a:buClr>
              <a:buSzPts val="1800"/>
              <a:buFont typeface="Arial"/>
              <a:buNone/>
            </a:pPr>
            <a:endParaRPr dirty="0"/>
          </a:p>
        </p:txBody>
      </p:sp>
      <p:sp>
        <p:nvSpPr>
          <p:cNvPr id="175" name="Google Shape;175;p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Form Types</a:t>
            </a:r>
            <a:endParaRPr/>
          </a:p>
        </p:txBody>
      </p:sp>
      <p:sp>
        <p:nvSpPr>
          <p:cNvPr id="176" name="Google Shape;176;p4"/>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40" descr="culvert 37"/>
          <p:cNvPicPr preferRelativeResize="0"/>
          <p:nvPr/>
        </p:nvPicPr>
        <p:blipFill rotWithShape="1">
          <a:blip r:embed="rId3">
            <a:alphaModFix/>
          </a:blip>
          <a:srcRect/>
          <a:stretch/>
        </p:blipFill>
        <p:spPr>
          <a:xfrm>
            <a:off x="2771775" y="1157288"/>
            <a:ext cx="4259522" cy="881062"/>
          </a:xfrm>
          <a:prstGeom prst="rect">
            <a:avLst/>
          </a:prstGeom>
          <a:noFill/>
          <a:ln>
            <a:noFill/>
          </a:ln>
        </p:spPr>
      </p:pic>
      <p:sp>
        <p:nvSpPr>
          <p:cNvPr id="444" name="Google Shape;444;p40"/>
          <p:cNvSpPr txBox="1">
            <a:spLocks noGrp="1"/>
          </p:cNvSpPr>
          <p:nvPr>
            <p:ph type="body" idx="1"/>
          </p:nvPr>
        </p:nvSpPr>
        <p:spPr>
          <a:xfrm>
            <a:off x="539552" y="2336224"/>
            <a:ext cx="8229600" cy="225175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Removal of material from the streambed, banks or sideslopes by the action of flowing water and/or constrictions or obstructions </a:t>
            </a:r>
            <a:endParaRPr/>
          </a:p>
          <a:p>
            <a:pPr marL="342900" lvl="0" indent="-342900" algn="l" rtl="0">
              <a:spcBef>
                <a:spcPts val="360"/>
              </a:spcBef>
              <a:spcAft>
                <a:spcPts val="0"/>
              </a:spcAft>
              <a:buClr>
                <a:schemeClr val="dk1"/>
              </a:buClr>
              <a:buSzPts val="1800"/>
              <a:buChar char="•"/>
            </a:pPr>
            <a:r>
              <a:rPr lang="en-US"/>
              <a:t>Effects:</a:t>
            </a:r>
            <a:endParaRPr/>
          </a:p>
          <a:p>
            <a:pPr marL="742950" lvl="1" indent="-285750" algn="l" rtl="0">
              <a:spcBef>
                <a:spcPts val="280"/>
              </a:spcBef>
              <a:spcAft>
                <a:spcPts val="0"/>
              </a:spcAft>
              <a:buClr>
                <a:schemeClr val="dk1"/>
              </a:buClr>
              <a:buSzPts val="1400"/>
              <a:buChar char="–"/>
            </a:pPr>
            <a:r>
              <a:rPr lang="en-US" sz="1400"/>
              <a:t>Undermine the culvert</a:t>
            </a:r>
            <a:endParaRPr/>
          </a:p>
          <a:p>
            <a:pPr marL="742950" lvl="1" indent="-285750" algn="l" rtl="0">
              <a:spcBef>
                <a:spcPts val="280"/>
              </a:spcBef>
              <a:spcAft>
                <a:spcPts val="0"/>
              </a:spcAft>
              <a:buClr>
                <a:schemeClr val="dk1"/>
              </a:buClr>
              <a:buSzPts val="1400"/>
              <a:buChar char="–"/>
            </a:pPr>
            <a:r>
              <a:rPr lang="en-US" sz="1400"/>
              <a:t>Undermine the sideslope and/or road embankment</a:t>
            </a:r>
            <a:endParaRPr/>
          </a:p>
          <a:p>
            <a:pPr marL="742950" lvl="1" indent="-285750" algn="l" rtl="0">
              <a:spcBef>
                <a:spcPts val="280"/>
              </a:spcBef>
              <a:spcAft>
                <a:spcPts val="0"/>
              </a:spcAft>
              <a:buClr>
                <a:schemeClr val="dk1"/>
              </a:buClr>
              <a:buSzPts val="1400"/>
              <a:buChar char="–"/>
            </a:pPr>
            <a:r>
              <a:rPr lang="en-US" sz="1400"/>
              <a:t>Alter culvert hydraulics</a:t>
            </a:r>
            <a:endParaRPr/>
          </a:p>
          <a:p>
            <a:pPr marL="742950" lvl="1" indent="-285750" algn="l" rtl="0">
              <a:spcBef>
                <a:spcPts val="280"/>
              </a:spcBef>
              <a:spcAft>
                <a:spcPts val="0"/>
              </a:spcAft>
              <a:buClr>
                <a:schemeClr val="dk1"/>
              </a:buClr>
              <a:buSzPts val="1400"/>
              <a:buChar char="–"/>
            </a:pPr>
            <a:r>
              <a:rPr lang="en-US" sz="1400"/>
              <a:t>Impede fish passage</a:t>
            </a:r>
            <a:endParaRPr/>
          </a:p>
          <a:p>
            <a:pPr marL="342900" lvl="0" indent="-228600" algn="l" rtl="0">
              <a:spcBef>
                <a:spcPts val="360"/>
              </a:spcBef>
              <a:spcAft>
                <a:spcPts val="0"/>
              </a:spcAft>
              <a:buClr>
                <a:schemeClr val="dk1"/>
              </a:buClr>
              <a:buSzPts val="1800"/>
              <a:buNone/>
            </a:pPr>
            <a:endParaRPr/>
          </a:p>
        </p:txBody>
      </p:sp>
      <p:sp>
        <p:nvSpPr>
          <p:cNvPr id="445" name="Google Shape;445;p4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 Erosion</a:t>
            </a:r>
            <a:endParaRPr/>
          </a:p>
        </p:txBody>
      </p:sp>
      <p:sp>
        <p:nvSpPr>
          <p:cNvPr id="446" name="Google Shape;446;p4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1"/>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Two types:</a:t>
            </a:r>
            <a:endParaRPr/>
          </a:p>
          <a:p>
            <a:pPr marL="742950" lvl="1" indent="-285750" algn="l" rtl="0">
              <a:spcBef>
                <a:spcPts val="248"/>
              </a:spcBef>
              <a:spcAft>
                <a:spcPts val="0"/>
              </a:spcAft>
              <a:buClr>
                <a:schemeClr val="dk1"/>
              </a:buClr>
              <a:buSzPts val="1238"/>
              <a:buFont typeface="Arial"/>
              <a:buChar char="–"/>
            </a:pPr>
            <a:r>
              <a:rPr lang="en-US" sz="1238"/>
              <a:t>General – uniform lowering of original stream</a:t>
            </a:r>
            <a:endParaRPr/>
          </a:p>
          <a:p>
            <a:pPr marL="742950" lvl="1" indent="-285750" algn="l" rtl="0">
              <a:spcBef>
                <a:spcPts val="248"/>
              </a:spcBef>
              <a:spcAft>
                <a:spcPts val="0"/>
              </a:spcAft>
              <a:buClr>
                <a:srgbClr val="000000"/>
              </a:buClr>
              <a:buSzPts val="1238"/>
              <a:buFont typeface="Arial"/>
              <a:buChar char="–"/>
            </a:pPr>
            <a:r>
              <a:rPr lang="en-US" sz="1238">
                <a:solidFill>
                  <a:srgbClr val="000000"/>
                </a:solidFill>
              </a:rPr>
              <a:t>Local – occurring at specific locations </a:t>
            </a:r>
            <a:endParaRPr/>
          </a:p>
          <a:p>
            <a:pPr marL="342900" lvl="0" indent="-342900" algn="l" rtl="0">
              <a:spcBef>
                <a:spcPts val="360"/>
              </a:spcBef>
              <a:spcAft>
                <a:spcPts val="0"/>
              </a:spcAft>
              <a:buClr>
                <a:schemeClr val="dk1"/>
              </a:buClr>
              <a:buSzPts val="1800"/>
              <a:buFont typeface="Arial"/>
              <a:buChar char="•"/>
            </a:pPr>
            <a:r>
              <a:rPr lang="en-US"/>
              <a:t>Look for:</a:t>
            </a:r>
            <a:endParaRPr/>
          </a:p>
          <a:p>
            <a:pPr marL="742950" lvl="1" indent="-285750" algn="l" rtl="0">
              <a:spcBef>
                <a:spcPts val="280"/>
              </a:spcBef>
              <a:spcAft>
                <a:spcPts val="0"/>
              </a:spcAft>
              <a:buClr>
                <a:schemeClr val="dk1"/>
              </a:buClr>
              <a:buSzPts val="1400"/>
              <a:buFont typeface="Arial"/>
              <a:buChar char="–"/>
            </a:pPr>
            <a:r>
              <a:rPr lang="en-US" sz="1400"/>
              <a:t>Scour holes, especially at downstream ends</a:t>
            </a:r>
            <a:endParaRPr/>
          </a:p>
          <a:p>
            <a:pPr marL="742950" lvl="1" indent="-285750" algn="l" rtl="0">
              <a:spcBef>
                <a:spcPts val="280"/>
              </a:spcBef>
              <a:spcAft>
                <a:spcPts val="0"/>
              </a:spcAft>
              <a:buClr>
                <a:schemeClr val="dk1"/>
              </a:buClr>
              <a:buSzPts val="1400"/>
              <a:buFont typeface="Arial"/>
              <a:buChar char="–"/>
            </a:pPr>
            <a:r>
              <a:rPr lang="en-US" sz="1400"/>
              <a:t>Undermining of culvert end or sideslope</a:t>
            </a:r>
            <a:endParaRPr sz="1400"/>
          </a:p>
          <a:p>
            <a:pPr marL="742950" lvl="1" indent="-285750" algn="l" rtl="0">
              <a:spcBef>
                <a:spcPts val="280"/>
              </a:spcBef>
              <a:spcAft>
                <a:spcPts val="0"/>
              </a:spcAft>
              <a:buClr>
                <a:schemeClr val="dk1"/>
              </a:buClr>
              <a:buSzPts val="1400"/>
              <a:buFont typeface="Arial"/>
              <a:buChar char="–"/>
            </a:pPr>
            <a:r>
              <a:rPr lang="en-US" sz="1400"/>
              <a:t>Slumping of sideslope or banks</a:t>
            </a:r>
            <a:endParaRPr/>
          </a:p>
          <a:p>
            <a:pPr marL="742950" lvl="1" indent="-285750" algn="l" rtl="0">
              <a:spcBef>
                <a:spcPts val="280"/>
              </a:spcBef>
              <a:spcAft>
                <a:spcPts val="0"/>
              </a:spcAft>
              <a:buClr>
                <a:schemeClr val="dk1"/>
              </a:buClr>
              <a:buSzPts val="1400"/>
              <a:buFont typeface="Arial"/>
              <a:buChar char="–"/>
            </a:pPr>
            <a:r>
              <a:rPr lang="en-US" sz="1400"/>
              <a:t>Areas where flow impinges on banks, sideslopes or protection systems</a:t>
            </a:r>
            <a:endParaRPr/>
          </a:p>
          <a:p>
            <a:pPr marL="742950" lvl="1" indent="-285750" algn="l" rtl="0">
              <a:spcBef>
                <a:spcPts val="280"/>
              </a:spcBef>
              <a:spcAft>
                <a:spcPts val="0"/>
              </a:spcAft>
              <a:buClr>
                <a:schemeClr val="dk1"/>
              </a:buClr>
              <a:buSzPts val="1400"/>
              <a:buFont typeface="Arial"/>
              <a:buChar char="–"/>
            </a:pPr>
            <a:r>
              <a:rPr lang="en-US" sz="1400"/>
              <a:t>Areas susceptible to high velocities and undermining</a:t>
            </a:r>
            <a:endParaRPr/>
          </a:p>
          <a:p>
            <a:pPr marL="1143000" lvl="2" indent="-228600" algn="l" rtl="0">
              <a:spcBef>
                <a:spcPts val="280"/>
              </a:spcBef>
              <a:spcAft>
                <a:spcPts val="0"/>
              </a:spcAft>
              <a:buClr>
                <a:schemeClr val="dk1"/>
              </a:buClr>
              <a:buSzPts val="1400"/>
              <a:buFont typeface="Arial"/>
              <a:buChar char="•"/>
            </a:pPr>
            <a:r>
              <a:rPr lang="en-US"/>
              <a:t>culvert footings</a:t>
            </a:r>
            <a:endParaRPr/>
          </a:p>
          <a:p>
            <a:pPr marL="1143000" lvl="2" indent="-228600" algn="l" rtl="0">
              <a:spcBef>
                <a:spcPts val="280"/>
              </a:spcBef>
              <a:spcAft>
                <a:spcPts val="0"/>
              </a:spcAft>
              <a:buClr>
                <a:schemeClr val="dk1"/>
              </a:buClr>
              <a:buSzPts val="1400"/>
              <a:buFont typeface="Arial"/>
              <a:buChar char="•"/>
            </a:pPr>
            <a:r>
              <a:rPr lang="en-US"/>
              <a:t>ends or bottoms of wingwalls and cutoff walls</a:t>
            </a:r>
            <a:endParaRPr/>
          </a:p>
          <a:p>
            <a:pPr marL="1143000" lvl="2" indent="-228600" algn="l" rtl="0">
              <a:spcBef>
                <a:spcPts val="280"/>
              </a:spcBef>
              <a:spcAft>
                <a:spcPts val="0"/>
              </a:spcAft>
              <a:buClr>
                <a:schemeClr val="dk1"/>
              </a:buClr>
              <a:buSzPts val="1400"/>
              <a:buFont typeface="Arial"/>
              <a:buChar char="•"/>
            </a:pPr>
            <a:r>
              <a:rPr lang="en-US"/>
              <a:t>sides of collars</a:t>
            </a:r>
            <a:endParaRPr/>
          </a:p>
          <a:p>
            <a:pPr marL="1143000" lvl="2" indent="-228600" algn="l" rtl="0">
              <a:spcBef>
                <a:spcPts val="280"/>
              </a:spcBef>
              <a:spcAft>
                <a:spcPts val="0"/>
              </a:spcAft>
              <a:buClr>
                <a:schemeClr val="dk1"/>
              </a:buClr>
              <a:buSzPts val="1400"/>
              <a:buFont typeface="Arial"/>
              <a:buChar char="•"/>
            </a:pPr>
            <a:r>
              <a:rPr lang="en-US"/>
              <a:t>ends or bottoms of protection systems</a:t>
            </a:r>
            <a:endParaRPr/>
          </a:p>
        </p:txBody>
      </p:sp>
      <p:sp>
        <p:nvSpPr>
          <p:cNvPr id="452" name="Google Shape;452;p4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 Erosion</a:t>
            </a:r>
            <a:endParaRPr/>
          </a:p>
        </p:txBody>
      </p:sp>
      <p:sp>
        <p:nvSpPr>
          <p:cNvPr id="453" name="Google Shape;453;p4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2"/>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Rate the presence and extent of scour and adverse effects on culvert, embankment, streambed and banks</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If culvert and embankment are not affected, rate 5 or more</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Scour/erosion affecting culvert, rate  4 or less</a:t>
            </a: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p:txBody>
      </p:sp>
      <p:sp>
        <p:nvSpPr>
          <p:cNvPr id="459" name="Google Shape;459;p4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 Erosion</a:t>
            </a:r>
            <a:endParaRPr/>
          </a:p>
        </p:txBody>
      </p:sp>
      <p:sp>
        <p:nvSpPr>
          <p:cNvPr id="460" name="Google Shape;460;p4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43"/>
          <p:cNvPicPr preferRelativeResize="0">
            <a:picLocks noGrp="1"/>
          </p:cNvPicPr>
          <p:nvPr>
            <p:ph type="body" idx="1"/>
          </p:nvPr>
        </p:nvPicPr>
        <p:blipFill rotWithShape="1">
          <a:blip r:embed="rId3">
            <a:alphaModFix/>
          </a:blip>
          <a:srcRect/>
          <a:stretch/>
        </p:blipFill>
        <p:spPr>
          <a:xfrm>
            <a:off x="2215151" y="1047750"/>
            <a:ext cx="4713697" cy="3541136"/>
          </a:xfrm>
          <a:prstGeom prst="rect">
            <a:avLst/>
          </a:prstGeom>
          <a:noFill/>
          <a:ln>
            <a:noFill/>
          </a:ln>
        </p:spPr>
      </p:pic>
      <p:sp>
        <p:nvSpPr>
          <p:cNvPr id="466" name="Google Shape;466;p4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 Erosion</a:t>
            </a:r>
            <a:endParaRPr/>
          </a:p>
        </p:txBody>
      </p:sp>
      <p:sp>
        <p:nvSpPr>
          <p:cNvPr id="467" name="Google Shape;467;p4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pic>
        <p:nvPicPr>
          <p:cNvPr id="472" name="Google Shape;472;p44"/>
          <p:cNvPicPr preferRelativeResize="0">
            <a:picLocks noGrp="1"/>
          </p:cNvPicPr>
          <p:nvPr>
            <p:ph type="body" idx="1"/>
          </p:nvPr>
        </p:nvPicPr>
        <p:blipFill rotWithShape="1">
          <a:blip r:embed="rId3">
            <a:alphaModFix/>
          </a:blip>
          <a:srcRect/>
          <a:stretch/>
        </p:blipFill>
        <p:spPr>
          <a:xfrm>
            <a:off x="2215885" y="1047750"/>
            <a:ext cx="4712230" cy="3534172"/>
          </a:xfrm>
          <a:prstGeom prst="rect">
            <a:avLst/>
          </a:prstGeom>
          <a:noFill/>
          <a:ln>
            <a:noFill/>
          </a:ln>
        </p:spPr>
      </p:pic>
      <p:sp>
        <p:nvSpPr>
          <p:cNvPr id="473" name="Google Shape;473;p4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Scour Protection</a:t>
            </a:r>
            <a:endParaRPr/>
          </a:p>
        </p:txBody>
      </p:sp>
      <p:sp>
        <p:nvSpPr>
          <p:cNvPr id="474" name="Google Shape;474;p4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45"/>
          <p:cNvSpPr/>
          <p:nvPr/>
        </p:nvSpPr>
        <p:spPr>
          <a:xfrm>
            <a:off x="10001250" y="2692301"/>
            <a:ext cx="2614613" cy="1414463"/>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480" name="Google Shape;480;p45"/>
          <p:cNvSpPr/>
          <p:nvPr/>
        </p:nvSpPr>
        <p:spPr>
          <a:xfrm>
            <a:off x="9572625" y="1363564"/>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pic>
        <p:nvPicPr>
          <p:cNvPr id="481" name="Google Shape;481;p45"/>
          <p:cNvPicPr preferRelativeResize="0"/>
          <p:nvPr/>
        </p:nvPicPr>
        <p:blipFill rotWithShape="1">
          <a:blip r:embed="rId3">
            <a:alphaModFix/>
          </a:blip>
          <a:srcRect/>
          <a:stretch/>
        </p:blipFill>
        <p:spPr>
          <a:xfrm>
            <a:off x="2277131" y="1004432"/>
            <a:ext cx="4589737" cy="1759048"/>
          </a:xfrm>
          <a:prstGeom prst="rect">
            <a:avLst/>
          </a:prstGeom>
          <a:noFill/>
          <a:ln>
            <a:noFill/>
          </a:ln>
        </p:spPr>
      </p:pic>
      <p:sp>
        <p:nvSpPr>
          <p:cNvPr id="482" name="Google Shape;482;p45"/>
          <p:cNvSpPr txBox="1">
            <a:spLocks noGrp="1"/>
          </p:cNvSpPr>
          <p:nvPr>
            <p:ph type="body" idx="1"/>
          </p:nvPr>
        </p:nvSpPr>
        <p:spPr>
          <a:xfrm>
            <a:off x="539552" y="2952750"/>
            <a:ext cx="8229600" cy="16352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Beavers frequently construct dams at inlet or inside culverts</a:t>
            </a:r>
            <a:endParaRPr/>
          </a:p>
          <a:p>
            <a:pPr marL="342900" lvl="0" indent="-342900" algn="l" rtl="0">
              <a:spcBef>
                <a:spcPts val="360"/>
              </a:spcBef>
              <a:spcAft>
                <a:spcPts val="0"/>
              </a:spcAft>
              <a:buClr>
                <a:schemeClr val="dk1"/>
              </a:buClr>
              <a:buSzPts val="1800"/>
              <a:buChar char="•"/>
            </a:pPr>
            <a:r>
              <a:rPr lang="en-US"/>
              <a:t>Effects:</a:t>
            </a:r>
            <a:endParaRPr/>
          </a:p>
          <a:p>
            <a:pPr marL="742950" lvl="1" indent="-285750" algn="l" rtl="0">
              <a:spcBef>
                <a:spcPts val="270"/>
              </a:spcBef>
              <a:spcAft>
                <a:spcPts val="0"/>
              </a:spcAft>
              <a:buClr>
                <a:schemeClr val="dk1"/>
              </a:buClr>
              <a:buSzPts val="1350"/>
              <a:buChar char="–"/>
            </a:pPr>
            <a:r>
              <a:rPr lang="en-US" sz="1350"/>
              <a:t>reduced flow capacity</a:t>
            </a:r>
            <a:endParaRPr/>
          </a:p>
          <a:p>
            <a:pPr marL="742950" lvl="1" indent="-285750" algn="l" rtl="0">
              <a:spcBef>
                <a:spcPts val="270"/>
              </a:spcBef>
              <a:spcAft>
                <a:spcPts val="0"/>
              </a:spcAft>
              <a:buClr>
                <a:schemeClr val="dk1"/>
              </a:buClr>
              <a:buSzPts val="1350"/>
              <a:buChar char="–"/>
            </a:pPr>
            <a:r>
              <a:rPr lang="en-US" sz="1350"/>
              <a:t>Flooding upstream</a:t>
            </a:r>
            <a:endParaRPr/>
          </a:p>
          <a:p>
            <a:pPr marL="742950" lvl="1" indent="-285750" algn="l" rtl="0">
              <a:spcBef>
                <a:spcPts val="270"/>
              </a:spcBef>
              <a:spcAft>
                <a:spcPts val="0"/>
              </a:spcAft>
              <a:buClr>
                <a:schemeClr val="dk1"/>
              </a:buClr>
              <a:buSzPts val="1350"/>
              <a:buChar char="–"/>
            </a:pPr>
            <a:r>
              <a:rPr lang="en-US" sz="1350"/>
              <a:t>Scour</a:t>
            </a:r>
            <a:endParaRPr/>
          </a:p>
          <a:p>
            <a:pPr marL="742950" lvl="1" indent="-285750" algn="l" rtl="0">
              <a:spcBef>
                <a:spcPts val="270"/>
              </a:spcBef>
              <a:spcAft>
                <a:spcPts val="0"/>
              </a:spcAft>
              <a:buClr>
                <a:schemeClr val="dk1"/>
              </a:buClr>
              <a:buSzPts val="1350"/>
              <a:buChar char="–"/>
            </a:pPr>
            <a:r>
              <a:rPr lang="en-US" sz="1350"/>
              <a:t>Ponding of water inside culverts preventing inspection</a:t>
            </a:r>
            <a:endParaRPr/>
          </a:p>
          <a:p>
            <a:pPr marL="342900" lvl="0" indent="-228600" algn="l" rtl="0">
              <a:spcBef>
                <a:spcPts val="360"/>
              </a:spcBef>
              <a:spcAft>
                <a:spcPts val="0"/>
              </a:spcAft>
              <a:buClr>
                <a:schemeClr val="dk1"/>
              </a:buClr>
              <a:buSzPts val="1800"/>
              <a:buNone/>
            </a:pPr>
            <a:endParaRPr/>
          </a:p>
        </p:txBody>
      </p:sp>
      <p:sp>
        <p:nvSpPr>
          <p:cNvPr id="483" name="Google Shape;483;p4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Beaver Activity</a:t>
            </a:r>
            <a:br>
              <a:rPr lang="en-US"/>
            </a:br>
            <a:endParaRPr/>
          </a:p>
        </p:txBody>
      </p:sp>
      <p:sp>
        <p:nvSpPr>
          <p:cNvPr id="484" name="Google Shape;484;p4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6"/>
          <p:cNvSpPr/>
          <p:nvPr/>
        </p:nvSpPr>
        <p:spPr>
          <a:xfrm>
            <a:off x="5611415" y="1632347"/>
            <a:ext cx="2614613"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490" name="Google Shape;490;p46"/>
          <p:cNvSpPr/>
          <p:nvPr/>
        </p:nvSpPr>
        <p:spPr>
          <a:xfrm>
            <a:off x="5182791" y="946547"/>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sp>
        <p:nvSpPr>
          <p:cNvPr id="491" name="Google Shape;491;p46"/>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Indicate the presence of beaver dams in or near the culvert by </a:t>
            </a:r>
            <a:r>
              <a:rPr lang="en-US" b="1" u="sng"/>
              <a:t>Y</a:t>
            </a:r>
            <a:r>
              <a:rPr lang="en-US"/>
              <a:t>es or </a:t>
            </a:r>
            <a:r>
              <a:rPr lang="en-US" b="1" u="sng"/>
              <a:t>N</a:t>
            </a:r>
            <a:r>
              <a:rPr lang="en-US"/>
              <a:t>o</a:t>
            </a:r>
            <a:endParaRPr/>
          </a:p>
          <a:p>
            <a:pPr marL="342900" lvl="0" indent="-228600" algn="l" rtl="0">
              <a:spcBef>
                <a:spcPts val="360"/>
              </a:spcBef>
              <a:spcAft>
                <a:spcPts val="0"/>
              </a:spcAft>
              <a:buClr>
                <a:schemeClr val="dk1"/>
              </a:buClr>
              <a:buSzPts val="1800"/>
              <a:buFont typeface="Arial"/>
              <a:buNone/>
            </a:pPr>
            <a:endParaRPr/>
          </a:p>
          <a:p>
            <a:pPr marL="342900" lvl="0" indent="-342900" algn="l" rtl="0">
              <a:spcBef>
                <a:spcPts val="360"/>
              </a:spcBef>
              <a:spcAft>
                <a:spcPts val="0"/>
              </a:spcAft>
              <a:buClr>
                <a:schemeClr val="dk1"/>
              </a:buClr>
              <a:buSzPts val="1800"/>
              <a:buFont typeface="Arial"/>
              <a:buChar char="•"/>
            </a:pPr>
            <a:r>
              <a:rPr lang="en-US"/>
              <a:t>If “yes”, provide comment</a:t>
            </a:r>
            <a:endParaRPr/>
          </a:p>
          <a:p>
            <a:pPr marL="342900" lvl="0" indent="-228600" algn="l" rtl="0">
              <a:spcBef>
                <a:spcPts val="360"/>
              </a:spcBef>
              <a:spcAft>
                <a:spcPts val="0"/>
              </a:spcAft>
              <a:buClr>
                <a:schemeClr val="dk1"/>
              </a:buClr>
              <a:buSzPts val="1800"/>
              <a:buFont typeface="Arial"/>
              <a:buNone/>
            </a:pPr>
            <a:endParaRPr/>
          </a:p>
          <a:p>
            <a:pPr marL="342900" lvl="0" indent="-342900" algn="l" rtl="0">
              <a:spcBef>
                <a:spcPts val="360"/>
              </a:spcBef>
              <a:spcAft>
                <a:spcPts val="0"/>
              </a:spcAft>
              <a:buClr>
                <a:schemeClr val="dk1"/>
              </a:buClr>
              <a:buSzPts val="1800"/>
              <a:buFont typeface="Arial"/>
              <a:buChar char="•"/>
            </a:pPr>
            <a:r>
              <a:rPr lang="en-US"/>
              <a:t>No rating required but may affect</a:t>
            </a:r>
            <a:endParaRPr/>
          </a:p>
          <a:p>
            <a:pPr marL="742950" lvl="1" indent="-285750" algn="l" rtl="0">
              <a:spcBef>
                <a:spcPts val="270"/>
              </a:spcBef>
              <a:spcAft>
                <a:spcPts val="0"/>
              </a:spcAft>
              <a:buClr>
                <a:schemeClr val="dk1"/>
              </a:buClr>
              <a:buSzPts val="1350"/>
              <a:buFont typeface="Arial"/>
              <a:buChar char="–"/>
            </a:pPr>
            <a:r>
              <a:rPr lang="en-US" sz="1350"/>
              <a:t>End General Rating</a:t>
            </a:r>
            <a:endParaRPr/>
          </a:p>
          <a:p>
            <a:pPr marL="742950" lvl="1" indent="-285750" algn="l" rtl="0">
              <a:spcBef>
                <a:spcPts val="270"/>
              </a:spcBef>
              <a:spcAft>
                <a:spcPts val="0"/>
              </a:spcAft>
              <a:buClr>
                <a:schemeClr val="dk1"/>
              </a:buClr>
              <a:buSzPts val="1350"/>
              <a:buFont typeface="Arial"/>
              <a:buChar char="–"/>
            </a:pPr>
            <a:r>
              <a:rPr lang="en-US" sz="1350"/>
              <a:t>Scour</a:t>
            </a:r>
            <a:endParaRPr/>
          </a:p>
          <a:p>
            <a:pPr marL="742950" lvl="1" indent="-285750" algn="l" rtl="0">
              <a:spcBef>
                <a:spcPts val="270"/>
              </a:spcBef>
              <a:spcAft>
                <a:spcPts val="0"/>
              </a:spcAft>
              <a:buClr>
                <a:schemeClr val="dk1"/>
              </a:buClr>
              <a:buSzPts val="1350"/>
              <a:buFont typeface="Arial"/>
              <a:buChar char="–"/>
            </a:pPr>
            <a:r>
              <a:rPr lang="en-US" sz="1350"/>
              <a:t>Waterway Adequacy in Barrel section</a:t>
            </a:r>
            <a:endParaRPr/>
          </a:p>
          <a:p>
            <a:pPr marL="0" lvl="0" indent="0" algn="l" rtl="0">
              <a:spcBef>
                <a:spcPts val="360"/>
              </a:spcBef>
              <a:spcAft>
                <a:spcPts val="0"/>
              </a:spcAft>
              <a:buClr>
                <a:schemeClr val="dk1"/>
              </a:buClr>
              <a:buSzPts val="1800"/>
              <a:buNone/>
            </a:pPr>
            <a:endParaRPr/>
          </a:p>
        </p:txBody>
      </p:sp>
      <p:sp>
        <p:nvSpPr>
          <p:cNvPr id="492" name="Google Shape;492;p4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Beaver Activity</a:t>
            </a:r>
            <a:br>
              <a:rPr lang="en-US"/>
            </a:br>
            <a:endParaRPr/>
          </a:p>
        </p:txBody>
      </p:sp>
      <p:sp>
        <p:nvSpPr>
          <p:cNvPr id="493" name="Google Shape;493;p4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7"/>
          <p:cNvSpPr/>
          <p:nvPr/>
        </p:nvSpPr>
        <p:spPr>
          <a:xfrm>
            <a:off x="9326166" y="1460004"/>
            <a:ext cx="2228850"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499" name="Google Shape;499;p47"/>
          <p:cNvSpPr/>
          <p:nvPr/>
        </p:nvSpPr>
        <p:spPr>
          <a:xfrm>
            <a:off x="6211491" y="774204"/>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2475"/>
              <a:buFont typeface="Arial"/>
              <a:buNone/>
            </a:pPr>
            <a:endParaRPr sz="2475" b="0" i="0" u="none" strike="noStrike" cap="none">
              <a:solidFill>
                <a:schemeClr val="dk2"/>
              </a:solidFill>
              <a:latin typeface="Times New Roman"/>
              <a:ea typeface="Times New Roman"/>
              <a:cs typeface="Times New Roman"/>
              <a:sym typeface="Times New Roman"/>
            </a:endParaRPr>
          </a:p>
        </p:txBody>
      </p:sp>
      <p:sp>
        <p:nvSpPr>
          <p:cNvPr id="500" name="Google Shape;500;p47"/>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Governing elements: (Refer to 1.10.7 &amp; 13.5.10)</a:t>
            </a:r>
            <a:endParaRPr/>
          </a:p>
          <a:p>
            <a:pPr marL="742950" lvl="1" indent="-285750" algn="l" rtl="0">
              <a:spcBef>
                <a:spcPts val="280"/>
              </a:spcBef>
              <a:spcAft>
                <a:spcPts val="0"/>
              </a:spcAft>
              <a:buClr>
                <a:schemeClr val="dk1"/>
              </a:buClr>
              <a:buSzPts val="1400"/>
              <a:buFont typeface="Arial"/>
              <a:buChar char="–"/>
            </a:pPr>
            <a:r>
              <a:rPr lang="en-US" sz="1400"/>
              <a:t>Headwall</a:t>
            </a:r>
            <a:endParaRPr/>
          </a:p>
          <a:p>
            <a:pPr marL="742950" lvl="1" indent="-285750" algn="l" rtl="0">
              <a:spcBef>
                <a:spcPts val="280"/>
              </a:spcBef>
              <a:spcAft>
                <a:spcPts val="0"/>
              </a:spcAft>
              <a:buClr>
                <a:schemeClr val="dk1"/>
              </a:buClr>
              <a:buSzPts val="1400"/>
              <a:buFont typeface="Arial"/>
              <a:buChar char="–"/>
            </a:pPr>
            <a:r>
              <a:rPr lang="en-US" sz="1400"/>
              <a:t>Collar</a:t>
            </a:r>
            <a:endParaRPr/>
          </a:p>
          <a:p>
            <a:pPr marL="742950" lvl="1" indent="-285750" algn="l" rtl="0">
              <a:spcBef>
                <a:spcPts val="280"/>
              </a:spcBef>
              <a:spcAft>
                <a:spcPts val="0"/>
              </a:spcAft>
              <a:buClr>
                <a:schemeClr val="dk1"/>
              </a:buClr>
              <a:buSzPts val="1400"/>
              <a:buFont typeface="Arial"/>
              <a:buChar char="–"/>
            </a:pPr>
            <a:r>
              <a:rPr lang="en-US" sz="1400"/>
              <a:t>Wingwall</a:t>
            </a:r>
            <a:endParaRPr/>
          </a:p>
          <a:p>
            <a:pPr marL="742950" lvl="1" indent="-285750" algn="l" rtl="0">
              <a:spcBef>
                <a:spcPts val="280"/>
              </a:spcBef>
              <a:spcAft>
                <a:spcPts val="0"/>
              </a:spcAft>
              <a:buClr>
                <a:schemeClr val="dk1"/>
              </a:buClr>
              <a:buSzPts val="1400"/>
              <a:buFont typeface="Arial"/>
              <a:buChar char="–"/>
            </a:pPr>
            <a:r>
              <a:rPr lang="en-US" sz="1400"/>
              <a:t>Cutoff Wall</a:t>
            </a:r>
            <a:endParaRPr/>
          </a:p>
          <a:p>
            <a:pPr marL="742950" lvl="1" indent="-285750" algn="l" rtl="0">
              <a:spcBef>
                <a:spcPts val="280"/>
              </a:spcBef>
              <a:spcAft>
                <a:spcPts val="0"/>
              </a:spcAft>
              <a:buClr>
                <a:schemeClr val="dk1"/>
              </a:buClr>
              <a:buSzPts val="1400"/>
              <a:buFont typeface="Arial"/>
              <a:buChar char="–"/>
            </a:pPr>
            <a:r>
              <a:rPr lang="en-US" sz="1400"/>
              <a:t>Bevel end</a:t>
            </a:r>
            <a:endParaRPr/>
          </a:p>
          <a:p>
            <a:pPr marL="742950" lvl="1" indent="-285750" algn="l" rtl="0">
              <a:spcBef>
                <a:spcPts val="280"/>
              </a:spcBef>
              <a:spcAft>
                <a:spcPts val="0"/>
              </a:spcAft>
              <a:buClr>
                <a:schemeClr val="dk1"/>
              </a:buClr>
              <a:buSzPts val="1400"/>
              <a:buFont typeface="Arial"/>
              <a:buChar char="–"/>
            </a:pPr>
            <a:r>
              <a:rPr lang="en-US" sz="1400"/>
              <a:t>Scour protection</a:t>
            </a:r>
            <a:endParaRPr/>
          </a:p>
          <a:p>
            <a:pPr marL="742950" lvl="1" indent="-285750" algn="l" rtl="0">
              <a:spcBef>
                <a:spcPts val="280"/>
              </a:spcBef>
              <a:spcAft>
                <a:spcPts val="0"/>
              </a:spcAft>
              <a:buClr>
                <a:schemeClr val="dk1"/>
              </a:buClr>
              <a:buSzPts val="1400"/>
              <a:buFont typeface="Arial"/>
              <a:buChar char="–"/>
            </a:pPr>
            <a:r>
              <a:rPr lang="en-US" sz="1400"/>
              <a:t>If all are rated  “X” then provide rating based on general condition of culvert end</a:t>
            </a:r>
            <a:endParaRPr/>
          </a:p>
          <a:p>
            <a:pPr marL="342900" lvl="0" indent="-228600" algn="l" rtl="0">
              <a:spcBef>
                <a:spcPts val="360"/>
              </a:spcBef>
              <a:spcAft>
                <a:spcPts val="0"/>
              </a:spcAft>
              <a:buClr>
                <a:schemeClr val="dk1"/>
              </a:buClr>
              <a:buSzPts val="1800"/>
              <a:buFont typeface="Arial"/>
              <a:buNone/>
            </a:pPr>
            <a:endParaRPr/>
          </a:p>
        </p:txBody>
      </p:sp>
      <p:sp>
        <p:nvSpPr>
          <p:cNvPr id="501" name="Google Shape;501;p4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U/S &amp; D/S End General Rating</a:t>
            </a:r>
            <a:br>
              <a:rPr lang="en-US"/>
            </a:br>
            <a:endParaRPr/>
          </a:p>
        </p:txBody>
      </p:sp>
      <p:sp>
        <p:nvSpPr>
          <p:cNvPr id="502" name="Google Shape;502;p4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48"/>
          <p:cNvSpPr/>
          <p:nvPr/>
        </p:nvSpPr>
        <p:spPr>
          <a:xfrm>
            <a:off x="9701213" y="2066330"/>
            <a:ext cx="2743200"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sp>
        <p:nvSpPr>
          <p:cNvPr id="508" name="Google Shape;508;p48"/>
          <p:cNvSpPr/>
          <p:nvPr/>
        </p:nvSpPr>
        <p:spPr>
          <a:xfrm>
            <a:off x="9272588" y="1380530"/>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2475"/>
              <a:buFont typeface="Arial"/>
              <a:buNone/>
            </a:pPr>
            <a:endParaRPr sz="2475" b="0" i="0" u="none" strike="noStrike" cap="none">
              <a:solidFill>
                <a:schemeClr val="dk2"/>
              </a:solidFill>
              <a:latin typeface="Times New Roman"/>
              <a:ea typeface="Times New Roman"/>
              <a:cs typeface="Times New Roman"/>
              <a:sym typeface="Times New Roman"/>
            </a:endParaRPr>
          </a:p>
        </p:txBody>
      </p:sp>
      <p:sp>
        <p:nvSpPr>
          <p:cNvPr id="509" name="Google Shape;509;p4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Made from concrete or timber or heavy wall steel pipe</a:t>
            </a:r>
            <a:endParaRPr dirty="0"/>
          </a:p>
          <a:p>
            <a:pPr marL="0" lvl="0" indent="0" algn="l" rtl="0">
              <a:spcBef>
                <a:spcPts val="36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Font typeface="Arial"/>
              <a:buChar char="•"/>
            </a:pPr>
            <a:r>
              <a:rPr lang="en-US" dirty="0"/>
              <a:t>Designed to carry loads without deflection (Rise and Span measurements normally not necessary).</a:t>
            </a:r>
            <a:endParaRPr dirty="0"/>
          </a:p>
          <a:p>
            <a:pPr marL="342900" lvl="0" indent="-228600" algn="l" rtl="0">
              <a:spcBef>
                <a:spcPts val="360"/>
              </a:spcBef>
              <a:spcAft>
                <a:spcPts val="0"/>
              </a:spcAft>
              <a:buClr>
                <a:schemeClr val="dk1"/>
              </a:buClr>
              <a:buSzPts val="1800"/>
              <a:buFont typeface="Arial"/>
              <a:buNone/>
            </a:pPr>
            <a:endParaRPr dirty="0"/>
          </a:p>
          <a:p>
            <a:pPr marL="342900" lvl="0" indent="-342900" algn="l" rtl="0">
              <a:spcBef>
                <a:spcPts val="360"/>
              </a:spcBef>
              <a:spcAft>
                <a:spcPts val="0"/>
              </a:spcAft>
              <a:buClr>
                <a:schemeClr val="dk1"/>
              </a:buClr>
              <a:buSzPts val="1800"/>
              <a:buFont typeface="Arial"/>
              <a:buChar char="•"/>
            </a:pPr>
            <a:r>
              <a:rPr lang="en-US" dirty="0"/>
              <a:t>Culvert carries entire load with no reliance on surrounding fill for support.</a:t>
            </a:r>
            <a:endParaRPr dirty="0"/>
          </a:p>
          <a:p>
            <a:pPr marL="0" lvl="0" indent="0" algn="l" rtl="0">
              <a:spcBef>
                <a:spcPts val="36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Font typeface="Arial"/>
              <a:buChar char="•"/>
            </a:pPr>
            <a:r>
              <a:rPr lang="en-US" dirty="0"/>
              <a:t>Generally, more expensive but more durable, last longer and require less structural maintenance.</a:t>
            </a:r>
            <a:endParaRPr dirty="0"/>
          </a:p>
          <a:p>
            <a:pPr marL="342900" lvl="0" indent="-228600" algn="l" rtl="0">
              <a:spcBef>
                <a:spcPts val="360"/>
              </a:spcBef>
              <a:spcAft>
                <a:spcPts val="0"/>
              </a:spcAft>
              <a:buClr>
                <a:schemeClr val="dk1"/>
              </a:buClr>
              <a:buSzPts val="1800"/>
              <a:buFont typeface="Arial"/>
              <a:buNone/>
            </a:pPr>
            <a:endParaRPr dirty="0"/>
          </a:p>
          <a:p>
            <a:pPr marL="342900" lvl="0" indent="-228600" algn="l" rtl="0">
              <a:spcBef>
                <a:spcPts val="360"/>
              </a:spcBef>
              <a:spcAft>
                <a:spcPts val="0"/>
              </a:spcAft>
              <a:buClr>
                <a:schemeClr val="dk1"/>
              </a:buClr>
              <a:buSzPts val="1800"/>
              <a:buFont typeface="Arial"/>
              <a:buNone/>
            </a:pPr>
            <a:endParaRPr dirty="0"/>
          </a:p>
        </p:txBody>
      </p:sp>
      <p:sp>
        <p:nvSpPr>
          <p:cNvPr id="510" name="Google Shape;510;p4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Rigid Types</a:t>
            </a:r>
            <a:br>
              <a:rPr lang="en-US"/>
            </a:br>
            <a:endParaRPr/>
          </a:p>
        </p:txBody>
      </p:sp>
      <p:sp>
        <p:nvSpPr>
          <p:cNvPr id="511" name="Google Shape;511;p4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49"/>
          <p:cNvSpPr/>
          <p:nvPr/>
        </p:nvSpPr>
        <p:spPr>
          <a:xfrm>
            <a:off x="10258425" y="1971675"/>
            <a:ext cx="3043238"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517" name="Google Shape;517;p49"/>
          <p:cNvSpPr/>
          <p:nvPr/>
        </p:nvSpPr>
        <p:spPr>
          <a:xfrm>
            <a:off x="10044113" y="1285875"/>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2475"/>
              <a:buFont typeface="Arial"/>
              <a:buNone/>
            </a:pPr>
            <a:endParaRPr sz="2475" b="0" i="0" u="none" strike="noStrike" cap="none">
              <a:solidFill>
                <a:schemeClr val="dk2"/>
              </a:solidFill>
              <a:latin typeface="Times New Roman"/>
              <a:ea typeface="Times New Roman"/>
              <a:cs typeface="Times New Roman"/>
              <a:sym typeface="Times New Roman"/>
            </a:endParaRPr>
          </a:p>
        </p:txBody>
      </p:sp>
      <p:sp>
        <p:nvSpPr>
          <p:cNvPr id="518" name="Google Shape;518;p49"/>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Made from corrugated steel</a:t>
            </a:r>
            <a:endParaRPr/>
          </a:p>
          <a:p>
            <a:pPr marL="342900" lvl="0" indent="-342900" algn="l" rtl="0">
              <a:spcBef>
                <a:spcPts val="360"/>
              </a:spcBef>
              <a:spcAft>
                <a:spcPts val="0"/>
              </a:spcAft>
              <a:buClr>
                <a:schemeClr val="dk1"/>
              </a:buClr>
              <a:buSzPts val="1800"/>
              <a:buChar char="•"/>
            </a:pPr>
            <a:r>
              <a:rPr lang="en-US"/>
              <a:t>Low strength as a stand-alone structure</a:t>
            </a:r>
            <a:endParaRPr/>
          </a:p>
          <a:p>
            <a:pPr marL="342900" lvl="0" indent="-342900" algn="l" rtl="0">
              <a:spcBef>
                <a:spcPts val="360"/>
              </a:spcBef>
              <a:spcAft>
                <a:spcPts val="0"/>
              </a:spcAft>
              <a:buClr>
                <a:schemeClr val="dk1"/>
              </a:buClr>
              <a:buSzPts val="1800"/>
              <a:buChar char="•"/>
            </a:pPr>
            <a:r>
              <a:rPr lang="en-US"/>
              <a:t>Dependent on surrounding backfill for support</a:t>
            </a:r>
            <a:endParaRPr/>
          </a:p>
          <a:p>
            <a:pPr marL="342900" lvl="0" indent="-342900" algn="l" rtl="0">
              <a:spcBef>
                <a:spcPts val="360"/>
              </a:spcBef>
              <a:spcAft>
                <a:spcPts val="0"/>
              </a:spcAft>
              <a:buClr>
                <a:schemeClr val="dk1"/>
              </a:buClr>
              <a:buSzPts val="1800"/>
              <a:buChar char="•"/>
            </a:pPr>
            <a:r>
              <a:rPr lang="en-US"/>
              <a:t>Culvert deflects under load until the backfill picks up the stress</a:t>
            </a:r>
            <a:endParaRPr/>
          </a:p>
          <a:p>
            <a:pPr marL="342900" lvl="0" indent="-342900" algn="l" rtl="0">
              <a:spcBef>
                <a:spcPts val="360"/>
              </a:spcBef>
              <a:spcAft>
                <a:spcPts val="0"/>
              </a:spcAft>
              <a:buClr>
                <a:schemeClr val="dk1"/>
              </a:buClr>
              <a:buSzPts val="1800"/>
              <a:buChar char="•"/>
            </a:pPr>
            <a:r>
              <a:rPr lang="en-US"/>
              <a:t>Entire load carrying system cannot be inspected directly (I.e., can inspect culvert but not backfill)</a:t>
            </a:r>
            <a:endParaRPr/>
          </a:p>
          <a:p>
            <a:pPr marL="342900" lvl="0" indent="-342900" algn="l" rtl="0">
              <a:spcBef>
                <a:spcPts val="360"/>
              </a:spcBef>
              <a:spcAft>
                <a:spcPts val="0"/>
              </a:spcAft>
              <a:buClr>
                <a:schemeClr val="dk1"/>
              </a:buClr>
              <a:buSzPts val="1800"/>
              <a:buChar char="•"/>
            </a:pPr>
            <a:r>
              <a:rPr lang="en-US"/>
              <a:t>Flexible culverts more susceptible to failure  by:</a:t>
            </a:r>
            <a:endParaRPr/>
          </a:p>
          <a:p>
            <a:pPr marL="742950" lvl="1" indent="-285750" algn="l" rtl="0">
              <a:spcBef>
                <a:spcPts val="280"/>
              </a:spcBef>
              <a:spcAft>
                <a:spcPts val="0"/>
              </a:spcAft>
              <a:buClr>
                <a:schemeClr val="dk1"/>
              </a:buClr>
              <a:buSzPts val="1400"/>
              <a:buChar char="–"/>
            </a:pPr>
            <a:r>
              <a:rPr lang="en-US" sz="1400"/>
              <a:t>Change in shape due to excessive deflection</a:t>
            </a:r>
            <a:endParaRPr/>
          </a:p>
          <a:p>
            <a:pPr marL="742950" lvl="1" indent="-285750" algn="l" rtl="0">
              <a:spcBef>
                <a:spcPts val="280"/>
              </a:spcBef>
              <a:spcAft>
                <a:spcPts val="0"/>
              </a:spcAft>
              <a:buClr>
                <a:schemeClr val="dk1"/>
              </a:buClr>
              <a:buSzPts val="1400"/>
              <a:buChar char="–"/>
            </a:pPr>
            <a:r>
              <a:rPr lang="en-US" sz="1400"/>
              <a:t>Defective joints - cracks, open joints, cusped seams, etc.</a:t>
            </a:r>
            <a:endParaRPr/>
          </a:p>
          <a:p>
            <a:pPr marL="742950" lvl="1" indent="-285750" algn="l" rtl="0">
              <a:spcBef>
                <a:spcPts val="280"/>
              </a:spcBef>
              <a:spcAft>
                <a:spcPts val="0"/>
              </a:spcAft>
              <a:buClr>
                <a:schemeClr val="dk1"/>
              </a:buClr>
              <a:buSzPts val="1400"/>
              <a:buChar char="–"/>
            </a:pPr>
            <a:r>
              <a:rPr lang="en-US" sz="1400"/>
              <a:t>Severe corrosion </a:t>
            </a:r>
            <a:endParaRPr/>
          </a:p>
          <a:p>
            <a:pPr marL="742950" lvl="1" indent="-285750" algn="l" rtl="0">
              <a:spcBef>
                <a:spcPts val="280"/>
              </a:spcBef>
              <a:spcAft>
                <a:spcPts val="0"/>
              </a:spcAft>
              <a:buClr>
                <a:schemeClr val="dk1"/>
              </a:buClr>
              <a:buSzPts val="1400"/>
              <a:buChar char="–"/>
            </a:pPr>
            <a:r>
              <a:rPr lang="en-US" sz="1400"/>
              <a:t>Uplift of ends due to buoyancy forces</a:t>
            </a:r>
            <a:endParaRPr/>
          </a:p>
        </p:txBody>
      </p:sp>
      <p:sp>
        <p:nvSpPr>
          <p:cNvPr id="519" name="Google Shape;519;p4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Flexible Types</a:t>
            </a:r>
            <a:br>
              <a:rPr lang="en-US"/>
            </a:br>
            <a:endParaRPr/>
          </a:p>
        </p:txBody>
      </p:sp>
      <p:sp>
        <p:nvSpPr>
          <p:cNvPr id="520" name="Google Shape;520;p4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pic>
        <p:nvPicPr>
          <p:cNvPr id="181" name="Google Shape;181;p5"/>
          <p:cNvPicPr preferRelativeResize="0"/>
          <p:nvPr/>
        </p:nvPicPr>
        <p:blipFill rotWithShape="1">
          <a:blip r:embed="rId3">
            <a:alphaModFix/>
          </a:blip>
          <a:srcRect/>
          <a:stretch/>
        </p:blipFill>
        <p:spPr>
          <a:xfrm>
            <a:off x="2116676" y="913201"/>
            <a:ext cx="4910648" cy="923126"/>
          </a:xfrm>
          <a:prstGeom prst="rect">
            <a:avLst/>
          </a:prstGeom>
          <a:noFill/>
          <a:ln>
            <a:noFill/>
          </a:ln>
        </p:spPr>
      </p:pic>
      <p:sp>
        <p:nvSpPr>
          <p:cNvPr id="182" name="Google Shape;182;p5"/>
          <p:cNvSpPr txBox="1">
            <a:spLocks noGrp="1"/>
          </p:cNvSpPr>
          <p:nvPr>
            <p:ph type="body" idx="1"/>
          </p:nvPr>
        </p:nvSpPr>
        <p:spPr>
          <a:xfrm>
            <a:off x="539552" y="1962150"/>
            <a:ext cx="8229600" cy="26258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600"/>
              <a:buChar char="•"/>
            </a:pPr>
            <a:r>
              <a:rPr lang="en-US" sz="1600" dirty="0"/>
              <a:t>Extracted from BIS </a:t>
            </a:r>
            <a:endParaRPr dirty="0"/>
          </a:p>
          <a:p>
            <a:pPr marL="342900" lvl="0" indent="-342900" algn="l" rtl="0">
              <a:spcBef>
                <a:spcPts val="320"/>
              </a:spcBef>
              <a:spcAft>
                <a:spcPts val="0"/>
              </a:spcAft>
              <a:buClr>
                <a:schemeClr val="dk1"/>
              </a:buClr>
              <a:buSzPts val="1600"/>
              <a:buChar char="•"/>
            </a:pPr>
            <a:r>
              <a:rPr lang="en-US" sz="1600" dirty="0"/>
              <a:t>Span/Rise is original design shape</a:t>
            </a:r>
            <a:endParaRPr dirty="0"/>
          </a:p>
          <a:p>
            <a:pPr marL="342900" lvl="0" indent="-342900" algn="l" rtl="0">
              <a:spcBef>
                <a:spcPts val="320"/>
              </a:spcBef>
              <a:spcAft>
                <a:spcPts val="0"/>
              </a:spcAft>
              <a:buClr>
                <a:schemeClr val="dk1"/>
              </a:buClr>
              <a:buSzPts val="1600"/>
              <a:buChar char="•"/>
            </a:pPr>
            <a:r>
              <a:rPr lang="en-US" sz="1600" dirty="0"/>
              <a:t>If round, then only Rise is recorded as shown in example above</a:t>
            </a:r>
            <a:endParaRPr dirty="0"/>
          </a:p>
          <a:p>
            <a:pPr marL="342900" lvl="0" indent="-342900" algn="l" rtl="0">
              <a:spcBef>
                <a:spcPts val="320"/>
              </a:spcBef>
              <a:spcAft>
                <a:spcPts val="0"/>
              </a:spcAft>
              <a:buClr>
                <a:schemeClr val="dk1"/>
              </a:buClr>
              <a:buSzPts val="1600"/>
              <a:buChar char="•"/>
            </a:pPr>
            <a:r>
              <a:rPr lang="en-US" sz="1600" dirty="0"/>
              <a:t>Span types – refer to Table 1.1 and Sec. 13.2.3</a:t>
            </a:r>
            <a:endParaRPr dirty="0"/>
          </a:p>
          <a:p>
            <a:pPr marL="342900" lvl="0" indent="-342900" algn="l" rtl="0">
              <a:spcBef>
                <a:spcPts val="320"/>
              </a:spcBef>
              <a:spcAft>
                <a:spcPts val="0"/>
              </a:spcAft>
              <a:buClr>
                <a:schemeClr val="dk1"/>
              </a:buClr>
              <a:buSzPts val="1600"/>
              <a:buChar char="•"/>
            </a:pPr>
            <a:r>
              <a:rPr lang="en-US" sz="1600" dirty="0"/>
              <a:t>Corrugation Profile and Plate Thickness selected from Table 13.1 and 13.2 (Manual)</a:t>
            </a:r>
            <a:endParaRPr dirty="0"/>
          </a:p>
          <a:p>
            <a:pPr marL="342900" lvl="0" indent="-342900" algn="l" rtl="0">
              <a:spcBef>
                <a:spcPts val="320"/>
              </a:spcBef>
              <a:spcAft>
                <a:spcPts val="0"/>
              </a:spcAft>
              <a:buClr>
                <a:schemeClr val="dk1"/>
              </a:buClr>
              <a:buSzPts val="1600"/>
              <a:buChar char="•"/>
            </a:pPr>
            <a:r>
              <a:rPr lang="en-US" sz="1600" dirty="0"/>
              <a:t>Specific information is provided for all pipes</a:t>
            </a:r>
            <a:endParaRPr dirty="0"/>
          </a:p>
          <a:p>
            <a:pPr marL="342900" lvl="0" indent="-342900" algn="l" rtl="0">
              <a:spcBef>
                <a:spcPts val="320"/>
              </a:spcBef>
              <a:spcAft>
                <a:spcPts val="0"/>
              </a:spcAft>
              <a:buClr>
                <a:schemeClr val="dk1"/>
              </a:buClr>
              <a:buSzPts val="1600"/>
              <a:buChar char="•"/>
            </a:pPr>
            <a:r>
              <a:rPr lang="en-US" sz="1600" dirty="0"/>
              <a:t>If original design shape unknown or in question, inspector should consult CPI handbook and/or use the average of the U/S and D/S span and rise measurements.</a:t>
            </a:r>
            <a:endParaRPr dirty="0"/>
          </a:p>
        </p:txBody>
      </p:sp>
      <p:sp>
        <p:nvSpPr>
          <p:cNvPr id="183" name="Google Shape;183;p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Inventory Information</a:t>
            </a:r>
            <a:endParaRPr/>
          </a:p>
        </p:txBody>
      </p:sp>
      <p:sp>
        <p:nvSpPr>
          <p:cNvPr id="184" name="Google Shape;184;p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50"/>
          <p:cNvPicPr preferRelativeResize="0"/>
          <p:nvPr/>
        </p:nvPicPr>
        <p:blipFill rotWithShape="1">
          <a:blip r:embed="rId3">
            <a:alphaModFix/>
          </a:blip>
          <a:srcRect/>
          <a:stretch/>
        </p:blipFill>
        <p:spPr>
          <a:xfrm>
            <a:off x="2994421" y="272544"/>
            <a:ext cx="3155157" cy="4598412"/>
          </a:xfrm>
          <a:prstGeom prst="rect">
            <a:avLst/>
          </a:prstGeom>
          <a:noFill/>
          <a:ln>
            <a:noFill/>
          </a:ln>
        </p:spPr>
      </p:pic>
      <p:sp>
        <p:nvSpPr>
          <p:cNvPr id="526" name="Google Shape;526;p5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51"/>
          <p:cNvSpPr/>
          <p:nvPr/>
        </p:nvSpPr>
        <p:spPr>
          <a:xfrm>
            <a:off x="10086975" y="2205633"/>
            <a:ext cx="3086100" cy="342900"/>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0" u="none" strike="noStrike" cap="none">
              <a:solidFill>
                <a:schemeClr val="dk1"/>
              </a:solidFill>
              <a:latin typeface="Arial"/>
              <a:ea typeface="Arial"/>
              <a:cs typeface="Arial"/>
              <a:sym typeface="Arial"/>
            </a:endParaRPr>
          </a:p>
        </p:txBody>
      </p:sp>
      <p:sp>
        <p:nvSpPr>
          <p:cNvPr id="532" name="Google Shape;532;p51"/>
          <p:cNvSpPr/>
          <p:nvPr/>
        </p:nvSpPr>
        <p:spPr>
          <a:xfrm>
            <a:off x="9872663" y="791170"/>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2475"/>
              <a:buFont typeface="Arial"/>
              <a:buNone/>
            </a:pPr>
            <a:endParaRPr sz="2475" b="0" i="0" u="none" strike="noStrike" cap="none">
              <a:solidFill>
                <a:schemeClr val="dk2"/>
              </a:solidFill>
              <a:latin typeface="Times New Roman"/>
              <a:ea typeface="Times New Roman"/>
              <a:cs typeface="Times New Roman"/>
              <a:sym typeface="Times New Roman"/>
            </a:endParaRPr>
          </a:p>
        </p:txBody>
      </p:sp>
      <p:sp>
        <p:nvSpPr>
          <p:cNvPr id="533" name="Google Shape;533;p51"/>
          <p:cNvSpPr txBox="1">
            <a:spLocks noGrp="1"/>
          </p:cNvSpPr>
          <p:nvPr>
            <p:ph type="body" idx="1"/>
          </p:nvPr>
        </p:nvSpPr>
        <p:spPr>
          <a:xfrm>
            <a:off x="539552" y="1088177"/>
            <a:ext cx="8229600" cy="349979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If barrel is accessible record current date</a:t>
            </a:r>
            <a:endParaRPr dirty="0"/>
          </a:p>
          <a:p>
            <a:pPr marL="342900" lvl="0" indent="-342900" algn="l" rtl="0">
              <a:spcBef>
                <a:spcPts val="360"/>
              </a:spcBef>
              <a:spcAft>
                <a:spcPts val="0"/>
              </a:spcAft>
              <a:buClr>
                <a:schemeClr val="dk1"/>
              </a:buClr>
              <a:buSzPts val="1800"/>
              <a:buChar char="•"/>
            </a:pPr>
            <a:r>
              <a:rPr lang="en-US" dirty="0"/>
              <a:t>If barrel is not accessible explain why, take photograph showing condition &amp; retain the previous “last accessible date”. Then 3 possible rating scenarios:</a:t>
            </a:r>
          </a:p>
          <a:p>
            <a:pPr marL="800100" lvl="1" indent="-342900" algn="l" rtl="0">
              <a:spcBef>
                <a:spcPts val="320"/>
              </a:spcBef>
              <a:spcAft>
                <a:spcPts val="0"/>
              </a:spcAft>
              <a:buClr>
                <a:schemeClr val="dk1"/>
              </a:buClr>
              <a:buSzPts val="1600"/>
              <a:buFont typeface="+mj-lt"/>
              <a:buAutoNum type="arabicPeriod"/>
            </a:pPr>
            <a:r>
              <a:rPr lang="en-US" dirty="0"/>
              <a:t>If the previous critical elements (roof, sidewall, longitudinal seam) ratings were </a:t>
            </a:r>
            <a:r>
              <a:rPr lang="en-US" b="1" u="sng" dirty="0"/>
              <a:t>7</a:t>
            </a:r>
            <a:r>
              <a:rPr lang="en-US" dirty="0"/>
              <a:t> or higher AND the inspector is able to get good sight lines down the barrel from both ends to confirm the shape, the previous roof, sidewall, and Barrel General ratings can all be carried forward.</a:t>
            </a:r>
          </a:p>
          <a:p>
            <a:pPr marL="800100" lvl="1" indent="-342900" algn="l" rtl="0">
              <a:spcBef>
                <a:spcPts val="320"/>
              </a:spcBef>
              <a:spcAft>
                <a:spcPts val="0"/>
              </a:spcAft>
              <a:buClr>
                <a:schemeClr val="dk1"/>
              </a:buClr>
              <a:buSzPts val="1600"/>
              <a:buFont typeface="+mj-lt"/>
              <a:buAutoNum type="arabicPeriod"/>
            </a:pPr>
            <a:r>
              <a:rPr lang="en-US" dirty="0"/>
              <a:t>If previous roof or sidewall ratings were </a:t>
            </a:r>
            <a:r>
              <a:rPr lang="en-US" b="1" u="sng" dirty="0"/>
              <a:t>6</a:t>
            </a:r>
            <a:r>
              <a:rPr lang="en-US" dirty="0"/>
              <a:t> or less, barrel elements and General Rating are rated </a:t>
            </a:r>
            <a:r>
              <a:rPr lang="en-US" b="1" u="sng" dirty="0"/>
              <a:t>N</a:t>
            </a:r>
            <a:r>
              <a:rPr lang="en-US" dirty="0"/>
              <a:t> (not visible). Previous comments are retained and dated.</a:t>
            </a:r>
          </a:p>
          <a:p>
            <a:pPr marL="800100" lvl="1" indent="-342900" algn="l" rtl="0">
              <a:spcBef>
                <a:spcPts val="320"/>
              </a:spcBef>
              <a:spcAft>
                <a:spcPts val="0"/>
              </a:spcAft>
              <a:buClr>
                <a:schemeClr val="dk1"/>
              </a:buClr>
              <a:buSzPts val="1600"/>
              <a:buFont typeface="+mj-lt"/>
              <a:buAutoNum type="arabicPeriod"/>
            </a:pPr>
            <a:r>
              <a:rPr lang="en-US" dirty="0"/>
              <a:t>If previous critical element and Barrel General ratings were 4 or less, elements are rated N with comment indicating previous rating and Gen Rating carried over</a:t>
            </a:r>
            <a:endParaRPr dirty="0"/>
          </a:p>
          <a:p>
            <a:pPr marL="342900" lvl="0" indent="-342900" algn="l" rtl="0">
              <a:spcBef>
                <a:spcPts val="360"/>
              </a:spcBef>
              <a:spcAft>
                <a:spcPts val="0"/>
              </a:spcAft>
              <a:buClr>
                <a:schemeClr val="dk1"/>
              </a:buClr>
              <a:buSzPts val="1800"/>
              <a:buChar char="•"/>
            </a:pPr>
            <a:r>
              <a:rPr lang="en-US" dirty="0"/>
              <a:t>If more than one barrel indicate location (west) or span number</a:t>
            </a:r>
            <a:endParaRPr dirty="0"/>
          </a:p>
          <a:p>
            <a:pPr marL="342900" lvl="0" indent="-228600" algn="l" rtl="0">
              <a:spcBef>
                <a:spcPts val="360"/>
              </a:spcBef>
              <a:spcAft>
                <a:spcPts val="0"/>
              </a:spcAft>
              <a:buClr>
                <a:schemeClr val="dk1"/>
              </a:buClr>
              <a:buSzPts val="1800"/>
              <a:buNone/>
            </a:pPr>
            <a:endParaRPr dirty="0"/>
          </a:p>
        </p:txBody>
      </p:sp>
      <p:sp>
        <p:nvSpPr>
          <p:cNvPr id="534" name="Google Shape;534;p5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General</a:t>
            </a:r>
            <a:br>
              <a:rPr lang="en-US"/>
            </a:br>
            <a:endParaRPr/>
          </a:p>
        </p:txBody>
      </p:sp>
      <p:sp>
        <p:nvSpPr>
          <p:cNvPr id="535" name="Google Shape;535;p5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52"/>
          <p:cNvSpPr/>
          <p:nvPr/>
        </p:nvSpPr>
        <p:spPr>
          <a:xfrm>
            <a:off x="6072188" y="2552998"/>
            <a:ext cx="2743200" cy="9429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541" name="Google Shape;541;p52"/>
          <p:cNvSpPr/>
          <p:nvPr/>
        </p:nvSpPr>
        <p:spPr>
          <a:xfrm>
            <a:off x="5729288" y="795636"/>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2475"/>
              <a:buFont typeface="Arial"/>
              <a:buNone/>
            </a:pPr>
            <a:endParaRPr sz="2475" b="0" i="0" u="none" strike="noStrike" cap="none">
              <a:solidFill>
                <a:schemeClr val="dk2"/>
              </a:solidFill>
              <a:latin typeface="Times New Roman"/>
              <a:ea typeface="Times New Roman"/>
              <a:cs typeface="Times New Roman"/>
              <a:sym typeface="Times New Roman"/>
            </a:endParaRPr>
          </a:p>
        </p:txBody>
      </p:sp>
      <p:pic>
        <p:nvPicPr>
          <p:cNvPr id="542" name="Google Shape;542;p52"/>
          <p:cNvPicPr preferRelativeResize="0"/>
          <p:nvPr/>
        </p:nvPicPr>
        <p:blipFill rotWithShape="1">
          <a:blip r:embed="rId3">
            <a:alphaModFix/>
          </a:blip>
          <a:srcRect/>
          <a:stretch/>
        </p:blipFill>
        <p:spPr>
          <a:xfrm>
            <a:off x="1985748" y="1068418"/>
            <a:ext cx="5172504" cy="711220"/>
          </a:xfrm>
          <a:prstGeom prst="rect">
            <a:avLst/>
          </a:prstGeom>
          <a:noFill/>
          <a:ln>
            <a:noFill/>
          </a:ln>
        </p:spPr>
      </p:pic>
      <p:sp>
        <p:nvSpPr>
          <p:cNvPr id="543" name="Google Shape;543;p52"/>
          <p:cNvSpPr txBox="1">
            <a:spLocks noGrp="1"/>
          </p:cNvSpPr>
          <p:nvPr>
            <p:ph type="body" idx="1"/>
          </p:nvPr>
        </p:nvSpPr>
        <p:spPr>
          <a:xfrm>
            <a:off x="539552" y="1988642"/>
            <a:ext cx="8229600" cy="259933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Cannot be rated under another component</a:t>
            </a:r>
            <a:endParaRPr dirty="0"/>
          </a:p>
          <a:p>
            <a:pPr marL="342900" lvl="0" indent="-228600" algn="l" rtl="0">
              <a:spcBef>
                <a:spcPts val="36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Char char="•"/>
            </a:pPr>
            <a:r>
              <a:rPr lang="en-US" dirty="0"/>
              <a:t>May be temporary or permanent</a:t>
            </a:r>
            <a:endParaRPr dirty="0"/>
          </a:p>
          <a:p>
            <a:pPr marL="342900" lvl="0" indent="-228600" algn="l" rtl="0">
              <a:spcBef>
                <a:spcPts val="36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Char char="•"/>
            </a:pPr>
            <a:r>
              <a:rPr lang="en-US" dirty="0"/>
              <a:t>Must be visible to inspect</a:t>
            </a:r>
            <a:endParaRPr dirty="0"/>
          </a:p>
          <a:p>
            <a:pPr marL="742950" lvl="1" indent="-285750" algn="l" rtl="0">
              <a:spcBef>
                <a:spcPts val="280"/>
              </a:spcBef>
              <a:spcAft>
                <a:spcPts val="0"/>
              </a:spcAft>
              <a:buClr>
                <a:schemeClr val="dk1"/>
              </a:buClr>
              <a:buSzPts val="1400"/>
              <a:buChar char="–"/>
            </a:pPr>
            <a:r>
              <a:rPr lang="en-US" sz="1400" dirty="0"/>
              <a:t>Special design features sometimes not inspectable (ribs, thrust blocks, etc.)</a:t>
            </a:r>
            <a:endParaRPr dirty="0"/>
          </a:p>
          <a:p>
            <a:pPr marL="742950" lvl="1" indent="-196850" algn="l" rtl="0">
              <a:spcBef>
                <a:spcPts val="280"/>
              </a:spcBef>
              <a:spcAft>
                <a:spcPts val="0"/>
              </a:spcAft>
              <a:buClr>
                <a:schemeClr val="dk1"/>
              </a:buClr>
              <a:buSzPts val="1400"/>
              <a:buNone/>
            </a:pPr>
            <a:endParaRPr sz="1400" dirty="0"/>
          </a:p>
          <a:p>
            <a:pPr marL="342900" lvl="0" indent="-342900" algn="l" rtl="0">
              <a:spcBef>
                <a:spcPts val="400"/>
              </a:spcBef>
              <a:spcAft>
                <a:spcPts val="0"/>
              </a:spcAft>
              <a:buClr>
                <a:schemeClr val="dk1"/>
              </a:buClr>
              <a:buSzPts val="2000"/>
              <a:buChar char="•"/>
            </a:pPr>
            <a:r>
              <a:rPr lang="en-US" sz="2000" dirty="0"/>
              <a:t>If birds nest present in barrel, note in Explanation of Condition</a:t>
            </a:r>
            <a:endParaRPr dirty="0"/>
          </a:p>
          <a:p>
            <a:pPr marL="342900" lvl="0" indent="-228600" algn="l" rtl="0">
              <a:spcBef>
                <a:spcPts val="360"/>
              </a:spcBef>
              <a:spcAft>
                <a:spcPts val="0"/>
              </a:spcAft>
              <a:buClr>
                <a:schemeClr val="dk1"/>
              </a:buClr>
              <a:buSzPts val="1800"/>
              <a:buNone/>
            </a:pPr>
            <a:endParaRPr dirty="0"/>
          </a:p>
        </p:txBody>
      </p:sp>
      <p:sp>
        <p:nvSpPr>
          <p:cNvPr id="544" name="Google Shape;544;p5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Special Features</a:t>
            </a:r>
            <a:br>
              <a:rPr lang="en-US"/>
            </a:br>
            <a:endParaRPr/>
          </a:p>
        </p:txBody>
      </p:sp>
      <p:sp>
        <p:nvSpPr>
          <p:cNvPr id="545" name="Google Shape;545;p5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53"/>
          <p:cNvSpPr/>
          <p:nvPr/>
        </p:nvSpPr>
        <p:spPr>
          <a:xfrm>
            <a:off x="10044113" y="1380530"/>
            <a:ext cx="2828925"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1" u="none" strike="noStrike" cap="none">
              <a:solidFill>
                <a:schemeClr val="dk1"/>
              </a:solidFill>
              <a:latin typeface="Arial"/>
              <a:ea typeface="Arial"/>
              <a:cs typeface="Arial"/>
              <a:sym typeface="Arial"/>
            </a:endParaRPr>
          </a:p>
        </p:txBody>
      </p:sp>
      <p:sp>
        <p:nvSpPr>
          <p:cNvPr id="551" name="Google Shape;551;p53"/>
          <p:cNvSpPr/>
          <p:nvPr/>
        </p:nvSpPr>
        <p:spPr>
          <a:xfrm>
            <a:off x="9701213" y="694730"/>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sp>
        <p:nvSpPr>
          <p:cNvPr id="552" name="Google Shape;552;p53"/>
          <p:cNvSpPr txBox="1">
            <a:spLocks noGrp="1"/>
          </p:cNvSpPr>
          <p:nvPr>
            <p:ph type="body" idx="1"/>
          </p:nvPr>
        </p:nvSpPr>
        <p:spPr>
          <a:xfrm>
            <a:off x="539552" y="1091208"/>
            <a:ext cx="8229600" cy="349676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Common Examples</a:t>
            </a:r>
            <a:endParaRPr/>
          </a:p>
          <a:p>
            <a:pPr marL="742950" lvl="1" indent="-285750" algn="l" rtl="0">
              <a:spcBef>
                <a:spcPts val="280"/>
              </a:spcBef>
              <a:spcAft>
                <a:spcPts val="0"/>
              </a:spcAft>
              <a:buClr>
                <a:schemeClr val="dk1"/>
              </a:buClr>
              <a:buSzPts val="1400"/>
              <a:buChar char="–"/>
            </a:pPr>
            <a:r>
              <a:rPr lang="en-US" sz="1400"/>
              <a:t>Struts</a:t>
            </a:r>
            <a:endParaRPr/>
          </a:p>
          <a:p>
            <a:pPr marL="742950" lvl="1" indent="-285750" algn="l" rtl="0">
              <a:spcBef>
                <a:spcPts val="280"/>
              </a:spcBef>
              <a:spcAft>
                <a:spcPts val="0"/>
              </a:spcAft>
              <a:buClr>
                <a:schemeClr val="dk1"/>
              </a:buClr>
              <a:buSzPts val="1400"/>
              <a:buChar char="–"/>
            </a:pPr>
            <a:r>
              <a:rPr lang="en-US" sz="1400"/>
              <a:t>Shotcrete beams</a:t>
            </a:r>
            <a:endParaRPr/>
          </a:p>
          <a:p>
            <a:pPr marL="742950" lvl="1" indent="-285750" algn="l" rtl="0">
              <a:spcBef>
                <a:spcPts val="280"/>
              </a:spcBef>
              <a:spcAft>
                <a:spcPts val="0"/>
              </a:spcAft>
              <a:buClr>
                <a:schemeClr val="dk1"/>
              </a:buClr>
              <a:buSzPts val="1400"/>
              <a:buChar char="–"/>
            </a:pPr>
            <a:r>
              <a:rPr lang="en-US" sz="1400"/>
              <a:t>Concrete Floor</a:t>
            </a:r>
            <a:endParaRPr/>
          </a:p>
          <a:p>
            <a:pPr marL="742950" lvl="1" indent="-285750" algn="l" rtl="0">
              <a:spcBef>
                <a:spcPts val="280"/>
              </a:spcBef>
              <a:spcAft>
                <a:spcPts val="0"/>
              </a:spcAft>
              <a:buClr>
                <a:schemeClr val="dk1"/>
              </a:buClr>
              <a:buSzPts val="1400"/>
              <a:buChar char="–"/>
            </a:pPr>
            <a:r>
              <a:rPr lang="en-US" sz="1400"/>
              <a:t>Storm Drains</a:t>
            </a:r>
            <a:endParaRPr/>
          </a:p>
          <a:p>
            <a:pPr marL="742950" lvl="1" indent="-285750" algn="l" rtl="0">
              <a:spcBef>
                <a:spcPts val="280"/>
              </a:spcBef>
              <a:spcAft>
                <a:spcPts val="0"/>
              </a:spcAft>
              <a:buClr>
                <a:schemeClr val="dk1"/>
              </a:buClr>
              <a:buSzPts val="1400"/>
              <a:buChar char="–"/>
            </a:pPr>
            <a:r>
              <a:rPr lang="en-US" sz="1400"/>
              <a:t>Elbow</a:t>
            </a:r>
            <a:endParaRPr/>
          </a:p>
          <a:p>
            <a:pPr marL="742950" lvl="1" indent="-285750" algn="l" rtl="0">
              <a:spcBef>
                <a:spcPts val="280"/>
              </a:spcBef>
              <a:spcAft>
                <a:spcPts val="0"/>
              </a:spcAft>
              <a:buClr>
                <a:schemeClr val="dk1"/>
              </a:buClr>
              <a:buSzPts val="1400"/>
              <a:buChar char="–"/>
            </a:pPr>
            <a:r>
              <a:rPr lang="en-US" sz="1400"/>
              <a:t>Beaver Control Device</a:t>
            </a:r>
            <a:endParaRPr/>
          </a:p>
          <a:p>
            <a:pPr marL="342900" lvl="0" indent="-342900" algn="l" rtl="0">
              <a:spcBef>
                <a:spcPts val="360"/>
              </a:spcBef>
              <a:spcAft>
                <a:spcPts val="0"/>
              </a:spcAft>
              <a:buClr>
                <a:schemeClr val="dk1"/>
              </a:buClr>
              <a:buSzPts val="1800"/>
              <a:buChar char="•"/>
            </a:pPr>
            <a:r>
              <a:rPr lang="en-US"/>
              <a:t>Record type</a:t>
            </a:r>
            <a:endParaRPr/>
          </a:p>
          <a:p>
            <a:pPr marL="342900" lvl="0" indent="-342900" algn="l" rtl="0">
              <a:spcBef>
                <a:spcPts val="360"/>
              </a:spcBef>
              <a:spcAft>
                <a:spcPts val="0"/>
              </a:spcAft>
              <a:buClr>
                <a:schemeClr val="dk1"/>
              </a:buClr>
              <a:buSzPts val="1800"/>
              <a:buChar char="•"/>
            </a:pPr>
            <a:r>
              <a:rPr lang="en-US"/>
              <a:t>Provide additional information in Explanation of Condition</a:t>
            </a:r>
            <a:endParaRPr/>
          </a:p>
          <a:p>
            <a:pPr marL="742950" lvl="1" indent="-285750" algn="l" rtl="0">
              <a:spcBef>
                <a:spcPts val="280"/>
              </a:spcBef>
              <a:spcAft>
                <a:spcPts val="0"/>
              </a:spcAft>
              <a:buClr>
                <a:schemeClr val="dk1"/>
              </a:buClr>
              <a:buSzPts val="1400"/>
              <a:buChar char="–"/>
            </a:pPr>
            <a:r>
              <a:rPr lang="en-US" sz="1400"/>
              <a:t>Description</a:t>
            </a:r>
            <a:endParaRPr/>
          </a:p>
          <a:p>
            <a:pPr marL="742950" lvl="1" indent="-285750" algn="l" rtl="0">
              <a:spcBef>
                <a:spcPts val="280"/>
              </a:spcBef>
              <a:spcAft>
                <a:spcPts val="0"/>
              </a:spcAft>
              <a:buClr>
                <a:schemeClr val="dk1"/>
              </a:buClr>
              <a:buSzPts val="1400"/>
              <a:buChar char="–"/>
            </a:pPr>
            <a:r>
              <a:rPr lang="en-US" sz="1400"/>
              <a:t>Location</a:t>
            </a:r>
            <a:endParaRPr/>
          </a:p>
          <a:p>
            <a:pPr marL="742950" lvl="1" indent="-285750" algn="l" rtl="0">
              <a:spcBef>
                <a:spcPts val="280"/>
              </a:spcBef>
              <a:spcAft>
                <a:spcPts val="0"/>
              </a:spcAft>
              <a:buClr>
                <a:schemeClr val="dk1"/>
              </a:buClr>
              <a:buSzPts val="1400"/>
              <a:buChar char="–"/>
            </a:pPr>
            <a:r>
              <a:rPr lang="en-US" sz="1400"/>
              <a:t>Dimensions</a:t>
            </a:r>
            <a:endParaRPr/>
          </a:p>
          <a:p>
            <a:pPr marL="342900" lvl="0" indent="-342900" algn="l" rtl="0">
              <a:spcBef>
                <a:spcPts val="360"/>
              </a:spcBef>
              <a:spcAft>
                <a:spcPts val="0"/>
              </a:spcAft>
              <a:buClr>
                <a:schemeClr val="dk1"/>
              </a:buClr>
              <a:buSzPts val="1800"/>
              <a:buChar char="•"/>
            </a:pPr>
            <a:r>
              <a:rPr lang="en-US"/>
              <a:t>Provide rating based on condition /functionality</a:t>
            </a:r>
            <a:endParaRPr/>
          </a:p>
        </p:txBody>
      </p:sp>
      <p:sp>
        <p:nvSpPr>
          <p:cNvPr id="553" name="Google Shape;553;p5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Special Features</a:t>
            </a:r>
            <a:br>
              <a:rPr lang="en-US"/>
            </a:br>
            <a:endParaRPr/>
          </a:p>
        </p:txBody>
      </p:sp>
      <p:sp>
        <p:nvSpPr>
          <p:cNvPr id="554" name="Google Shape;554;p5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4"/>
          <p:cNvSpPr/>
          <p:nvPr/>
        </p:nvSpPr>
        <p:spPr>
          <a:xfrm>
            <a:off x="10044113" y="1380530"/>
            <a:ext cx="2828925"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1" u="none" strike="noStrike" cap="none">
              <a:solidFill>
                <a:schemeClr val="dk1"/>
              </a:solidFill>
              <a:latin typeface="Arial"/>
              <a:ea typeface="Arial"/>
              <a:cs typeface="Arial"/>
              <a:sym typeface="Arial"/>
            </a:endParaRPr>
          </a:p>
        </p:txBody>
      </p:sp>
      <p:sp>
        <p:nvSpPr>
          <p:cNvPr id="560" name="Google Shape;560;p54"/>
          <p:cNvSpPr/>
          <p:nvPr/>
        </p:nvSpPr>
        <p:spPr>
          <a:xfrm>
            <a:off x="9701213" y="694730"/>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pic>
        <p:nvPicPr>
          <p:cNvPr id="561" name="Google Shape;561;p54"/>
          <p:cNvPicPr preferRelativeResize="0">
            <a:picLocks noGrp="1"/>
          </p:cNvPicPr>
          <p:nvPr>
            <p:ph type="body" idx="1"/>
          </p:nvPr>
        </p:nvPicPr>
        <p:blipFill rotWithShape="1">
          <a:blip r:embed="rId3">
            <a:alphaModFix/>
          </a:blip>
          <a:srcRect/>
          <a:stretch/>
        </p:blipFill>
        <p:spPr>
          <a:xfrm>
            <a:off x="2500842" y="1357313"/>
            <a:ext cx="4307416" cy="3230562"/>
          </a:xfrm>
          <a:prstGeom prst="rect">
            <a:avLst/>
          </a:prstGeom>
          <a:noFill/>
          <a:ln>
            <a:noFill/>
          </a:ln>
        </p:spPr>
      </p:pic>
      <p:sp>
        <p:nvSpPr>
          <p:cNvPr id="562" name="Google Shape;562;p5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Special Features </a:t>
            </a:r>
            <a:br>
              <a:rPr lang="en-US"/>
            </a:br>
            <a:r>
              <a:rPr lang="en-US" sz="2400"/>
              <a:t>Shot-crete Beam</a:t>
            </a:r>
            <a:endParaRPr sz="2400"/>
          </a:p>
        </p:txBody>
      </p:sp>
      <p:sp>
        <p:nvSpPr>
          <p:cNvPr id="563" name="Google Shape;563;p5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55"/>
          <p:cNvSpPr/>
          <p:nvPr/>
        </p:nvSpPr>
        <p:spPr>
          <a:xfrm>
            <a:off x="10044113" y="1380530"/>
            <a:ext cx="2828925"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1" u="none" strike="noStrike" cap="none">
              <a:solidFill>
                <a:schemeClr val="dk1"/>
              </a:solidFill>
              <a:latin typeface="Arial"/>
              <a:ea typeface="Arial"/>
              <a:cs typeface="Arial"/>
              <a:sym typeface="Arial"/>
            </a:endParaRPr>
          </a:p>
        </p:txBody>
      </p:sp>
      <p:sp>
        <p:nvSpPr>
          <p:cNvPr id="569" name="Google Shape;569;p55"/>
          <p:cNvSpPr/>
          <p:nvPr/>
        </p:nvSpPr>
        <p:spPr>
          <a:xfrm>
            <a:off x="9701213" y="694730"/>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pic>
        <p:nvPicPr>
          <p:cNvPr id="570" name="Google Shape;570;p55"/>
          <p:cNvPicPr preferRelativeResize="0">
            <a:picLocks noGrp="1"/>
          </p:cNvPicPr>
          <p:nvPr>
            <p:ph type="body" idx="1"/>
          </p:nvPr>
        </p:nvPicPr>
        <p:blipFill rotWithShape="1">
          <a:blip r:embed="rId3">
            <a:alphaModFix/>
          </a:blip>
          <a:srcRect/>
          <a:stretch/>
        </p:blipFill>
        <p:spPr>
          <a:xfrm>
            <a:off x="2461895" y="1372453"/>
            <a:ext cx="4220210" cy="3165158"/>
          </a:xfrm>
          <a:prstGeom prst="rect">
            <a:avLst/>
          </a:prstGeom>
          <a:noFill/>
          <a:ln>
            <a:noFill/>
          </a:ln>
        </p:spPr>
      </p:pic>
      <p:sp>
        <p:nvSpPr>
          <p:cNvPr id="571" name="Google Shape;571;p5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Special Features</a:t>
            </a:r>
            <a:br>
              <a:rPr lang="en-US"/>
            </a:br>
            <a:r>
              <a:rPr lang="en-US" sz="2400"/>
              <a:t>Struts – Rated 3</a:t>
            </a:r>
            <a:endParaRPr sz="2400"/>
          </a:p>
        </p:txBody>
      </p:sp>
      <p:sp>
        <p:nvSpPr>
          <p:cNvPr id="572" name="Google Shape;572;p5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56"/>
          <p:cNvSpPr/>
          <p:nvPr/>
        </p:nvSpPr>
        <p:spPr>
          <a:xfrm>
            <a:off x="3286125" y="2486025"/>
            <a:ext cx="2657475" cy="9429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b="0" i="1" u="none" strike="noStrike" cap="none">
              <a:solidFill>
                <a:schemeClr val="dk1"/>
              </a:solidFill>
              <a:latin typeface="Arial"/>
              <a:ea typeface="Arial"/>
              <a:cs typeface="Arial"/>
              <a:sym typeface="Arial"/>
            </a:endParaRPr>
          </a:p>
        </p:txBody>
      </p:sp>
      <p:sp>
        <p:nvSpPr>
          <p:cNvPr id="578" name="Google Shape;578;p56"/>
          <p:cNvSpPr/>
          <p:nvPr/>
        </p:nvSpPr>
        <p:spPr>
          <a:xfrm>
            <a:off x="2857500"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pic>
        <p:nvPicPr>
          <p:cNvPr id="579" name="Google Shape;579;p56"/>
          <p:cNvPicPr preferRelativeResize="0"/>
          <p:nvPr/>
        </p:nvPicPr>
        <p:blipFill rotWithShape="1">
          <a:blip r:embed="rId3">
            <a:alphaModFix/>
          </a:blip>
          <a:srcRect/>
          <a:stretch/>
        </p:blipFill>
        <p:spPr>
          <a:xfrm>
            <a:off x="1989969" y="1337657"/>
            <a:ext cx="5164062" cy="3077180"/>
          </a:xfrm>
          <a:prstGeom prst="rect">
            <a:avLst/>
          </a:prstGeom>
          <a:noFill/>
          <a:ln>
            <a:noFill/>
          </a:ln>
        </p:spPr>
      </p:pic>
      <p:sp>
        <p:nvSpPr>
          <p:cNvPr id="580" name="Google Shape;580;p5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Deformation</a:t>
            </a:r>
            <a:endParaRPr/>
          </a:p>
        </p:txBody>
      </p:sp>
      <p:sp>
        <p:nvSpPr>
          <p:cNvPr id="581" name="Google Shape;581;p5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7"/>
          <p:cNvSpPr/>
          <p:nvPr/>
        </p:nvSpPr>
        <p:spPr>
          <a:xfrm>
            <a:off x="9272588" y="1457325"/>
            <a:ext cx="2443163" cy="9429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587" name="Google Shape;587;p57"/>
          <p:cNvSpPr/>
          <p:nvPr/>
        </p:nvSpPr>
        <p:spPr>
          <a:xfrm>
            <a:off x="6157913"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sp>
        <p:nvSpPr>
          <p:cNvPr id="588" name="Google Shape;588;p57"/>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Different elements make up a complete ring:</a:t>
            </a:r>
            <a:endParaRPr/>
          </a:p>
          <a:p>
            <a:pPr marL="742950" lvl="1" indent="-285750" algn="l" rtl="0">
              <a:spcBef>
                <a:spcPts val="280"/>
              </a:spcBef>
              <a:spcAft>
                <a:spcPts val="0"/>
              </a:spcAft>
              <a:buClr>
                <a:schemeClr val="dk1"/>
              </a:buClr>
              <a:buSzPts val="1400"/>
              <a:buFont typeface="Arial"/>
              <a:buChar char="–"/>
            </a:pPr>
            <a:r>
              <a:rPr lang="en-US" sz="1400"/>
              <a:t>Roof</a:t>
            </a:r>
            <a:endParaRPr/>
          </a:p>
          <a:p>
            <a:pPr marL="742950" lvl="1" indent="-285750" algn="l" rtl="0">
              <a:spcBef>
                <a:spcPts val="280"/>
              </a:spcBef>
              <a:spcAft>
                <a:spcPts val="0"/>
              </a:spcAft>
              <a:buClr>
                <a:schemeClr val="dk1"/>
              </a:buClr>
              <a:buSzPts val="1400"/>
              <a:buFont typeface="Arial"/>
              <a:buChar char="–"/>
            </a:pPr>
            <a:r>
              <a:rPr lang="en-US" sz="1400"/>
              <a:t>Sidewall </a:t>
            </a:r>
            <a:endParaRPr/>
          </a:p>
          <a:p>
            <a:pPr marL="742950" lvl="1" indent="-285750" algn="l" rtl="0">
              <a:spcBef>
                <a:spcPts val="280"/>
              </a:spcBef>
              <a:spcAft>
                <a:spcPts val="0"/>
              </a:spcAft>
              <a:buClr>
                <a:schemeClr val="dk1"/>
              </a:buClr>
              <a:buSzPts val="1400"/>
              <a:buFont typeface="Arial"/>
              <a:buChar char="–"/>
            </a:pPr>
            <a:r>
              <a:rPr lang="en-US" sz="1400"/>
              <a:t>Floor</a:t>
            </a:r>
            <a:endParaRPr/>
          </a:p>
          <a:p>
            <a:pPr marL="742950" lvl="1" indent="-285750" algn="l" rtl="0">
              <a:spcBef>
                <a:spcPts val="280"/>
              </a:spcBef>
              <a:spcAft>
                <a:spcPts val="0"/>
              </a:spcAft>
              <a:buClr>
                <a:schemeClr val="dk1"/>
              </a:buClr>
              <a:buSzPts val="1400"/>
              <a:buFont typeface="Arial"/>
              <a:buChar char="–"/>
            </a:pPr>
            <a:r>
              <a:rPr lang="en-US" sz="1400"/>
              <a:t>Bolted or riveted seams</a:t>
            </a:r>
            <a:endParaRPr/>
          </a:p>
          <a:p>
            <a:pPr marL="742950" lvl="1" indent="-285750" algn="l" rtl="0">
              <a:spcBef>
                <a:spcPts val="280"/>
              </a:spcBef>
              <a:spcAft>
                <a:spcPts val="0"/>
              </a:spcAft>
              <a:buClr>
                <a:schemeClr val="dk1"/>
              </a:buClr>
              <a:buSzPts val="1400"/>
              <a:buFont typeface="Arial"/>
              <a:buChar char="–"/>
            </a:pPr>
            <a:r>
              <a:rPr lang="en-US" sz="1400"/>
              <a:t>Circumferential seams (bolted (SPCSP) or external coupler (CSP))</a:t>
            </a:r>
            <a:endParaRPr/>
          </a:p>
          <a:p>
            <a:pPr marL="342900" lvl="0" indent="-342900" algn="l" rtl="0">
              <a:spcBef>
                <a:spcPts val="360"/>
              </a:spcBef>
              <a:spcAft>
                <a:spcPts val="0"/>
              </a:spcAft>
              <a:buClr>
                <a:schemeClr val="dk1"/>
              </a:buClr>
              <a:buSzPts val="1800"/>
              <a:buFont typeface="Arial"/>
              <a:buChar char="•"/>
            </a:pPr>
            <a:r>
              <a:rPr lang="en-US"/>
              <a:t>Purpose:</a:t>
            </a:r>
            <a:endParaRPr/>
          </a:p>
          <a:p>
            <a:pPr marL="742950" lvl="1" indent="-285750" algn="l" rtl="0">
              <a:spcBef>
                <a:spcPts val="280"/>
              </a:spcBef>
              <a:spcAft>
                <a:spcPts val="0"/>
              </a:spcAft>
              <a:buClr>
                <a:schemeClr val="dk1"/>
              </a:buClr>
              <a:buSzPts val="1400"/>
              <a:buFont typeface="Arial"/>
              <a:buChar char="–"/>
            </a:pPr>
            <a:r>
              <a:rPr lang="en-US" sz="1400"/>
              <a:t>Carry water flow or traffic</a:t>
            </a:r>
            <a:endParaRPr/>
          </a:p>
          <a:p>
            <a:pPr marL="742950" lvl="1" indent="-285750" algn="l" rtl="0">
              <a:spcBef>
                <a:spcPts val="280"/>
              </a:spcBef>
              <a:spcAft>
                <a:spcPts val="0"/>
              </a:spcAft>
              <a:buClr>
                <a:schemeClr val="dk1"/>
              </a:buClr>
              <a:buSzPts val="1400"/>
              <a:buFont typeface="Arial"/>
              <a:buChar char="–"/>
            </a:pPr>
            <a:r>
              <a:rPr lang="en-US" sz="1400"/>
              <a:t>carry loads and transmit to surrounding soil</a:t>
            </a:r>
            <a:endParaRPr/>
          </a:p>
          <a:p>
            <a:pPr marL="742950" lvl="1" indent="-285750" algn="l" rtl="0">
              <a:spcBef>
                <a:spcPts val="280"/>
              </a:spcBef>
              <a:spcAft>
                <a:spcPts val="0"/>
              </a:spcAft>
              <a:buClr>
                <a:schemeClr val="dk1"/>
              </a:buClr>
              <a:buSzPts val="1400"/>
              <a:buFont typeface="Arial"/>
              <a:buChar char="–"/>
            </a:pPr>
            <a:r>
              <a:rPr lang="en-US" sz="1400"/>
              <a:t>Prevent infiltration of fill</a:t>
            </a:r>
            <a:endParaRPr/>
          </a:p>
          <a:p>
            <a:pPr marL="342900" lvl="0" indent="-228600" algn="l" rtl="0">
              <a:spcBef>
                <a:spcPts val="360"/>
              </a:spcBef>
              <a:spcAft>
                <a:spcPts val="0"/>
              </a:spcAft>
              <a:buClr>
                <a:schemeClr val="dk1"/>
              </a:buClr>
              <a:buSzPts val="1800"/>
              <a:buFont typeface="Arial"/>
              <a:buNone/>
            </a:pPr>
            <a:endParaRPr/>
          </a:p>
        </p:txBody>
      </p:sp>
      <p:sp>
        <p:nvSpPr>
          <p:cNvPr id="589" name="Google Shape;589;p5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Ring</a:t>
            </a:r>
            <a:endParaRPr/>
          </a:p>
        </p:txBody>
      </p:sp>
      <p:sp>
        <p:nvSpPr>
          <p:cNvPr id="590" name="Google Shape;590;p5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8"/>
          <p:cNvSpPr/>
          <p:nvPr/>
        </p:nvSpPr>
        <p:spPr>
          <a:xfrm>
            <a:off x="9212759" y="1232297"/>
            <a:ext cx="2914650" cy="685800"/>
          </a:xfrm>
          <a:prstGeom prst="rect">
            <a:avLst/>
          </a:prstGeom>
          <a:noFill/>
          <a:ln>
            <a:noFill/>
          </a:ln>
        </p:spPr>
        <p:txBody>
          <a:bodyPr spcFirstLastPara="1" wrap="square" lIns="50000" tIns="25000" rIns="50000" bIns="25000" anchor="t" anchorCtr="0">
            <a:noAutofit/>
          </a:bodyPr>
          <a:lstStyle/>
          <a:p>
            <a:pPr marL="742950" marR="0" lvl="1" indent="-228600" algn="l" rtl="0">
              <a:spcBef>
                <a:spcPts val="0"/>
              </a:spcBef>
              <a:spcAft>
                <a:spcPts val="0"/>
              </a:spcAft>
              <a:buClr>
                <a:schemeClr val="dk1"/>
              </a:buClr>
              <a:buSzPts val="900"/>
              <a:buFont typeface="Arial"/>
              <a:buNone/>
            </a:pPr>
            <a:endParaRPr sz="900" b="0" i="0" u="none" strike="noStrike" cap="none">
              <a:solidFill>
                <a:schemeClr val="dk1"/>
              </a:solidFill>
              <a:latin typeface="Arial"/>
              <a:ea typeface="Arial"/>
              <a:cs typeface="Arial"/>
              <a:sym typeface="Arial"/>
            </a:endParaRPr>
          </a:p>
        </p:txBody>
      </p:sp>
      <p:sp>
        <p:nvSpPr>
          <p:cNvPr id="596" name="Google Shape;596;p58"/>
          <p:cNvSpPr/>
          <p:nvPr/>
        </p:nvSpPr>
        <p:spPr>
          <a:xfrm>
            <a:off x="6226671" y="675084"/>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i="0" u="none" strike="noStrike" cap="none">
              <a:solidFill>
                <a:schemeClr val="dk2"/>
              </a:solidFill>
              <a:latin typeface="Arial"/>
              <a:ea typeface="Arial"/>
              <a:cs typeface="Arial"/>
              <a:sym typeface="Arial"/>
            </a:endParaRPr>
          </a:p>
        </p:txBody>
      </p:sp>
      <p:grpSp>
        <p:nvGrpSpPr>
          <p:cNvPr id="597" name="Google Shape;597;p58"/>
          <p:cNvGrpSpPr/>
          <p:nvPr/>
        </p:nvGrpSpPr>
        <p:grpSpPr>
          <a:xfrm>
            <a:off x="3378993" y="2038350"/>
            <a:ext cx="2386013" cy="2427982"/>
            <a:chOff x="838" y="1936"/>
            <a:chExt cx="2672" cy="2719"/>
          </a:xfrm>
        </p:grpSpPr>
        <p:sp>
          <p:nvSpPr>
            <p:cNvPr id="598" name="Google Shape;598;p58"/>
            <p:cNvSpPr/>
            <p:nvPr/>
          </p:nvSpPr>
          <p:spPr>
            <a:xfrm>
              <a:off x="864" y="1968"/>
              <a:ext cx="2586" cy="263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599" name="Google Shape;599;p58"/>
            <p:cNvSpPr/>
            <p:nvPr/>
          </p:nvSpPr>
          <p:spPr>
            <a:xfrm>
              <a:off x="1186" y="2322"/>
              <a:ext cx="970" cy="970"/>
            </a:xfrm>
            <a:custGeom>
              <a:avLst/>
              <a:gdLst/>
              <a:ahLst/>
              <a:cxnLst/>
              <a:rect l="l" t="t" r="r" b="b"/>
              <a:pathLst>
                <a:path w="6789" h="6790" extrusionOk="0">
                  <a:moveTo>
                    <a:pt x="113" y="6790"/>
                  </a:moveTo>
                  <a:lnTo>
                    <a:pt x="113" y="6790"/>
                  </a:lnTo>
                  <a:lnTo>
                    <a:pt x="113" y="6704"/>
                  </a:lnTo>
                  <a:lnTo>
                    <a:pt x="114" y="6618"/>
                  </a:lnTo>
                  <a:lnTo>
                    <a:pt x="118" y="6532"/>
                  </a:lnTo>
                  <a:lnTo>
                    <a:pt x="121" y="6447"/>
                  </a:lnTo>
                  <a:lnTo>
                    <a:pt x="126" y="6362"/>
                  </a:lnTo>
                  <a:lnTo>
                    <a:pt x="133" y="6277"/>
                  </a:lnTo>
                  <a:lnTo>
                    <a:pt x="138" y="6193"/>
                  </a:lnTo>
                  <a:lnTo>
                    <a:pt x="147" y="6109"/>
                  </a:lnTo>
                  <a:lnTo>
                    <a:pt x="156" y="6025"/>
                  </a:lnTo>
                  <a:lnTo>
                    <a:pt x="166" y="5942"/>
                  </a:lnTo>
                  <a:lnTo>
                    <a:pt x="178" y="5858"/>
                  </a:lnTo>
                  <a:lnTo>
                    <a:pt x="190" y="5775"/>
                  </a:lnTo>
                  <a:lnTo>
                    <a:pt x="203" y="5693"/>
                  </a:lnTo>
                  <a:lnTo>
                    <a:pt x="217" y="5611"/>
                  </a:lnTo>
                  <a:lnTo>
                    <a:pt x="232" y="5529"/>
                  </a:lnTo>
                  <a:lnTo>
                    <a:pt x="248" y="5447"/>
                  </a:lnTo>
                  <a:lnTo>
                    <a:pt x="265" y="5365"/>
                  </a:lnTo>
                  <a:lnTo>
                    <a:pt x="284" y="5285"/>
                  </a:lnTo>
                  <a:lnTo>
                    <a:pt x="303" y="5205"/>
                  </a:lnTo>
                  <a:lnTo>
                    <a:pt x="323" y="5124"/>
                  </a:lnTo>
                  <a:lnTo>
                    <a:pt x="345" y="5045"/>
                  </a:lnTo>
                  <a:lnTo>
                    <a:pt x="367" y="4965"/>
                  </a:lnTo>
                  <a:lnTo>
                    <a:pt x="390" y="4887"/>
                  </a:lnTo>
                  <a:lnTo>
                    <a:pt x="414" y="4808"/>
                  </a:lnTo>
                  <a:lnTo>
                    <a:pt x="438" y="4730"/>
                  </a:lnTo>
                  <a:lnTo>
                    <a:pt x="465" y="4653"/>
                  </a:lnTo>
                  <a:lnTo>
                    <a:pt x="491" y="4575"/>
                  </a:lnTo>
                  <a:lnTo>
                    <a:pt x="519" y="4498"/>
                  </a:lnTo>
                  <a:lnTo>
                    <a:pt x="548" y="4422"/>
                  </a:lnTo>
                  <a:lnTo>
                    <a:pt x="577" y="4346"/>
                  </a:lnTo>
                  <a:lnTo>
                    <a:pt x="607" y="4270"/>
                  </a:lnTo>
                  <a:lnTo>
                    <a:pt x="639" y="4195"/>
                  </a:lnTo>
                  <a:lnTo>
                    <a:pt x="671" y="4121"/>
                  </a:lnTo>
                  <a:lnTo>
                    <a:pt x="703" y="4046"/>
                  </a:lnTo>
                  <a:lnTo>
                    <a:pt x="738" y="3972"/>
                  </a:lnTo>
                  <a:lnTo>
                    <a:pt x="773" y="3899"/>
                  </a:lnTo>
                  <a:lnTo>
                    <a:pt x="808" y="3827"/>
                  </a:lnTo>
                  <a:lnTo>
                    <a:pt x="844" y="3754"/>
                  </a:lnTo>
                  <a:lnTo>
                    <a:pt x="882" y="3683"/>
                  </a:lnTo>
                  <a:lnTo>
                    <a:pt x="920" y="3611"/>
                  </a:lnTo>
                  <a:lnTo>
                    <a:pt x="959" y="3541"/>
                  </a:lnTo>
                  <a:lnTo>
                    <a:pt x="999" y="3470"/>
                  </a:lnTo>
                  <a:lnTo>
                    <a:pt x="1040" y="3401"/>
                  </a:lnTo>
                  <a:lnTo>
                    <a:pt x="1082" y="3332"/>
                  </a:lnTo>
                  <a:lnTo>
                    <a:pt x="1124" y="3263"/>
                  </a:lnTo>
                  <a:lnTo>
                    <a:pt x="1167" y="3195"/>
                  </a:lnTo>
                  <a:lnTo>
                    <a:pt x="1211" y="3128"/>
                  </a:lnTo>
                  <a:lnTo>
                    <a:pt x="1256" y="3061"/>
                  </a:lnTo>
                  <a:lnTo>
                    <a:pt x="1301" y="2994"/>
                  </a:lnTo>
                  <a:lnTo>
                    <a:pt x="1347" y="2928"/>
                  </a:lnTo>
                  <a:lnTo>
                    <a:pt x="1394" y="2864"/>
                  </a:lnTo>
                  <a:lnTo>
                    <a:pt x="1441" y="2799"/>
                  </a:lnTo>
                  <a:lnTo>
                    <a:pt x="1490" y="2735"/>
                  </a:lnTo>
                  <a:lnTo>
                    <a:pt x="1539" y="2671"/>
                  </a:lnTo>
                  <a:lnTo>
                    <a:pt x="1590" y="2609"/>
                  </a:lnTo>
                  <a:lnTo>
                    <a:pt x="1641" y="2547"/>
                  </a:lnTo>
                  <a:lnTo>
                    <a:pt x="1692" y="2486"/>
                  </a:lnTo>
                  <a:lnTo>
                    <a:pt x="1743" y="2424"/>
                  </a:lnTo>
                  <a:lnTo>
                    <a:pt x="1796" y="2363"/>
                  </a:lnTo>
                  <a:lnTo>
                    <a:pt x="1851" y="2305"/>
                  </a:lnTo>
                  <a:lnTo>
                    <a:pt x="1905" y="2245"/>
                  </a:lnTo>
                  <a:lnTo>
                    <a:pt x="1960" y="2187"/>
                  </a:lnTo>
                  <a:lnTo>
                    <a:pt x="2016" y="2129"/>
                  </a:lnTo>
                  <a:lnTo>
                    <a:pt x="2072" y="2072"/>
                  </a:lnTo>
                  <a:lnTo>
                    <a:pt x="2129" y="2016"/>
                  </a:lnTo>
                  <a:lnTo>
                    <a:pt x="2186" y="1960"/>
                  </a:lnTo>
                  <a:lnTo>
                    <a:pt x="2245" y="1906"/>
                  </a:lnTo>
                  <a:lnTo>
                    <a:pt x="2304" y="1850"/>
                  </a:lnTo>
                  <a:lnTo>
                    <a:pt x="2364" y="1797"/>
                  </a:lnTo>
                  <a:lnTo>
                    <a:pt x="2424" y="1744"/>
                  </a:lnTo>
                  <a:lnTo>
                    <a:pt x="2485" y="1692"/>
                  </a:lnTo>
                  <a:lnTo>
                    <a:pt x="2546" y="1640"/>
                  </a:lnTo>
                  <a:lnTo>
                    <a:pt x="2608" y="1590"/>
                  </a:lnTo>
                  <a:lnTo>
                    <a:pt x="2672" y="1540"/>
                  </a:lnTo>
                  <a:lnTo>
                    <a:pt x="2735" y="1490"/>
                  </a:lnTo>
                  <a:lnTo>
                    <a:pt x="2798" y="1442"/>
                  </a:lnTo>
                  <a:lnTo>
                    <a:pt x="2863" y="1395"/>
                  </a:lnTo>
                  <a:lnTo>
                    <a:pt x="2929" y="1347"/>
                  </a:lnTo>
                  <a:lnTo>
                    <a:pt x="2994" y="1301"/>
                  </a:lnTo>
                  <a:lnTo>
                    <a:pt x="3060" y="1255"/>
                  </a:lnTo>
                  <a:lnTo>
                    <a:pt x="3127" y="1211"/>
                  </a:lnTo>
                  <a:lnTo>
                    <a:pt x="3195" y="1166"/>
                  </a:lnTo>
                  <a:lnTo>
                    <a:pt x="3263" y="1124"/>
                  </a:lnTo>
                  <a:lnTo>
                    <a:pt x="3331" y="1081"/>
                  </a:lnTo>
                  <a:lnTo>
                    <a:pt x="3400" y="1039"/>
                  </a:lnTo>
                  <a:lnTo>
                    <a:pt x="3471" y="999"/>
                  </a:lnTo>
                  <a:lnTo>
                    <a:pt x="3540" y="960"/>
                  </a:lnTo>
                  <a:lnTo>
                    <a:pt x="3611" y="921"/>
                  </a:lnTo>
                  <a:lnTo>
                    <a:pt x="3682" y="883"/>
                  </a:lnTo>
                  <a:lnTo>
                    <a:pt x="3754" y="845"/>
                  </a:lnTo>
                  <a:lnTo>
                    <a:pt x="3826" y="809"/>
                  </a:lnTo>
                  <a:lnTo>
                    <a:pt x="3898" y="773"/>
                  </a:lnTo>
                  <a:lnTo>
                    <a:pt x="3972" y="737"/>
                  </a:lnTo>
                  <a:lnTo>
                    <a:pt x="4046" y="704"/>
                  </a:lnTo>
                  <a:lnTo>
                    <a:pt x="4120" y="670"/>
                  </a:lnTo>
                  <a:lnTo>
                    <a:pt x="4195" y="638"/>
                  </a:lnTo>
                  <a:lnTo>
                    <a:pt x="4270" y="607"/>
                  </a:lnTo>
                  <a:lnTo>
                    <a:pt x="4345" y="577"/>
                  </a:lnTo>
                  <a:lnTo>
                    <a:pt x="4421" y="547"/>
                  </a:lnTo>
                  <a:lnTo>
                    <a:pt x="4497" y="519"/>
                  </a:lnTo>
                  <a:lnTo>
                    <a:pt x="4574" y="490"/>
                  </a:lnTo>
                  <a:lnTo>
                    <a:pt x="4651" y="464"/>
                  </a:lnTo>
                  <a:lnTo>
                    <a:pt x="4729" y="439"/>
                  </a:lnTo>
                  <a:lnTo>
                    <a:pt x="4807" y="413"/>
                  </a:lnTo>
                  <a:lnTo>
                    <a:pt x="4885" y="389"/>
                  </a:lnTo>
                  <a:lnTo>
                    <a:pt x="4965" y="366"/>
                  </a:lnTo>
                  <a:lnTo>
                    <a:pt x="5044" y="344"/>
                  </a:lnTo>
                  <a:lnTo>
                    <a:pt x="5124" y="323"/>
                  </a:lnTo>
                  <a:lnTo>
                    <a:pt x="5204" y="302"/>
                  </a:lnTo>
                  <a:lnTo>
                    <a:pt x="5284" y="284"/>
                  </a:lnTo>
                  <a:lnTo>
                    <a:pt x="5365" y="266"/>
                  </a:lnTo>
                  <a:lnTo>
                    <a:pt x="5446" y="248"/>
                  </a:lnTo>
                  <a:lnTo>
                    <a:pt x="5528" y="232"/>
                  </a:lnTo>
                  <a:lnTo>
                    <a:pt x="5609" y="217"/>
                  </a:lnTo>
                  <a:lnTo>
                    <a:pt x="5691" y="203"/>
                  </a:lnTo>
                  <a:lnTo>
                    <a:pt x="5774" y="189"/>
                  </a:lnTo>
                  <a:lnTo>
                    <a:pt x="5857" y="178"/>
                  </a:lnTo>
                  <a:lnTo>
                    <a:pt x="5940" y="166"/>
                  </a:lnTo>
                  <a:lnTo>
                    <a:pt x="6023" y="156"/>
                  </a:lnTo>
                  <a:lnTo>
                    <a:pt x="6108" y="147"/>
                  </a:lnTo>
                  <a:lnTo>
                    <a:pt x="6192" y="139"/>
                  </a:lnTo>
                  <a:lnTo>
                    <a:pt x="6276" y="132"/>
                  </a:lnTo>
                  <a:lnTo>
                    <a:pt x="6361" y="126"/>
                  </a:lnTo>
                  <a:lnTo>
                    <a:pt x="6446" y="121"/>
                  </a:lnTo>
                  <a:lnTo>
                    <a:pt x="6531" y="117"/>
                  </a:lnTo>
                  <a:lnTo>
                    <a:pt x="6617" y="115"/>
                  </a:lnTo>
                  <a:lnTo>
                    <a:pt x="6702" y="113"/>
                  </a:lnTo>
                  <a:lnTo>
                    <a:pt x="6789" y="112"/>
                  </a:lnTo>
                  <a:lnTo>
                    <a:pt x="6789" y="0"/>
                  </a:lnTo>
                  <a:lnTo>
                    <a:pt x="6701" y="1"/>
                  </a:lnTo>
                  <a:lnTo>
                    <a:pt x="6614" y="3"/>
                  </a:lnTo>
                  <a:lnTo>
                    <a:pt x="6527" y="6"/>
                  </a:lnTo>
                  <a:lnTo>
                    <a:pt x="6441" y="10"/>
                  </a:lnTo>
                  <a:lnTo>
                    <a:pt x="6354" y="14"/>
                  </a:lnTo>
                  <a:lnTo>
                    <a:pt x="6268" y="20"/>
                  </a:lnTo>
                  <a:lnTo>
                    <a:pt x="6182" y="28"/>
                  </a:lnTo>
                  <a:lnTo>
                    <a:pt x="6097" y="36"/>
                  </a:lnTo>
                  <a:lnTo>
                    <a:pt x="6011" y="45"/>
                  </a:lnTo>
                  <a:lnTo>
                    <a:pt x="5926" y="56"/>
                  </a:lnTo>
                  <a:lnTo>
                    <a:pt x="5841" y="66"/>
                  </a:lnTo>
                  <a:lnTo>
                    <a:pt x="5757" y="79"/>
                  </a:lnTo>
                  <a:lnTo>
                    <a:pt x="5673" y="93"/>
                  </a:lnTo>
                  <a:lnTo>
                    <a:pt x="5590" y="108"/>
                  </a:lnTo>
                  <a:lnTo>
                    <a:pt x="5507" y="123"/>
                  </a:lnTo>
                  <a:lnTo>
                    <a:pt x="5424" y="139"/>
                  </a:lnTo>
                  <a:lnTo>
                    <a:pt x="5341" y="156"/>
                  </a:lnTo>
                  <a:lnTo>
                    <a:pt x="5259" y="174"/>
                  </a:lnTo>
                  <a:lnTo>
                    <a:pt x="5177" y="194"/>
                  </a:lnTo>
                  <a:lnTo>
                    <a:pt x="5095" y="215"/>
                  </a:lnTo>
                  <a:lnTo>
                    <a:pt x="5014" y="237"/>
                  </a:lnTo>
                  <a:lnTo>
                    <a:pt x="4934" y="259"/>
                  </a:lnTo>
                  <a:lnTo>
                    <a:pt x="4854" y="283"/>
                  </a:lnTo>
                  <a:lnTo>
                    <a:pt x="4773" y="307"/>
                  </a:lnTo>
                  <a:lnTo>
                    <a:pt x="4694" y="332"/>
                  </a:lnTo>
                  <a:lnTo>
                    <a:pt x="4616" y="358"/>
                  </a:lnTo>
                  <a:lnTo>
                    <a:pt x="4537" y="386"/>
                  </a:lnTo>
                  <a:lnTo>
                    <a:pt x="4459" y="413"/>
                  </a:lnTo>
                  <a:lnTo>
                    <a:pt x="4381" y="443"/>
                  </a:lnTo>
                  <a:lnTo>
                    <a:pt x="4304" y="473"/>
                  </a:lnTo>
                  <a:lnTo>
                    <a:pt x="4227" y="504"/>
                  </a:lnTo>
                  <a:lnTo>
                    <a:pt x="4151" y="535"/>
                  </a:lnTo>
                  <a:lnTo>
                    <a:pt x="4075" y="569"/>
                  </a:lnTo>
                  <a:lnTo>
                    <a:pt x="4000" y="602"/>
                  </a:lnTo>
                  <a:lnTo>
                    <a:pt x="3925" y="637"/>
                  </a:lnTo>
                  <a:lnTo>
                    <a:pt x="3850" y="672"/>
                  </a:lnTo>
                  <a:lnTo>
                    <a:pt x="3776" y="708"/>
                  </a:lnTo>
                  <a:lnTo>
                    <a:pt x="3704" y="745"/>
                  </a:lnTo>
                  <a:lnTo>
                    <a:pt x="3630" y="783"/>
                  </a:lnTo>
                  <a:lnTo>
                    <a:pt x="3557" y="823"/>
                  </a:lnTo>
                  <a:lnTo>
                    <a:pt x="3486" y="862"/>
                  </a:lnTo>
                  <a:lnTo>
                    <a:pt x="3414" y="902"/>
                  </a:lnTo>
                  <a:lnTo>
                    <a:pt x="3344" y="944"/>
                  </a:lnTo>
                  <a:lnTo>
                    <a:pt x="3273" y="986"/>
                  </a:lnTo>
                  <a:lnTo>
                    <a:pt x="3204" y="1029"/>
                  </a:lnTo>
                  <a:lnTo>
                    <a:pt x="3134" y="1073"/>
                  </a:lnTo>
                  <a:lnTo>
                    <a:pt x="3066" y="1118"/>
                  </a:lnTo>
                  <a:lnTo>
                    <a:pt x="2998" y="1163"/>
                  </a:lnTo>
                  <a:lnTo>
                    <a:pt x="2930" y="1209"/>
                  </a:lnTo>
                  <a:lnTo>
                    <a:pt x="2864" y="1256"/>
                  </a:lnTo>
                  <a:lnTo>
                    <a:pt x="2797" y="1304"/>
                  </a:lnTo>
                  <a:lnTo>
                    <a:pt x="2732" y="1353"/>
                  </a:lnTo>
                  <a:lnTo>
                    <a:pt x="2667" y="1402"/>
                  </a:lnTo>
                  <a:lnTo>
                    <a:pt x="2602" y="1452"/>
                  </a:lnTo>
                  <a:lnTo>
                    <a:pt x="2538" y="1503"/>
                  </a:lnTo>
                  <a:lnTo>
                    <a:pt x="2476" y="1554"/>
                  </a:lnTo>
                  <a:lnTo>
                    <a:pt x="2412" y="1607"/>
                  </a:lnTo>
                  <a:lnTo>
                    <a:pt x="2351" y="1660"/>
                  </a:lnTo>
                  <a:lnTo>
                    <a:pt x="2290" y="1713"/>
                  </a:lnTo>
                  <a:lnTo>
                    <a:pt x="2229" y="1768"/>
                  </a:lnTo>
                  <a:lnTo>
                    <a:pt x="2169" y="1824"/>
                  </a:lnTo>
                  <a:lnTo>
                    <a:pt x="2109" y="1879"/>
                  </a:lnTo>
                  <a:lnTo>
                    <a:pt x="2051" y="1935"/>
                  </a:lnTo>
                  <a:lnTo>
                    <a:pt x="1992" y="1993"/>
                  </a:lnTo>
                  <a:lnTo>
                    <a:pt x="1935" y="2051"/>
                  </a:lnTo>
                  <a:lnTo>
                    <a:pt x="1878" y="2110"/>
                  </a:lnTo>
                  <a:lnTo>
                    <a:pt x="1823" y="2168"/>
                  </a:lnTo>
                  <a:lnTo>
                    <a:pt x="1768" y="2228"/>
                  </a:lnTo>
                  <a:lnTo>
                    <a:pt x="1713" y="2290"/>
                  </a:lnTo>
                  <a:lnTo>
                    <a:pt x="1659" y="2351"/>
                  </a:lnTo>
                  <a:lnTo>
                    <a:pt x="1606" y="2413"/>
                  </a:lnTo>
                  <a:lnTo>
                    <a:pt x="1554" y="2475"/>
                  </a:lnTo>
                  <a:lnTo>
                    <a:pt x="1502" y="2539"/>
                  </a:lnTo>
                  <a:lnTo>
                    <a:pt x="1452" y="2602"/>
                  </a:lnTo>
                  <a:lnTo>
                    <a:pt x="1401" y="2667"/>
                  </a:lnTo>
                  <a:lnTo>
                    <a:pt x="1353" y="2732"/>
                  </a:lnTo>
                  <a:lnTo>
                    <a:pt x="1304" y="2798"/>
                  </a:lnTo>
                  <a:lnTo>
                    <a:pt x="1256" y="2864"/>
                  </a:lnTo>
                  <a:lnTo>
                    <a:pt x="1208" y="2931"/>
                  </a:lnTo>
                  <a:lnTo>
                    <a:pt x="1162" y="2999"/>
                  </a:lnTo>
                  <a:lnTo>
                    <a:pt x="1117" y="3067"/>
                  </a:lnTo>
                  <a:lnTo>
                    <a:pt x="1072" y="3135"/>
                  </a:lnTo>
                  <a:lnTo>
                    <a:pt x="1029" y="3204"/>
                  </a:lnTo>
                  <a:lnTo>
                    <a:pt x="986" y="3274"/>
                  </a:lnTo>
                  <a:lnTo>
                    <a:pt x="943" y="3345"/>
                  </a:lnTo>
                  <a:lnTo>
                    <a:pt x="903" y="3415"/>
                  </a:lnTo>
                  <a:lnTo>
                    <a:pt x="861" y="3487"/>
                  </a:lnTo>
                  <a:lnTo>
                    <a:pt x="822" y="3558"/>
                  </a:lnTo>
                  <a:lnTo>
                    <a:pt x="783" y="3631"/>
                  </a:lnTo>
                  <a:lnTo>
                    <a:pt x="745" y="3703"/>
                  </a:lnTo>
                  <a:lnTo>
                    <a:pt x="708" y="3777"/>
                  </a:lnTo>
                  <a:lnTo>
                    <a:pt x="672" y="3851"/>
                  </a:lnTo>
                  <a:lnTo>
                    <a:pt x="637" y="3925"/>
                  </a:lnTo>
                  <a:lnTo>
                    <a:pt x="602" y="4000"/>
                  </a:lnTo>
                  <a:lnTo>
                    <a:pt x="569" y="4076"/>
                  </a:lnTo>
                  <a:lnTo>
                    <a:pt x="536" y="4152"/>
                  </a:lnTo>
                  <a:lnTo>
                    <a:pt x="504" y="4228"/>
                  </a:lnTo>
                  <a:lnTo>
                    <a:pt x="473" y="4304"/>
                  </a:lnTo>
                  <a:lnTo>
                    <a:pt x="443" y="4382"/>
                  </a:lnTo>
                  <a:lnTo>
                    <a:pt x="414" y="4460"/>
                  </a:lnTo>
                  <a:lnTo>
                    <a:pt x="385" y="4537"/>
                  </a:lnTo>
                  <a:lnTo>
                    <a:pt x="359" y="4617"/>
                  </a:lnTo>
                  <a:lnTo>
                    <a:pt x="332" y="4695"/>
                  </a:lnTo>
                  <a:lnTo>
                    <a:pt x="307" y="4775"/>
                  </a:lnTo>
                  <a:lnTo>
                    <a:pt x="283" y="4854"/>
                  </a:lnTo>
                  <a:lnTo>
                    <a:pt x="258" y="4935"/>
                  </a:lnTo>
                  <a:lnTo>
                    <a:pt x="236" y="5016"/>
                  </a:lnTo>
                  <a:lnTo>
                    <a:pt x="216" y="5097"/>
                  </a:lnTo>
                  <a:lnTo>
                    <a:pt x="195" y="5178"/>
                  </a:lnTo>
                  <a:lnTo>
                    <a:pt x="175" y="5260"/>
                  </a:lnTo>
                  <a:lnTo>
                    <a:pt x="157" y="5342"/>
                  </a:lnTo>
                  <a:lnTo>
                    <a:pt x="140" y="5425"/>
                  </a:lnTo>
                  <a:lnTo>
                    <a:pt x="122" y="5507"/>
                  </a:lnTo>
                  <a:lnTo>
                    <a:pt x="107" y="5591"/>
                  </a:lnTo>
                  <a:lnTo>
                    <a:pt x="92" y="5674"/>
                  </a:lnTo>
                  <a:lnTo>
                    <a:pt x="80" y="5759"/>
                  </a:lnTo>
                  <a:lnTo>
                    <a:pt x="67" y="5843"/>
                  </a:lnTo>
                  <a:lnTo>
                    <a:pt x="55" y="5927"/>
                  </a:lnTo>
                  <a:lnTo>
                    <a:pt x="45" y="6012"/>
                  </a:lnTo>
                  <a:lnTo>
                    <a:pt x="36" y="6098"/>
                  </a:lnTo>
                  <a:lnTo>
                    <a:pt x="28" y="6183"/>
                  </a:lnTo>
                  <a:lnTo>
                    <a:pt x="21" y="6269"/>
                  </a:lnTo>
                  <a:lnTo>
                    <a:pt x="15" y="6355"/>
                  </a:lnTo>
                  <a:lnTo>
                    <a:pt x="9" y="6441"/>
                  </a:lnTo>
                  <a:lnTo>
                    <a:pt x="6" y="6529"/>
                  </a:lnTo>
                  <a:lnTo>
                    <a:pt x="4" y="6615"/>
                  </a:lnTo>
                  <a:lnTo>
                    <a:pt x="1" y="6703"/>
                  </a:lnTo>
                  <a:lnTo>
                    <a:pt x="0" y="6790"/>
                  </a:lnTo>
                  <a:lnTo>
                    <a:pt x="113" y="679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00" name="Google Shape;600;p58"/>
            <p:cNvSpPr/>
            <p:nvPr/>
          </p:nvSpPr>
          <p:spPr>
            <a:xfrm>
              <a:off x="1186" y="3292"/>
              <a:ext cx="970" cy="970"/>
            </a:xfrm>
            <a:custGeom>
              <a:avLst/>
              <a:gdLst/>
              <a:ahLst/>
              <a:cxnLst/>
              <a:rect l="l" t="t" r="r" b="b"/>
              <a:pathLst>
                <a:path w="6789" h="6790" extrusionOk="0">
                  <a:moveTo>
                    <a:pt x="6789" y="6678"/>
                  </a:moveTo>
                  <a:lnTo>
                    <a:pt x="6789" y="6678"/>
                  </a:lnTo>
                  <a:lnTo>
                    <a:pt x="6702" y="6677"/>
                  </a:lnTo>
                  <a:lnTo>
                    <a:pt x="6617" y="6676"/>
                  </a:lnTo>
                  <a:lnTo>
                    <a:pt x="6531" y="6672"/>
                  </a:lnTo>
                  <a:lnTo>
                    <a:pt x="6446" y="6669"/>
                  </a:lnTo>
                  <a:lnTo>
                    <a:pt x="6361" y="6664"/>
                  </a:lnTo>
                  <a:lnTo>
                    <a:pt x="6276" y="6658"/>
                  </a:lnTo>
                  <a:lnTo>
                    <a:pt x="6192" y="6651"/>
                  </a:lnTo>
                  <a:lnTo>
                    <a:pt x="6108" y="6643"/>
                  </a:lnTo>
                  <a:lnTo>
                    <a:pt x="6023" y="6634"/>
                  </a:lnTo>
                  <a:lnTo>
                    <a:pt x="5940" y="6624"/>
                  </a:lnTo>
                  <a:lnTo>
                    <a:pt x="5857" y="6612"/>
                  </a:lnTo>
                  <a:lnTo>
                    <a:pt x="5774" y="6601"/>
                  </a:lnTo>
                  <a:lnTo>
                    <a:pt x="5691" y="6587"/>
                  </a:lnTo>
                  <a:lnTo>
                    <a:pt x="5609" y="6573"/>
                  </a:lnTo>
                  <a:lnTo>
                    <a:pt x="5528" y="6558"/>
                  </a:lnTo>
                  <a:lnTo>
                    <a:pt x="5446" y="6542"/>
                  </a:lnTo>
                  <a:lnTo>
                    <a:pt x="5365" y="6525"/>
                  </a:lnTo>
                  <a:lnTo>
                    <a:pt x="5284" y="6506"/>
                  </a:lnTo>
                  <a:lnTo>
                    <a:pt x="5204" y="6487"/>
                  </a:lnTo>
                  <a:lnTo>
                    <a:pt x="5124" y="6467"/>
                  </a:lnTo>
                  <a:lnTo>
                    <a:pt x="5044" y="6445"/>
                  </a:lnTo>
                  <a:lnTo>
                    <a:pt x="4965" y="6423"/>
                  </a:lnTo>
                  <a:lnTo>
                    <a:pt x="4885" y="6400"/>
                  </a:lnTo>
                  <a:lnTo>
                    <a:pt x="4807" y="6377"/>
                  </a:lnTo>
                  <a:lnTo>
                    <a:pt x="4729" y="6352"/>
                  </a:lnTo>
                  <a:lnTo>
                    <a:pt x="4651" y="6326"/>
                  </a:lnTo>
                  <a:lnTo>
                    <a:pt x="4574" y="6299"/>
                  </a:lnTo>
                  <a:lnTo>
                    <a:pt x="4497" y="6271"/>
                  </a:lnTo>
                  <a:lnTo>
                    <a:pt x="4421" y="6243"/>
                  </a:lnTo>
                  <a:lnTo>
                    <a:pt x="4345" y="6213"/>
                  </a:lnTo>
                  <a:lnTo>
                    <a:pt x="4270" y="6183"/>
                  </a:lnTo>
                  <a:lnTo>
                    <a:pt x="4195" y="6151"/>
                  </a:lnTo>
                  <a:lnTo>
                    <a:pt x="4120" y="6120"/>
                  </a:lnTo>
                  <a:lnTo>
                    <a:pt x="4046" y="6086"/>
                  </a:lnTo>
                  <a:lnTo>
                    <a:pt x="3972" y="6053"/>
                  </a:lnTo>
                  <a:lnTo>
                    <a:pt x="3898" y="6017"/>
                  </a:lnTo>
                  <a:lnTo>
                    <a:pt x="3826" y="5981"/>
                  </a:lnTo>
                  <a:lnTo>
                    <a:pt x="3754" y="5946"/>
                  </a:lnTo>
                  <a:lnTo>
                    <a:pt x="3682" y="5908"/>
                  </a:lnTo>
                  <a:lnTo>
                    <a:pt x="3611" y="5870"/>
                  </a:lnTo>
                  <a:lnTo>
                    <a:pt x="3540" y="5830"/>
                  </a:lnTo>
                  <a:lnTo>
                    <a:pt x="3471" y="5791"/>
                  </a:lnTo>
                  <a:lnTo>
                    <a:pt x="3400" y="5750"/>
                  </a:lnTo>
                  <a:lnTo>
                    <a:pt x="3331" y="5708"/>
                  </a:lnTo>
                  <a:lnTo>
                    <a:pt x="3263" y="5667"/>
                  </a:lnTo>
                  <a:lnTo>
                    <a:pt x="3195" y="5623"/>
                  </a:lnTo>
                  <a:lnTo>
                    <a:pt x="3127" y="5579"/>
                  </a:lnTo>
                  <a:lnTo>
                    <a:pt x="3060" y="5534"/>
                  </a:lnTo>
                  <a:lnTo>
                    <a:pt x="2994" y="5489"/>
                  </a:lnTo>
                  <a:lnTo>
                    <a:pt x="2929" y="5443"/>
                  </a:lnTo>
                  <a:lnTo>
                    <a:pt x="2863" y="5396"/>
                  </a:lnTo>
                  <a:lnTo>
                    <a:pt x="2798" y="5348"/>
                  </a:lnTo>
                  <a:lnTo>
                    <a:pt x="2735" y="5300"/>
                  </a:lnTo>
                  <a:lnTo>
                    <a:pt x="2672" y="5250"/>
                  </a:lnTo>
                  <a:lnTo>
                    <a:pt x="2608" y="5201"/>
                  </a:lnTo>
                  <a:lnTo>
                    <a:pt x="2546" y="5150"/>
                  </a:lnTo>
                  <a:lnTo>
                    <a:pt x="2485" y="5098"/>
                  </a:lnTo>
                  <a:lnTo>
                    <a:pt x="2424" y="5046"/>
                  </a:lnTo>
                  <a:lnTo>
                    <a:pt x="2364" y="4993"/>
                  </a:lnTo>
                  <a:lnTo>
                    <a:pt x="2304" y="4939"/>
                  </a:lnTo>
                  <a:lnTo>
                    <a:pt x="2245" y="4885"/>
                  </a:lnTo>
                  <a:lnTo>
                    <a:pt x="2186" y="4830"/>
                  </a:lnTo>
                  <a:lnTo>
                    <a:pt x="2129" y="4774"/>
                  </a:lnTo>
                  <a:lnTo>
                    <a:pt x="2072" y="4717"/>
                  </a:lnTo>
                  <a:lnTo>
                    <a:pt x="2016" y="4661"/>
                  </a:lnTo>
                  <a:lnTo>
                    <a:pt x="1960" y="4603"/>
                  </a:lnTo>
                  <a:lnTo>
                    <a:pt x="1905" y="4544"/>
                  </a:lnTo>
                  <a:lnTo>
                    <a:pt x="1851" y="4486"/>
                  </a:lnTo>
                  <a:lnTo>
                    <a:pt x="1796" y="4427"/>
                  </a:lnTo>
                  <a:lnTo>
                    <a:pt x="1743" y="4366"/>
                  </a:lnTo>
                  <a:lnTo>
                    <a:pt x="1692" y="4305"/>
                  </a:lnTo>
                  <a:lnTo>
                    <a:pt x="1641" y="4243"/>
                  </a:lnTo>
                  <a:lnTo>
                    <a:pt x="1590" y="4181"/>
                  </a:lnTo>
                  <a:lnTo>
                    <a:pt x="1539" y="4119"/>
                  </a:lnTo>
                  <a:lnTo>
                    <a:pt x="1490" y="4055"/>
                  </a:lnTo>
                  <a:lnTo>
                    <a:pt x="1441" y="3991"/>
                  </a:lnTo>
                  <a:lnTo>
                    <a:pt x="1394" y="3926"/>
                  </a:lnTo>
                  <a:lnTo>
                    <a:pt x="1347" y="3861"/>
                  </a:lnTo>
                  <a:lnTo>
                    <a:pt x="1301" y="3796"/>
                  </a:lnTo>
                  <a:lnTo>
                    <a:pt x="1256" y="3729"/>
                  </a:lnTo>
                  <a:lnTo>
                    <a:pt x="1211" y="3662"/>
                  </a:lnTo>
                  <a:lnTo>
                    <a:pt x="1167" y="3594"/>
                  </a:lnTo>
                  <a:lnTo>
                    <a:pt x="1124" y="3526"/>
                  </a:lnTo>
                  <a:lnTo>
                    <a:pt x="1082" y="3458"/>
                  </a:lnTo>
                  <a:lnTo>
                    <a:pt x="1040" y="3389"/>
                  </a:lnTo>
                  <a:lnTo>
                    <a:pt x="999" y="3320"/>
                  </a:lnTo>
                  <a:lnTo>
                    <a:pt x="959" y="3249"/>
                  </a:lnTo>
                  <a:lnTo>
                    <a:pt x="920" y="3178"/>
                  </a:lnTo>
                  <a:lnTo>
                    <a:pt x="882" y="3108"/>
                  </a:lnTo>
                  <a:lnTo>
                    <a:pt x="844" y="3036"/>
                  </a:lnTo>
                  <a:lnTo>
                    <a:pt x="808" y="2963"/>
                  </a:lnTo>
                  <a:lnTo>
                    <a:pt x="773" y="2891"/>
                  </a:lnTo>
                  <a:lnTo>
                    <a:pt x="738" y="2817"/>
                  </a:lnTo>
                  <a:lnTo>
                    <a:pt x="703" y="2744"/>
                  </a:lnTo>
                  <a:lnTo>
                    <a:pt x="671" y="2669"/>
                  </a:lnTo>
                  <a:lnTo>
                    <a:pt x="639" y="2595"/>
                  </a:lnTo>
                  <a:lnTo>
                    <a:pt x="607" y="2519"/>
                  </a:lnTo>
                  <a:lnTo>
                    <a:pt x="577" y="2444"/>
                  </a:lnTo>
                  <a:lnTo>
                    <a:pt x="548" y="2368"/>
                  </a:lnTo>
                  <a:lnTo>
                    <a:pt x="519" y="2292"/>
                  </a:lnTo>
                  <a:lnTo>
                    <a:pt x="491" y="2215"/>
                  </a:lnTo>
                  <a:lnTo>
                    <a:pt x="465" y="2138"/>
                  </a:lnTo>
                  <a:lnTo>
                    <a:pt x="438" y="2060"/>
                  </a:lnTo>
                  <a:lnTo>
                    <a:pt x="414" y="1982"/>
                  </a:lnTo>
                  <a:lnTo>
                    <a:pt x="390" y="1904"/>
                  </a:lnTo>
                  <a:lnTo>
                    <a:pt x="367" y="1824"/>
                  </a:lnTo>
                  <a:lnTo>
                    <a:pt x="345" y="1746"/>
                  </a:lnTo>
                  <a:lnTo>
                    <a:pt x="323" y="1666"/>
                  </a:lnTo>
                  <a:lnTo>
                    <a:pt x="303" y="1585"/>
                  </a:lnTo>
                  <a:lnTo>
                    <a:pt x="284" y="1505"/>
                  </a:lnTo>
                  <a:lnTo>
                    <a:pt x="265" y="1424"/>
                  </a:lnTo>
                  <a:lnTo>
                    <a:pt x="248" y="1343"/>
                  </a:lnTo>
                  <a:lnTo>
                    <a:pt x="232" y="1261"/>
                  </a:lnTo>
                  <a:lnTo>
                    <a:pt x="217" y="1179"/>
                  </a:lnTo>
                  <a:lnTo>
                    <a:pt x="203" y="1097"/>
                  </a:lnTo>
                  <a:lnTo>
                    <a:pt x="190" y="1014"/>
                  </a:lnTo>
                  <a:lnTo>
                    <a:pt x="178" y="931"/>
                  </a:lnTo>
                  <a:lnTo>
                    <a:pt x="166" y="848"/>
                  </a:lnTo>
                  <a:lnTo>
                    <a:pt x="156" y="765"/>
                  </a:lnTo>
                  <a:lnTo>
                    <a:pt x="147" y="681"/>
                  </a:lnTo>
                  <a:lnTo>
                    <a:pt x="138" y="597"/>
                  </a:lnTo>
                  <a:lnTo>
                    <a:pt x="133" y="513"/>
                  </a:lnTo>
                  <a:lnTo>
                    <a:pt x="126" y="427"/>
                  </a:lnTo>
                  <a:lnTo>
                    <a:pt x="121" y="343"/>
                  </a:lnTo>
                  <a:lnTo>
                    <a:pt x="118" y="258"/>
                  </a:lnTo>
                  <a:lnTo>
                    <a:pt x="114" y="173"/>
                  </a:lnTo>
                  <a:lnTo>
                    <a:pt x="113" y="86"/>
                  </a:lnTo>
                  <a:lnTo>
                    <a:pt x="113" y="0"/>
                  </a:lnTo>
                  <a:lnTo>
                    <a:pt x="0" y="0"/>
                  </a:lnTo>
                  <a:lnTo>
                    <a:pt x="1" y="87"/>
                  </a:lnTo>
                  <a:lnTo>
                    <a:pt x="4" y="175"/>
                  </a:lnTo>
                  <a:lnTo>
                    <a:pt x="6" y="261"/>
                  </a:lnTo>
                  <a:lnTo>
                    <a:pt x="9" y="349"/>
                  </a:lnTo>
                  <a:lnTo>
                    <a:pt x="15" y="434"/>
                  </a:lnTo>
                  <a:lnTo>
                    <a:pt x="21" y="521"/>
                  </a:lnTo>
                  <a:lnTo>
                    <a:pt x="28" y="607"/>
                  </a:lnTo>
                  <a:lnTo>
                    <a:pt x="36" y="693"/>
                  </a:lnTo>
                  <a:lnTo>
                    <a:pt x="45" y="778"/>
                  </a:lnTo>
                  <a:lnTo>
                    <a:pt x="55" y="862"/>
                  </a:lnTo>
                  <a:lnTo>
                    <a:pt x="67" y="947"/>
                  </a:lnTo>
                  <a:lnTo>
                    <a:pt x="80" y="1032"/>
                  </a:lnTo>
                  <a:lnTo>
                    <a:pt x="92" y="1116"/>
                  </a:lnTo>
                  <a:lnTo>
                    <a:pt x="107" y="1199"/>
                  </a:lnTo>
                  <a:lnTo>
                    <a:pt x="122" y="1282"/>
                  </a:lnTo>
                  <a:lnTo>
                    <a:pt x="140" y="1365"/>
                  </a:lnTo>
                  <a:lnTo>
                    <a:pt x="157" y="1448"/>
                  </a:lnTo>
                  <a:lnTo>
                    <a:pt x="175" y="1530"/>
                  </a:lnTo>
                  <a:lnTo>
                    <a:pt x="195" y="1612"/>
                  </a:lnTo>
                  <a:lnTo>
                    <a:pt x="216" y="1694"/>
                  </a:lnTo>
                  <a:lnTo>
                    <a:pt x="236" y="1774"/>
                  </a:lnTo>
                  <a:lnTo>
                    <a:pt x="258" y="1855"/>
                  </a:lnTo>
                  <a:lnTo>
                    <a:pt x="283" y="1936"/>
                  </a:lnTo>
                  <a:lnTo>
                    <a:pt x="307" y="2015"/>
                  </a:lnTo>
                  <a:lnTo>
                    <a:pt x="332" y="2095"/>
                  </a:lnTo>
                  <a:lnTo>
                    <a:pt x="359" y="2173"/>
                  </a:lnTo>
                  <a:lnTo>
                    <a:pt x="385" y="2252"/>
                  </a:lnTo>
                  <a:lnTo>
                    <a:pt x="414" y="2330"/>
                  </a:lnTo>
                  <a:lnTo>
                    <a:pt x="443" y="2409"/>
                  </a:lnTo>
                  <a:lnTo>
                    <a:pt x="473" y="2486"/>
                  </a:lnTo>
                  <a:lnTo>
                    <a:pt x="504" y="2562"/>
                  </a:lnTo>
                  <a:lnTo>
                    <a:pt x="536" y="2638"/>
                  </a:lnTo>
                  <a:lnTo>
                    <a:pt x="569" y="2714"/>
                  </a:lnTo>
                  <a:lnTo>
                    <a:pt x="602" y="2789"/>
                  </a:lnTo>
                  <a:lnTo>
                    <a:pt x="637" y="2864"/>
                  </a:lnTo>
                  <a:lnTo>
                    <a:pt x="672" y="2939"/>
                  </a:lnTo>
                  <a:lnTo>
                    <a:pt x="708" y="3013"/>
                  </a:lnTo>
                  <a:lnTo>
                    <a:pt x="745" y="3087"/>
                  </a:lnTo>
                  <a:lnTo>
                    <a:pt x="783" y="3159"/>
                  </a:lnTo>
                  <a:lnTo>
                    <a:pt x="822" y="3232"/>
                  </a:lnTo>
                  <a:lnTo>
                    <a:pt x="861" y="3304"/>
                  </a:lnTo>
                  <a:lnTo>
                    <a:pt x="903" y="3375"/>
                  </a:lnTo>
                  <a:lnTo>
                    <a:pt x="943" y="3445"/>
                  </a:lnTo>
                  <a:lnTo>
                    <a:pt x="986" y="3516"/>
                  </a:lnTo>
                  <a:lnTo>
                    <a:pt x="1029" y="3586"/>
                  </a:lnTo>
                  <a:lnTo>
                    <a:pt x="1072" y="3655"/>
                  </a:lnTo>
                  <a:lnTo>
                    <a:pt x="1117" y="3723"/>
                  </a:lnTo>
                  <a:lnTo>
                    <a:pt x="1162" y="3791"/>
                  </a:lnTo>
                  <a:lnTo>
                    <a:pt x="1208" y="3859"/>
                  </a:lnTo>
                  <a:lnTo>
                    <a:pt x="1256" y="3926"/>
                  </a:lnTo>
                  <a:lnTo>
                    <a:pt x="1304" y="3992"/>
                  </a:lnTo>
                  <a:lnTo>
                    <a:pt x="1353" y="4058"/>
                  </a:lnTo>
                  <a:lnTo>
                    <a:pt x="1401" y="4122"/>
                  </a:lnTo>
                  <a:lnTo>
                    <a:pt x="1452" y="4187"/>
                  </a:lnTo>
                  <a:lnTo>
                    <a:pt x="1502" y="4252"/>
                  </a:lnTo>
                  <a:lnTo>
                    <a:pt x="1554" y="4315"/>
                  </a:lnTo>
                  <a:lnTo>
                    <a:pt x="1606" y="4377"/>
                  </a:lnTo>
                  <a:lnTo>
                    <a:pt x="1659" y="4440"/>
                  </a:lnTo>
                  <a:lnTo>
                    <a:pt x="1713" y="4501"/>
                  </a:lnTo>
                  <a:lnTo>
                    <a:pt x="1768" y="4561"/>
                  </a:lnTo>
                  <a:lnTo>
                    <a:pt x="1823" y="4621"/>
                  </a:lnTo>
                  <a:lnTo>
                    <a:pt x="1878" y="4681"/>
                  </a:lnTo>
                  <a:lnTo>
                    <a:pt x="1935" y="4739"/>
                  </a:lnTo>
                  <a:lnTo>
                    <a:pt x="1992" y="4797"/>
                  </a:lnTo>
                  <a:lnTo>
                    <a:pt x="2051" y="4855"/>
                  </a:lnTo>
                  <a:lnTo>
                    <a:pt x="2109" y="4911"/>
                  </a:lnTo>
                  <a:lnTo>
                    <a:pt x="2169" y="4967"/>
                  </a:lnTo>
                  <a:lnTo>
                    <a:pt x="2229" y="5022"/>
                  </a:lnTo>
                  <a:lnTo>
                    <a:pt x="2290" y="5076"/>
                  </a:lnTo>
                  <a:lnTo>
                    <a:pt x="2351" y="5130"/>
                  </a:lnTo>
                  <a:lnTo>
                    <a:pt x="2412" y="5183"/>
                  </a:lnTo>
                  <a:lnTo>
                    <a:pt x="2476" y="5235"/>
                  </a:lnTo>
                  <a:lnTo>
                    <a:pt x="2538" y="5287"/>
                  </a:lnTo>
                  <a:lnTo>
                    <a:pt x="2602" y="5338"/>
                  </a:lnTo>
                  <a:lnTo>
                    <a:pt x="2667" y="5389"/>
                  </a:lnTo>
                  <a:lnTo>
                    <a:pt x="2732" y="5437"/>
                  </a:lnTo>
                  <a:lnTo>
                    <a:pt x="2797" y="5486"/>
                  </a:lnTo>
                  <a:lnTo>
                    <a:pt x="2864" y="5534"/>
                  </a:lnTo>
                  <a:lnTo>
                    <a:pt x="2931" y="5581"/>
                  </a:lnTo>
                  <a:lnTo>
                    <a:pt x="2998" y="5627"/>
                  </a:lnTo>
                  <a:lnTo>
                    <a:pt x="3066" y="5672"/>
                  </a:lnTo>
                  <a:lnTo>
                    <a:pt x="3134" y="5717"/>
                  </a:lnTo>
                  <a:lnTo>
                    <a:pt x="3204" y="5761"/>
                  </a:lnTo>
                  <a:lnTo>
                    <a:pt x="3273" y="5804"/>
                  </a:lnTo>
                  <a:lnTo>
                    <a:pt x="3344" y="5846"/>
                  </a:lnTo>
                  <a:lnTo>
                    <a:pt x="3414" y="5888"/>
                  </a:lnTo>
                  <a:lnTo>
                    <a:pt x="3486" y="5928"/>
                  </a:lnTo>
                  <a:lnTo>
                    <a:pt x="3557" y="5968"/>
                  </a:lnTo>
                  <a:lnTo>
                    <a:pt x="3630" y="6007"/>
                  </a:lnTo>
                  <a:lnTo>
                    <a:pt x="3704" y="6045"/>
                  </a:lnTo>
                  <a:lnTo>
                    <a:pt x="3776" y="6082"/>
                  </a:lnTo>
                  <a:lnTo>
                    <a:pt x="3850" y="6119"/>
                  </a:lnTo>
                  <a:lnTo>
                    <a:pt x="3925" y="6153"/>
                  </a:lnTo>
                  <a:lnTo>
                    <a:pt x="4000" y="6188"/>
                  </a:lnTo>
                  <a:lnTo>
                    <a:pt x="4075" y="6221"/>
                  </a:lnTo>
                  <a:lnTo>
                    <a:pt x="4151" y="6255"/>
                  </a:lnTo>
                  <a:lnTo>
                    <a:pt x="4227" y="6286"/>
                  </a:lnTo>
                  <a:lnTo>
                    <a:pt x="4304" y="6317"/>
                  </a:lnTo>
                  <a:lnTo>
                    <a:pt x="4381" y="6347"/>
                  </a:lnTo>
                  <a:lnTo>
                    <a:pt x="4459" y="6376"/>
                  </a:lnTo>
                  <a:lnTo>
                    <a:pt x="4537" y="6405"/>
                  </a:lnTo>
                  <a:lnTo>
                    <a:pt x="4616" y="6431"/>
                  </a:lnTo>
                  <a:lnTo>
                    <a:pt x="4694" y="6458"/>
                  </a:lnTo>
                  <a:lnTo>
                    <a:pt x="4773" y="6483"/>
                  </a:lnTo>
                  <a:lnTo>
                    <a:pt x="4854" y="6507"/>
                  </a:lnTo>
                  <a:lnTo>
                    <a:pt x="4934" y="6532"/>
                  </a:lnTo>
                  <a:lnTo>
                    <a:pt x="5014" y="6553"/>
                  </a:lnTo>
                  <a:lnTo>
                    <a:pt x="5095" y="6575"/>
                  </a:lnTo>
                  <a:lnTo>
                    <a:pt x="5177" y="6595"/>
                  </a:lnTo>
                  <a:lnTo>
                    <a:pt x="5259" y="6615"/>
                  </a:lnTo>
                  <a:lnTo>
                    <a:pt x="5341" y="6634"/>
                  </a:lnTo>
                  <a:lnTo>
                    <a:pt x="5424" y="6651"/>
                  </a:lnTo>
                  <a:lnTo>
                    <a:pt x="5507" y="6668"/>
                  </a:lnTo>
                  <a:lnTo>
                    <a:pt x="5590" y="6683"/>
                  </a:lnTo>
                  <a:lnTo>
                    <a:pt x="5673" y="6698"/>
                  </a:lnTo>
                  <a:lnTo>
                    <a:pt x="5757" y="6711"/>
                  </a:lnTo>
                  <a:lnTo>
                    <a:pt x="5841" y="6723"/>
                  </a:lnTo>
                  <a:lnTo>
                    <a:pt x="5926" y="6734"/>
                  </a:lnTo>
                  <a:lnTo>
                    <a:pt x="6011" y="6745"/>
                  </a:lnTo>
                  <a:lnTo>
                    <a:pt x="6097" y="6754"/>
                  </a:lnTo>
                  <a:lnTo>
                    <a:pt x="6182" y="6762"/>
                  </a:lnTo>
                  <a:lnTo>
                    <a:pt x="6268" y="6769"/>
                  </a:lnTo>
                  <a:lnTo>
                    <a:pt x="6354" y="6776"/>
                  </a:lnTo>
                  <a:lnTo>
                    <a:pt x="6441" y="6781"/>
                  </a:lnTo>
                  <a:lnTo>
                    <a:pt x="6527" y="6784"/>
                  </a:lnTo>
                  <a:lnTo>
                    <a:pt x="6614" y="6788"/>
                  </a:lnTo>
                  <a:lnTo>
                    <a:pt x="6701" y="6789"/>
                  </a:lnTo>
                  <a:lnTo>
                    <a:pt x="6789" y="6790"/>
                  </a:lnTo>
                  <a:lnTo>
                    <a:pt x="6789" y="6678"/>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01" name="Google Shape;601;p58"/>
            <p:cNvSpPr/>
            <p:nvPr/>
          </p:nvSpPr>
          <p:spPr>
            <a:xfrm>
              <a:off x="2156" y="3292"/>
              <a:ext cx="970" cy="970"/>
            </a:xfrm>
            <a:custGeom>
              <a:avLst/>
              <a:gdLst/>
              <a:ahLst/>
              <a:cxnLst/>
              <a:rect l="l" t="t" r="r" b="b"/>
              <a:pathLst>
                <a:path w="6788" h="6790" extrusionOk="0">
                  <a:moveTo>
                    <a:pt x="6676" y="0"/>
                  </a:moveTo>
                  <a:lnTo>
                    <a:pt x="6676" y="0"/>
                  </a:lnTo>
                  <a:lnTo>
                    <a:pt x="6676" y="86"/>
                  </a:lnTo>
                  <a:lnTo>
                    <a:pt x="6673" y="173"/>
                  </a:lnTo>
                  <a:lnTo>
                    <a:pt x="6671" y="258"/>
                  </a:lnTo>
                  <a:lnTo>
                    <a:pt x="6668" y="343"/>
                  </a:lnTo>
                  <a:lnTo>
                    <a:pt x="6662" y="427"/>
                  </a:lnTo>
                  <a:lnTo>
                    <a:pt x="6656" y="513"/>
                  </a:lnTo>
                  <a:lnTo>
                    <a:pt x="6649" y="597"/>
                  </a:lnTo>
                  <a:lnTo>
                    <a:pt x="6641" y="681"/>
                  </a:lnTo>
                  <a:lnTo>
                    <a:pt x="6632" y="765"/>
                  </a:lnTo>
                  <a:lnTo>
                    <a:pt x="6623" y="848"/>
                  </a:lnTo>
                  <a:lnTo>
                    <a:pt x="6611" y="931"/>
                  </a:lnTo>
                  <a:lnTo>
                    <a:pt x="6599" y="1014"/>
                  </a:lnTo>
                  <a:lnTo>
                    <a:pt x="6586" y="1097"/>
                  </a:lnTo>
                  <a:lnTo>
                    <a:pt x="6572" y="1179"/>
                  </a:lnTo>
                  <a:lnTo>
                    <a:pt x="6556" y="1261"/>
                  </a:lnTo>
                  <a:lnTo>
                    <a:pt x="6540" y="1343"/>
                  </a:lnTo>
                  <a:lnTo>
                    <a:pt x="6522" y="1424"/>
                  </a:lnTo>
                  <a:lnTo>
                    <a:pt x="6504" y="1505"/>
                  </a:lnTo>
                  <a:lnTo>
                    <a:pt x="6486" y="1585"/>
                  </a:lnTo>
                  <a:lnTo>
                    <a:pt x="6465" y="1666"/>
                  </a:lnTo>
                  <a:lnTo>
                    <a:pt x="6444" y="1746"/>
                  </a:lnTo>
                  <a:lnTo>
                    <a:pt x="6422" y="1824"/>
                  </a:lnTo>
                  <a:lnTo>
                    <a:pt x="6399" y="1904"/>
                  </a:lnTo>
                  <a:lnTo>
                    <a:pt x="6375" y="1982"/>
                  </a:lnTo>
                  <a:lnTo>
                    <a:pt x="6349" y="2060"/>
                  </a:lnTo>
                  <a:lnTo>
                    <a:pt x="6324" y="2138"/>
                  </a:lnTo>
                  <a:lnTo>
                    <a:pt x="6298" y="2215"/>
                  </a:lnTo>
                  <a:lnTo>
                    <a:pt x="6270" y="2292"/>
                  </a:lnTo>
                  <a:lnTo>
                    <a:pt x="6241" y="2368"/>
                  </a:lnTo>
                  <a:lnTo>
                    <a:pt x="6211" y="2444"/>
                  </a:lnTo>
                  <a:lnTo>
                    <a:pt x="6181" y="2519"/>
                  </a:lnTo>
                  <a:lnTo>
                    <a:pt x="6150" y="2595"/>
                  </a:lnTo>
                  <a:lnTo>
                    <a:pt x="6118" y="2669"/>
                  </a:lnTo>
                  <a:lnTo>
                    <a:pt x="6084" y="2744"/>
                  </a:lnTo>
                  <a:lnTo>
                    <a:pt x="6051" y="2817"/>
                  </a:lnTo>
                  <a:lnTo>
                    <a:pt x="6016" y="2891"/>
                  </a:lnTo>
                  <a:lnTo>
                    <a:pt x="5981" y="2963"/>
                  </a:lnTo>
                  <a:lnTo>
                    <a:pt x="5944" y="3036"/>
                  </a:lnTo>
                  <a:lnTo>
                    <a:pt x="5907" y="3108"/>
                  </a:lnTo>
                  <a:lnTo>
                    <a:pt x="5869" y="3178"/>
                  </a:lnTo>
                  <a:lnTo>
                    <a:pt x="5829" y="3249"/>
                  </a:lnTo>
                  <a:lnTo>
                    <a:pt x="5789" y="3320"/>
                  </a:lnTo>
                  <a:lnTo>
                    <a:pt x="5749" y="3389"/>
                  </a:lnTo>
                  <a:lnTo>
                    <a:pt x="5707" y="3458"/>
                  </a:lnTo>
                  <a:lnTo>
                    <a:pt x="5665" y="3526"/>
                  </a:lnTo>
                  <a:lnTo>
                    <a:pt x="5622" y="3594"/>
                  </a:lnTo>
                  <a:lnTo>
                    <a:pt x="5578" y="3662"/>
                  </a:lnTo>
                  <a:lnTo>
                    <a:pt x="5533" y="3729"/>
                  </a:lnTo>
                  <a:lnTo>
                    <a:pt x="5488" y="3795"/>
                  </a:lnTo>
                  <a:lnTo>
                    <a:pt x="5441" y="3861"/>
                  </a:lnTo>
                  <a:lnTo>
                    <a:pt x="5395" y="3926"/>
                  </a:lnTo>
                  <a:lnTo>
                    <a:pt x="5346" y="3991"/>
                  </a:lnTo>
                  <a:lnTo>
                    <a:pt x="5298" y="4055"/>
                  </a:lnTo>
                  <a:lnTo>
                    <a:pt x="5248" y="4119"/>
                  </a:lnTo>
                  <a:lnTo>
                    <a:pt x="5199" y="4181"/>
                  </a:lnTo>
                  <a:lnTo>
                    <a:pt x="5148" y="4243"/>
                  </a:lnTo>
                  <a:lnTo>
                    <a:pt x="5097" y="4305"/>
                  </a:lnTo>
                  <a:lnTo>
                    <a:pt x="5044" y="4366"/>
                  </a:lnTo>
                  <a:lnTo>
                    <a:pt x="4991" y="4427"/>
                  </a:lnTo>
                  <a:lnTo>
                    <a:pt x="4938" y="4486"/>
                  </a:lnTo>
                  <a:lnTo>
                    <a:pt x="4884" y="4544"/>
                  </a:lnTo>
                  <a:lnTo>
                    <a:pt x="4829" y="4603"/>
                  </a:lnTo>
                  <a:lnTo>
                    <a:pt x="4773" y="4661"/>
                  </a:lnTo>
                  <a:lnTo>
                    <a:pt x="4717" y="4717"/>
                  </a:lnTo>
                  <a:lnTo>
                    <a:pt x="4660" y="4774"/>
                  </a:lnTo>
                  <a:lnTo>
                    <a:pt x="4602" y="4830"/>
                  </a:lnTo>
                  <a:lnTo>
                    <a:pt x="4544" y="4885"/>
                  </a:lnTo>
                  <a:lnTo>
                    <a:pt x="4485" y="4939"/>
                  </a:lnTo>
                  <a:lnTo>
                    <a:pt x="4425" y="4993"/>
                  </a:lnTo>
                  <a:lnTo>
                    <a:pt x="4365" y="5046"/>
                  </a:lnTo>
                  <a:lnTo>
                    <a:pt x="4304" y="5098"/>
                  </a:lnTo>
                  <a:lnTo>
                    <a:pt x="4242" y="5150"/>
                  </a:lnTo>
                  <a:lnTo>
                    <a:pt x="4180" y="5201"/>
                  </a:lnTo>
                  <a:lnTo>
                    <a:pt x="4117" y="5250"/>
                  </a:lnTo>
                  <a:lnTo>
                    <a:pt x="4054" y="5300"/>
                  </a:lnTo>
                  <a:lnTo>
                    <a:pt x="3989" y="5348"/>
                  </a:lnTo>
                  <a:lnTo>
                    <a:pt x="3926" y="5396"/>
                  </a:lnTo>
                  <a:lnTo>
                    <a:pt x="3860" y="5443"/>
                  </a:lnTo>
                  <a:lnTo>
                    <a:pt x="3794" y="5489"/>
                  </a:lnTo>
                  <a:lnTo>
                    <a:pt x="3728" y="5534"/>
                  </a:lnTo>
                  <a:lnTo>
                    <a:pt x="3661" y="5579"/>
                  </a:lnTo>
                  <a:lnTo>
                    <a:pt x="3594" y="5623"/>
                  </a:lnTo>
                  <a:lnTo>
                    <a:pt x="3526" y="5667"/>
                  </a:lnTo>
                  <a:lnTo>
                    <a:pt x="3457" y="5708"/>
                  </a:lnTo>
                  <a:lnTo>
                    <a:pt x="3387" y="5750"/>
                  </a:lnTo>
                  <a:lnTo>
                    <a:pt x="3318" y="5791"/>
                  </a:lnTo>
                  <a:lnTo>
                    <a:pt x="3248" y="5830"/>
                  </a:lnTo>
                  <a:lnTo>
                    <a:pt x="3178" y="5870"/>
                  </a:lnTo>
                  <a:lnTo>
                    <a:pt x="3106" y="5908"/>
                  </a:lnTo>
                  <a:lnTo>
                    <a:pt x="3035" y="5946"/>
                  </a:lnTo>
                  <a:lnTo>
                    <a:pt x="2962" y="5981"/>
                  </a:lnTo>
                  <a:lnTo>
                    <a:pt x="2889" y="6017"/>
                  </a:lnTo>
                  <a:lnTo>
                    <a:pt x="2817" y="6053"/>
                  </a:lnTo>
                  <a:lnTo>
                    <a:pt x="2743" y="6086"/>
                  </a:lnTo>
                  <a:lnTo>
                    <a:pt x="2669" y="6120"/>
                  </a:lnTo>
                  <a:lnTo>
                    <a:pt x="2594" y="6151"/>
                  </a:lnTo>
                  <a:lnTo>
                    <a:pt x="2519" y="6183"/>
                  </a:lnTo>
                  <a:lnTo>
                    <a:pt x="2443" y="6213"/>
                  </a:lnTo>
                  <a:lnTo>
                    <a:pt x="2367" y="6243"/>
                  </a:lnTo>
                  <a:lnTo>
                    <a:pt x="2291" y="6271"/>
                  </a:lnTo>
                  <a:lnTo>
                    <a:pt x="2215" y="6299"/>
                  </a:lnTo>
                  <a:lnTo>
                    <a:pt x="2138" y="6326"/>
                  </a:lnTo>
                  <a:lnTo>
                    <a:pt x="2059" y="6352"/>
                  </a:lnTo>
                  <a:lnTo>
                    <a:pt x="1981" y="6377"/>
                  </a:lnTo>
                  <a:lnTo>
                    <a:pt x="1902" y="6400"/>
                  </a:lnTo>
                  <a:lnTo>
                    <a:pt x="1824" y="6423"/>
                  </a:lnTo>
                  <a:lnTo>
                    <a:pt x="1744" y="6445"/>
                  </a:lnTo>
                  <a:lnTo>
                    <a:pt x="1665" y="6467"/>
                  </a:lnTo>
                  <a:lnTo>
                    <a:pt x="1585" y="6487"/>
                  </a:lnTo>
                  <a:lnTo>
                    <a:pt x="1505" y="6506"/>
                  </a:lnTo>
                  <a:lnTo>
                    <a:pt x="1424" y="6525"/>
                  </a:lnTo>
                  <a:lnTo>
                    <a:pt x="1342" y="6542"/>
                  </a:lnTo>
                  <a:lnTo>
                    <a:pt x="1261" y="6558"/>
                  </a:lnTo>
                  <a:lnTo>
                    <a:pt x="1179" y="6573"/>
                  </a:lnTo>
                  <a:lnTo>
                    <a:pt x="1096" y="6587"/>
                  </a:lnTo>
                  <a:lnTo>
                    <a:pt x="1015" y="6601"/>
                  </a:lnTo>
                  <a:lnTo>
                    <a:pt x="932" y="6612"/>
                  </a:lnTo>
                  <a:lnTo>
                    <a:pt x="849" y="6624"/>
                  </a:lnTo>
                  <a:lnTo>
                    <a:pt x="764" y="6634"/>
                  </a:lnTo>
                  <a:lnTo>
                    <a:pt x="681" y="6643"/>
                  </a:lnTo>
                  <a:lnTo>
                    <a:pt x="597" y="6651"/>
                  </a:lnTo>
                  <a:lnTo>
                    <a:pt x="512" y="6658"/>
                  </a:lnTo>
                  <a:lnTo>
                    <a:pt x="428" y="6664"/>
                  </a:lnTo>
                  <a:lnTo>
                    <a:pt x="342" y="6669"/>
                  </a:lnTo>
                  <a:lnTo>
                    <a:pt x="257" y="6672"/>
                  </a:lnTo>
                  <a:lnTo>
                    <a:pt x="172" y="6676"/>
                  </a:lnTo>
                  <a:lnTo>
                    <a:pt x="86" y="6677"/>
                  </a:lnTo>
                  <a:lnTo>
                    <a:pt x="0" y="6678"/>
                  </a:lnTo>
                  <a:lnTo>
                    <a:pt x="0" y="6790"/>
                  </a:lnTo>
                  <a:lnTo>
                    <a:pt x="88" y="6789"/>
                  </a:lnTo>
                  <a:lnTo>
                    <a:pt x="174" y="6788"/>
                  </a:lnTo>
                  <a:lnTo>
                    <a:pt x="262" y="6784"/>
                  </a:lnTo>
                  <a:lnTo>
                    <a:pt x="348" y="6781"/>
                  </a:lnTo>
                  <a:lnTo>
                    <a:pt x="435" y="6776"/>
                  </a:lnTo>
                  <a:lnTo>
                    <a:pt x="521" y="6769"/>
                  </a:lnTo>
                  <a:lnTo>
                    <a:pt x="606" y="6762"/>
                  </a:lnTo>
                  <a:lnTo>
                    <a:pt x="692" y="6754"/>
                  </a:lnTo>
                  <a:lnTo>
                    <a:pt x="777" y="6745"/>
                  </a:lnTo>
                  <a:lnTo>
                    <a:pt x="862" y="6734"/>
                  </a:lnTo>
                  <a:lnTo>
                    <a:pt x="947" y="6723"/>
                  </a:lnTo>
                  <a:lnTo>
                    <a:pt x="1031" y="6711"/>
                  </a:lnTo>
                  <a:lnTo>
                    <a:pt x="1115" y="6698"/>
                  </a:lnTo>
                  <a:lnTo>
                    <a:pt x="1199" y="6683"/>
                  </a:lnTo>
                  <a:lnTo>
                    <a:pt x="1282" y="6668"/>
                  </a:lnTo>
                  <a:lnTo>
                    <a:pt x="1365" y="6651"/>
                  </a:lnTo>
                  <a:lnTo>
                    <a:pt x="1447" y="6634"/>
                  </a:lnTo>
                  <a:lnTo>
                    <a:pt x="1530" y="6615"/>
                  </a:lnTo>
                  <a:lnTo>
                    <a:pt x="1611" y="6595"/>
                  </a:lnTo>
                  <a:lnTo>
                    <a:pt x="1693" y="6575"/>
                  </a:lnTo>
                  <a:lnTo>
                    <a:pt x="1774" y="6553"/>
                  </a:lnTo>
                  <a:lnTo>
                    <a:pt x="1854" y="6532"/>
                  </a:lnTo>
                  <a:lnTo>
                    <a:pt x="1935" y="6507"/>
                  </a:lnTo>
                  <a:lnTo>
                    <a:pt x="2014" y="6483"/>
                  </a:lnTo>
                  <a:lnTo>
                    <a:pt x="2094" y="6458"/>
                  </a:lnTo>
                  <a:lnTo>
                    <a:pt x="2173" y="6431"/>
                  </a:lnTo>
                  <a:lnTo>
                    <a:pt x="2252" y="6405"/>
                  </a:lnTo>
                  <a:lnTo>
                    <a:pt x="2330" y="6376"/>
                  </a:lnTo>
                  <a:lnTo>
                    <a:pt x="2407" y="6347"/>
                  </a:lnTo>
                  <a:lnTo>
                    <a:pt x="2485" y="6317"/>
                  </a:lnTo>
                  <a:lnTo>
                    <a:pt x="2562" y="6286"/>
                  </a:lnTo>
                  <a:lnTo>
                    <a:pt x="2638" y="6255"/>
                  </a:lnTo>
                  <a:lnTo>
                    <a:pt x="2713" y="6221"/>
                  </a:lnTo>
                  <a:lnTo>
                    <a:pt x="2789" y="6188"/>
                  </a:lnTo>
                  <a:lnTo>
                    <a:pt x="2864" y="6153"/>
                  </a:lnTo>
                  <a:lnTo>
                    <a:pt x="2938" y="6119"/>
                  </a:lnTo>
                  <a:lnTo>
                    <a:pt x="3013" y="6082"/>
                  </a:lnTo>
                  <a:lnTo>
                    <a:pt x="3085" y="6045"/>
                  </a:lnTo>
                  <a:lnTo>
                    <a:pt x="3158" y="6007"/>
                  </a:lnTo>
                  <a:lnTo>
                    <a:pt x="3231" y="5968"/>
                  </a:lnTo>
                  <a:lnTo>
                    <a:pt x="3303" y="5928"/>
                  </a:lnTo>
                  <a:lnTo>
                    <a:pt x="3374" y="5888"/>
                  </a:lnTo>
                  <a:lnTo>
                    <a:pt x="3445" y="5846"/>
                  </a:lnTo>
                  <a:lnTo>
                    <a:pt x="3515" y="5804"/>
                  </a:lnTo>
                  <a:lnTo>
                    <a:pt x="3585" y="5761"/>
                  </a:lnTo>
                  <a:lnTo>
                    <a:pt x="3654" y="5717"/>
                  </a:lnTo>
                  <a:lnTo>
                    <a:pt x="3723" y="5672"/>
                  </a:lnTo>
                  <a:lnTo>
                    <a:pt x="3791" y="5627"/>
                  </a:lnTo>
                  <a:lnTo>
                    <a:pt x="3858" y="5581"/>
                  </a:lnTo>
                  <a:lnTo>
                    <a:pt x="3925" y="5534"/>
                  </a:lnTo>
                  <a:lnTo>
                    <a:pt x="3990" y="5486"/>
                  </a:lnTo>
                  <a:lnTo>
                    <a:pt x="4057" y="5437"/>
                  </a:lnTo>
                  <a:lnTo>
                    <a:pt x="4122" y="5389"/>
                  </a:lnTo>
                  <a:lnTo>
                    <a:pt x="4186" y="5338"/>
                  </a:lnTo>
                  <a:lnTo>
                    <a:pt x="4250" y="5287"/>
                  </a:lnTo>
                  <a:lnTo>
                    <a:pt x="4313" y="5235"/>
                  </a:lnTo>
                  <a:lnTo>
                    <a:pt x="4376" y="5183"/>
                  </a:lnTo>
                  <a:lnTo>
                    <a:pt x="4438" y="5130"/>
                  </a:lnTo>
                  <a:lnTo>
                    <a:pt x="4499" y="5076"/>
                  </a:lnTo>
                  <a:lnTo>
                    <a:pt x="4560" y="5022"/>
                  </a:lnTo>
                  <a:lnTo>
                    <a:pt x="4620" y="4967"/>
                  </a:lnTo>
                  <a:lnTo>
                    <a:pt x="4679" y="4911"/>
                  </a:lnTo>
                  <a:lnTo>
                    <a:pt x="4738" y="4855"/>
                  </a:lnTo>
                  <a:lnTo>
                    <a:pt x="4796" y="4797"/>
                  </a:lnTo>
                  <a:lnTo>
                    <a:pt x="4853" y="4739"/>
                  </a:lnTo>
                  <a:lnTo>
                    <a:pt x="4909" y="4681"/>
                  </a:lnTo>
                  <a:lnTo>
                    <a:pt x="4966" y="4621"/>
                  </a:lnTo>
                  <a:lnTo>
                    <a:pt x="5021" y="4561"/>
                  </a:lnTo>
                  <a:lnTo>
                    <a:pt x="5075" y="4501"/>
                  </a:lnTo>
                  <a:lnTo>
                    <a:pt x="5128" y="4440"/>
                  </a:lnTo>
                  <a:lnTo>
                    <a:pt x="5181" y="4377"/>
                  </a:lnTo>
                  <a:lnTo>
                    <a:pt x="5235" y="4315"/>
                  </a:lnTo>
                  <a:lnTo>
                    <a:pt x="5286" y="4252"/>
                  </a:lnTo>
                  <a:lnTo>
                    <a:pt x="5337" y="4187"/>
                  </a:lnTo>
                  <a:lnTo>
                    <a:pt x="5387" y="4122"/>
                  </a:lnTo>
                  <a:lnTo>
                    <a:pt x="5436" y="4058"/>
                  </a:lnTo>
                  <a:lnTo>
                    <a:pt x="5485" y="3992"/>
                  </a:lnTo>
                  <a:lnTo>
                    <a:pt x="5532" y="3926"/>
                  </a:lnTo>
                  <a:lnTo>
                    <a:pt x="5579" y="3859"/>
                  </a:lnTo>
                  <a:lnTo>
                    <a:pt x="5625" y="3791"/>
                  </a:lnTo>
                  <a:lnTo>
                    <a:pt x="5672" y="3723"/>
                  </a:lnTo>
                  <a:lnTo>
                    <a:pt x="5715" y="3655"/>
                  </a:lnTo>
                  <a:lnTo>
                    <a:pt x="5759" y="3586"/>
                  </a:lnTo>
                  <a:lnTo>
                    <a:pt x="5803" y="3516"/>
                  </a:lnTo>
                  <a:lnTo>
                    <a:pt x="5844" y="3445"/>
                  </a:lnTo>
                  <a:lnTo>
                    <a:pt x="5886" y="3375"/>
                  </a:lnTo>
                  <a:lnTo>
                    <a:pt x="5926" y="3304"/>
                  </a:lnTo>
                  <a:lnTo>
                    <a:pt x="5967" y="3232"/>
                  </a:lnTo>
                  <a:lnTo>
                    <a:pt x="6005" y="3159"/>
                  </a:lnTo>
                  <a:lnTo>
                    <a:pt x="6043" y="3087"/>
                  </a:lnTo>
                  <a:lnTo>
                    <a:pt x="6081" y="3013"/>
                  </a:lnTo>
                  <a:lnTo>
                    <a:pt x="6117" y="2939"/>
                  </a:lnTo>
                  <a:lnTo>
                    <a:pt x="6152" y="2864"/>
                  </a:lnTo>
                  <a:lnTo>
                    <a:pt x="6187" y="2789"/>
                  </a:lnTo>
                  <a:lnTo>
                    <a:pt x="6220" y="2714"/>
                  </a:lnTo>
                  <a:lnTo>
                    <a:pt x="6253" y="2638"/>
                  </a:lnTo>
                  <a:lnTo>
                    <a:pt x="6285" y="2562"/>
                  </a:lnTo>
                  <a:lnTo>
                    <a:pt x="6316" y="2486"/>
                  </a:lnTo>
                  <a:lnTo>
                    <a:pt x="6346" y="2409"/>
                  </a:lnTo>
                  <a:lnTo>
                    <a:pt x="6375" y="2330"/>
                  </a:lnTo>
                  <a:lnTo>
                    <a:pt x="6403" y="2252"/>
                  </a:lnTo>
                  <a:lnTo>
                    <a:pt x="6430" y="2173"/>
                  </a:lnTo>
                  <a:lnTo>
                    <a:pt x="6457" y="2095"/>
                  </a:lnTo>
                  <a:lnTo>
                    <a:pt x="6482" y="2015"/>
                  </a:lnTo>
                  <a:lnTo>
                    <a:pt x="6506" y="1936"/>
                  </a:lnTo>
                  <a:lnTo>
                    <a:pt x="6529" y="1855"/>
                  </a:lnTo>
                  <a:lnTo>
                    <a:pt x="6552" y="1774"/>
                  </a:lnTo>
                  <a:lnTo>
                    <a:pt x="6573" y="1694"/>
                  </a:lnTo>
                  <a:lnTo>
                    <a:pt x="6594" y="1612"/>
                  </a:lnTo>
                  <a:lnTo>
                    <a:pt x="6614" y="1530"/>
                  </a:lnTo>
                  <a:lnTo>
                    <a:pt x="6632" y="1448"/>
                  </a:lnTo>
                  <a:lnTo>
                    <a:pt x="6649" y="1365"/>
                  </a:lnTo>
                  <a:lnTo>
                    <a:pt x="6665" y="1282"/>
                  </a:lnTo>
                  <a:lnTo>
                    <a:pt x="6682" y="1199"/>
                  </a:lnTo>
                  <a:lnTo>
                    <a:pt x="6695" y="1116"/>
                  </a:lnTo>
                  <a:lnTo>
                    <a:pt x="6709" y="1032"/>
                  </a:lnTo>
                  <a:lnTo>
                    <a:pt x="6722" y="947"/>
                  </a:lnTo>
                  <a:lnTo>
                    <a:pt x="6733" y="862"/>
                  </a:lnTo>
                  <a:lnTo>
                    <a:pt x="6744" y="778"/>
                  </a:lnTo>
                  <a:lnTo>
                    <a:pt x="6753" y="693"/>
                  </a:lnTo>
                  <a:lnTo>
                    <a:pt x="6761" y="607"/>
                  </a:lnTo>
                  <a:lnTo>
                    <a:pt x="6768" y="521"/>
                  </a:lnTo>
                  <a:lnTo>
                    <a:pt x="6774" y="434"/>
                  </a:lnTo>
                  <a:lnTo>
                    <a:pt x="6778" y="349"/>
                  </a:lnTo>
                  <a:lnTo>
                    <a:pt x="6783" y="261"/>
                  </a:lnTo>
                  <a:lnTo>
                    <a:pt x="6785" y="175"/>
                  </a:lnTo>
                  <a:lnTo>
                    <a:pt x="6788" y="87"/>
                  </a:lnTo>
                  <a:lnTo>
                    <a:pt x="6788" y="0"/>
                  </a:lnTo>
                  <a:lnTo>
                    <a:pt x="667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02" name="Google Shape;602;p58"/>
            <p:cNvSpPr/>
            <p:nvPr/>
          </p:nvSpPr>
          <p:spPr>
            <a:xfrm>
              <a:off x="2156" y="2322"/>
              <a:ext cx="970" cy="970"/>
            </a:xfrm>
            <a:custGeom>
              <a:avLst/>
              <a:gdLst/>
              <a:ahLst/>
              <a:cxnLst/>
              <a:rect l="l" t="t" r="r" b="b"/>
              <a:pathLst>
                <a:path w="6788" h="6790" extrusionOk="0">
                  <a:moveTo>
                    <a:pt x="0" y="112"/>
                  </a:moveTo>
                  <a:lnTo>
                    <a:pt x="0" y="112"/>
                  </a:lnTo>
                  <a:lnTo>
                    <a:pt x="86" y="113"/>
                  </a:lnTo>
                  <a:lnTo>
                    <a:pt x="172" y="115"/>
                  </a:lnTo>
                  <a:lnTo>
                    <a:pt x="257" y="117"/>
                  </a:lnTo>
                  <a:lnTo>
                    <a:pt x="342" y="121"/>
                  </a:lnTo>
                  <a:lnTo>
                    <a:pt x="428" y="126"/>
                  </a:lnTo>
                  <a:lnTo>
                    <a:pt x="512" y="132"/>
                  </a:lnTo>
                  <a:lnTo>
                    <a:pt x="597" y="139"/>
                  </a:lnTo>
                  <a:lnTo>
                    <a:pt x="681" y="147"/>
                  </a:lnTo>
                  <a:lnTo>
                    <a:pt x="764" y="156"/>
                  </a:lnTo>
                  <a:lnTo>
                    <a:pt x="849" y="166"/>
                  </a:lnTo>
                  <a:lnTo>
                    <a:pt x="932" y="178"/>
                  </a:lnTo>
                  <a:lnTo>
                    <a:pt x="1015" y="189"/>
                  </a:lnTo>
                  <a:lnTo>
                    <a:pt x="1096" y="203"/>
                  </a:lnTo>
                  <a:lnTo>
                    <a:pt x="1179" y="217"/>
                  </a:lnTo>
                  <a:lnTo>
                    <a:pt x="1261" y="232"/>
                  </a:lnTo>
                  <a:lnTo>
                    <a:pt x="1342" y="248"/>
                  </a:lnTo>
                  <a:lnTo>
                    <a:pt x="1424" y="266"/>
                  </a:lnTo>
                  <a:lnTo>
                    <a:pt x="1505" y="284"/>
                  </a:lnTo>
                  <a:lnTo>
                    <a:pt x="1585" y="302"/>
                  </a:lnTo>
                  <a:lnTo>
                    <a:pt x="1665" y="323"/>
                  </a:lnTo>
                  <a:lnTo>
                    <a:pt x="1744" y="344"/>
                  </a:lnTo>
                  <a:lnTo>
                    <a:pt x="1824" y="366"/>
                  </a:lnTo>
                  <a:lnTo>
                    <a:pt x="1902" y="389"/>
                  </a:lnTo>
                  <a:lnTo>
                    <a:pt x="1981" y="413"/>
                  </a:lnTo>
                  <a:lnTo>
                    <a:pt x="2059" y="439"/>
                  </a:lnTo>
                  <a:lnTo>
                    <a:pt x="2138" y="464"/>
                  </a:lnTo>
                  <a:lnTo>
                    <a:pt x="2215" y="490"/>
                  </a:lnTo>
                  <a:lnTo>
                    <a:pt x="2291" y="519"/>
                  </a:lnTo>
                  <a:lnTo>
                    <a:pt x="2367" y="547"/>
                  </a:lnTo>
                  <a:lnTo>
                    <a:pt x="2443" y="577"/>
                  </a:lnTo>
                  <a:lnTo>
                    <a:pt x="2519" y="607"/>
                  </a:lnTo>
                  <a:lnTo>
                    <a:pt x="2594" y="638"/>
                  </a:lnTo>
                  <a:lnTo>
                    <a:pt x="2669" y="670"/>
                  </a:lnTo>
                  <a:lnTo>
                    <a:pt x="2743" y="704"/>
                  </a:lnTo>
                  <a:lnTo>
                    <a:pt x="2817" y="737"/>
                  </a:lnTo>
                  <a:lnTo>
                    <a:pt x="2889" y="773"/>
                  </a:lnTo>
                  <a:lnTo>
                    <a:pt x="2962" y="809"/>
                  </a:lnTo>
                  <a:lnTo>
                    <a:pt x="3035" y="845"/>
                  </a:lnTo>
                  <a:lnTo>
                    <a:pt x="3106" y="883"/>
                  </a:lnTo>
                  <a:lnTo>
                    <a:pt x="3178" y="921"/>
                  </a:lnTo>
                  <a:lnTo>
                    <a:pt x="3248" y="960"/>
                  </a:lnTo>
                  <a:lnTo>
                    <a:pt x="3318" y="999"/>
                  </a:lnTo>
                  <a:lnTo>
                    <a:pt x="3387" y="1039"/>
                  </a:lnTo>
                  <a:lnTo>
                    <a:pt x="3457" y="1081"/>
                  </a:lnTo>
                  <a:lnTo>
                    <a:pt x="3526" y="1124"/>
                  </a:lnTo>
                  <a:lnTo>
                    <a:pt x="3594" y="1166"/>
                  </a:lnTo>
                  <a:lnTo>
                    <a:pt x="3661" y="1211"/>
                  </a:lnTo>
                  <a:lnTo>
                    <a:pt x="3728" y="1255"/>
                  </a:lnTo>
                  <a:lnTo>
                    <a:pt x="3794" y="1301"/>
                  </a:lnTo>
                  <a:lnTo>
                    <a:pt x="3860" y="1347"/>
                  </a:lnTo>
                  <a:lnTo>
                    <a:pt x="3926" y="1395"/>
                  </a:lnTo>
                  <a:lnTo>
                    <a:pt x="3989" y="1442"/>
                  </a:lnTo>
                  <a:lnTo>
                    <a:pt x="4054" y="1490"/>
                  </a:lnTo>
                  <a:lnTo>
                    <a:pt x="4117" y="1540"/>
                  </a:lnTo>
                  <a:lnTo>
                    <a:pt x="4180" y="1590"/>
                  </a:lnTo>
                  <a:lnTo>
                    <a:pt x="4242" y="1640"/>
                  </a:lnTo>
                  <a:lnTo>
                    <a:pt x="4304" y="1692"/>
                  </a:lnTo>
                  <a:lnTo>
                    <a:pt x="4365" y="1744"/>
                  </a:lnTo>
                  <a:lnTo>
                    <a:pt x="4425" y="1797"/>
                  </a:lnTo>
                  <a:lnTo>
                    <a:pt x="4485" y="1850"/>
                  </a:lnTo>
                  <a:lnTo>
                    <a:pt x="4544" y="1906"/>
                  </a:lnTo>
                  <a:lnTo>
                    <a:pt x="4602" y="1960"/>
                  </a:lnTo>
                  <a:lnTo>
                    <a:pt x="4660" y="2016"/>
                  </a:lnTo>
                  <a:lnTo>
                    <a:pt x="4717" y="2072"/>
                  </a:lnTo>
                  <a:lnTo>
                    <a:pt x="4773" y="2129"/>
                  </a:lnTo>
                  <a:lnTo>
                    <a:pt x="4829" y="2187"/>
                  </a:lnTo>
                  <a:lnTo>
                    <a:pt x="4884" y="2245"/>
                  </a:lnTo>
                  <a:lnTo>
                    <a:pt x="4938" y="2305"/>
                  </a:lnTo>
                  <a:lnTo>
                    <a:pt x="4991" y="2363"/>
                  </a:lnTo>
                  <a:lnTo>
                    <a:pt x="5044" y="2424"/>
                  </a:lnTo>
                  <a:lnTo>
                    <a:pt x="5097" y="2486"/>
                  </a:lnTo>
                  <a:lnTo>
                    <a:pt x="5148" y="2547"/>
                  </a:lnTo>
                  <a:lnTo>
                    <a:pt x="5199" y="2609"/>
                  </a:lnTo>
                  <a:lnTo>
                    <a:pt x="5248" y="2671"/>
                  </a:lnTo>
                  <a:lnTo>
                    <a:pt x="5298" y="2735"/>
                  </a:lnTo>
                  <a:lnTo>
                    <a:pt x="5346" y="2799"/>
                  </a:lnTo>
                  <a:lnTo>
                    <a:pt x="5395" y="2864"/>
                  </a:lnTo>
                  <a:lnTo>
                    <a:pt x="5441" y="2928"/>
                  </a:lnTo>
                  <a:lnTo>
                    <a:pt x="5488" y="2994"/>
                  </a:lnTo>
                  <a:lnTo>
                    <a:pt x="5533" y="3061"/>
                  </a:lnTo>
                  <a:lnTo>
                    <a:pt x="5578" y="3128"/>
                  </a:lnTo>
                  <a:lnTo>
                    <a:pt x="5622" y="3195"/>
                  </a:lnTo>
                  <a:lnTo>
                    <a:pt x="5665" y="3263"/>
                  </a:lnTo>
                  <a:lnTo>
                    <a:pt x="5707" y="3332"/>
                  </a:lnTo>
                  <a:lnTo>
                    <a:pt x="5749" y="3401"/>
                  </a:lnTo>
                  <a:lnTo>
                    <a:pt x="5789" y="3470"/>
                  </a:lnTo>
                  <a:lnTo>
                    <a:pt x="5829" y="3541"/>
                  </a:lnTo>
                  <a:lnTo>
                    <a:pt x="5869" y="3611"/>
                  </a:lnTo>
                  <a:lnTo>
                    <a:pt x="5907" y="3683"/>
                  </a:lnTo>
                  <a:lnTo>
                    <a:pt x="5944" y="3754"/>
                  </a:lnTo>
                  <a:lnTo>
                    <a:pt x="5981" y="3827"/>
                  </a:lnTo>
                  <a:lnTo>
                    <a:pt x="6016" y="3899"/>
                  </a:lnTo>
                  <a:lnTo>
                    <a:pt x="6051" y="3972"/>
                  </a:lnTo>
                  <a:lnTo>
                    <a:pt x="6084" y="4046"/>
                  </a:lnTo>
                  <a:lnTo>
                    <a:pt x="6118" y="4121"/>
                  </a:lnTo>
                  <a:lnTo>
                    <a:pt x="6150" y="4195"/>
                  </a:lnTo>
                  <a:lnTo>
                    <a:pt x="6181" y="4270"/>
                  </a:lnTo>
                  <a:lnTo>
                    <a:pt x="6211" y="4346"/>
                  </a:lnTo>
                  <a:lnTo>
                    <a:pt x="6241" y="4422"/>
                  </a:lnTo>
                  <a:lnTo>
                    <a:pt x="6270" y="4498"/>
                  </a:lnTo>
                  <a:lnTo>
                    <a:pt x="6298" y="4575"/>
                  </a:lnTo>
                  <a:lnTo>
                    <a:pt x="6324" y="4653"/>
                  </a:lnTo>
                  <a:lnTo>
                    <a:pt x="6349" y="4730"/>
                  </a:lnTo>
                  <a:lnTo>
                    <a:pt x="6375" y="4808"/>
                  </a:lnTo>
                  <a:lnTo>
                    <a:pt x="6399" y="4887"/>
                  </a:lnTo>
                  <a:lnTo>
                    <a:pt x="6422" y="4965"/>
                  </a:lnTo>
                  <a:lnTo>
                    <a:pt x="6444" y="5045"/>
                  </a:lnTo>
                  <a:lnTo>
                    <a:pt x="6465" y="5124"/>
                  </a:lnTo>
                  <a:lnTo>
                    <a:pt x="6486" y="5205"/>
                  </a:lnTo>
                  <a:lnTo>
                    <a:pt x="6504" y="5285"/>
                  </a:lnTo>
                  <a:lnTo>
                    <a:pt x="6522" y="5365"/>
                  </a:lnTo>
                  <a:lnTo>
                    <a:pt x="6540" y="5447"/>
                  </a:lnTo>
                  <a:lnTo>
                    <a:pt x="6556" y="5529"/>
                  </a:lnTo>
                  <a:lnTo>
                    <a:pt x="6572" y="5611"/>
                  </a:lnTo>
                  <a:lnTo>
                    <a:pt x="6586" y="5693"/>
                  </a:lnTo>
                  <a:lnTo>
                    <a:pt x="6599" y="5775"/>
                  </a:lnTo>
                  <a:lnTo>
                    <a:pt x="6611" y="5858"/>
                  </a:lnTo>
                  <a:lnTo>
                    <a:pt x="6623" y="5942"/>
                  </a:lnTo>
                  <a:lnTo>
                    <a:pt x="6632" y="6025"/>
                  </a:lnTo>
                  <a:lnTo>
                    <a:pt x="6641" y="6109"/>
                  </a:lnTo>
                  <a:lnTo>
                    <a:pt x="6649" y="6193"/>
                  </a:lnTo>
                  <a:lnTo>
                    <a:pt x="6656" y="6277"/>
                  </a:lnTo>
                  <a:lnTo>
                    <a:pt x="6662" y="6362"/>
                  </a:lnTo>
                  <a:lnTo>
                    <a:pt x="6668" y="6447"/>
                  </a:lnTo>
                  <a:lnTo>
                    <a:pt x="6671" y="6532"/>
                  </a:lnTo>
                  <a:lnTo>
                    <a:pt x="6673" y="6618"/>
                  </a:lnTo>
                  <a:lnTo>
                    <a:pt x="6676" y="6704"/>
                  </a:lnTo>
                  <a:lnTo>
                    <a:pt x="6676" y="6790"/>
                  </a:lnTo>
                  <a:lnTo>
                    <a:pt x="6788" y="6790"/>
                  </a:lnTo>
                  <a:lnTo>
                    <a:pt x="6788" y="6703"/>
                  </a:lnTo>
                  <a:lnTo>
                    <a:pt x="6785" y="6615"/>
                  </a:lnTo>
                  <a:lnTo>
                    <a:pt x="6783" y="6529"/>
                  </a:lnTo>
                  <a:lnTo>
                    <a:pt x="6778" y="6441"/>
                  </a:lnTo>
                  <a:lnTo>
                    <a:pt x="6774" y="6355"/>
                  </a:lnTo>
                  <a:lnTo>
                    <a:pt x="6768" y="6269"/>
                  </a:lnTo>
                  <a:lnTo>
                    <a:pt x="6761" y="6183"/>
                  </a:lnTo>
                  <a:lnTo>
                    <a:pt x="6753" y="6098"/>
                  </a:lnTo>
                  <a:lnTo>
                    <a:pt x="6744" y="6012"/>
                  </a:lnTo>
                  <a:lnTo>
                    <a:pt x="6733" y="5927"/>
                  </a:lnTo>
                  <a:lnTo>
                    <a:pt x="6722" y="5843"/>
                  </a:lnTo>
                  <a:lnTo>
                    <a:pt x="6709" y="5759"/>
                  </a:lnTo>
                  <a:lnTo>
                    <a:pt x="6695" y="5674"/>
                  </a:lnTo>
                  <a:lnTo>
                    <a:pt x="6682" y="5591"/>
                  </a:lnTo>
                  <a:lnTo>
                    <a:pt x="6665" y="5507"/>
                  </a:lnTo>
                  <a:lnTo>
                    <a:pt x="6649" y="5425"/>
                  </a:lnTo>
                  <a:lnTo>
                    <a:pt x="6632" y="5342"/>
                  </a:lnTo>
                  <a:lnTo>
                    <a:pt x="6614" y="5260"/>
                  </a:lnTo>
                  <a:lnTo>
                    <a:pt x="6594" y="5178"/>
                  </a:lnTo>
                  <a:lnTo>
                    <a:pt x="6573" y="5097"/>
                  </a:lnTo>
                  <a:lnTo>
                    <a:pt x="6552" y="5016"/>
                  </a:lnTo>
                  <a:lnTo>
                    <a:pt x="6529" y="4935"/>
                  </a:lnTo>
                  <a:lnTo>
                    <a:pt x="6506" y="4854"/>
                  </a:lnTo>
                  <a:lnTo>
                    <a:pt x="6482" y="4775"/>
                  </a:lnTo>
                  <a:lnTo>
                    <a:pt x="6457" y="4695"/>
                  </a:lnTo>
                  <a:lnTo>
                    <a:pt x="6430" y="4617"/>
                  </a:lnTo>
                  <a:lnTo>
                    <a:pt x="6403" y="4537"/>
                  </a:lnTo>
                  <a:lnTo>
                    <a:pt x="6375" y="4460"/>
                  </a:lnTo>
                  <a:lnTo>
                    <a:pt x="6346" y="4382"/>
                  </a:lnTo>
                  <a:lnTo>
                    <a:pt x="6316" y="4304"/>
                  </a:lnTo>
                  <a:lnTo>
                    <a:pt x="6285" y="4228"/>
                  </a:lnTo>
                  <a:lnTo>
                    <a:pt x="6253" y="4152"/>
                  </a:lnTo>
                  <a:lnTo>
                    <a:pt x="6220" y="4076"/>
                  </a:lnTo>
                  <a:lnTo>
                    <a:pt x="6187" y="4000"/>
                  </a:lnTo>
                  <a:lnTo>
                    <a:pt x="6152" y="3925"/>
                  </a:lnTo>
                  <a:lnTo>
                    <a:pt x="6117" y="3851"/>
                  </a:lnTo>
                  <a:lnTo>
                    <a:pt x="6081" y="3777"/>
                  </a:lnTo>
                  <a:lnTo>
                    <a:pt x="6043" y="3703"/>
                  </a:lnTo>
                  <a:lnTo>
                    <a:pt x="6005" y="3631"/>
                  </a:lnTo>
                  <a:lnTo>
                    <a:pt x="5967" y="3558"/>
                  </a:lnTo>
                  <a:lnTo>
                    <a:pt x="5926" y="3487"/>
                  </a:lnTo>
                  <a:lnTo>
                    <a:pt x="5886" y="3415"/>
                  </a:lnTo>
                  <a:lnTo>
                    <a:pt x="5844" y="3345"/>
                  </a:lnTo>
                  <a:lnTo>
                    <a:pt x="5803" y="3274"/>
                  </a:lnTo>
                  <a:lnTo>
                    <a:pt x="5759" y="3204"/>
                  </a:lnTo>
                  <a:lnTo>
                    <a:pt x="5715" y="3135"/>
                  </a:lnTo>
                  <a:lnTo>
                    <a:pt x="5672" y="3067"/>
                  </a:lnTo>
                  <a:lnTo>
                    <a:pt x="5625" y="2999"/>
                  </a:lnTo>
                  <a:lnTo>
                    <a:pt x="5579" y="2931"/>
                  </a:lnTo>
                  <a:lnTo>
                    <a:pt x="5532" y="2864"/>
                  </a:lnTo>
                  <a:lnTo>
                    <a:pt x="5485" y="2798"/>
                  </a:lnTo>
                  <a:lnTo>
                    <a:pt x="5436" y="2732"/>
                  </a:lnTo>
                  <a:lnTo>
                    <a:pt x="5387" y="2667"/>
                  </a:lnTo>
                  <a:lnTo>
                    <a:pt x="5337" y="2602"/>
                  </a:lnTo>
                  <a:lnTo>
                    <a:pt x="5286" y="2539"/>
                  </a:lnTo>
                  <a:lnTo>
                    <a:pt x="5235" y="2475"/>
                  </a:lnTo>
                  <a:lnTo>
                    <a:pt x="5181" y="2413"/>
                  </a:lnTo>
                  <a:lnTo>
                    <a:pt x="5128" y="2351"/>
                  </a:lnTo>
                  <a:lnTo>
                    <a:pt x="5075" y="2290"/>
                  </a:lnTo>
                  <a:lnTo>
                    <a:pt x="5021" y="2228"/>
                  </a:lnTo>
                  <a:lnTo>
                    <a:pt x="4966" y="2168"/>
                  </a:lnTo>
                  <a:lnTo>
                    <a:pt x="4909" y="2110"/>
                  </a:lnTo>
                  <a:lnTo>
                    <a:pt x="4853" y="2051"/>
                  </a:lnTo>
                  <a:lnTo>
                    <a:pt x="4796" y="1993"/>
                  </a:lnTo>
                  <a:lnTo>
                    <a:pt x="4738" y="1935"/>
                  </a:lnTo>
                  <a:lnTo>
                    <a:pt x="4679" y="1879"/>
                  </a:lnTo>
                  <a:lnTo>
                    <a:pt x="4620" y="1824"/>
                  </a:lnTo>
                  <a:lnTo>
                    <a:pt x="4560" y="1768"/>
                  </a:lnTo>
                  <a:lnTo>
                    <a:pt x="4499" y="1713"/>
                  </a:lnTo>
                  <a:lnTo>
                    <a:pt x="4438" y="1660"/>
                  </a:lnTo>
                  <a:lnTo>
                    <a:pt x="4376" y="1607"/>
                  </a:lnTo>
                  <a:lnTo>
                    <a:pt x="4313" y="1554"/>
                  </a:lnTo>
                  <a:lnTo>
                    <a:pt x="4250" y="1503"/>
                  </a:lnTo>
                  <a:lnTo>
                    <a:pt x="4186" y="1452"/>
                  </a:lnTo>
                  <a:lnTo>
                    <a:pt x="4122" y="1402"/>
                  </a:lnTo>
                  <a:lnTo>
                    <a:pt x="4057" y="1353"/>
                  </a:lnTo>
                  <a:lnTo>
                    <a:pt x="3990" y="1304"/>
                  </a:lnTo>
                  <a:lnTo>
                    <a:pt x="3925" y="1256"/>
                  </a:lnTo>
                  <a:lnTo>
                    <a:pt x="3858" y="1209"/>
                  </a:lnTo>
                  <a:lnTo>
                    <a:pt x="3791" y="1163"/>
                  </a:lnTo>
                  <a:lnTo>
                    <a:pt x="3723" y="1118"/>
                  </a:lnTo>
                  <a:lnTo>
                    <a:pt x="3654" y="1073"/>
                  </a:lnTo>
                  <a:lnTo>
                    <a:pt x="3585" y="1029"/>
                  </a:lnTo>
                  <a:lnTo>
                    <a:pt x="3515" y="986"/>
                  </a:lnTo>
                  <a:lnTo>
                    <a:pt x="3445" y="944"/>
                  </a:lnTo>
                  <a:lnTo>
                    <a:pt x="3374" y="902"/>
                  </a:lnTo>
                  <a:lnTo>
                    <a:pt x="3303" y="862"/>
                  </a:lnTo>
                  <a:lnTo>
                    <a:pt x="3231" y="823"/>
                  </a:lnTo>
                  <a:lnTo>
                    <a:pt x="3158" y="783"/>
                  </a:lnTo>
                  <a:lnTo>
                    <a:pt x="3085" y="745"/>
                  </a:lnTo>
                  <a:lnTo>
                    <a:pt x="3013" y="708"/>
                  </a:lnTo>
                  <a:lnTo>
                    <a:pt x="2938" y="672"/>
                  </a:lnTo>
                  <a:lnTo>
                    <a:pt x="2864" y="637"/>
                  </a:lnTo>
                  <a:lnTo>
                    <a:pt x="2789" y="602"/>
                  </a:lnTo>
                  <a:lnTo>
                    <a:pt x="2713" y="569"/>
                  </a:lnTo>
                  <a:lnTo>
                    <a:pt x="2638" y="535"/>
                  </a:lnTo>
                  <a:lnTo>
                    <a:pt x="2562" y="504"/>
                  </a:lnTo>
                  <a:lnTo>
                    <a:pt x="2485" y="473"/>
                  </a:lnTo>
                  <a:lnTo>
                    <a:pt x="2407" y="443"/>
                  </a:lnTo>
                  <a:lnTo>
                    <a:pt x="2330" y="413"/>
                  </a:lnTo>
                  <a:lnTo>
                    <a:pt x="2252" y="386"/>
                  </a:lnTo>
                  <a:lnTo>
                    <a:pt x="2173" y="358"/>
                  </a:lnTo>
                  <a:lnTo>
                    <a:pt x="2094" y="332"/>
                  </a:lnTo>
                  <a:lnTo>
                    <a:pt x="2014" y="307"/>
                  </a:lnTo>
                  <a:lnTo>
                    <a:pt x="1935" y="283"/>
                  </a:lnTo>
                  <a:lnTo>
                    <a:pt x="1854" y="259"/>
                  </a:lnTo>
                  <a:lnTo>
                    <a:pt x="1774" y="237"/>
                  </a:lnTo>
                  <a:lnTo>
                    <a:pt x="1693" y="215"/>
                  </a:lnTo>
                  <a:lnTo>
                    <a:pt x="1611" y="194"/>
                  </a:lnTo>
                  <a:lnTo>
                    <a:pt x="1530" y="174"/>
                  </a:lnTo>
                  <a:lnTo>
                    <a:pt x="1447" y="156"/>
                  </a:lnTo>
                  <a:lnTo>
                    <a:pt x="1365" y="139"/>
                  </a:lnTo>
                  <a:lnTo>
                    <a:pt x="1282" y="123"/>
                  </a:lnTo>
                  <a:lnTo>
                    <a:pt x="1199" y="108"/>
                  </a:lnTo>
                  <a:lnTo>
                    <a:pt x="1115" y="93"/>
                  </a:lnTo>
                  <a:lnTo>
                    <a:pt x="1031" y="79"/>
                  </a:lnTo>
                  <a:lnTo>
                    <a:pt x="947" y="66"/>
                  </a:lnTo>
                  <a:lnTo>
                    <a:pt x="862" y="56"/>
                  </a:lnTo>
                  <a:lnTo>
                    <a:pt x="777" y="45"/>
                  </a:lnTo>
                  <a:lnTo>
                    <a:pt x="692" y="36"/>
                  </a:lnTo>
                  <a:lnTo>
                    <a:pt x="606" y="28"/>
                  </a:lnTo>
                  <a:lnTo>
                    <a:pt x="521" y="20"/>
                  </a:lnTo>
                  <a:lnTo>
                    <a:pt x="435" y="14"/>
                  </a:lnTo>
                  <a:lnTo>
                    <a:pt x="348" y="10"/>
                  </a:lnTo>
                  <a:lnTo>
                    <a:pt x="262" y="6"/>
                  </a:lnTo>
                  <a:lnTo>
                    <a:pt x="174" y="3"/>
                  </a:lnTo>
                  <a:lnTo>
                    <a:pt x="88" y="1"/>
                  </a:lnTo>
                  <a:lnTo>
                    <a:pt x="0" y="0"/>
                  </a:lnTo>
                  <a:lnTo>
                    <a:pt x="0" y="112"/>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03" name="Google Shape;603;p58"/>
            <p:cNvSpPr/>
            <p:nvPr/>
          </p:nvSpPr>
          <p:spPr>
            <a:xfrm>
              <a:off x="2890" y="2546"/>
              <a:ext cx="319" cy="1492"/>
            </a:xfrm>
            <a:custGeom>
              <a:avLst/>
              <a:gdLst/>
              <a:ahLst/>
              <a:cxnLst/>
              <a:rect l="l" t="t" r="r" b="b"/>
              <a:pathLst>
                <a:path w="2234" h="10440" extrusionOk="0">
                  <a:moveTo>
                    <a:pt x="78" y="10440"/>
                  </a:moveTo>
                  <a:lnTo>
                    <a:pt x="78" y="10440"/>
                  </a:lnTo>
                  <a:lnTo>
                    <a:pt x="145" y="10372"/>
                  </a:lnTo>
                  <a:lnTo>
                    <a:pt x="211" y="10304"/>
                  </a:lnTo>
                  <a:lnTo>
                    <a:pt x="276" y="10235"/>
                  </a:lnTo>
                  <a:lnTo>
                    <a:pt x="340" y="10166"/>
                  </a:lnTo>
                  <a:lnTo>
                    <a:pt x="402" y="10095"/>
                  </a:lnTo>
                  <a:lnTo>
                    <a:pt x="463" y="10024"/>
                  </a:lnTo>
                  <a:lnTo>
                    <a:pt x="525" y="9952"/>
                  </a:lnTo>
                  <a:lnTo>
                    <a:pt x="585" y="9881"/>
                  </a:lnTo>
                  <a:lnTo>
                    <a:pt x="642" y="9808"/>
                  </a:lnTo>
                  <a:lnTo>
                    <a:pt x="700" y="9734"/>
                  </a:lnTo>
                  <a:lnTo>
                    <a:pt x="756" y="9661"/>
                  </a:lnTo>
                  <a:lnTo>
                    <a:pt x="812" y="9587"/>
                  </a:lnTo>
                  <a:lnTo>
                    <a:pt x="866" y="9512"/>
                  </a:lnTo>
                  <a:lnTo>
                    <a:pt x="919" y="9436"/>
                  </a:lnTo>
                  <a:lnTo>
                    <a:pt x="971" y="9361"/>
                  </a:lnTo>
                  <a:lnTo>
                    <a:pt x="1022" y="9284"/>
                  </a:lnTo>
                  <a:lnTo>
                    <a:pt x="1072" y="9207"/>
                  </a:lnTo>
                  <a:lnTo>
                    <a:pt x="1121" y="9129"/>
                  </a:lnTo>
                  <a:lnTo>
                    <a:pt x="1169" y="9052"/>
                  </a:lnTo>
                  <a:lnTo>
                    <a:pt x="1215" y="8973"/>
                  </a:lnTo>
                  <a:lnTo>
                    <a:pt x="1261" y="8895"/>
                  </a:lnTo>
                  <a:lnTo>
                    <a:pt x="1306" y="8815"/>
                  </a:lnTo>
                  <a:lnTo>
                    <a:pt x="1350" y="8736"/>
                  </a:lnTo>
                  <a:lnTo>
                    <a:pt x="1393" y="8655"/>
                  </a:lnTo>
                  <a:lnTo>
                    <a:pt x="1434" y="8574"/>
                  </a:lnTo>
                  <a:lnTo>
                    <a:pt x="1475" y="8494"/>
                  </a:lnTo>
                  <a:lnTo>
                    <a:pt x="1514" y="8413"/>
                  </a:lnTo>
                  <a:lnTo>
                    <a:pt x="1553" y="8331"/>
                  </a:lnTo>
                  <a:lnTo>
                    <a:pt x="1590" y="8248"/>
                  </a:lnTo>
                  <a:lnTo>
                    <a:pt x="1626" y="8166"/>
                  </a:lnTo>
                  <a:lnTo>
                    <a:pt x="1661" y="8083"/>
                  </a:lnTo>
                  <a:lnTo>
                    <a:pt x="1696" y="8000"/>
                  </a:lnTo>
                  <a:lnTo>
                    <a:pt x="1728" y="7917"/>
                  </a:lnTo>
                  <a:lnTo>
                    <a:pt x="1761" y="7833"/>
                  </a:lnTo>
                  <a:lnTo>
                    <a:pt x="1792" y="7749"/>
                  </a:lnTo>
                  <a:lnTo>
                    <a:pt x="1822" y="7664"/>
                  </a:lnTo>
                  <a:lnTo>
                    <a:pt x="1851" y="7579"/>
                  </a:lnTo>
                  <a:lnTo>
                    <a:pt x="1878" y="7495"/>
                  </a:lnTo>
                  <a:lnTo>
                    <a:pt x="1906" y="7410"/>
                  </a:lnTo>
                  <a:lnTo>
                    <a:pt x="1931" y="7323"/>
                  </a:lnTo>
                  <a:lnTo>
                    <a:pt x="1957" y="7238"/>
                  </a:lnTo>
                  <a:lnTo>
                    <a:pt x="1980" y="7151"/>
                  </a:lnTo>
                  <a:lnTo>
                    <a:pt x="2003" y="7066"/>
                  </a:lnTo>
                  <a:lnTo>
                    <a:pt x="2023" y="6979"/>
                  </a:lnTo>
                  <a:lnTo>
                    <a:pt x="2044" y="6893"/>
                  </a:lnTo>
                  <a:lnTo>
                    <a:pt x="2064" y="6805"/>
                  </a:lnTo>
                  <a:lnTo>
                    <a:pt x="2082" y="6719"/>
                  </a:lnTo>
                  <a:lnTo>
                    <a:pt x="2100" y="6631"/>
                  </a:lnTo>
                  <a:lnTo>
                    <a:pt x="2116" y="6543"/>
                  </a:lnTo>
                  <a:lnTo>
                    <a:pt x="2132" y="6456"/>
                  </a:lnTo>
                  <a:lnTo>
                    <a:pt x="2146" y="6368"/>
                  </a:lnTo>
                  <a:lnTo>
                    <a:pt x="2158" y="6281"/>
                  </a:lnTo>
                  <a:lnTo>
                    <a:pt x="2171" y="6193"/>
                  </a:lnTo>
                  <a:lnTo>
                    <a:pt x="2183" y="6104"/>
                  </a:lnTo>
                  <a:lnTo>
                    <a:pt x="2192" y="6016"/>
                  </a:lnTo>
                  <a:lnTo>
                    <a:pt x="2201" y="5928"/>
                  </a:lnTo>
                  <a:lnTo>
                    <a:pt x="2209" y="5840"/>
                  </a:lnTo>
                  <a:lnTo>
                    <a:pt x="2216" y="5751"/>
                  </a:lnTo>
                  <a:lnTo>
                    <a:pt x="2222" y="5664"/>
                  </a:lnTo>
                  <a:lnTo>
                    <a:pt x="2226" y="5575"/>
                  </a:lnTo>
                  <a:lnTo>
                    <a:pt x="2230" y="5486"/>
                  </a:lnTo>
                  <a:lnTo>
                    <a:pt x="2232" y="5397"/>
                  </a:lnTo>
                  <a:lnTo>
                    <a:pt x="2234" y="5308"/>
                  </a:lnTo>
                  <a:lnTo>
                    <a:pt x="2234" y="5220"/>
                  </a:lnTo>
                  <a:lnTo>
                    <a:pt x="2234" y="5132"/>
                  </a:lnTo>
                  <a:lnTo>
                    <a:pt x="2232" y="5043"/>
                  </a:lnTo>
                  <a:lnTo>
                    <a:pt x="2230" y="4954"/>
                  </a:lnTo>
                  <a:lnTo>
                    <a:pt x="2226" y="4865"/>
                  </a:lnTo>
                  <a:lnTo>
                    <a:pt x="2222" y="4777"/>
                  </a:lnTo>
                  <a:lnTo>
                    <a:pt x="2216" y="4689"/>
                  </a:lnTo>
                  <a:lnTo>
                    <a:pt x="2209" y="4600"/>
                  </a:lnTo>
                  <a:lnTo>
                    <a:pt x="2201" y="4511"/>
                  </a:lnTo>
                  <a:lnTo>
                    <a:pt x="2192" y="4424"/>
                  </a:lnTo>
                  <a:lnTo>
                    <a:pt x="2183" y="4335"/>
                  </a:lnTo>
                  <a:lnTo>
                    <a:pt x="2171" y="4247"/>
                  </a:lnTo>
                  <a:lnTo>
                    <a:pt x="2158" y="4160"/>
                  </a:lnTo>
                  <a:lnTo>
                    <a:pt x="2146" y="4072"/>
                  </a:lnTo>
                  <a:lnTo>
                    <a:pt x="2132" y="3983"/>
                  </a:lnTo>
                  <a:lnTo>
                    <a:pt x="2116" y="3897"/>
                  </a:lnTo>
                  <a:lnTo>
                    <a:pt x="2100" y="3809"/>
                  </a:lnTo>
                  <a:lnTo>
                    <a:pt x="2082" y="3721"/>
                  </a:lnTo>
                  <a:lnTo>
                    <a:pt x="2064" y="3635"/>
                  </a:lnTo>
                  <a:lnTo>
                    <a:pt x="2044" y="3547"/>
                  </a:lnTo>
                  <a:lnTo>
                    <a:pt x="2023" y="3461"/>
                  </a:lnTo>
                  <a:lnTo>
                    <a:pt x="2003" y="3374"/>
                  </a:lnTo>
                  <a:lnTo>
                    <a:pt x="1980" y="3288"/>
                  </a:lnTo>
                  <a:lnTo>
                    <a:pt x="1957" y="3202"/>
                  </a:lnTo>
                  <a:lnTo>
                    <a:pt x="1931" y="3116"/>
                  </a:lnTo>
                  <a:lnTo>
                    <a:pt x="1906" y="3031"/>
                  </a:lnTo>
                  <a:lnTo>
                    <a:pt x="1879" y="2945"/>
                  </a:lnTo>
                  <a:lnTo>
                    <a:pt x="1851" y="2861"/>
                  </a:lnTo>
                  <a:lnTo>
                    <a:pt x="1822" y="2776"/>
                  </a:lnTo>
                  <a:lnTo>
                    <a:pt x="1792" y="2692"/>
                  </a:lnTo>
                  <a:lnTo>
                    <a:pt x="1761" y="2607"/>
                  </a:lnTo>
                  <a:lnTo>
                    <a:pt x="1728" y="2523"/>
                  </a:lnTo>
                  <a:lnTo>
                    <a:pt x="1696" y="2440"/>
                  </a:lnTo>
                  <a:lnTo>
                    <a:pt x="1661" y="2357"/>
                  </a:lnTo>
                  <a:lnTo>
                    <a:pt x="1626" y="2274"/>
                  </a:lnTo>
                  <a:lnTo>
                    <a:pt x="1590" y="2191"/>
                  </a:lnTo>
                  <a:lnTo>
                    <a:pt x="1553" y="2109"/>
                  </a:lnTo>
                  <a:lnTo>
                    <a:pt x="1514" y="2027"/>
                  </a:lnTo>
                  <a:lnTo>
                    <a:pt x="1475" y="1947"/>
                  </a:lnTo>
                  <a:lnTo>
                    <a:pt x="1434" y="1865"/>
                  </a:lnTo>
                  <a:lnTo>
                    <a:pt x="1393" y="1785"/>
                  </a:lnTo>
                  <a:lnTo>
                    <a:pt x="1350" y="1704"/>
                  </a:lnTo>
                  <a:lnTo>
                    <a:pt x="1306" y="1625"/>
                  </a:lnTo>
                  <a:lnTo>
                    <a:pt x="1261" y="1545"/>
                  </a:lnTo>
                  <a:lnTo>
                    <a:pt x="1215" y="1467"/>
                  </a:lnTo>
                  <a:lnTo>
                    <a:pt x="1169" y="1388"/>
                  </a:lnTo>
                  <a:lnTo>
                    <a:pt x="1121" y="1310"/>
                  </a:lnTo>
                  <a:lnTo>
                    <a:pt x="1072" y="1233"/>
                  </a:lnTo>
                  <a:lnTo>
                    <a:pt x="1022" y="1157"/>
                  </a:lnTo>
                  <a:lnTo>
                    <a:pt x="971" y="1079"/>
                  </a:lnTo>
                  <a:lnTo>
                    <a:pt x="919" y="1003"/>
                  </a:lnTo>
                  <a:lnTo>
                    <a:pt x="866" y="928"/>
                  </a:lnTo>
                  <a:lnTo>
                    <a:pt x="812" y="853"/>
                  </a:lnTo>
                  <a:lnTo>
                    <a:pt x="756" y="780"/>
                  </a:lnTo>
                  <a:lnTo>
                    <a:pt x="700" y="706"/>
                  </a:lnTo>
                  <a:lnTo>
                    <a:pt x="642" y="632"/>
                  </a:lnTo>
                  <a:lnTo>
                    <a:pt x="585" y="559"/>
                  </a:lnTo>
                  <a:lnTo>
                    <a:pt x="525" y="488"/>
                  </a:lnTo>
                  <a:lnTo>
                    <a:pt x="463" y="416"/>
                  </a:lnTo>
                  <a:lnTo>
                    <a:pt x="402" y="345"/>
                  </a:lnTo>
                  <a:lnTo>
                    <a:pt x="340" y="274"/>
                  </a:lnTo>
                  <a:lnTo>
                    <a:pt x="276" y="205"/>
                  </a:lnTo>
                  <a:lnTo>
                    <a:pt x="211" y="136"/>
                  </a:lnTo>
                  <a:lnTo>
                    <a:pt x="145" y="68"/>
                  </a:lnTo>
                  <a:lnTo>
                    <a:pt x="78" y="0"/>
                  </a:lnTo>
                  <a:lnTo>
                    <a:pt x="0" y="79"/>
                  </a:lnTo>
                  <a:lnTo>
                    <a:pt x="66" y="145"/>
                  </a:lnTo>
                  <a:lnTo>
                    <a:pt x="130" y="213"/>
                  </a:lnTo>
                  <a:lnTo>
                    <a:pt x="194" y="281"/>
                  </a:lnTo>
                  <a:lnTo>
                    <a:pt x="257" y="349"/>
                  </a:lnTo>
                  <a:lnTo>
                    <a:pt x="318" y="419"/>
                  </a:lnTo>
                  <a:lnTo>
                    <a:pt x="379" y="489"/>
                  </a:lnTo>
                  <a:lnTo>
                    <a:pt x="439" y="559"/>
                  </a:lnTo>
                  <a:lnTo>
                    <a:pt x="497" y="630"/>
                  </a:lnTo>
                  <a:lnTo>
                    <a:pt x="555" y="701"/>
                  </a:lnTo>
                  <a:lnTo>
                    <a:pt x="611" y="774"/>
                  </a:lnTo>
                  <a:lnTo>
                    <a:pt x="666" y="846"/>
                  </a:lnTo>
                  <a:lnTo>
                    <a:pt x="722" y="919"/>
                  </a:lnTo>
                  <a:lnTo>
                    <a:pt x="775" y="993"/>
                  </a:lnTo>
                  <a:lnTo>
                    <a:pt x="827" y="1068"/>
                  </a:lnTo>
                  <a:lnTo>
                    <a:pt x="879" y="1143"/>
                  </a:lnTo>
                  <a:lnTo>
                    <a:pt x="928" y="1218"/>
                  </a:lnTo>
                  <a:lnTo>
                    <a:pt x="978" y="1294"/>
                  </a:lnTo>
                  <a:lnTo>
                    <a:pt x="1026" y="1370"/>
                  </a:lnTo>
                  <a:lnTo>
                    <a:pt x="1073" y="1446"/>
                  </a:lnTo>
                  <a:lnTo>
                    <a:pt x="1120" y="1523"/>
                  </a:lnTo>
                  <a:lnTo>
                    <a:pt x="1164" y="1601"/>
                  </a:lnTo>
                  <a:lnTo>
                    <a:pt x="1208" y="1679"/>
                  </a:lnTo>
                  <a:lnTo>
                    <a:pt x="1251" y="1757"/>
                  </a:lnTo>
                  <a:lnTo>
                    <a:pt x="1294" y="1836"/>
                  </a:lnTo>
                  <a:lnTo>
                    <a:pt x="1334" y="1915"/>
                  </a:lnTo>
                  <a:lnTo>
                    <a:pt x="1374" y="1996"/>
                  </a:lnTo>
                  <a:lnTo>
                    <a:pt x="1414" y="2076"/>
                  </a:lnTo>
                  <a:lnTo>
                    <a:pt x="1452" y="2156"/>
                  </a:lnTo>
                  <a:lnTo>
                    <a:pt x="1487" y="2237"/>
                  </a:lnTo>
                  <a:lnTo>
                    <a:pt x="1524" y="2318"/>
                  </a:lnTo>
                  <a:lnTo>
                    <a:pt x="1559" y="2400"/>
                  </a:lnTo>
                  <a:lnTo>
                    <a:pt x="1592" y="2482"/>
                  </a:lnTo>
                  <a:lnTo>
                    <a:pt x="1625" y="2564"/>
                  </a:lnTo>
                  <a:lnTo>
                    <a:pt x="1657" y="2647"/>
                  </a:lnTo>
                  <a:lnTo>
                    <a:pt x="1687" y="2730"/>
                  </a:lnTo>
                  <a:lnTo>
                    <a:pt x="1717" y="2813"/>
                  </a:lnTo>
                  <a:lnTo>
                    <a:pt x="1744" y="2896"/>
                  </a:lnTo>
                  <a:lnTo>
                    <a:pt x="1772" y="2980"/>
                  </a:lnTo>
                  <a:lnTo>
                    <a:pt x="1799" y="3064"/>
                  </a:lnTo>
                  <a:lnTo>
                    <a:pt x="1824" y="3148"/>
                  </a:lnTo>
                  <a:lnTo>
                    <a:pt x="1848" y="3232"/>
                  </a:lnTo>
                  <a:lnTo>
                    <a:pt x="1872" y="3317"/>
                  </a:lnTo>
                  <a:lnTo>
                    <a:pt x="1894" y="3402"/>
                  </a:lnTo>
                  <a:lnTo>
                    <a:pt x="1915" y="3487"/>
                  </a:lnTo>
                  <a:lnTo>
                    <a:pt x="1936" y="3573"/>
                  </a:lnTo>
                  <a:lnTo>
                    <a:pt x="1954" y="3658"/>
                  </a:lnTo>
                  <a:lnTo>
                    <a:pt x="1973" y="3743"/>
                  </a:lnTo>
                  <a:lnTo>
                    <a:pt x="1990" y="3830"/>
                  </a:lnTo>
                  <a:lnTo>
                    <a:pt x="2006" y="3916"/>
                  </a:lnTo>
                  <a:lnTo>
                    <a:pt x="2021" y="4002"/>
                  </a:lnTo>
                  <a:lnTo>
                    <a:pt x="2035" y="4088"/>
                  </a:lnTo>
                  <a:lnTo>
                    <a:pt x="2048" y="4175"/>
                  </a:lnTo>
                  <a:lnTo>
                    <a:pt x="2060" y="4261"/>
                  </a:lnTo>
                  <a:lnTo>
                    <a:pt x="2071" y="4349"/>
                  </a:lnTo>
                  <a:lnTo>
                    <a:pt x="2081" y="4435"/>
                  </a:lnTo>
                  <a:lnTo>
                    <a:pt x="2089" y="4522"/>
                  </a:lnTo>
                  <a:lnTo>
                    <a:pt x="2097" y="4609"/>
                  </a:lnTo>
                  <a:lnTo>
                    <a:pt x="2104" y="4696"/>
                  </a:lnTo>
                  <a:lnTo>
                    <a:pt x="2110" y="4784"/>
                  </a:lnTo>
                  <a:lnTo>
                    <a:pt x="2115" y="4871"/>
                  </a:lnTo>
                  <a:lnTo>
                    <a:pt x="2118" y="4958"/>
                  </a:lnTo>
                  <a:lnTo>
                    <a:pt x="2120" y="5045"/>
                  </a:lnTo>
                  <a:lnTo>
                    <a:pt x="2123" y="5133"/>
                  </a:lnTo>
                  <a:lnTo>
                    <a:pt x="2123" y="5220"/>
                  </a:lnTo>
                  <a:lnTo>
                    <a:pt x="2123" y="5307"/>
                  </a:lnTo>
                  <a:lnTo>
                    <a:pt x="2120" y="5395"/>
                  </a:lnTo>
                  <a:lnTo>
                    <a:pt x="2118" y="5482"/>
                  </a:lnTo>
                  <a:lnTo>
                    <a:pt x="2115" y="5569"/>
                  </a:lnTo>
                  <a:lnTo>
                    <a:pt x="2110" y="5657"/>
                  </a:lnTo>
                  <a:lnTo>
                    <a:pt x="2104" y="5743"/>
                  </a:lnTo>
                  <a:lnTo>
                    <a:pt x="2097" y="5831"/>
                  </a:lnTo>
                  <a:lnTo>
                    <a:pt x="2089" y="5917"/>
                  </a:lnTo>
                  <a:lnTo>
                    <a:pt x="2081" y="6005"/>
                  </a:lnTo>
                  <a:lnTo>
                    <a:pt x="2071" y="6091"/>
                  </a:lnTo>
                  <a:lnTo>
                    <a:pt x="2060" y="6178"/>
                  </a:lnTo>
                  <a:lnTo>
                    <a:pt x="2048" y="6264"/>
                  </a:lnTo>
                  <a:lnTo>
                    <a:pt x="2035" y="6351"/>
                  </a:lnTo>
                  <a:lnTo>
                    <a:pt x="2021" y="6437"/>
                  </a:lnTo>
                  <a:lnTo>
                    <a:pt x="2006" y="6524"/>
                  </a:lnTo>
                  <a:lnTo>
                    <a:pt x="1990" y="6610"/>
                  </a:lnTo>
                  <a:lnTo>
                    <a:pt x="1973" y="6696"/>
                  </a:lnTo>
                  <a:lnTo>
                    <a:pt x="1954" y="6782"/>
                  </a:lnTo>
                  <a:lnTo>
                    <a:pt x="1936" y="6868"/>
                  </a:lnTo>
                  <a:lnTo>
                    <a:pt x="1915" y="6953"/>
                  </a:lnTo>
                  <a:lnTo>
                    <a:pt x="1894" y="7038"/>
                  </a:lnTo>
                  <a:lnTo>
                    <a:pt x="1872" y="7122"/>
                  </a:lnTo>
                  <a:lnTo>
                    <a:pt x="1848" y="7208"/>
                  </a:lnTo>
                  <a:lnTo>
                    <a:pt x="1824" y="7292"/>
                  </a:lnTo>
                  <a:lnTo>
                    <a:pt x="1799" y="7376"/>
                  </a:lnTo>
                  <a:lnTo>
                    <a:pt x="1772" y="7460"/>
                  </a:lnTo>
                  <a:lnTo>
                    <a:pt x="1744" y="7544"/>
                  </a:lnTo>
                  <a:lnTo>
                    <a:pt x="1717" y="7628"/>
                  </a:lnTo>
                  <a:lnTo>
                    <a:pt x="1687" y="7711"/>
                  </a:lnTo>
                  <a:lnTo>
                    <a:pt x="1657" y="7794"/>
                  </a:lnTo>
                  <a:lnTo>
                    <a:pt x="1625" y="7875"/>
                  </a:lnTo>
                  <a:lnTo>
                    <a:pt x="1592" y="7958"/>
                  </a:lnTo>
                  <a:lnTo>
                    <a:pt x="1559" y="8040"/>
                  </a:lnTo>
                  <a:lnTo>
                    <a:pt x="1524" y="8122"/>
                  </a:lnTo>
                  <a:lnTo>
                    <a:pt x="1487" y="8203"/>
                  </a:lnTo>
                  <a:lnTo>
                    <a:pt x="1450" y="8284"/>
                  </a:lnTo>
                  <a:lnTo>
                    <a:pt x="1414" y="8364"/>
                  </a:lnTo>
                  <a:lnTo>
                    <a:pt x="1374" y="8444"/>
                  </a:lnTo>
                  <a:lnTo>
                    <a:pt x="1334" y="8524"/>
                  </a:lnTo>
                  <a:lnTo>
                    <a:pt x="1294" y="8603"/>
                  </a:lnTo>
                  <a:lnTo>
                    <a:pt x="1251" y="8683"/>
                  </a:lnTo>
                  <a:lnTo>
                    <a:pt x="1208" y="8761"/>
                  </a:lnTo>
                  <a:lnTo>
                    <a:pt x="1164" y="8838"/>
                  </a:lnTo>
                  <a:lnTo>
                    <a:pt x="1120" y="8917"/>
                  </a:lnTo>
                  <a:lnTo>
                    <a:pt x="1073" y="8994"/>
                  </a:lnTo>
                  <a:lnTo>
                    <a:pt x="1026" y="9070"/>
                  </a:lnTo>
                  <a:lnTo>
                    <a:pt x="978" y="9146"/>
                  </a:lnTo>
                  <a:lnTo>
                    <a:pt x="928" y="9222"/>
                  </a:lnTo>
                  <a:lnTo>
                    <a:pt x="879" y="9297"/>
                  </a:lnTo>
                  <a:lnTo>
                    <a:pt x="827" y="9372"/>
                  </a:lnTo>
                  <a:lnTo>
                    <a:pt x="775" y="9447"/>
                  </a:lnTo>
                  <a:lnTo>
                    <a:pt x="722" y="9520"/>
                  </a:lnTo>
                  <a:lnTo>
                    <a:pt x="666" y="9594"/>
                  </a:lnTo>
                  <a:lnTo>
                    <a:pt x="611" y="9666"/>
                  </a:lnTo>
                  <a:lnTo>
                    <a:pt x="555" y="9738"/>
                  </a:lnTo>
                  <a:lnTo>
                    <a:pt x="497" y="9811"/>
                  </a:lnTo>
                  <a:lnTo>
                    <a:pt x="439" y="9881"/>
                  </a:lnTo>
                  <a:lnTo>
                    <a:pt x="379" y="9951"/>
                  </a:lnTo>
                  <a:lnTo>
                    <a:pt x="318" y="10022"/>
                  </a:lnTo>
                  <a:lnTo>
                    <a:pt x="257" y="10091"/>
                  </a:lnTo>
                  <a:lnTo>
                    <a:pt x="194" y="10159"/>
                  </a:lnTo>
                  <a:lnTo>
                    <a:pt x="130" y="10227"/>
                  </a:lnTo>
                  <a:lnTo>
                    <a:pt x="66" y="10295"/>
                  </a:lnTo>
                  <a:lnTo>
                    <a:pt x="0" y="10361"/>
                  </a:lnTo>
                  <a:lnTo>
                    <a:pt x="78" y="1044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04" name="Google Shape;604;p58"/>
            <p:cNvSpPr/>
            <p:nvPr/>
          </p:nvSpPr>
          <p:spPr>
            <a:xfrm>
              <a:off x="1410" y="4026"/>
              <a:ext cx="1491" cy="320"/>
            </a:xfrm>
            <a:custGeom>
              <a:avLst/>
              <a:gdLst/>
              <a:ahLst/>
              <a:cxnLst/>
              <a:rect l="l" t="t" r="r" b="b"/>
              <a:pathLst>
                <a:path w="10438" h="2236" extrusionOk="0">
                  <a:moveTo>
                    <a:pt x="0" y="79"/>
                  </a:moveTo>
                  <a:lnTo>
                    <a:pt x="0" y="79"/>
                  </a:lnTo>
                  <a:lnTo>
                    <a:pt x="68" y="146"/>
                  </a:lnTo>
                  <a:lnTo>
                    <a:pt x="136" y="212"/>
                  </a:lnTo>
                  <a:lnTo>
                    <a:pt x="206" y="276"/>
                  </a:lnTo>
                  <a:lnTo>
                    <a:pt x="276" y="340"/>
                  </a:lnTo>
                  <a:lnTo>
                    <a:pt x="345" y="403"/>
                  </a:lnTo>
                  <a:lnTo>
                    <a:pt x="417" y="464"/>
                  </a:lnTo>
                  <a:lnTo>
                    <a:pt x="488" y="524"/>
                  </a:lnTo>
                  <a:lnTo>
                    <a:pt x="561" y="584"/>
                  </a:lnTo>
                  <a:lnTo>
                    <a:pt x="632" y="643"/>
                  </a:lnTo>
                  <a:lnTo>
                    <a:pt x="706" y="700"/>
                  </a:lnTo>
                  <a:lnTo>
                    <a:pt x="780" y="756"/>
                  </a:lnTo>
                  <a:lnTo>
                    <a:pt x="854" y="812"/>
                  </a:lnTo>
                  <a:lnTo>
                    <a:pt x="928" y="866"/>
                  </a:lnTo>
                  <a:lnTo>
                    <a:pt x="1005" y="919"/>
                  </a:lnTo>
                  <a:lnTo>
                    <a:pt x="1081" y="972"/>
                  </a:lnTo>
                  <a:lnTo>
                    <a:pt x="1157" y="1023"/>
                  </a:lnTo>
                  <a:lnTo>
                    <a:pt x="1234" y="1072"/>
                  </a:lnTo>
                  <a:lnTo>
                    <a:pt x="1311" y="1122"/>
                  </a:lnTo>
                  <a:lnTo>
                    <a:pt x="1389" y="1169"/>
                  </a:lnTo>
                  <a:lnTo>
                    <a:pt x="1467" y="1216"/>
                  </a:lnTo>
                  <a:lnTo>
                    <a:pt x="1546" y="1263"/>
                  </a:lnTo>
                  <a:lnTo>
                    <a:pt x="1625" y="1306"/>
                  </a:lnTo>
                  <a:lnTo>
                    <a:pt x="1706" y="1350"/>
                  </a:lnTo>
                  <a:lnTo>
                    <a:pt x="1785" y="1393"/>
                  </a:lnTo>
                  <a:lnTo>
                    <a:pt x="1866" y="1434"/>
                  </a:lnTo>
                  <a:lnTo>
                    <a:pt x="1947" y="1475"/>
                  </a:lnTo>
                  <a:lnTo>
                    <a:pt x="2028" y="1515"/>
                  </a:lnTo>
                  <a:lnTo>
                    <a:pt x="2110" y="1553"/>
                  </a:lnTo>
                  <a:lnTo>
                    <a:pt x="2192" y="1590"/>
                  </a:lnTo>
                  <a:lnTo>
                    <a:pt x="2274" y="1627"/>
                  </a:lnTo>
                  <a:lnTo>
                    <a:pt x="2357" y="1663"/>
                  </a:lnTo>
                  <a:lnTo>
                    <a:pt x="2440" y="1696"/>
                  </a:lnTo>
                  <a:lnTo>
                    <a:pt x="2524" y="1730"/>
                  </a:lnTo>
                  <a:lnTo>
                    <a:pt x="2607" y="1762"/>
                  </a:lnTo>
                  <a:lnTo>
                    <a:pt x="2691" y="1793"/>
                  </a:lnTo>
                  <a:lnTo>
                    <a:pt x="2776" y="1823"/>
                  </a:lnTo>
                  <a:lnTo>
                    <a:pt x="2861" y="1852"/>
                  </a:lnTo>
                  <a:lnTo>
                    <a:pt x="2946" y="1880"/>
                  </a:lnTo>
                  <a:lnTo>
                    <a:pt x="3032" y="1906"/>
                  </a:lnTo>
                  <a:lnTo>
                    <a:pt x="3117" y="1933"/>
                  </a:lnTo>
                  <a:lnTo>
                    <a:pt x="3202" y="1957"/>
                  </a:lnTo>
                  <a:lnTo>
                    <a:pt x="3289" y="1981"/>
                  </a:lnTo>
                  <a:lnTo>
                    <a:pt x="3375" y="2003"/>
                  </a:lnTo>
                  <a:lnTo>
                    <a:pt x="3462" y="2025"/>
                  </a:lnTo>
                  <a:lnTo>
                    <a:pt x="3548" y="2046"/>
                  </a:lnTo>
                  <a:lnTo>
                    <a:pt x="3635" y="2065"/>
                  </a:lnTo>
                  <a:lnTo>
                    <a:pt x="3722" y="2084"/>
                  </a:lnTo>
                  <a:lnTo>
                    <a:pt x="3809" y="2101"/>
                  </a:lnTo>
                  <a:lnTo>
                    <a:pt x="3896" y="2117"/>
                  </a:lnTo>
                  <a:lnTo>
                    <a:pt x="3984" y="2132"/>
                  </a:lnTo>
                  <a:lnTo>
                    <a:pt x="4072" y="2146"/>
                  </a:lnTo>
                  <a:lnTo>
                    <a:pt x="4159" y="2160"/>
                  </a:lnTo>
                  <a:lnTo>
                    <a:pt x="4247" y="2171"/>
                  </a:lnTo>
                  <a:lnTo>
                    <a:pt x="4336" y="2183"/>
                  </a:lnTo>
                  <a:lnTo>
                    <a:pt x="4423" y="2193"/>
                  </a:lnTo>
                  <a:lnTo>
                    <a:pt x="4512" y="2201"/>
                  </a:lnTo>
                  <a:lnTo>
                    <a:pt x="4600" y="2209"/>
                  </a:lnTo>
                  <a:lnTo>
                    <a:pt x="4688" y="2216"/>
                  </a:lnTo>
                  <a:lnTo>
                    <a:pt x="4777" y="2222"/>
                  </a:lnTo>
                  <a:lnTo>
                    <a:pt x="4866" y="2227"/>
                  </a:lnTo>
                  <a:lnTo>
                    <a:pt x="4954" y="2230"/>
                  </a:lnTo>
                  <a:lnTo>
                    <a:pt x="5042" y="2234"/>
                  </a:lnTo>
                  <a:lnTo>
                    <a:pt x="5131" y="2235"/>
                  </a:lnTo>
                  <a:lnTo>
                    <a:pt x="5220" y="2236"/>
                  </a:lnTo>
                  <a:lnTo>
                    <a:pt x="5309" y="2235"/>
                  </a:lnTo>
                  <a:lnTo>
                    <a:pt x="5397" y="2234"/>
                  </a:lnTo>
                  <a:lnTo>
                    <a:pt x="5485" y="2230"/>
                  </a:lnTo>
                  <a:lnTo>
                    <a:pt x="5574" y="2227"/>
                  </a:lnTo>
                  <a:lnTo>
                    <a:pt x="5663" y="2222"/>
                  </a:lnTo>
                  <a:lnTo>
                    <a:pt x="5751" y="2216"/>
                  </a:lnTo>
                  <a:lnTo>
                    <a:pt x="5839" y="2209"/>
                  </a:lnTo>
                  <a:lnTo>
                    <a:pt x="5928" y="2201"/>
                  </a:lnTo>
                  <a:lnTo>
                    <a:pt x="6017" y="2193"/>
                  </a:lnTo>
                  <a:lnTo>
                    <a:pt x="6104" y="2183"/>
                  </a:lnTo>
                  <a:lnTo>
                    <a:pt x="6192" y="2171"/>
                  </a:lnTo>
                  <a:lnTo>
                    <a:pt x="6281" y="2160"/>
                  </a:lnTo>
                  <a:lnTo>
                    <a:pt x="6368" y="2146"/>
                  </a:lnTo>
                  <a:lnTo>
                    <a:pt x="6456" y="2132"/>
                  </a:lnTo>
                  <a:lnTo>
                    <a:pt x="6544" y="2117"/>
                  </a:lnTo>
                  <a:lnTo>
                    <a:pt x="6631" y="2101"/>
                  </a:lnTo>
                  <a:lnTo>
                    <a:pt x="6718" y="2084"/>
                  </a:lnTo>
                  <a:lnTo>
                    <a:pt x="6805" y="2065"/>
                  </a:lnTo>
                  <a:lnTo>
                    <a:pt x="6892" y="2046"/>
                  </a:lnTo>
                  <a:lnTo>
                    <a:pt x="6978" y="2025"/>
                  </a:lnTo>
                  <a:lnTo>
                    <a:pt x="7065" y="2003"/>
                  </a:lnTo>
                  <a:lnTo>
                    <a:pt x="7151" y="1981"/>
                  </a:lnTo>
                  <a:lnTo>
                    <a:pt x="7238" y="1957"/>
                  </a:lnTo>
                  <a:lnTo>
                    <a:pt x="7323" y="1933"/>
                  </a:lnTo>
                  <a:lnTo>
                    <a:pt x="7408" y="1906"/>
                  </a:lnTo>
                  <a:lnTo>
                    <a:pt x="7494" y="1880"/>
                  </a:lnTo>
                  <a:lnTo>
                    <a:pt x="7579" y="1852"/>
                  </a:lnTo>
                  <a:lnTo>
                    <a:pt x="7663" y="1823"/>
                  </a:lnTo>
                  <a:lnTo>
                    <a:pt x="7747" y="1793"/>
                  </a:lnTo>
                  <a:lnTo>
                    <a:pt x="7831" y="1762"/>
                  </a:lnTo>
                  <a:lnTo>
                    <a:pt x="7916" y="1730"/>
                  </a:lnTo>
                  <a:lnTo>
                    <a:pt x="7999" y="1696"/>
                  </a:lnTo>
                  <a:lnTo>
                    <a:pt x="8083" y="1663"/>
                  </a:lnTo>
                  <a:lnTo>
                    <a:pt x="8165" y="1627"/>
                  </a:lnTo>
                  <a:lnTo>
                    <a:pt x="8248" y="1590"/>
                  </a:lnTo>
                  <a:lnTo>
                    <a:pt x="8330" y="1553"/>
                  </a:lnTo>
                  <a:lnTo>
                    <a:pt x="8411" y="1515"/>
                  </a:lnTo>
                  <a:lnTo>
                    <a:pt x="8493" y="1475"/>
                  </a:lnTo>
                  <a:lnTo>
                    <a:pt x="8574" y="1434"/>
                  </a:lnTo>
                  <a:lnTo>
                    <a:pt x="8655" y="1393"/>
                  </a:lnTo>
                  <a:lnTo>
                    <a:pt x="8734" y="1350"/>
                  </a:lnTo>
                  <a:lnTo>
                    <a:pt x="8814" y="1306"/>
                  </a:lnTo>
                  <a:lnTo>
                    <a:pt x="8893" y="1263"/>
                  </a:lnTo>
                  <a:lnTo>
                    <a:pt x="8972" y="1216"/>
                  </a:lnTo>
                  <a:lnTo>
                    <a:pt x="9050" y="1169"/>
                  </a:lnTo>
                  <a:lnTo>
                    <a:pt x="9129" y="1122"/>
                  </a:lnTo>
                  <a:lnTo>
                    <a:pt x="9206" y="1072"/>
                  </a:lnTo>
                  <a:lnTo>
                    <a:pt x="9283" y="1023"/>
                  </a:lnTo>
                  <a:lnTo>
                    <a:pt x="9359" y="971"/>
                  </a:lnTo>
                  <a:lnTo>
                    <a:pt x="9435" y="919"/>
                  </a:lnTo>
                  <a:lnTo>
                    <a:pt x="9510" y="866"/>
                  </a:lnTo>
                  <a:lnTo>
                    <a:pt x="9585" y="812"/>
                  </a:lnTo>
                  <a:lnTo>
                    <a:pt x="9660" y="756"/>
                  </a:lnTo>
                  <a:lnTo>
                    <a:pt x="9734" y="700"/>
                  </a:lnTo>
                  <a:lnTo>
                    <a:pt x="9807" y="643"/>
                  </a:lnTo>
                  <a:lnTo>
                    <a:pt x="9879" y="584"/>
                  </a:lnTo>
                  <a:lnTo>
                    <a:pt x="9952" y="524"/>
                  </a:lnTo>
                  <a:lnTo>
                    <a:pt x="10023" y="464"/>
                  </a:lnTo>
                  <a:lnTo>
                    <a:pt x="10094" y="403"/>
                  </a:lnTo>
                  <a:lnTo>
                    <a:pt x="10164" y="340"/>
                  </a:lnTo>
                  <a:lnTo>
                    <a:pt x="10233" y="276"/>
                  </a:lnTo>
                  <a:lnTo>
                    <a:pt x="10302" y="212"/>
                  </a:lnTo>
                  <a:lnTo>
                    <a:pt x="10372" y="146"/>
                  </a:lnTo>
                  <a:lnTo>
                    <a:pt x="10438" y="79"/>
                  </a:lnTo>
                  <a:lnTo>
                    <a:pt x="10360" y="0"/>
                  </a:lnTo>
                  <a:lnTo>
                    <a:pt x="10293" y="65"/>
                  </a:lnTo>
                  <a:lnTo>
                    <a:pt x="10226" y="131"/>
                  </a:lnTo>
                  <a:lnTo>
                    <a:pt x="10158" y="195"/>
                  </a:lnTo>
                  <a:lnTo>
                    <a:pt x="10089" y="257"/>
                  </a:lnTo>
                  <a:lnTo>
                    <a:pt x="10020" y="319"/>
                  </a:lnTo>
                  <a:lnTo>
                    <a:pt x="9951" y="379"/>
                  </a:lnTo>
                  <a:lnTo>
                    <a:pt x="9879" y="439"/>
                  </a:lnTo>
                  <a:lnTo>
                    <a:pt x="9809" y="498"/>
                  </a:lnTo>
                  <a:lnTo>
                    <a:pt x="9737" y="556"/>
                  </a:lnTo>
                  <a:lnTo>
                    <a:pt x="9665" y="612"/>
                  </a:lnTo>
                  <a:lnTo>
                    <a:pt x="9592" y="667"/>
                  </a:lnTo>
                  <a:lnTo>
                    <a:pt x="9519" y="722"/>
                  </a:lnTo>
                  <a:lnTo>
                    <a:pt x="9446" y="775"/>
                  </a:lnTo>
                  <a:lnTo>
                    <a:pt x="9372" y="828"/>
                  </a:lnTo>
                  <a:lnTo>
                    <a:pt x="9297" y="878"/>
                  </a:lnTo>
                  <a:lnTo>
                    <a:pt x="9222" y="929"/>
                  </a:lnTo>
                  <a:lnTo>
                    <a:pt x="9146" y="979"/>
                  </a:lnTo>
                  <a:lnTo>
                    <a:pt x="9070" y="1026"/>
                  </a:lnTo>
                  <a:lnTo>
                    <a:pt x="8993" y="1073"/>
                  </a:lnTo>
                  <a:lnTo>
                    <a:pt x="8915" y="1120"/>
                  </a:lnTo>
                  <a:lnTo>
                    <a:pt x="8838" y="1164"/>
                  </a:lnTo>
                  <a:lnTo>
                    <a:pt x="8760" y="1209"/>
                  </a:lnTo>
                  <a:lnTo>
                    <a:pt x="8681" y="1252"/>
                  </a:lnTo>
                  <a:lnTo>
                    <a:pt x="8603" y="1294"/>
                  </a:lnTo>
                  <a:lnTo>
                    <a:pt x="8523" y="1335"/>
                  </a:lnTo>
                  <a:lnTo>
                    <a:pt x="8444" y="1376"/>
                  </a:lnTo>
                  <a:lnTo>
                    <a:pt x="8363" y="1414"/>
                  </a:lnTo>
                  <a:lnTo>
                    <a:pt x="8283" y="1452"/>
                  </a:lnTo>
                  <a:lnTo>
                    <a:pt x="8202" y="1489"/>
                  </a:lnTo>
                  <a:lnTo>
                    <a:pt x="8121" y="1524"/>
                  </a:lnTo>
                  <a:lnTo>
                    <a:pt x="8039" y="1559"/>
                  </a:lnTo>
                  <a:lnTo>
                    <a:pt x="7957" y="1592"/>
                  </a:lnTo>
                  <a:lnTo>
                    <a:pt x="7875" y="1626"/>
                  </a:lnTo>
                  <a:lnTo>
                    <a:pt x="7792" y="1657"/>
                  </a:lnTo>
                  <a:lnTo>
                    <a:pt x="7709" y="1688"/>
                  </a:lnTo>
                  <a:lnTo>
                    <a:pt x="7626" y="1717"/>
                  </a:lnTo>
                  <a:lnTo>
                    <a:pt x="7543" y="1746"/>
                  </a:lnTo>
                  <a:lnTo>
                    <a:pt x="7459" y="1773"/>
                  </a:lnTo>
                  <a:lnTo>
                    <a:pt x="7376" y="1800"/>
                  </a:lnTo>
                  <a:lnTo>
                    <a:pt x="7292" y="1825"/>
                  </a:lnTo>
                  <a:lnTo>
                    <a:pt x="7207" y="1850"/>
                  </a:lnTo>
                  <a:lnTo>
                    <a:pt x="7122" y="1873"/>
                  </a:lnTo>
                  <a:lnTo>
                    <a:pt x="7037" y="1894"/>
                  </a:lnTo>
                  <a:lnTo>
                    <a:pt x="6952" y="1916"/>
                  </a:lnTo>
                  <a:lnTo>
                    <a:pt x="6866" y="1936"/>
                  </a:lnTo>
                  <a:lnTo>
                    <a:pt x="6781" y="1956"/>
                  </a:lnTo>
                  <a:lnTo>
                    <a:pt x="6696" y="1974"/>
                  </a:lnTo>
                  <a:lnTo>
                    <a:pt x="6609" y="1991"/>
                  </a:lnTo>
                  <a:lnTo>
                    <a:pt x="6524" y="2008"/>
                  </a:lnTo>
                  <a:lnTo>
                    <a:pt x="6437" y="2023"/>
                  </a:lnTo>
                  <a:lnTo>
                    <a:pt x="6351" y="2036"/>
                  </a:lnTo>
                  <a:lnTo>
                    <a:pt x="6265" y="2049"/>
                  </a:lnTo>
                  <a:lnTo>
                    <a:pt x="6178" y="2061"/>
                  </a:lnTo>
                  <a:lnTo>
                    <a:pt x="6092" y="2072"/>
                  </a:lnTo>
                  <a:lnTo>
                    <a:pt x="6004" y="2081"/>
                  </a:lnTo>
                  <a:lnTo>
                    <a:pt x="5917" y="2091"/>
                  </a:lnTo>
                  <a:lnTo>
                    <a:pt x="5830" y="2099"/>
                  </a:lnTo>
                  <a:lnTo>
                    <a:pt x="5743" y="2104"/>
                  </a:lnTo>
                  <a:lnTo>
                    <a:pt x="5656" y="2110"/>
                  </a:lnTo>
                  <a:lnTo>
                    <a:pt x="5569" y="2116"/>
                  </a:lnTo>
                  <a:lnTo>
                    <a:pt x="5482" y="2119"/>
                  </a:lnTo>
                  <a:lnTo>
                    <a:pt x="5394" y="2122"/>
                  </a:lnTo>
                  <a:lnTo>
                    <a:pt x="5308" y="2123"/>
                  </a:lnTo>
                  <a:lnTo>
                    <a:pt x="5220" y="2124"/>
                  </a:lnTo>
                  <a:lnTo>
                    <a:pt x="5132" y="2123"/>
                  </a:lnTo>
                  <a:lnTo>
                    <a:pt x="5045" y="2122"/>
                  </a:lnTo>
                  <a:lnTo>
                    <a:pt x="4958" y="2119"/>
                  </a:lnTo>
                  <a:lnTo>
                    <a:pt x="4871" y="2116"/>
                  </a:lnTo>
                  <a:lnTo>
                    <a:pt x="4783" y="2110"/>
                  </a:lnTo>
                  <a:lnTo>
                    <a:pt x="4696" y="2104"/>
                  </a:lnTo>
                  <a:lnTo>
                    <a:pt x="4609" y="2099"/>
                  </a:lnTo>
                  <a:lnTo>
                    <a:pt x="4522" y="2091"/>
                  </a:lnTo>
                  <a:lnTo>
                    <a:pt x="4435" y="2081"/>
                  </a:lnTo>
                  <a:lnTo>
                    <a:pt x="4348" y="2072"/>
                  </a:lnTo>
                  <a:lnTo>
                    <a:pt x="4262" y="2061"/>
                  </a:lnTo>
                  <a:lnTo>
                    <a:pt x="4175" y="2049"/>
                  </a:lnTo>
                  <a:lnTo>
                    <a:pt x="4089" y="2036"/>
                  </a:lnTo>
                  <a:lnTo>
                    <a:pt x="4002" y="2023"/>
                  </a:lnTo>
                  <a:lnTo>
                    <a:pt x="3916" y="2008"/>
                  </a:lnTo>
                  <a:lnTo>
                    <a:pt x="3829" y="1991"/>
                  </a:lnTo>
                  <a:lnTo>
                    <a:pt x="3744" y="1974"/>
                  </a:lnTo>
                  <a:lnTo>
                    <a:pt x="3659" y="1956"/>
                  </a:lnTo>
                  <a:lnTo>
                    <a:pt x="3572" y="1936"/>
                  </a:lnTo>
                  <a:lnTo>
                    <a:pt x="3487" y="1916"/>
                  </a:lnTo>
                  <a:lnTo>
                    <a:pt x="3402" y="1894"/>
                  </a:lnTo>
                  <a:lnTo>
                    <a:pt x="3317" y="1873"/>
                  </a:lnTo>
                  <a:lnTo>
                    <a:pt x="3232" y="1850"/>
                  </a:lnTo>
                  <a:lnTo>
                    <a:pt x="3148" y="1825"/>
                  </a:lnTo>
                  <a:lnTo>
                    <a:pt x="3064" y="1800"/>
                  </a:lnTo>
                  <a:lnTo>
                    <a:pt x="2980" y="1773"/>
                  </a:lnTo>
                  <a:lnTo>
                    <a:pt x="2897" y="1746"/>
                  </a:lnTo>
                  <a:lnTo>
                    <a:pt x="2812" y="1717"/>
                  </a:lnTo>
                  <a:lnTo>
                    <a:pt x="2729" y="1688"/>
                  </a:lnTo>
                  <a:lnTo>
                    <a:pt x="2646" y="1657"/>
                  </a:lnTo>
                  <a:lnTo>
                    <a:pt x="2565" y="1626"/>
                  </a:lnTo>
                  <a:lnTo>
                    <a:pt x="2482" y="1592"/>
                  </a:lnTo>
                  <a:lnTo>
                    <a:pt x="2400" y="1559"/>
                  </a:lnTo>
                  <a:lnTo>
                    <a:pt x="2319" y="1524"/>
                  </a:lnTo>
                  <a:lnTo>
                    <a:pt x="2237" y="1489"/>
                  </a:lnTo>
                  <a:lnTo>
                    <a:pt x="2156" y="1452"/>
                  </a:lnTo>
                  <a:lnTo>
                    <a:pt x="2076" y="1414"/>
                  </a:lnTo>
                  <a:lnTo>
                    <a:pt x="1996" y="1376"/>
                  </a:lnTo>
                  <a:lnTo>
                    <a:pt x="1917" y="1335"/>
                  </a:lnTo>
                  <a:lnTo>
                    <a:pt x="1837" y="1294"/>
                  </a:lnTo>
                  <a:lnTo>
                    <a:pt x="1759" y="1252"/>
                  </a:lnTo>
                  <a:lnTo>
                    <a:pt x="1680" y="1209"/>
                  </a:lnTo>
                  <a:lnTo>
                    <a:pt x="1602" y="1164"/>
                  </a:lnTo>
                  <a:lnTo>
                    <a:pt x="1525" y="1120"/>
                  </a:lnTo>
                  <a:lnTo>
                    <a:pt x="1447" y="1073"/>
                  </a:lnTo>
                  <a:lnTo>
                    <a:pt x="1370" y="1026"/>
                  </a:lnTo>
                  <a:lnTo>
                    <a:pt x="1294" y="979"/>
                  </a:lnTo>
                  <a:lnTo>
                    <a:pt x="1218" y="929"/>
                  </a:lnTo>
                  <a:lnTo>
                    <a:pt x="1143" y="878"/>
                  </a:lnTo>
                  <a:lnTo>
                    <a:pt x="1068" y="828"/>
                  </a:lnTo>
                  <a:lnTo>
                    <a:pt x="994" y="775"/>
                  </a:lnTo>
                  <a:lnTo>
                    <a:pt x="920" y="722"/>
                  </a:lnTo>
                  <a:lnTo>
                    <a:pt x="847" y="667"/>
                  </a:lnTo>
                  <a:lnTo>
                    <a:pt x="774" y="612"/>
                  </a:lnTo>
                  <a:lnTo>
                    <a:pt x="703" y="556"/>
                  </a:lnTo>
                  <a:lnTo>
                    <a:pt x="631" y="498"/>
                  </a:lnTo>
                  <a:lnTo>
                    <a:pt x="560" y="439"/>
                  </a:lnTo>
                  <a:lnTo>
                    <a:pt x="489" y="379"/>
                  </a:lnTo>
                  <a:lnTo>
                    <a:pt x="420" y="319"/>
                  </a:lnTo>
                  <a:lnTo>
                    <a:pt x="351" y="257"/>
                  </a:lnTo>
                  <a:lnTo>
                    <a:pt x="282" y="195"/>
                  </a:lnTo>
                  <a:lnTo>
                    <a:pt x="214" y="131"/>
                  </a:lnTo>
                  <a:lnTo>
                    <a:pt x="147" y="65"/>
                  </a:lnTo>
                  <a:lnTo>
                    <a:pt x="80" y="0"/>
                  </a:lnTo>
                  <a:lnTo>
                    <a:pt x="0" y="79"/>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05" name="Google Shape;605;p58"/>
            <p:cNvSpPr/>
            <p:nvPr/>
          </p:nvSpPr>
          <p:spPr>
            <a:xfrm>
              <a:off x="1102" y="2546"/>
              <a:ext cx="320" cy="1492"/>
            </a:xfrm>
            <a:custGeom>
              <a:avLst/>
              <a:gdLst/>
              <a:ahLst/>
              <a:cxnLst/>
              <a:rect l="l" t="t" r="r" b="b"/>
              <a:pathLst>
                <a:path w="2236" h="10440" extrusionOk="0">
                  <a:moveTo>
                    <a:pt x="2156" y="0"/>
                  </a:moveTo>
                  <a:lnTo>
                    <a:pt x="2156" y="0"/>
                  </a:lnTo>
                  <a:lnTo>
                    <a:pt x="2089" y="68"/>
                  </a:lnTo>
                  <a:lnTo>
                    <a:pt x="2024" y="136"/>
                  </a:lnTo>
                  <a:lnTo>
                    <a:pt x="1959" y="205"/>
                  </a:lnTo>
                  <a:lnTo>
                    <a:pt x="1896" y="274"/>
                  </a:lnTo>
                  <a:lnTo>
                    <a:pt x="1833" y="345"/>
                  </a:lnTo>
                  <a:lnTo>
                    <a:pt x="1771" y="416"/>
                  </a:lnTo>
                  <a:lnTo>
                    <a:pt x="1711" y="488"/>
                  </a:lnTo>
                  <a:lnTo>
                    <a:pt x="1651" y="559"/>
                  </a:lnTo>
                  <a:lnTo>
                    <a:pt x="1593" y="632"/>
                  </a:lnTo>
                  <a:lnTo>
                    <a:pt x="1536" y="706"/>
                  </a:lnTo>
                  <a:lnTo>
                    <a:pt x="1480" y="780"/>
                  </a:lnTo>
                  <a:lnTo>
                    <a:pt x="1424" y="853"/>
                  </a:lnTo>
                  <a:lnTo>
                    <a:pt x="1370" y="928"/>
                  </a:lnTo>
                  <a:lnTo>
                    <a:pt x="1317" y="1003"/>
                  </a:lnTo>
                  <a:lnTo>
                    <a:pt x="1265" y="1079"/>
                  </a:lnTo>
                  <a:lnTo>
                    <a:pt x="1213" y="1157"/>
                  </a:lnTo>
                  <a:lnTo>
                    <a:pt x="1164" y="1233"/>
                  </a:lnTo>
                  <a:lnTo>
                    <a:pt x="1114" y="1310"/>
                  </a:lnTo>
                  <a:lnTo>
                    <a:pt x="1067" y="1388"/>
                  </a:lnTo>
                  <a:lnTo>
                    <a:pt x="1019" y="1467"/>
                  </a:lnTo>
                  <a:lnTo>
                    <a:pt x="975" y="1545"/>
                  </a:lnTo>
                  <a:lnTo>
                    <a:pt x="930" y="1625"/>
                  </a:lnTo>
                  <a:lnTo>
                    <a:pt x="886" y="1704"/>
                  </a:lnTo>
                  <a:lnTo>
                    <a:pt x="843" y="1785"/>
                  </a:lnTo>
                  <a:lnTo>
                    <a:pt x="802" y="1865"/>
                  </a:lnTo>
                  <a:lnTo>
                    <a:pt x="761" y="1947"/>
                  </a:lnTo>
                  <a:lnTo>
                    <a:pt x="721" y="2027"/>
                  </a:lnTo>
                  <a:lnTo>
                    <a:pt x="683" y="2109"/>
                  </a:lnTo>
                  <a:lnTo>
                    <a:pt x="646" y="2191"/>
                  </a:lnTo>
                  <a:lnTo>
                    <a:pt x="609" y="2274"/>
                  </a:lnTo>
                  <a:lnTo>
                    <a:pt x="574" y="2357"/>
                  </a:lnTo>
                  <a:lnTo>
                    <a:pt x="540" y="2440"/>
                  </a:lnTo>
                  <a:lnTo>
                    <a:pt x="506" y="2523"/>
                  </a:lnTo>
                  <a:lnTo>
                    <a:pt x="474" y="2607"/>
                  </a:lnTo>
                  <a:lnTo>
                    <a:pt x="443" y="2692"/>
                  </a:lnTo>
                  <a:lnTo>
                    <a:pt x="414" y="2776"/>
                  </a:lnTo>
                  <a:lnTo>
                    <a:pt x="384" y="2861"/>
                  </a:lnTo>
                  <a:lnTo>
                    <a:pt x="357" y="2945"/>
                  </a:lnTo>
                  <a:lnTo>
                    <a:pt x="330" y="3031"/>
                  </a:lnTo>
                  <a:lnTo>
                    <a:pt x="305" y="3116"/>
                  </a:lnTo>
                  <a:lnTo>
                    <a:pt x="279" y="3202"/>
                  </a:lnTo>
                  <a:lnTo>
                    <a:pt x="255" y="3288"/>
                  </a:lnTo>
                  <a:lnTo>
                    <a:pt x="233" y="3374"/>
                  </a:lnTo>
                  <a:lnTo>
                    <a:pt x="211" y="3461"/>
                  </a:lnTo>
                  <a:lnTo>
                    <a:pt x="190" y="3547"/>
                  </a:lnTo>
                  <a:lnTo>
                    <a:pt x="171" y="3635"/>
                  </a:lnTo>
                  <a:lnTo>
                    <a:pt x="154" y="3721"/>
                  </a:lnTo>
                  <a:lnTo>
                    <a:pt x="135" y="3809"/>
                  </a:lnTo>
                  <a:lnTo>
                    <a:pt x="119" y="3897"/>
                  </a:lnTo>
                  <a:lnTo>
                    <a:pt x="104" y="3984"/>
                  </a:lnTo>
                  <a:lnTo>
                    <a:pt x="90" y="4072"/>
                  </a:lnTo>
                  <a:lnTo>
                    <a:pt x="76" y="4160"/>
                  </a:lnTo>
                  <a:lnTo>
                    <a:pt x="65" y="4247"/>
                  </a:lnTo>
                  <a:lnTo>
                    <a:pt x="53" y="4335"/>
                  </a:lnTo>
                  <a:lnTo>
                    <a:pt x="44" y="4424"/>
                  </a:lnTo>
                  <a:lnTo>
                    <a:pt x="35" y="4511"/>
                  </a:lnTo>
                  <a:lnTo>
                    <a:pt x="27" y="4600"/>
                  </a:lnTo>
                  <a:lnTo>
                    <a:pt x="20" y="4689"/>
                  </a:lnTo>
                  <a:lnTo>
                    <a:pt x="14" y="4777"/>
                  </a:lnTo>
                  <a:lnTo>
                    <a:pt x="9" y="4865"/>
                  </a:lnTo>
                  <a:lnTo>
                    <a:pt x="6" y="4954"/>
                  </a:lnTo>
                  <a:lnTo>
                    <a:pt x="3" y="5043"/>
                  </a:lnTo>
                  <a:lnTo>
                    <a:pt x="1" y="5132"/>
                  </a:lnTo>
                  <a:lnTo>
                    <a:pt x="0" y="5220"/>
                  </a:lnTo>
                  <a:lnTo>
                    <a:pt x="1" y="5308"/>
                  </a:lnTo>
                  <a:lnTo>
                    <a:pt x="3" y="5397"/>
                  </a:lnTo>
                  <a:lnTo>
                    <a:pt x="6" y="5486"/>
                  </a:lnTo>
                  <a:lnTo>
                    <a:pt x="9" y="5575"/>
                  </a:lnTo>
                  <a:lnTo>
                    <a:pt x="14" y="5664"/>
                  </a:lnTo>
                  <a:lnTo>
                    <a:pt x="20" y="5751"/>
                  </a:lnTo>
                  <a:lnTo>
                    <a:pt x="27" y="5840"/>
                  </a:lnTo>
                  <a:lnTo>
                    <a:pt x="35" y="5929"/>
                  </a:lnTo>
                  <a:lnTo>
                    <a:pt x="44" y="6016"/>
                  </a:lnTo>
                  <a:lnTo>
                    <a:pt x="53" y="6105"/>
                  </a:lnTo>
                  <a:lnTo>
                    <a:pt x="65" y="6193"/>
                  </a:lnTo>
                  <a:lnTo>
                    <a:pt x="76" y="6281"/>
                  </a:lnTo>
                  <a:lnTo>
                    <a:pt x="90" y="6368"/>
                  </a:lnTo>
                  <a:lnTo>
                    <a:pt x="104" y="6456"/>
                  </a:lnTo>
                  <a:lnTo>
                    <a:pt x="119" y="6543"/>
                  </a:lnTo>
                  <a:lnTo>
                    <a:pt x="135" y="6631"/>
                  </a:lnTo>
                  <a:lnTo>
                    <a:pt x="152" y="6719"/>
                  </a:lnTo>
                  <a:lnTo>
                    <a:pt x="171" y="6805"/>
                  </a:lnTo>
                  <a:lnTo>
                    <a:pt x="190" y="6893"/>
                  </a:lnTo>
                  <a:lnTo>
                    <a:pt x="211" y="6979"/>
                  </a:lnTo>
                  <a:lnTo>
                    <a:pt x="233" y="7066"/>
                  </a:lnTo>
                  <a:lnTo>
                    <a:pt x="255" y="7152"/>
                  </a:lnTo>
                  <a:lnTo>
                    <a:pt x="279" y="7238"/>
                  </a:lnTo>
                  <a:lnTo>
                    <a:pt x="303" y="7323"/>
                  </a:lnTo>
                  <a:lnTo>
                    <a:pt x="330" y="7410"/>
                  </a:lnTo>
                  <a:lnTo>
                    <a:pt x="357" y="7495"/>
                  </a:lnTo>
                  <a:lnTo>
                    <a:pt x="384" y="7579"/>
                  </a:lnTo>
                  <a:lnTo>
                    <a:pt x="413" y="7664"/>
                  </a:lnTo>
                  <a:lnTo>
                    <a:pt x="443" y="7749"/>
                  </a:lnTo>
                  <a:lnTo>
                    <a:pt x="474" y="7833"/>
                  </a:lnTo>
                  <a:lnTo>
                    <a:pt x="506" y="7917"/>
                  </a:lnTo>
                  <a:lnTo>
                    <a:pt x="540" y="8000"/>
                  </a:lnTo>
                  <a:lnTo>
                    <a:pt x="574" y="8083"/>
                  </a:lnTo>
                  <a:lnTo>
                    <a:pt x="609" y="8166"/>
                  </a:lnTo>
                  <a:lnTo>
                    <a:pt x="646" y="8249"/>
                  </a:lnTo>
                  <a:lnTo>
                    <a:pt x="683" y="8331"/>
                  </a:lnTo>
                  <a:lnTo>
                    <a:pt x="721" y="8413"/>
                  </a:lnTo>
                  <a:lnTo>
                    <a:pt x="761" y="8494"/>
                  </a:lnTo>
                  <a:lnTo>
                    <a:pt x="802" y="8574"/>
                  </a:lnTo>
                  <a:lnTo>
                    <a:pt x="843" y="8655"/>
                  </a:lnTo>
                  <a:lnTo>
                    <a:pt x="886" y="8736"/>
                  </a:lnTo>
                  <a:lnTo>
                    <a:pt x="930" y="8815"/>
                  </a:lnTo>
                  <a:lnTo>
                    <a:pt x="975" y="8895"/>
                  </a:lnTo>
                  <a:lnTo>
                    <a:pt x="1019" y="8973"/>
                  </a:lnTo>
                  <a:lnTo>
                    <a:pt x="1067" y="9052"/>
                  </a:lnTo>
                  <a:lnTo>
                    <a:pt x="1114" y="9129"/>
                  </a:lnTo>
                  <a:lnTo>
                    <a:pt x="1164" y="9207"/>
                  </a:lnTo>
                  <a:lnTo>
                    <a:pt x="1213" y="9284"/>
                  </a:lnTo>
                  <a:lnTo>
                    <a:pt x="1265" y="9361"/>
                  </a:lnTo>
                  <a:lnTo>
                    <a:pt x="1317" y="9436"/>
                  </a:lnTo>
                  <a:lnTo>
                    <a:pt x="1370" y="9512"/>
                  </a:lnTo>
                  <a:lnTo>
                    <a:pt x="1424" y="9587"/>
                  </a:lnTo>
                  <a:lnTo>
                    <a:pt x="1480" y="9661"/>
                  </a:lnTo>
                  <a:lnTo>
                    <a:pt x="1536" y="9734"/>
                  </a:lnTo>
                  <a:lnTo>
                    <a:pt x="1593" y="9808"/>
                  </a:lnTo>
                  <a:lnTo>
                    <a:pt x="1651" y="9881"/>
                  </a:lnTo>
                  <a:lnTo>
                    <a:pt x="1711" y="9952"/>
                  </a:lnTo>
                  <a:lnTo>
                    <a:pt x="1771" y="10024"/>
                  </a:lnTo>
                  <a:lnTo>
                    <a:pt x="1833" y="10095"/>
                  </a:lnTo>
                  <a:lnTo>
                    <a:pt x="1896" y="10166"/>
                  </a:lnTo>
                  <a:lnTo>
                    <a:pt x="1959" y="10235"/>
                  </a:lnTo>
                  <a:lnTo>
                    <a:pt x="2024" y="10304"/>
                  </a:lnTo>
                  <a:lnTo>
                    <a:pt x="2089" y="10372"/>
                  </a:lnTo>
                  <a:lnTo>
                    <a:pt x="2156" y="10440"/>
                  </a:lnTo>
                  <a:lnTo>
                    <a:pt x="2236" y="10361"/>
                  </a:lnTo>
                  <a:lnTo>
                    <a:pt x="2170" y="10295"/>
                  </a:lnTo>
                  <a:lnTo>
                    <a:pt x="2106" y="10227"/>
                  </a:lnTo>
                  <a:lnTo>
                    <a:pt x="2041" y="10159"/>
                  </a:lnTo>
                  <a:lnTo>
                    <a:pt x="1979" y="10091"/>
                  </a:lnTo>
                  <a:lnTo>
                    <a:pt x="1917" y="10022"/>
                  </a:lnTo>
                  <a:lnTo>
                    <a:pt x="1857" y="9951"/>
                  </a:lnTo>
                  <a:lnTo>
                    <a:pt x="1797" y="9881"/>
                  </a:lnTo>
                  <a:lnTo>
                    <a:pt x="1738" y="9811"/>
                  </a:lnTo>
                  <a:lnTo>
                    <a:pt x="1680" y="9738"/>
                  </a:lnTo>
                  <a:lnTo>
                    <a:pt x="1624" y="9666"/>
                  </a:lnTo>
                  <a:lnTo>
                    <a:pt x="1568" y="9594"/>
                  </a:lnTo>
                  <a:lnTo>
                    <a:pt x="1514" y="9520"/>
                  </a:lnTo>
                  <a:lnTo>
                    <a:pt x="1461" y="9447"/>
                  </a:lnTo>
                  <a:lnTo>
                    <a:pt x="1408" y="9372"/>
                  </a:lnTo>
                  <a:lnTo>
                    <a:pt x="1357" y="9297"/>
                  </a:lnTo>
                  <a:lnTo>
                    <a:pt x="1307" y="9222"/>
                  </a:lnTo>
                  <a:lnTo>
                    <a:pt x="1258" y="9146"/>
                  </a:lnTo>
                  <a:lnTo>
                    <a:pt x="1210" y="9070"/>
                  </a:lnTo>
                  <a:lnTo>
                    <a:pt x="1162" y="8994"/>
                  </a:lnTo>
                  <a:lnTo>
                    <a:pt x="1116" y="8917"/>
                  </a:lnTo>
                  <a:lnTo>
                    <a:pt x="1071" y="8838"/>
                  </a:lnTo>
                  <a:lnTo>
                    <a:pt x="1026" y="8761"/>
                  </a:lnTo>
                  <a:lnTo>
                    <a:pt x="984" y="8683"/>
                  </a:lnTo>
                  <a:lnTo>
                    <a:pt x="942" y="8603"/>
                  </a:lnTo>
                  <a:lnTo>
                    <a:pt x="901" y="8524"/>
                  </a:lnTo>
                  <a:lnTo>
                    <a:pt x="862" y="8444"/>
                  </a:lnTo>
                  <a:lnTo>
                    <a:pt x="822" y="8364"/>
                  </a:lnTo>
                  <a:lnTo>
                    <a:pt x="784" y="8284"/>
                  </a:lnTo>
                  <a:lnTo>
                    <a:pt x="747" y="8203"/>
                  </a:lnTo>
                  <a:lnTo>
                    <a:pt x="712" y="8122"/>
                  </a:lnTo>
                  <a:lnTo>
                    <a:pt x="677" y="8040"/>
                  </a:lnTo>
                  <a:lnTo>
                    <a:pt x="644" y="7958"/>
                  </a:lnTo>
                  <a:lnTo>
                    <a:pt x="611" y="7875"/>
                  </a:lnTo>
                  <a:lnTo>
                    <a:pt x="579" y="7794"/>
                  </a:lnTo>
                  <a:lnTo>
                    <a:pt x="549" y="7711"/>
                  </a:lnTo>
                  <a:lnTo>
                    <a:pt x="519" y="7628"/>
                  </a:lnTo>
                  <a:lnTo>
                    <a:pt x="490" y="7544"/>
                  </a:lnTo>
                  <a:lnTo>
                    <a:pt x="463" y="7460"/>
                  </a:lnTo>
                  <a:lnTo>
                    <a:pt x="436" y="7376"/>
                  </a:lnTo>
                  <a:lnTo>
                    <a:pt x="411" y="7292"/>
                  </a:lnTo>
                  <a:lnTo>
                    <a:pt x="386" y="7208"/>
                  </a:lnTo>
                  <a:lnTo>
                    <a:pt x="363" y="7122"/>
                  </a:lnTo>
                  <a:lnTo>
                    <a:pt x="342" y="7038"/>
                  </a:lnTo>
                  <a:lnTo>
                    <a:pt x="320" y="6953"/>
                  </a:lnTo>
                  <a:lnTo>
                    <a:pt x="300" y="6868"/>
                  </a:lnTo>
                  <a:lnTo>
                    <a:pt x="280" y="6782"/>
                  </a:lnTo>
                  <a:lnTo>
                    <a:pt x="262" y="6696"/>
                  </a:lnTo>
                  <a:lnTo>
                    <a:pt x="246" y="6610"/>
                  </a:lnTo>
                  <a:lnTo>
                    <a:pt x="230" y="6524"/>
                  </a:lnTo>
                  <a:lnTo>
                    <a:pt x="215" y="6437"/>
                  </a:lnTo>
                  <a:lnTo>
                    <a:pt x="200" y="6352"/>
                  </a:lnTo>
                  <a:lnTo>
                    <a:pt x="187" y="6266"/>
                  </a:lnTo>
                  <a:lnTo>
                    <a:pt x="175" y="6178"/>
                  </a:lnTo>
                  <a:lnTo>
                    <a:pt x="164" y="6091"/>
                  </a:lnTo>
                  <a:lnTo>
                    <a:pt x="155" y="6005"/>
                  </a:lnTo>
                  <a:lnTo>
                    <a:pt x="146" y="5917"/>
                  </a:lnTo>
                  <a:lnTo>
                    <a:pt x="139" y="5831"/>
                  </a:lnTo>
                  <a:lnTo>
                    <a:pt x="132" y="5743"/>
                  </a:lnTo>
                  <a:lnTo>
                    <a:pt x="126" y="5657"/>
                  </a:lnTo>
                  <a:lnTo>
                    <a:pt x="121" y="5569"/>
                  </a:lnTo>
                  <a:lnTo>
                    <a:pt x="117" y="5482"/>
                  </a:lnTo>
                  <a:lnTo>
                    <a:pt x="114" y="5395"/>
                  </a:lnTo>
                  <a:lnTo>
                    <a:pt x="113" y="5307"/>
                  </a:lnTo>
                  <a:lnTo>
                    <a:pt x="113" y="5220"/>
                  </a:lnTo>
                  <a:lnTo>
                    <a:pt x="113" y="5133"/>
                  </a:lnTo>
                  <a:lnTo>
                    <a:pt x="114" y="5045"/>
                  </a:lnTo>
                  <a:lnTo>
                    <a:pt x="117" y="4958"/>
                  </a:lnTo>
                  <a:lnTo>
                    <a:pt x="121" y="4871"/>
                  </a:lnTo>
                  <a:lnTo>
                    <a:pt x="126" y="4784"/>
                  </a:lnTo>
                  <a:lnTo>
                    <a:pt x="132" y="4696"/>
                  </a:lnTo>
                  <a:lnTo>
                    <a:pt x="139" y="4609"/>
                  </a:lnTo>
                  <a:lnTo>
                    <a:pt x="146" y="4522"/>
                  </a:lnTo>
                  <a:lnTo>
                    <a:pt x="155" y="4435"/>
                  </a:lnTo>
                  <a:lnTo>
                    <a:pt x="165" y="4349"/>
                  </a:lnTo>
                  <a:lnTo>
                    <a:pt x="175" y="4262"/>
                  </a:lnTo>
                  <a:lnTo>
                    <a:pt x="187" y="4175"/>
                  </a:lnTo>
                  <a:lnTo>
                    <a:pt x="200" y="4088"/>
                  </a:lnTo>
                  <a:lnTo>
                    <a:pt x="215" y="4002"/>
                  </a:lnTo>
                  <a:lnTo>
                    <a:pt x="230" y="3916"/>
                  </a:lnTo>
                  <a:lnTo>
                    <a:pt x="246" y="3830"/>
                  </a:lnTo>
                  <a:lnTo>
                    <a:pt x="262" y="3745"/>
                  </a:lnTo>
                  <a:lnTo>
                    <a:pt x="280" y="3658"/>
                  </a:lnTo>
                  <a:lnTo>
                    <a:pt x="300" y="3573"/>
                  </a:lnTo>
                  <a:lnTo>
                    <a:pt x="320" y="3487"/>
                  </a:lnTo>
                  <a:lnTo>
                    <a:pt x="342" y="3402"/>
                  </a:lnTo>
                  <a:lnTo>
                    <a:pt x="363" y="3317"/>
                  </a:lnTo>
                  <a:lnTo>
                    <a:pt x="386" y="3232"/>
                  </a:lnTo>
                  <a:lnTo>
                    <a:pt x="411" y="3148"/>
                  </a:lnTo>
                  <a:lnTo>
                    <a:pt x="436" y="3064"/>
                  </a:lnTo>
                  <a:lnTo>
                    <a:pt x="463" y="2980"/>
                  </a:lnTo>
                  <a:lnTo>
                    <a:pt x="490" y="2896"/>
                  </a:lnTo>
                  <a:lnTo>
                    <a:pt x="519" y="2813"/>
                  </a:lnTo>
                  <a:lnTo>
                    <a:pt x="549" y="2730"/>
                  </a:lnTo>
                  <a:lnTo>
                    <a:pt x="579" y="2647"/>
                  </a:lnTo>
                  <a:lnTo>
                    <a:pt x="611" y="2565"/>
                  </a:lnTo>
                  <a:lnTo>
                    <a:pt x="644" y="2482"/>
                  </a:lnTo>
                  <a:lnTo>
                    <a:pt x="677" y="2400"/>
                  </a:lnTo>
                  <a:lnTo>
                    <a:pt x="712" y="2318"/>
                  </a:lnTo>
                  <a:lnTo>
                    <a:pt x="747" y="2237"/>
                  </a:lnTo>
                  <a:lnTo>
                    <a:pt x="784" y="2156"/>
                  </a:lnTo>
                  <a:lnTo>
                    <a:pt x="822" y="2076"/>
                  </a:lnTo>
                  <a:lnTo>
                    <a:pt x="862" y="1996"/>
                  </a:lnTo>
                  <a:lnTo>
                    <a:pt x="901" y="1917"/>
                  </a:lnTo>
                  <a:lnTo>
                    <a:pt x="942" y="1837"/>
                  </a:lnTo>
                  <a:lnTo>
                    <a:pt x="984" y="1757"/>
                  </a:lnTo>
                  <a:lnTo>
                    <a:pt x="1026" y="1679"/>
                  </a:lnTo>
                  <a:lnTo>
                    <a:pt x="1071" y="1602"/>
                  </a:lnTo>
                  <a:lnTo>
                    <a:pt x="1116" y="1523"/>
                  </a:lnTo>
                  <a:lnTo>
                    <a:pt x="1162" y="1446"/>
                  </a:lnTo>
                  <a:lnTo>
                    <a:pt x="1210" y="1370"/>
                  </a:lnTo>
                  <a:lnTo>
                    <a:pt x="1258" y="1294"/>
                  </a:lnTo>
                  <a:lnTo>
                    <a:pt x="1307" y="1218"/>
                  </a:lnTo>
                  <a:lnTo>
                    <a:pt x="1357" y="1143"/>
                  </a:lnTo>
                  <a:lnTo>
                    <a:pt x="1408" y="1068"/>
                  </a:lnTo>
                  <a:lnTo>
                    <a:pt x="1461" y="993"/>
                  </a:lnTo>
                  <a:lnTo>
                    <a:pt x="1514" y="919"/>
                  </a:lnTo>
                  <a:lnTo>
                    <a:pt x="1568" y="846"/>
                  </a:lnTo>
                  <a:lnTo>
                    <a:pt x="1624" y="774"/>
                  </a:lnTo>
                  <a:lnTo>
                    <a:pt x="1680" y="701"/>
                  </a:lnTo>
                  <a:lnTo>
                    <a:pt x="1738" y="630"/>
                  </a:lnTo>
                  <a:lnTo>
                    <a:pt x="1797" y="559"/>
                  </a:lnTo>
                  <a:lnTo>
                    <a:pt x="1857" y="489"/>
                  </a:lnTo>
                  <a:lnTo>
                    <a:pt x="1917" y="419"/>
                  </a:lnTo>
                  <a:lnTo>
                    <a:pt x="1979" y="349"/>
                  </a:lnTo>
                  <a:lnTo>
                    <a:pt x="2041" y="281"/>
                  </a:lnTo>
                  <a:lnTo>
                    <a:pt x="2106" y="213"/>
                  </a:lnTo>
                  <a:lnTo>
                    <a:pt x="2170" y="145"/>
                  </a:lnTo>
                  <a:lnTo>
                    <a:pt x="2236" y="79"/>
                  </a:lnTo>
                  <a:lnTo>
                    <a:pt x="2156" y="0"/>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06" name="Google Shape;606;p58"/>
            <p:cNvSpPr/>
            <p:nvPr/>
          </p:nvSpPr>
          <p:spPr>
            <a:xfrm>
              <a:off x="1410" y="2238"/>
              <a:ext cx="1491" cy="320"/>
            </a:xfrm>
            <a:custGeom>
              <a:avLst/>
              <a:gdLst/>
              <a:ahLst/>
              <a:cxnLst/>
              <a:rect l="l" t="t" r="r" b="b"/>
              <a:pathLst>
                <a:path w="10438" h="2236" extrusionOk="0">
                  <a:moveTo>
                    <a:pt x="10438" y="2157"/>
                  </a:moveTo>
                  <a:lnTo>
                    <a:pt x="10438" y="2157"/>
                  </a:lnTo>
                  <a:lnTo>
                    <a:pt x="10372" y="2090"/>
                  </a:lnTo>
                  <a:lnTo>
                    <a:pt x="10302" y="2024"/>
                  </a:lnTo>
                  <a:lnTo>
                    <a:pt x="10233" y="1960"/>
                  </a:lnTo>
                  <a:lnTo>
                    <a:pt x="10164" y="1896"/>
                  </a:lnTo>
                  <a:lnTo>
                    <a:pt x="10094" y="1833"/>
                  </a:lnTo>
                  <a:lnTo>
                    <a:pt x="10023" y="1772"/>
                  </a:lnTo>
                  <a:lnTo>
                    <a:pt x="9952" y="1711"/>
                  </a:lnTo>
                  <a:lnTo>
                    <a:pt x="9879" y="1652"/>
                  </a:lnTo>
                  <a:lnTo>
                    <a:pt x="9807" y="1593"/>
                  </a:lnTo>
                  <a:lnTo>
                    <a:pt x="9734" y="1535"/>
                  </a:lnTo>
                  <a:lnTo>
                    <a:pt x="9660" y="1480"/>
                  </a:lnTo>
                  <a:lnTo>
                    <a:pt x="9585" y="1425"/>
                  </a:lnTo>
                  <a:lnTo>
                    <a:pt x="9510" y="1370"/>
                  </a:lnTo>
                  <a:lnTo>
                    <a:pt x="9435" y="1316"/>
                  </a:lnTo>
                  <a:lnTo>
                    <a:pt x="9359" y="1264"/>
                  </a:lnTo>
                  <a:lnTo>
                    <a:pt x="9283" y="1214"/>
                  </a:lnTo>
                  <a:lnTo>
                    <a:pt x="9206" y="1164"/>
                  </a:lnTo>
                  <a:lnTo>
                    <a:pt x="9129" y="1114"/>
                  </a:lnTo>
                  <a:lnTo>
                    <a:pt x="9050" y="1067"/>
                  </a:lnTo>
                  <a:lnTo>
                    <a:pt x="8972" y="1020"/>
                  </a:lnTo>
                  <a:lnTo>
                    <a:pt x="8893" y="974"/>
                  </a:lnTo>
                  <a:lnTo>
                    <a:pt x="8814" y="930"/>
                  </a:lnTo>
                  <a:lnTo>
                    <a:pt x="8734" y="886"/>
                  </a:lnTo>
                  <a:lnTo>
                    <a:pt x="8655" y="843"/>
                  </a:lnTo>
                  <a:lnTo>
                    <a:pt x="8574" y="802"/>
                  </a:lnTo>
                  <a:lnTo>
                    <a:pt x="8493" y="760"/>
                  </a:lnTo>
                  <a:lnTo>
                    <a:pt x="8411" y="721"/>
                  </a:lnTo>
                  <a:lnTo>
                    <a:pt x="8330" y="683"/>
                  </a:lnTo>
                  <a:lnTo>
                    <a:pt x="8248" y="645"/>
                  </a:lnTo>
                  <a:lnTo>
                    <a:pt x="8165" y="609"/>
                  </a:lnTo>
                  <a:lnTo>
                    <a:pt x="8082" y="573"/>
                  </a:lnTo>
                  <a:lnTo>
                    <a:pt x="7999" y="540"/>
                  </a:lnTo>
                  <a:lnTo>
                    <a:pt x="7916" y="507"/>
                  </a:lnTo>
                  <a:lnTo>
                    <a:pt x="7831" y="474"/>
                  </a:lnTo>
                  <a:lnTo>
                    <a:pt x="7747" y="443"/>
                  </a:lnTo>
                  <a:lnTo>
                    <a:pt x="7663" y="413"/>
                  </a:lnTo>
                  <a:lnTo>
                    <a:pt x="7579" y="384"/>
                  </a:lnTo>
                  <a:lnTo>
                    <a:pt x="7494" y="357"/>
                  </a:lnTo>
                  <a:lnTo>
                    <a:pt x="7408" y="330"/>
                  </a:lnTo>
                  <a:lnTo>
                    <a:pt x="7323" y="304"/>
                  </a:lnTo>
                  <a:lnTo>
                    <a:pt x="7237" y="279"/>
                  </a:lnTo>
                  <a:lnTo>
                    <a:pt x="7151" y="255"/>
                  </a:lnTo>
                  <a:lnTo>
                    <a:pt x="7065" y="232"/>
                  </a:lnTo>
                  <a:lnTo>
                    <a:pt x="6978" y="211"/>
                  </a:lnTo>
                  <a:lnTo>
                    <a:pt x="6892" y="191"/>
                  </a:lnTo>
                  <a:lnTo>
                    <a:pt x="6805" y="171"/>
                  </a:lnTo>
                  <a:lnTo>
                    <a:pt x="6718" y="153"/>
                  </a:lnTo>
                  <a:lnTo>
                    <a:pt x="6630" y="135"/>
                  </a:lnTo>
                  <a:lnTo>
                    <a:pt x="6544" y="119"/>
                  </a:lnTo>
                  <a:lnTo>
                    <a:pt x="6456" y="104"/>
                  </a:lnTo>
                  <a:lnTo>
                    <a:pt x="6368" y="89"/>
                  </a:lnTo>
                  <a:lnTo>
                    <a:pt x="6281" y="76"/>
                  </a:lnTo>
                  <a:lnTo>
                    <a:pt x="6192" y="65"/>
                  </a:lnTo>
                  <a:lnTo>
                    <a:pt x="6104" y="53"/>
                  </a:lnTo>
                  <a:lnTo>
                    <a:pt x="6015" y="43"/>
                  </a:lnTo>
                  <a:lnTo>
                    <a:pt x="5928" y="35"/>
                  </a:lnTo>
                  <a:lnTo>
                    <a:pt x="5839" y="27"/>
                  </a:lnTo>
                  <a:lnTo>
                    <a:pt x="5751" y="20"/>
                  </a:lnTo>
                  <a:lnTo>
                    <a:pt x="5663" y="14"/>
                  </a:lnTo>
                  <a:lnTo>
                    <a:pt x="5574" y="10"/>
                  </a:lnTo>
                  <a:lnTo>
                    <a:pt x="5485" y="5"/>
                  </a:lnTo>
                  <a:lnTo>
                    <a:pt x="5397" y="3"/>
                  </a:lnTo>
                  <a:lnTo>
                    <a:pt x="5309" y="1"/>
                  </a:lnTo>
                  <a:lnTo>
                    <a:pt x="5220" y="0"/>
                  </a:lnTo>
                  <a:lnTo>
                    <a:pt x="5131" y="1"/>
                  </a:lnTo>
                  <a:lnTo>
                    <a:pt x="5042" y="3"/>
                  </a:lnTo>
                  <a:lnTo>
                    <a:pt x="4954" y="5"/>
                  </a:lnTo>
                  <a:lnTo>
                    <a:pt x="4865" y="10"/>
                  </a:lnTo>
                  <a:lnTo>
                    <a:pt x="4777" y="14"/>
                  </a:lnTo>
                  <a:lnTo>
                    <a:pt x="4688" y="20"/>
                  </a:lnTo>
                  <a:lnTo>
                    <a:pt x="4600" y="27"/>
                  </a:lnTo>
                  <a:lnTo>
                    <a:pt x="4512" y="34"/>
                  </a:lnTo>
                  <a:lnTo>
                    <a:pt x="4423" y="43"/>
                  </a:lnTo>
                  <a:lnTo>
                    <a:pt x="4336" y="53"/>
                  </a:lnTo>
                  <a:lnTo>
                    <a:pt x="4247" y="65"/>
                  </a:lnTo>
                  <a:lnTo>
                    <a:pt x="4159" y="76"/>
                  </a:lnTo>
                  <a:lnTo>
                    <a:pt x="4072" y="89"/>
                  </a:lnTo>
                  <a:lnTo>
                    <a:pt x="3984" y="104"/>
                  </a:lnTo>
                  <a:lnTo>
                    <a:pt x="3896" y="119"/>
                  </a:lnTo>
                  <a:lnTo>
                    <a:pt x="3809" y="135"/>
                  </a:lnTo>
                  <a:lnTo>
                    <a:pt x="3721" y="153"/>
                  </a:lnTo>
                  <a:lnTo>
                    <a:pt x="3635" y="171"/>
                  </a:lnTo>
                  <a:lnTo>
                    <a:pt x="3548" y="191"/>
                  </a:lnTo>
                  <a:lnTo>
                    <a:pt x="3460" y="211"/>
                  </a:lnTo>
                  <a:lnTo>
                    <a:pt x="3374" y="232"/>
                  </a:lnTo>
                  <a:lnTo>
                    <a:pt x="3289" y="255"/>
                  </a:lnTo>
                  <a:lnTo>
                    <a:pt x="3202" y="279"/>
                  </a:lnTo>
                  <a:lnTo>
                    <a:pt x="3117" y="304"/>
                  </a:lnTo>
                  <a:lnTo>
                    <a:pt x="3032" y="330"/>
                  </a:lnTo>
                  <a:lnTo>
                    <a:pt x="2946" y="357"/>
                  </a:lnTo>
                  <a:lnTo>
                    <a:pt x="2861" y="384"/>
                  </a:lnTo>
                  <a:lnTo>
                    <a:pt x="2776" y="413"/>
                  </a:lnTo>
                  <a:lnTo>
                    <a:pt x="2691" y="443"/>
                  </a:lnTo>
                  <a:lnTo>
                    <a:pt x="2607" y="474"/>
                  </a:lnTo>
                  <a:lnTo>
                    <a:pt x="2523" y="507"/>
                  </a:lnTo>
                  <a:lnTo>
                    <a:pt x="2440" y="540"/>
                  </a:lnTo>
                  <a:lnTo>
                    <a:pt x="2357" y="573"/>
                  </a:lnTo>
                  <a:lnTo>
                    <a:pt x="2274" y="609"/>
                  </a:lnTo>
                  <a:lnTo>
                    <a:pt x="2192" y="645"/>
                  </a:lnTo>
                  <a:lnTo>
                    <a:pt x="2109" y="683"/>
                  </a:lnTo>
                  <a:lnTo>
                    <a:pt x="2028" y="721"/>
                  </a:lnTo>
                  <a:lnTo>
                    <a:pt x="1947" y="760"/>
                  </a:lnTo>
                  <a:lnTo>
                    <a:pt x="1866" y="801"/>
                  </a:lnTo>
                  <a:lnTo>
                    <a:pt x="1785" y="843"/>
                  </a:lnTo>
                  <a:lnTo>
                    <a:pt x="1706" y="886"/>
                  </a:lnTo>
                  <a:lnTo>
                    <a:pt x="1625" y="930"/>
                  </a:lnTo>
                  <a:lnTo>
                    <a:pt x="1546" y="974"/>
                  </a:lnTo>
                  <a:lnTo>
                    <a:pt x="1467" y="1020"/>
                  </a:lnTo>
                  <a:lnTo>
                    <a:pt x="1389" y="1067"/>
                  </a:lnTo>
                  <a:lnTo>
                    <a:pt x="1311" y="1114"/>
                  </a:lnTo>
                  <a:lnTo>
                    <a:pt x="1234" y="1164"/>
                  </a:lnTo>
                  <a:lnTo>
                    <a:pt x="1157" y="1214"/>
                  </a:lnTo>
                  <a:lnTo>
                    <a:pt x="1081" y="1264"/>
                  </a:lnTo>
                  <a:lnTo>
                    <a:pt x="1005" y="1316"/>
                  </a:lnTo>
                  <a:lnTo>
                    <a:pt x="928" y="1370"/>
                  </a:lnTo>
                  <a:lnTo>
                    <a:pt x="854" y="1425"/>
                  </a:lnTo>
                  <a:lnTo>
                    <a:pt x="780" y="1480"/>
                  </a:lnTo>
                  <a:lnTo>
                    <a:pt x="706" y="1535"/>
                  </a:lnTo>
                  <a:lnTo>
                    <a:pt x="632" y="1593"/>
                  </a:lnTo>
                  <a:lnTo>
                    <a:pt x="561" y="1652"/>
                  </a:lnTo>
                  <a:lnTo>
                    <a:pt x="488" y="1711"/>
                  </a:lnTo>
                  <a:lnTo>
                    <a:pt x="417" y="1772"/>
                  </a:lnTo>
                  <a:lnTo>
                    <a:pt x="345" y="1833"/>
                  </a:lnTo>
                  <a:lnTo>
                    <a:pt x="276" y="1896"/>
                  </a:lnTo>
                  <a:lnTo>
                    <a:pt x="206" y="1960"/>
                  </a:lnTo>
                  <a:lnTo>
                    <a:pt x="136" y="2024"/>
                  </a:lnTo>
                  <a:lnTo>
                    <a:pt x="68" y="2090"/>
                  </a:lnTo>
                  <a:lnTo>
                    <a:pt x="0" y="2157"/>
                  </a:lnTo>
                  <a:lnTo>
                    <a:pt x="80" y="2236"/>
                  </a:lnTo>
                  <a:lnTo>
                    <a:pt x="147" y="2170"/>
                  </a:lnTo>
                  <a:lnTo>
                    <a:pt x="214" y="2105"/>
                  </a:lnTo>
                  <a:lnTo>
                    <a:pt x="282" y="2042"/>
                  </a:lnTo>
                  <a:lnTo>
                    <a:pt x="351" y="1979"/>
                  </a:lnTo>
                  <a:lnTo>
                    <a:pt x="420" y="1917"/>
                  </a:lnTo>
                  <a:lnTo>
                    <a:pt x="489" y="1856"/>
                  </a:lnTo>
                  <a:lnTo>
                    <a:pt x="560" y="1797"/>
                  </a:lnTo>
                  <a:lnTo>
                    <a:pt x="631" y="1738"/>
                  </a:lnTo>
                  <a:lnTo>
                    <a:pt x="703" y="1681"/>
                  </a:lnTo>
                  <a:lnTo>
                    <a:pt x="774" y="1624"/>
                  </a:lnTo>
                  <a:lnTo>
                    <a:pt x="847" y="1569"/>
                  </a:lnTo>
                  <a:lnTo>
                    <a:pt x="920" y="1515"/>
                  </a:lnTo>
                  <a:lnTo>
                    <a:pt x="994" y="1460"/>
                  </a:lnTo>
                  <a:lnTo>
                    <a:pt x="1068" y="1408"/>
                  </a:lnTo>
                  <a:lnTo>
                    <a:pt x="1143" y="1357"/>
                  </a:lnTo>
                  <a:lnTo>
                    <a:pt x="1218" y="1307"/>
                  </a:lnTo>
                  <a:lnTo>
                    <a:pt x="1294" y="1257"/>
                  </a:lnTo>
                  <a:lnTo>
                    <a:pt x="1370" y="1209"/>
                  </a:lnTo>
                  <a:lnTo>
                    <a:pt x="1446" y="1162"/>
                  </a:lnTo>
                  <a:lnTo>
                    <a:pt x="1523" y="1116"/>
                  </a:lnTo>
                  <a:lnTo>
                    <a:pt x="1602" y="1071"/>
                  </a:lnTo>
                  <a:lnTo>
                    <a:pt x="1679" y="1027"/>
                  </a:lnTo>
                  <a:lnTo>
                    <a:pt x="1757" y="984"/>
                  </a:lnTo>
                  <a:lnTo>
                    <a:pt x="1837" y="941"/>
                  </a:lnTo>
                  <a:lnTo>
                    <a:pt x="1917" y="901"/>
                  </a:lnTo>
                  <a:lnTo>
                    <a:pt x="1996" y="861"/>
                  </a:lnTo>
                  <a:lnTo>
                    <a:pt x="2076" y="823"/>
                  </a:lnTo>
                  <a:lnTo>
                    <a:pt x="2156" y="785"/>
                  </a:lnTo>
                  <a:lnTo>
                    <a:pt x="2237" y="748"/>
                  </a:lnTo>
                  <a:lnTo>
                    <a:pt x="2319" y="712"/>
                  </a:lnTo>
                  <a:lnTo>
                    <a:pt x="2400" y="677"/>
                  </a:lnTo>
                  <a:lnTo>
                    <a:pt x="2482" y="644"/>
                  </a:lnTo>
                  <a:lnTo>
                    <a:pt x="2565" y="610"/>
                  </a:lnTo>
                  <a:lnTo>
                    <a:pt x="2646" y="579"/>
                  </a:lnTo>
                  <a:lnTo>
                    <a:pt x="2729" y="548"/>
                  </a:lnTo>
                  <a:lnTo>
                    <a:pt x="2812" y="519"/>
                  </a:lnTo>
                  <a:lnTo>
                    <a:pt x="2897" y="490"/>
                  </a:lnTo>
                  <a:lnTo>
                    <a:pt x="2980" y="463"/>
                  </a:lnTo>
                  <a:lnTo>
                    <a:pt x="3064" y="436"/>
                  </a:lnTo>
                  <a:lnTo>
                    <a:pt x="3148" y="411"/>
                  </a:lnTo>
                  <a:lnTo>
                    <a:pt x="3232" y="387"/>
                  </a:lnTo>
                  <a:lnTo>
                    <a:pt x="3317" y="364"/>
                  </a:lnTo>
                  <a:lnTo>
                    <a:pt x="3402" y="342"/>
                  </a:lnTo>
                  <a:lnTo>
                    <a:pt x="3487" y="320"/>
                  </a:lnTo>
                  <a:lnTo>
                    <a:pt x="3572" y="299"/>
                  </a:lnTo>
                  <a:lnTo>
                    <a:pt x="3658" y="281"/>
                  </a:lnTo>
                  <a:lnTo>
                    <a:pt x="3744" y="262"/>
                  </a:lnTo>
                  <a:lnTo>
                    <a:pt x="3829" y="245"/>
                  </a:lnTo>
                  <a:lnTo>
                    <a:pt x="3916" y="229"/>
                  </a:lnTo>
                  <a:lnTo>
                    <a:pt x="4002" y="214"/>
                  </a:lnTo>
                  <a:lnTo>
                    <a:pt x="4089" y="200"/>
                  </a:lnTo>
                  <a:lnTo>
                    <a:pt x="4175" y="187"/>
                  </a:lnTo>
                  <a:lnTo>
                    <a:pt x="4262" y="176"/>
                  </a:lnTo>
                  <a:lnTo>
                    <a:pt x="4348" y="164"/>
                  </a:lnTo>
                  <a:lnTo>
                    <a:pt x="4435" y="155"/>
                  </a:lnTo>
                  <a:lnTo>
                    <a:pt x="4522" y="146"/>
                  </a:lnTo>
                  <a:lnTo>
                    <a:pt x="4609" y="138"/>
                  </a:lnTo>
                  <a:lnTo>
                    <a:pt x="4696" y="131"/>
                  </a:lnTo>
                  <a:lnTo>
                    <a:pt x="4783" y="125"/>
                  </a:lnTo>
                  <a:lnTo>
                    <a:pt x="4871" y="120"/>
                  </a:lnTo>
                  <a:lnTo>
                    <a:pt x="4958" y="117"/>
                  </a:lnTo>
                  <a:lnTo>
                    <a:pt x="5045" y="115"/>
                  </a:lnTo>
                  <a:lnTo>
                    <a:pt x="5132" y="113"/>
                  </a:lnTo>
                  <a:lnTo>
                    <a:pt x="5220" y="112"/>
                  </a:lnTo>
                  <a:lnTo>
                    <a:pt x="5308" y="113"/>
                  </a:lnTo>
                  <a:lnTo>
                    <a:pt x="5394" y="115"/>
                  </a:lnTo>
                  <a:lnTo>
                    <a:pt x="5482" y="117"/>
                  </a:lnTo>
                  <a:lnTo>
                    <a:pt x="5569" y="120"/>
                  </a:lnTo>
                  <a:lnTo>
                    <a:pt x="5656" y="125"/>
                  </a:lnTo>
                  <a:lnTo>
                    <a:pt x="5743" y="131"/>
                  </a:lnTo>
                  <a:lnTo>
                    <a:pt x="5830" y="138"/>
                  </a:lnTo>
                  <a:lnTo>
                    <a:pt x="5917" y="146"/>
                  </a:lnTo>
                  <a:lnTo>
                    <a:pt x="6004" y="155"/>
                  </a:lnTo>
                  <a:lnTo>
                    <a:pt x="6092" y="164"/>
                  </a:lnTo>
                  <a:lnTo>
                    <a:pt x="6178" y="176"/>
                  </a:lnTo>
                  <a:lnTo>
                    <a:pt x="6265" y="187"/>
                  </a:lnTo>
                  <a:lnTo>
                    <a:pt x="6351" y="200"/>
                  </a:lnTo>
                  <a:lnTo>
                    <a:pt x="6437" y="214"/>
                  </a:lnTo>
                  <a:lnTo>
                    <a:pt x="6524" y="229"/>
                  </a:lnTo>
                  <a:lnTo>
                    <a:pt x="6609" y="245"/>
                  </a:lnTo>
                  <a:lnTo>
                    <a:pt x="6696" y="262"/>
                  </a:lnTo>
                  <a:lnTo>
                    <a:pt x="6781" y="281"/>
                  </a:lnTo>
                  <a:lnTo>
                    <a:pt x="6866" y="300"/>
                  </a:lnTo>
                  <a:lnTo>
                    <a:pt x="6952" y="320"/>
                  </a:lnTo>
                  <a:lnTo>
                    <a:pt x="7037" y="342"/>
                  </a:lnTo>
                  <a:lnTo>
                    <a:pt x="7122" y="364"/>
                  </a:lnTo>
                  <a:lnTo>
                    <a:pt x="7207" y="387"/>
                  </a:lnTo>
                  <a:lnTo>
                    <a:pt x="7292" y="411"/>
                  </a:lnTo>
                  <a:lnTo>
                    <a:pt x="7376" y="436"/>
                  </a:lnTo>
                  <a:lnTo>
                    <a:pt x="7459" y="463"/>
                  </a:lnTo>
                  <a:lnTo>
                    <a:pt x="7543" y="490"/>
                  </a:lnTo>
                  <a:lnTo>
                    <a:pt x="7626" y="519"/>
                  </a:lnTo>
                  <a:lnTo>
                    <a:pt x="7709" y="548"/>
                  </a:lnTo>
                  <a:lnTo>
                    <a:pt x="7792" y="579"/>
                  </a:lnTo>
                  <a:lnTo>
                    <a:pt x="7875" y="610"/>
                  </a:lnTo>
                  <a:lnTo>
                    <a:pt x="7957" y="644"/>
                  </a:lnTo>
                  <a:lnTo>
                    <a:pt x="8039" y="677"/>
                  </a:lnTo>
                  <a:lnTo>
                    <a:pt x="8121" y="712"/>
                  </a:lnTo>
                  <a:lnTo>
                    <a:pt x="8202" y="748"/>
                  </a:lnTo>
                  <a:lnTo>
                    <a:pt x="8282" y="785"/>
                  </a:lnTo>
                  <a:lnTo>
                    <a:pt x="8363" y="823"/>
                  </a:lnTo>
                  <a:lnTo>
                    <a:pt x="8444" y="861"/>
                  </a:lnTo>
                  <a:lnTo>
                    <a:pt x="8523" y="901"/>
                  </a:lnTo>
                  <a:lnTo>
                    <a:pt x="8603" y="941"/>
                  </a:lnTo>
                  <a:lnTo>
                    <a:pt x="8681" y="984"/>
                  </a:lnTo>
                  <a:lnTo>
                    <a:pt x="8760" y="1027"/>
                  </a:lnTo>
                  <a:lnTo>
                    <a:pt x="8838" y="1071"/>
                  </a:lnTo>
                  <a:lnTo>
                    <a:pt x="8915" y="1117"/>
                  </a:lnTo>
                  <a:lnTo>
                    <a:pt x="8993" y="1162"/>
                  </a:lnTo>
                  <a:lnTo>
                    <a:pt x="9070" y="1209"/>
                  </a:lnTo>
                  <a:lnTo>
                    <a:pt x="9146" y="1257"/>
                  </a:lnTo>
                  <a:lnTo>
                    <a:pt x="9222" y="1307"/>
                  </a:lnTo>
                  <a:lnTo>
                    <a:pt x="9297" y="1357"/>
                  </a:lnTo>
                  <a:lnTo>
                    <a:pt x="9371" y="1408"/>
                  </a:lnTo>
                  <a:lnTo>
                    <a:pt x="9446" y="1460"/>
                  </a:lnTo>
                  <a:lnTo>
                    <a:pt x="9519" y="1515"/>
                  </a:lnTo>
                  <a:lnTo>
                    <a:pt x="9592" y="1569"/>
                  </a:lnTo>
                  <a:lnTo>
                    <a:pt x="9665" y="1624"/>
                  </a:lnTo>
                  <a:lnTo>
                    <a:pt x="9737" y="1681"/>
                  </a:lnTo>
                  <a:lnTo>
                    <a:pt x="9809" y="1738"/>
                  </a:lnTo>
                  <a:lnTo>
                    <a:pt x="9879" y="1797"/>
                  </a:lnTo>
                  <a:lnTo>
                    <a:pt x="9951" y="1856"/>
                  </a:lnTo>
                  <a:lnTo>
                    <a:pt x="10020" y="1917"/>
                  </a:lnTo>
                  <a:lnTo>
                    <a:pt x="10089" y="1979"/>
                  </a:lnTo>
                  <a:lnTo>
                    <a:pt x="10158" y="2042"/>
                  </a:lnTo>
                  <a:lnTo>
                    <a:pt x="10226" y="2105"/>
                  </a:lnTo>
                  <a:lnTo>
                    <a:pt x="10293" y="2170"/>
                  </a:lnTo>
                  <a:lnTo>
                    <a:pt x="10360" y="2236"/>
                  </a:lnTo>
                  <a:lnTo>
                    <a:pt x="10438" y="2157"/>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607" name="Google Shape;607;p58"/>
            <p:cNvCxnSpPr/>
            <p:nvPr/>
          </p:nvCxnSpPr>
          <p:spPr>
            <a:xfrm flipH="1">
              <a:off x="1003" y="3431"/>
              <a:ext cx="950" cy="665"/>
            </a:xfrm>
            <a:prstGeom prst="straightConnector1">
              <a:avLst/>
            </a:prstGeom>
            <a:noFill/>
            <a:ln w="9525" cap="flat" cmpd="sng">
              <a:solidFill>
                <a:srgbClr val="1F1A17"/>
              </a:solidFill>
              <a:prstDash val="solid"/>
              <a:round/>
              <a:headEnd type="none" w="med" len="med"/>
              <a:tailEnd type="none" w="med" len="med"/>
            </a:ln>
          </p:spPr>
        </p:cxnSp>
        <p:cxnSp>
          <p:nvCxnSpPr>
            <p:cNvPr id="608" name="Google Shape;608;p58"/>
            <p:cNvCxnSpPr/>
            <p:nvPr/>
          </p:nvCxnSpPr>
          <p:spPr>
            <a:xfrm flipH="1">
              <a:off x="2377" y="2489"/>
              <a:ext cx="920" cy="645"/>
            </a:xfrm>
            <a:prstGeom prst="straightConnector1">
              <a:avLst/>
            </a:prstGeom>
            <a:noFill/>
            <a:ln w="9525" cap="flat" cmpd="sng">
              <a:solidFill>
                <a:srgbClr val="1F1A17"/>
              </a:solidFill>
              <a:prstDash val="solid"/>
              <a:round/>
              <a:headEnd type="none" w="med" len="med"/>
              <a:tailEnd type="none" w="med" len="med"/>
            </a:ln>
          </p:spPr>
        </p:cxnSp>
        <p:cxnSp>
          <p:nvCxnSpPr>
            <p:cNvPr id="609" name="Google Shape;609;p58"/>
            <p:cNvCxnSpPr/>
            <p:nvPr/>
          </p:nvCxnSpPr>
          <p:spPr>
            <a:xfrm>
              <a:off x="2393" y="3445"/>
              <a:ext cx="945" cy="662"/>
            </a:xfrm>
            <a:prstGeom prst="straightConnector1">
              <a:avLst/>
            </a:prstGeom>
            <a:noFill/>
            <a:ln w="9525" cap="flat" cmpd="sng">
              <a:solidFill>
                <a:srgbClr val="1F1A17"/>
              </a:solidFill>
              <a:prstDash val="solid"/>
              <a:round/>
              <a:headEnd type="none" w="med" len="med"/>
              <a:tailEnd type="none" w="med" len="med"/>
            </a:ln>
          </p:spPr>
        </p:cxnSp>
        <p:cxnSp>
          <p:nvCxnSpPr>
            <p:cNvPr id="610" name="Google Shape;610;p58"/>
            <p:cNvCxnSpPr/>
            <p:nvPr/>
          </p:nvCxnSpPr>
          <p:spPr>
            <a:xfrm>
              <a:off x="999" y="2468"/>
              <a:ext cx="974" cy="683"/>
            </a:xfrm>
            <a:prstGeom prst="straightConnector1">
              <a:avLst/>
            </a:prstGeom>
            <a:noFill/>
            <a:ln w="9525" cap="flat" cmpd="sng">
              <a:solidFill>
                <a:srgbClr val="1F1A17"/>
              </a:solidFill>
              <a:prstDash val="solid"/>
              <a:round/>
              <a:headEnd type="none" w="med" len="med"/>
              <a:tailEnd type="none" w="med" len="med"/>
            </a:ln>
          </p:spPr>
        </p:cxnSp>
        <p:sp>
          <p:nvSpPr>
            <p:cNvPr id="611" name="Google Shape;611;p58"/>
            <p:cNvSpPr/>
            <p:nvPr/>
          </p:nvSpPr>
          <p:spPr>
            <a:xfrm>
              <a:off x="2032" y="3679"/>
              <a:ext cx="296"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120</a:t>
              </a:r>
              <a:endParaRPr sz="1350" b="0" u="none">
                <a:solidFill>
                  <a:schemeClr val="dk1"/>
                </a:solidFill>
                <a:latin typeface="Times New Roman"/>
                <a:ea typeface="Times New Roman"/>
                <a:cs typeface="Times New Roman"/>
                <a:sym typeface="Times New Roman"/>
              </a:endParaRPr>
            </a:p>
          </p:txBody>
        </p:sp>
        <p:sp>
          <p:nvSpPr>
            <p:cNvPr id="612" name="Google Shape;612;p58"/>
            <p:cNvSpPr/>
            <p:nvPr/>
          </p:nvSpPr>
          <p:spPr>
            <a:xfrm>
              <a:off x="2308" y="3677"/>
              <a:ext cx="54" cy="58"/>
            </a:xfrm>
            <a:custGeom>
              <a:avLst/>
              <a:gdLst/>
              <a:ahLst/>
              <a:cxnLst/>
              <a:rect l="l" t="t" r="r" b="b"/>
              <a:pathLst>
                <a:path w="377" h="406" extrusionOk="0">
                  <a:moveTo>
                    <a:pt x="0" y="203"/>
                  </a:moveTo>
                  <a:lnTo>
                    <a:pt x="1" y="185"/>
                  </a:lnTo>
                  <a:lnTo>
                    <a:pt x="2" y="169"/>
                  </a:lnTo>
                  <a:lnTo>
                    <a:pt x="3" y="154"/>
                  </a:lnTo>
                  <a:lnTo>
                    <a:pt x="6" y="139"/>
                  </a:lnTo>
                  <a:lnTo>
                    <a:pt x="9" y="126"/>
                  </a:lnTo>
                  <a:lnTo>
                    <a:pt x="13" y="113"/>
                  </a:lnTo>
                  <a:lnTo>
                    <a:pt x="16" y="101"/>
                  </a:lnTo>
                  <a:lnTo>
                    <a:pt x="22" y="90"/>
                  </a:lnTo>
                  <a:lnTo>
                    <a:pt x="28" y="79"/>
                  </a:lnTo>
                  <a:lnTo>
                    <a:pt x="33" y="69"/>
                  </a:lnTo>
                  <a:lnTo>
                    <a:pt x="40" y="60"/>
                  </a:lnTo>
                  <a:lnTo>
                    <a:pt x="48" y="52"/>
                  </a:lnTo>
                  <a:lnTo>
                    <a:pt x="56" y="44"/>
                  </a:lnTo>
                  <a:lnTo>
                    <a:pt x="65" y="36"/>
                  </a:lnTo>
                  <a:lnTo>
                    <a:pt x="74" y="30"/>
                  </a:lnTo>
                  <a:lnTo>
                    <a:pt x="84" y="23"/>
                  </a:lnTo>
                  <a:lnTo>
                    <a:pt x="96" y="17"/>
                  </a:lnTo>
                  <a:lnTo>
                    <a:pt x="106" y="13"/>
                  </a:lnTo>
                  <a:lnTo>
                    <a:pt x="119" y="9"/>
                  </a:lnTo>
                  <a:lnTo>
                    <a:pt x="131" y="6"/>
                  </a:lnTo>
                  <a:lnTo>
                    <a:pt x="145" y="3"/>
                  </a:lnTo>
                  <a:lnTo>
                    <a:pt x="159" y="1"/>
                  </a:lnTo>
                  <a:lnTo>
                    <a:pt x="174" y="0"/>
                  </a:lnTo>
                  <a:lnTo>
                    <a:pt x="189" y="0"/>
                  </a:lnTo>
                  <a:lnTo>
                    <a:pt x="201" y="0"/>
                  </a:lnTo>
                  <a:lnTo>
                    <a:pt x="212" y="1"/>
                  </a:lnTo>
                  <a:lnTo>
                    <a:pt x="223" y="2"/>
                  </a:lnTo>
                  <a:lnTo>
                    <a:pt x="233" y="3"/>
                  </a:lnTo>
                  <a:lnTo>
                    <a:pt x="243" y="4"/>
                  </a:lnTo>
                  <a:lnTo>
                    <a:pt x="252" y="7"/>
                  </a:lnTo>
                  <a:lnTo>
                    <a:pt x="262" y="10"/>
                  </a:lnTo>
                  <a:lnTo>
                    <a:pt x="271" y="13"/>
                  </a:lnTo>
                  <a:lnTo>
                    <a:pt x="279" y="16"/>
                  </a:lnTo>
                  <a:lnTo>
                    <a:pt x="287" y="19"/>
                  </a:lnTo>
                  <a:lnTo>
                    <a:pt x="295" y="24"/>
                  </a:lnTo>
                  <a:lnTo>
                    <a:pt x="303" y="29"/>
                  </a:lnTo>
                  <a:lnTo>
                    <a:pt x="310" y="33"/>
                  </a:lnTo>
                  <a:lnTo>
                    <a:pt x="317" y="39"/>
                  </a:lnTo>
                  <a:lnTo>
                    <a:pt x="323" y="44"/>
                  </a:lnTo>
                  <a:lnTo>
                    <a:pt x="329" y="49"/>
                  </a:lnTo>
                  <a:lnTo>
                    <a:pt x="334" y="56"/>
                  </a:lnTo>
                  <a:lnTo>
                    <a:pt x="340" y="63"/>
                  </a:lnTo>
                  <a:lnTo>
                    <a:pt x="345" y="70"/>
                  </a:lnTo>
                  <a:lnTo>
                    <a:pt x="349" y="77"/>
                  </a:lnTo>
                  <a:lnTo>
                    <a:pt x="354" y="84"/>
                  </a:lnTo>
                  <a:lnTo>
                    <a:pt x="357" y="92"/>
                  </a:lnTo>
                  <a:lnTo>
                    <a:pt x="361" y="100"/>
                  </a:lnTo>
                  <a:lnTo>
                    <a:pt x="364" y="109"/>
                  </a:lnTo>
                  <a:lnTo>
                    <a:pt x="368" y="119"/>
                  </a:lnTo>
                  <a:lnTo>
                    <a:pt x="370" y="128"/>
                  </a:lnTo>
                  <a:lnTo>
                    <a:pt x="372" y="138"/>
                  </a:lnTo>
                  <a:lnTo>
                    <a:pt x="375" y="150"/>
                  </a:lnTo>
                  <a:lnTo>
                    <a:pt x="376" y="162"/>
                  </a:lnTo>
                  <a:lnTo>
                    <a:pt x="377" y="175"/>
                  </a:lnTo>
                  <a:lnTo>
                    <a:pt x="377" y="189"/>
                  </a:lnTo>
                  <a:lnTo>
                    <a:pt x="377" y="203"/>
                  </a:lnTo>
                  <a:lnTo>
                    <a:pt x="377" y="220"/>
                  </a:lnTo>
                  <a:lnTo>
                    <a:pt x="376" y="236"/>
                  </a:lnTo>
                  <a:lnTo>
                    <a:pt x="375" y="252"/>
                  </a:lnTo>
                  <a:lnTo>
                    <a:pt x="372" y="266"/>
                  </a:lnTo>
                  <a:lnTo>
                    <a:pt x="369" y="280"/>
                  </a:lnTo>
                  <a:lnTo>
                    <a:pt x="365" y="293"/>
                  </a:lnTo>
                  <a:lnTo>
                    <a:pt x="362" y="305"/>
                  </a:lnTo>
                  <a:lnTo>
                    <a:pt x="356" y="316"/>
                  </a:lnTo>
                  <a:lnTo>
                    <a:pt x="352" y="326"/>
                  </a:lnTo>
                  <a:lnTo>
                    <a:pt x="345" y="337"/>
                  </a:lnTo>
                  <a:lnTo>
                    <a:pt x="338" y="346"/>
                  </a:lnTo>
                  <a:lnTo>
                    <a:pt x="331" y="354"/>
                  </a:lnTo>
                  <a:lnTo>
                    <a:pt x="323" y="362"/>
                  </a:lnTo>
                  <a:lnTo>
                    <a:pt x="314" y="370"/>
                  </a:lnTo>
                  <a:lnTo>
                    <a:pt x="304" y="377"/>
                  </a:lnTo>
                  <a:lnTo>
                    <a:pt x="294" y="383"/>
                  </a:lnTo>
                  <a:lnTo>
                    <a:pt x="284" y="388"/>
                  </a:lnTo>
                  <a:lnTo>
                    <a:pt x="272" y="393"/>
                  </a:lnTo>
                  <a:lnTo>
                    <a:pt x="259" y="397"/>
                  </a:lnTo>
                  <a:lnTo>
                    <a:pt x="247" y="400"/>
                  </a:lnTo>
                  <a:lnTo>
                    <a:pt x="234" y="402"/>
                  </a:lnTo>
                  <a:lnTo>
                    <a:pt x="219" y="405"/>
                  </a:lnTo>
                  <a:lnTo>
                    <a:pt x="204" y="406"/>
                  </a:lnTo>
                  <a:lnTo>
                    <a:pt x="189" y="406"/>
                  </a:lnTo>
                  <a:lnTo>
                    <a:pt x="168" y="406"/>
                  </a:lnTo>
                  <a:lnTo>
                    <a:pt x="150" y="403"/>
                  </a:lnTo>
                  <a:lnTo>
                    <a:pt x="131" y="400"/>
                  </a:lnTo>
                  <a:lnTo>
                    <a:pt x="114" y="395"/>
                  </a:lnTo>
                  <a:lnTo>
                    <a:pt x="98" y="390"/>
                  </a:lnTo>
                  <a:lnTo>
                    <a:pt x="84" y="383"/>
                  </a:lnTo>
                  <a:lnTo>
                    <a:pt x="70" y="375"/>
                  </a:lnTo>
                  <a:lnTo>
                    <a:pt x="58" y="365"/>
                  </a:lnTo>
                  <a:lnTo>
                    <a:pt x="51" y="358"/>
                  </a:lnTo>
                  <a:lnTo>
                    <a:pt x="44" y="352"/>
                  </a:lnTo>
                  <a:lnTo>
                    <a:pt x="38" y="345"/>
                  </a:lnTo>
                  <a:lnTo>
                    <a:pt x="32" y="337"/>
                  </a:lnTo>
                  <a:lnTo>
                    <a:pt x="28" y="327"/>
                  </a:lnTo>
                  <a:lnTo>
                    <a:pt x="23" y="319"/>
                  </a:lnTo>
                  <a:lnTo>
                    <a:pt x="18" y="310"/>
                  </a:lnTo>
                  <a:lnTo>
                    <a:pt x="15" y="300"/>
                  </a:lnTo>
                  <a:lnTo>
                    <a:pt x="8" y="279"/>
                  </a:lnTo>
                  <a:lnTo>
                    <a:pt x="5" y="256"/>
                  </a:lnTo>
                  <a:lnTo>
                    <a:pt x="1" y="230"/>
                  </a:lnTo>
                  <a:lnTo>
                    <a:pt x="0" y="203"/>
                  </a:lnTo>
                  <a:close/>
                  <a:moveTo>
                    <a:pt x="74" y="203"/>
                  </a:moveTo>
                  <a:lnTo>
                    <a:pt x="74" y="227"/>
                  </a:lnTo>
                  <a:lnTo>
                    <a:pt x="76" y="248"/>
                  </a:lnTo>
                  <a:lnTo>
                    <a:pt x="78" y="267"/>
                  </a:lnTo>
                  <a:lnTo>
                    <a:pt x="82" y="285"/>
                  </a:lnTo>
                  <a:lnTo>
                    <a:pt x="86" y="300"/>
                  </a:lnTo>
                  <a:lnTo>
                    <a:pt x="92" y="313"/>
                  </a:lnTo>
                  <a:lnTo>
                    <a:pt x="99" y="324"/>
                  </a:lnTo>
                  <a:lnTo>
                    <a:pt x="107" y="333"/>
                  </a:lnTo>
                  <a:lnTo>
                    <a:pt x="115" y="341"/>
                  </a:lnTo>
                  <a:lnTo>
                    <a:pt x="125" y="348"/>
                  </a:lnTo>
                  <a:lnTo>
                    <a:pt x="134" y="354"/>
                  </a:lnTo>
                  <a:lnTo>
                    <a:pt x="144" y="357"/>
                  </a:lnTo>
                  <a:lnTo>
                    <a:pt x="154" y="362"/>
                  </a:lnTo>
                  <a:lnTo>
                    <a:pt x="166" y="364"/>
                  </a:lnTo>
                  <a:lnTo>
                    <a:pt x="178" y="365"/>
                  </a:lnTo>
                  <a:lnTo>
                    <a:pt x="189" y="367"/>
                  </a:lnTo>
                  <a:lnTo>
                    <a:pt x="201" y="365"/>
                  </a:lnTo>
                  <a:lnTo>
                    <a:pt x="212" y="364"/>
                  </a:lnTo>
                  <a:lnTo>
                    <a:pt x="224" y="362"/>
                  </a:lnTo>
                  <a:lnTo>
                    <a:pt x="234" y="357"/>
                  </a:lnTo>
                  <a:lnTo>
                    <a:pt x="244" y="353"/>
                  </a:lnTo>
                  <a:lnTo>
                    <a:pt x="254" y="348"/>
                  </a:lnTo>
                  <a:lnTo>
                    <a:pt x="263" y="341"/>
                  </a:lnTo>
                  <a:lnTo>
                    <a:pt x="271" y="333"/>
                  </a:lnTo>
                  <a:lnTo>
                    <a:pt x="279" y="324"/>
                  </a:lnTo>
                  <a:lnTo>
                    <a:pt x="286" y="313"/>
                  </a:lnTo>
                  <a:lnTo>
                    <a:pt x="292" y="300"/>
                  </a:lnTo>
                  <a:lnTo>
                    <a:pt x="296" y="285"/>
                  </a:lnTo>
                  <a:lnTo>
                    <a:pt x="300" y="267"/>
                  </a:lnTo>
                  <a:lnTo>
                    <a:pt x="302" y="248"/>
                  </a:lnTo>
                  <a:lnTo>
                    <a:pt x="304" y="227"/>
                  </a:lnTo>
                  <a:lnTo>
                    <a:pt x="304" y="203"/>
                  </a:lnTo>
                  <a:lnTo>
                    <a:pt x="304" y="180"/>
                  </a:lnTo>
                  <a:lnTo>
                    <a:pt x="302" y="158"/>
                  </a:lnTo>
                  <a:lnTo>
                    <a:pt x="300" y="138"/>
                  </a:lnTo>
                  <a:lnTo>
                    <a:pt x="296" y="121"/>
                  </a:lnTo>
                  <a:lnTo>
                    <a:pt x="292" y="106"/>
                  </a:lnTo>
                  <a:lnTo>
                    <a:pt x="286" y="93"/>
                  </a:lnTo>
                  <a:lnTo>
                    <a:pt x="279" y="82"/>
                  </a:lnTo>
                  <a:lnTo>
                    <a:pt x="271" y="72"/>
                  </a:lnTo>
                  <a:lnTo>
                    <a:pt x="263" y="66"/>
                  </a:lnTo>
                  <a:lnTo>
                    <a:pt x="254" y="59"/>
                  </a:lnTo>
                  <a:lnTo>
                    <a:pt x="244" y="53"/>
                  </a:lnTo>
                  <a:lnTo>
                    <a:pt x="234" y="48"/>
                  </a:lnTo>
                  <a:lnTo>
                    <a:pt x="224" y="45"/>
                  </a:lnTo>
                  <a:lnTo>
                    <a:pt x="212" y="42"/>
                  </a:lnTo>
                  <a:lnTo>
                    <a:pt x="201" y="41"/>
                  </a:lnTo>
                  <a:lnTo>
                    <a:pt x="188" y="40"/>
                  </a:lnTo>
                  <a:lnTo>
                    <a:pt x="176" y="40"/>
                  </a:lnTo>
                  <a:lnTo>
                    <a:pt x="165" y="42"/>
                  </a:lnTo>
                  <a:lnTo>
                    <a:pt x="154" y="45"/>
                  </a:lnTo>
                  <a:lnTo>
                    <a:pt x="144" y="47"/>
                  </a:lnTo>
                  <a:lnTo>
                    <a:pt x="135" y="52"/>
                  </a:lnTo>
                  <a:lnTo>
                    <a:pt x="126" y="56"/>
                  </a:lnTo>
                  <a:lnTo>
                    <a:pt x="118" y="62"/>
                  </a:lnTo>
                  <a:lnTo>
                    <a:pt x="111" y="69"/>
                  </a:lnTo>
                  <a:lnTo>
                    <a:pt x="101" y="79"/>
                  </a:lnTo>
                  <a:lnTo>
                    <a:pt x="95" y="91"/>
                  </a:lnTo>
                  <a:lnTo>
                    <a:pt x="88" y="105"/>
                  </a:lnTo>
                  <a:lnTo>
                    <a:pt x="83" y="121"/>
                  </a:lnTo>
                  <a:lnTo>
                    <a:pt x="78" y="138"/>
                  </a:lnTo>
                  <a:lnTo>
                    <a:pt x="76" y="158"/>
                  </a:lnTo>
                  <a:lnTo>
                    <a:pt x="74" y="180"/>
                  </a:lnTo>
                  <a:lnTo>
                    <a:pt x="74" y="2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13" name="Google Shape;613;p58"/>
            <p:cNvSpPr/>
            <p:nvPr/>
          </p:nvSpPr>
          <p:spPr>
            <a:xfrm>
              <a:off x="2032" y="2730"/>
              <a:ext cx="296"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120</a:t>
              </a:r>
              <a:endParaRPr sz="1350" b="0" u="none">
                <a:solidFill>
                  <a:schemeClr val="dk1"/>
                </a:solidFill>
                <a:latin typeface="Times New Roman"/>
                <a:ea typeface="Times New Roman"/>
                <a:cs typeface="Times New Roman"/>
                <a:sym typeface="Times New Roman"/>
              </a:endParaRPr>
            </a:p>
          </p:txBody>
        </p:sp>
        <p:sp>
          <p:nvSpPr>
            <p:cNvPr id="614" name="Google Shape;614;p58"/>
            <p:cNvSpPr/>
            <p:nvPr/>
          </p:nvSpPr>
          <p:spPr>
            <a:xfrm>
              <a:off x="2308" y="2729"/>
              <a:ext cx="54" cy="58"/>
            </a:xfrm>
            <a:custGeom>
              <a:avLst/>
              <a:gdLst/>
              <a:ahLst/>
              <a:cxnLst/>
              <a:rect l="l" t="t" r="r" b="b"/>
              <a:pathLst>
                <a:path w="377" h="405" extrusionOk="0">
                  <a:moveTo>
                    <a:pt x="0" y="203"/>
                  </a:moveTo>
                  <a:lnTo>
                    <a:pt x="1" y="185"/>
                  </a:lnTo>
                  <a:lnTo>
                    <a:pt x="2" y="169"/>
                  </a:lnTo>
                  <a:lnTo>
                    <a:pt x="3" y="154"/>
                  </a:lnTo>
                  <a:lnTo>
                    <a:pt x="6" y="139"/>
                  </a:lnTo>
                  <a:lnTo>
                    <a:pt x="9" y="125"/>
                  </a:lnTo>
                  <a:lnTo>
                    <a:pt x="13" y="113"/>
                  </a:lnTo>
                  <a:lnTo>
                    <a:pt x="16" y="101"/>
                  </a:lnTo>
                  <a:lnTo>
                    <a:pt x="22" y="90"/>
                  </a:lnTo>
                  <a:lnTo>
                    <a:pt x="28" y="79"/>
                  </a:lnTo>
                  <a:lnTo>
                    <a:pt x="33" y="69"/>
                  </a:lnTo>
                  <a:lnTo>
                    <a:pt x="40" y="60"/>
                  </a:lnTo>
                  <a:lnTo>
                    <a:pt x="48" y="51"/>
                  </a:lnTo>
                  <a:lnTo>
                    <a:pt x="56" y="43"/>
                  </a:lnTo>
                  <a:lnTo>
                    <a:pt x="65" y="35"/>
                  </a:lnTo>
                  <a:lnTo>
                    <a:pt x="74" y="30"/>
                  </a:lnTo>
                  <a:lnTo>
                    <a:pt x="84" y="23"/>
                  </a:lnTo>
                  <a:lnTo>
                    <a:pt x="96" y="18"/>
                  </a:lnTo>
                  <a:lnTo>
                    <a:pt x="106" y="12"/>
                  </a:lnTo>
                  <a:lnTo>
                    <a:pt x="119" y="9"/>
                  </a:lnTo>
                  <a:lnTo>
                    <a:pt x="131" y="5"/>
                  </a:lnTo>
                  <a:lnTo>
                    <a:pt x="145" y="3"/>
                  </a:lnTo>
                  <a:lnTo>
                    <a:pt x="159" y="1"/>
                  </a:lnTo>
                  <a:lnTo>
                    <a:pt x="174" y="0"/>
                  </a:lnTo>
                  <a:lnTo>
                    <a:pt x="189" y="0"/>
                  </a:lnTo>
                  <a:lnTo>
                    <a:pt x="201" y="0"/>
                  </a:lnTo>
                  <a:lnTo>
                    <a:pt x="212" y="1"/>
                  </a:lnTo>
                  <a:lnTo>
                    <a:pt x="223" y="2"/>
                  </a:lnTo>
                  <a:lnTo>
                    <a:pt x="233" y="3"/>
                  </a:lnTo>
                  <a:lnTo>
                    <a:pt x="243" y="4"/>
                  </a:lnTo>
                  <a:lnTo>
                    <a:pt x="252" y="6"/>
                  </a:lnTo>
                  <a:lnTo>
                    <a:pt x="262" y="10"/>
                  </a:lnTo>
                  <a:lnTo>
                    <a:pt x="271" y="12"/>
                  </a:lnTo>
                  <a:lnTo>
                    <a:pt x="279" y="16"/>
                  </a:lnTo>
                  <a:lnTo>
                    <a:pt x="287" y="19"/>
                  </a:lnTo>
                  <a:lnTo>
                    <a:pt x="295" y="24"/>
                  </a:lnTo>
                  <a:lnTo>
                    <a:pt x="303" y="28"/>
                  </a:lnTo>
                  <a:lnTo>
                    <a:pt x="310" y="33"/>
                  </a:lnTo>
                  <a:lnTo>
                    <a:pt x="317" y="39"/>
                  </a:lnTo>
                  <a:lnTo>
                    <a:pt x="323" y="43"/>
                  </a:lnTo>
                  <a:lnTo>
                    <a:pt x="329" y="49"/>
                  </a:lnTo>
                  <a:lnTo>
                    <a:pt x="334" y="56"/>
                  </a:lnTo>
                  <a:lnTo>
                    <a:pt x="340" y="63"/>
                  </a:lnTo>
                  <a:lnTo>
                    <a:pt x="345" y="70"/>
                  </a:lnTo>
                  <a:lnTo>
                    <a:pt x="349" y="77"/>
                  </a:lnTo>
                  <a:lnTo>
                    <a:pt x="354" y="84"/>
                  </a:lnTo>
                  <a:lnTo>
                    <a:pt x="357" y="92"/>
                  </a:lnTo>
                  <a:lnTo>
                    <a:pt x="361" y="100"/>
                  </a:lnTo>
                  <a:lnTo>
                    <a:pt x="364" y="109"/>
                  </a:lnTo>
                  <a:lnTo>
                    <a:pt x="368" y="118"/>
                  </a:lnTo>
                  <a:lnTo>
                    <a:pt x="370" y="128"/>
                  </a:lnTo>
                  <a:lnTo>
                    <a:pt x="372" y="138"/>
                  </a:lnTo>
                  <a:lnTo>
                    <a:pt x="375" y="149"/>
                  </a:lnTo>
                  <a:lnTo>
                    <a:pt x="376" y="162"/>
                  </a:lnTo>
                  <a:lnTo>
                    <a:pt x="377" y="175"/>
                  </a:lnTo>
                  <a:lnTo>
                    <a:pt x="377" y="189"/>
                  </a:lnTo>
                  <a:lnTo>
                    <a:pt x="377" y="203"/>
                  </a:lnTo>
                  <a:lnTo>
                    <a:pt x="377" y="220"/>
                  </a:lnTo>
                  <a:lnTo>
                    <a:pt x="376" y="236"/>
                  </a:lnTo>
                  <a:lnTo>
                    <a:pt x="375" y="252"/>
                  </a:lnTo>
                  <a:lnTo>
                    <a:pt x="372" y="266"/>
                  </a:lnTo>
                  <a:lnTo>
                    <a:pt x="369" y="280"/>
                  </a:lnTo>
                  <a:lnTo>
                    <a:pt x="365" y="292"/>
                  </a:lnTo>
                  <a:lnTo>
                    <a:pt x="362" y="305"/>
                  </a:lnTo>
                  <a:lnTo>
                    <a:pt x="356" y="316"/>
                  </a:lnTo>
                  <a:lnTo>
                    <a:pt x="352" y="326"/>
                  </a:lnTo>
                  <a:lnTo>
                    <a:pt x="345" y="336"/>
                  </a:lnTo>
                  <a:lnTo>
                    <a:pt x="338" y="346"/>
                  </a:lnTo>
                  <a:lnTo>
                    <a:pt x="331" y="354"/>
                  </a:lnTo>
                  <a:lnTo>
                    <a:pt x="323" y="362"/>
                  </a:lnTo>
                  <a:lnTo>
                    <a:pt x="314" y="370"/>
                  </a:lnTo>
                  <a:lnTo>
                    <a:pt x="304" y="377"/>
                  </a:lnTo>
                  <a:lnTo>
                    <a:pt x="294" y="382"/>
                  </a:lnTo>
                  <a:lnTo>
                    <a:pt x="284" y="388"/>
                  </a:lnTo>
                  <a:lnTo>
                    <a:pt x="272" y="393"/>
                  </a:lnTo>
                  <a:lnTo>
                    <a:pt x="259" y="396"/>
                  </a:lnTo>
                  <a:lnTo>
                    <a:pt x="247" y="400"/>
                  </a:lnTo>
                  <a:lnTo>
                    <a:pt x="234" y="402"/>
                  </a:lnTo>
                  <a:lnTo>
                    <a:pt x="219" y="404"/>
                  </a:lnTo>
                  <a:lnTo>
                    <a:pt x="204" y="405"/>
                  </a:lnTo>
                  <a:lnTo>
                    <a:pt x="189" y="405"/>
                  </a:lnTo>
                  <a:lnTo>
                    <a:pt x="168" y="405"/>
                  </a:lnTo>
                  <a:lnTo>
                    <a:pt x="150" y="403"/>
                  </a:lnTo>
                  <a:lnTo>
                    <a:pt x="131" y="400"/>
                  </a:lnTo>
                  <a:lnTo>
                    <a:pt x="114" y="395"/>
                  </a:lnTo>
                  <a:lnTo>
                    <a:pt x="98" y="389"/>
                  </a:lnTo>
                  <a:lnTo>
                    <a:pt x="84" y="382"/>
                  </a:lnTo>
                  <a:lnTo>
                    <a:pt x="70" y="374"/>
                  </a:lnTo>
                  <a:lnTo>
                    <a:pt x="58" y="365"/>
                  </a:lnTo>
                  <a:lnTo>
                    <a:pt x="51" y="358"/>
                  </a:lnTo>
                  <a:lnTo>
                    <a:pt x="44" y="351"/>
                  </a:lnTo>
                  <a:lnTo>
                    <a:pt x="38" y="344"/>
                  </a:lnTo>
                  <a:lnTo>
                    <a:pt x="32" y="336"/>
                  </a:lnTo>
                  <a:lnTo>
                    <a:pt x="28" y="327"/>
                  </a:lnTo>
                  <a:lnTo>
                    <a:pt x="23" y="319"/>
                  </a:lnTo>
                  <a:lnTo>
                    <a:pt x="18" y="310"/>
                  </a:lnTo>
                  <a:lnTo>
                    <a:pt x="15" y="299"/>
                  </a:lnTo>
                  <a:lnTo>
                    <a:pt x="8" y="279"/>
                  </a:lnTo>
                  <a:lnTo>
                    <a:pt x="5" y="256"/>
                  </a:lnTo>
                  <a:lnTo>
                    <a:pt x="1" y="230"/>
                  </a:lnTo>
                  <a:lnTo>
                    <a:pt x="0" y="203"/>
                  </a:lnTo>
                  <a:close/>
                  <a:moveTo>
                    <a:pt x="74" y="203"/>
                  </a:moveTo>
                  <a:lnTo>
                    <a:pt x="74" y="227"/>
                  </a:lnTo>
                  <a:lnTo>
                    <a:pt x="76" y="248"/>
                  </a:lnTo>
                  <a:lnTo>
                    <a:pt x="78" y="267"/>
                  </a:lnTo>
                  <a:lnTo>
                    <a:pt x="82" y="284"/>
                  </a:lnTo>
                  <a:lnTo>
                    <a:pt x="86" y="299"/>
                  </a:lnTo>
                  <a:lnTo>
                    <a:pt x="92" y="313"/>
                  </a:lnTo>
                  <a:lnTo>
                    <a:pt x="99" y="325"/>
                  </a:lnTo>
                  <a:lnTo>
                    <a:pt x="107" y="333"/>
                  </a:lnTo>
                  <a:lnTo>
                    <a:pt x="115" y="341"/>
                  </a:lnTo>
                  <a:lnTo>
                    <a:pt x="125" y="348"/>
                  </a:lnTo>
                  <a:lnTo>
                    <a:pt x="134" y="354"/>
                  </a:lnTo>
                  <a:lnTo>
                    <a:pt x="144" y="358"/>
                  </a:lnTo>
                  <a:lnTo>
                    <a:pt x="154" y="362"/>
                  </a:lnTo>
                  <a:lnTo>
                    <a:pt x="166" y="364"/>
                  </a:lnTo>
                  <a:lnTo>
                    <a:pt x="178" y="365"/>
                  </a:lnTo>
                  <a:lnTo>
                    <a:pt x="189" y="366"/>
                  </a:lnTo>
                  <a:lnTo>
                    <a:pt x="201" y="365"/>
                  </a:lnTo>
                  <a:lnTo>
                    <a:pt x="212" y="364"/>
                  </a:lnTo>
                  <a:lnTo>
                    <a:pt x="224" y="362"/>
                  </a:lnTo>
                  <a:lnTo>
                    <a:pt x="234" y="357"/>
                  </a:lnTo>
                  <a:lnTo>
                    <a:pt x="244" y="354"/>
                  </a:lnTo>
                  <a:lnTo>
                    <a:pt x="254" y="348"/>
                  </a:lnTo>
                  <a:lnTo>
                    <a:pt x="263" y="341"/>
                  </a:lnTo>
                  <a:lnTo>
                    <a:pt x="271" y="333"/>
                  </a:lnTo>
                  <a:lnTo>
                    <a:pt x="279" y="324"/>
                  </a:lnTo>
                  <a:lnTo>
                    <a:pt x="286" y="313"/>
                  </a:lnTo>
                  <a:lnTo>
                    <a:pt x="292" y="299"/>
                  </a:lnTo>
                  <a:lnTo>
                    <a:pt x="296" y="284"/>
                  </a:lnTo>
                  <a:lnTo>
                    <a:pt x="300" y="267"/>
                  </a:lnTo>
                  <a:lnTo>
                    <a:pt x="302" y="248"/>
                  </a:lnTo>
                  <a:lnTo>
                    <a:pt x="304" y="227"/>
                  </a:lnTo>
                  <a:lnTo>
                    <a:pt x="304" y="203"/>
                  </a:lnTo>
                  <a:lnTo>
                    <a:pt x="304" y="179"/>
                  </a:lnTo>
                  <a:lnTo>
                    <a:pt x="302" y="158"/>
                  </a:lnTo>
                  <a:lnTo>
                    <a:pt x="300" y="138"/>
                  </a:lnTo>
                  <a:lnTo>
                    <a:pt x="296" y="121"/>
                  </a:lnTo>
                  <a:lnTo>
                    <a:pt x="292" y="106"/>
                  </a:lnTo>
                  <a:lnTo>
                    <a:pt x="286" y="93"/>
                  </a:lnTo>
                  <a:lnTo>
                    <a:pt x="279" y="81"/>
                  </a:lnTo>
                  <a:lnTo>
                    <a:pt x="271" y="72"/>
                  </a:lnTo>
                  <a:lnTo>
                    <a:pt x="263" y="65"/>
                  </a:lnTo>
                  <a:lnTo>
                    <a:pt x="254" y="58"/>
                  </a:lnTo>
                  <a:lnTo>
                    <a:pt x="244" y="53"/>
                  </a:lnTo>
                  <a:lnTo>
                    <a:pt x="234" y="48"/>
                  </a:lnTo>
                  <a:lnTo>
                    <a:pt x="224" y="45"/>
                  </a:lnTo>
                  <a:lnTo>
                    <a:pt x="212" y="42"/>
                  </a:lnTo>
                  <a:lnTo>
                    <a:pt x="201" y="41"/>
                  </a:lnTo>
                  <a:lnTo>
                    <a:pt x="188" y="40"/>
                  </a:lnTo>
                  <a:lnTo>
                    <a:pt x="176" y="41"/>
                  </a:lnTo>
                  <a:lnTo>
                    <a:pt x="165" y="42"/>
                  </a:lnTo>
                  <a:lnTo>
                    <a:pt x="154" y="45"/>
                  </a:lnTo>
                  <a:lnTo>
                    <a:pt x="144" y="47"/>
                  </a:lnTo>
                  <a:lnTo>
                    <a:pt x="135" y="51"/>
                  </a:lnTo>
                  <a:lnTo>
                    <a:pt x="126" y="56"/>
                  </a:lnTo>
                  <a:lnTo>
                    <a:pt x="118" y="62"/>
                  </a:lnTo>
                  <a:lnTo>
                    <a:pt x="111" y="69"/>
                  </a:lnTo>
                  <a:lnTo>
                    <a:pt x="101" y="79"/>
                  </a:lnTo>
                  <a:lnTo>
                    <a:pt x="95" y="91"/>
                  </a:lnTo>
                  <a:lnTo>
                    <a:pt x="88" y="105"/>
                  </a:lnTo>
                  <a:lnTo>
                    <a:pt x="83" y="121"/>
                  </a:lnTo>
                  <a:lnTo>
                    <a:pt x="78" y="138"/>
                  </a:lnTo>
                  <a:lnTo>
                    <a:pt x="76" y="158"/>
                  </a:lnTo>
                  <a:lnTo>
                    <a:pt x="74" y="179"/>
                  </a:lnTo>
                  <a:lnTo>
                    <a:pt x="74" y="2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15" name="Google Shape;615;p58"/>
            <p:cNvSpPr/>
            <p:nvPr/>
          </p:nvSpPr>
          <p:spPr>
            <a:xfrm>
              <a:off x="2555" y="3191"/>
              <a:ext cx="197"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60</a:t>
              </a:r>
              <a:endParaRPr sz="1350" b="0" u="none">
                <a:solidFill>
                  <a:schemeClr val="dk1"/>
                </a:solidFill>
                <a:latin typeface="Times New Roman"/>
                <a:ea typeface="Times New Roman"/>
                <a:cs typeface="Times New Roman"/>
                <a:sym typeface="Times New Roman"/>
              </a:endParaRPr>
            </a:p>
          </p:txBody>
        </p:sp>
        <p:sp>
          <p:nvSpPr>
            <p:cNvPr id="616" name="Google Shape;616;p58"/>
            <p:cNvSpPr/>
            <p:nvPr/>
          </p:nvSpPr>
          <p:spPr>
            <a:xfrm>
              <a:off x="2752" y="3189"/>
              <a:ext cx="54" cy="58"/>
            </a:xfrm>
            <a:custGeom>
              <a:avLst/>
              <a:gdLst/>
              <a:ahLst/>
              <a:cxnLst/>
              <a:rect l="l" t="t" r="r" b="b"/>
              <a:pathLst>
                <a:path w="377" h="406" extrusionOk="0">
                  <a:moveTo>
                    <a:pt x="0" y="203"/>
                  </a:moveTo>
                  <a:lnTo>
                    <a:pt x="0" y="185"/>
                  </a:lnTo>
                  <a:lnTo>
                    <a:pt x="1" y="169"/>
                  </a:lnTo>
                  <a:lnTo>
                    <a:pt x="2" y="154"/>
                  </a:lnTo>
                  <a:lnTo>
                    <a:pt x="4" y="139"/>
                  </a:lnTo>
                  <a:lnTo>
                    <a:pt x="8" y="125"/>
                  </a:lnTo>
                  <a:lnTo>
                    <a:pt x="11" y="113"/>
                  </a:lnTo>
                  <a:lnTo>
                    <a:pt x="16" y="101"/>
                  </a:lnTo>
                  <a:lnTo>
                    <a:pt x="21" y="90"/>
                  </a:lnTo>
                  <a:lnTo>
                    <a:pt x="26" y="79"/>
                  </a:lnTo>
                  <a:lnTo>
                    <a:pt x="32" y="69"/>
                  </a:lnTo>
                  <a:lnTo>
                    <a:pt x="39" y="60"/>
                  </a:lnTo>
                  <a:lnTo>
                    <a:pt x="47" y="52"/>
                  </a:lnTo>
                  <a:lnTo>
                    <a:pt x="55" y="44"/>
                  </a:lnTo>
                  <a:lnTo>
                    <a:pt x="64" y="37"/>
                  </a:lnTo>
                  <a:lnTo>
                    <a:pt x="74" y="30"/>
                  </a:lnTo>
                  <a:lnTo>
                    <a:pt x="84" y="23"/>
                  </a:lnTo>
                  <a:lnTo>
                    <a:pt x="94" y="18"/>
                  </a:lnTo>
                  <a:lnTo>
                    <a:pt x="106" y="12"/>
                  </a:lnTo>
                  <a:lnTo>
                    <a:pt x="117" y="9"/>
                  </a:lnTo>
                  <a:lnTo>
                    <a:pt x="130" y="6"/>
                  </a:lnTo>
                  <a:lnTo>
                    <a:pt x="144" y="3"/>
                  </a:lnTo>
                  <a:lnTo>
                    <a:pt x="158" y="1"/>
                  </a:lnTo>
                  <a:lnTo>
                    <a:pt x="173" y="0"/>
                  </a:lnTo>
                  <a:lnTo>
                    <a:pt x="188" y="0"/>
                  </a:lnTo>
                  <a:lnTo>
                    <a:pt x="199" y="0"/>
                  </a:lnTo>
                  <a:lnTo>
                    <a:pt x="211" y="1"/>
                  </a:lnTo>
                  <a:lnTo>
                    <a:pt x="221" y="2"/>
                  </a:lnTo>
                  <a:lnTo>
                    <a:pt x="232" y="3"/>
                  </a:lnTo>
                  <a:lnTo>
                    <a:pt x="242" y="6"/>
                  </a:lnTo>
                  <a:lnTo>
                    <a:pt x="251" y="7"/>
                  </a:lnTo>
                  <a:lnTo>
                    <a:pt x="260" y="10"/>
                  </a:lnTo>
                  <a:lnTo>
                    <a:pt x="270" y="12"/>
                  </a:lnTo>
                  <a:lnTo>
                    <a:pt x="279" y="16"/>
                  </a:lnTo>
                  <a:lnTo>
                    <a:pt x="287" y="20"/>
                  </a:lnTo>
                  <a:lnTo>
                    <a:pt x="295" y="24"/>
                  </a:lnTo>
                  <a:lnTo>
                    <a:pt x="302" y="29"/>
                  </a:lnTo>
                  <a:lnTo>
                    <a:pt x="309" y="33"/>
                  </a:lnTo>
                  <a:lnTo>
                    <a:pt x="316" y="39"/>
                  </a:lnTo>
                  <a:lnTo>
                    <a:pt x="321" y="44"/>
                  </a:lnTo>
                  <a:lnTo>
                    <a:pt x="328" y="50"/>
                  </a:lnTo>
                  <a:lnTo>
                    <a:pt x="333" y="56"/>
                  </a:lnTo>
                  <a:lnTo>
                    <a:pt x="339" y="63"/>
                  </a:lnTo>
                  <a:lnTo>
                    <a:pt x="343" y="70"/>
                  </a:lnTo>
                  <a:lnTo>
                    <a:pt x="348" y="77"/>
                  </a:lnTo>
                  <a:lnTo>
                    <a:pt x="353" y="85"/>
                  </a:lnTo>
                  <a:lnTo>
                    <a:pt x="356" y="92"/>
                  </a:lnTo>
                  <a:lnTo>
                    <a:pt x="361" y="100"/>
                  </a:lnTo>
                  <a:lnTo>
                    <a:pt x="364" y="109"/>
                  </a:lnTo>
                  <a:lnTo>
                    <a:pt x="366" y="119"/>
                  </a:lnTo>
                  <a:lnTo>
                    <a:pt x="370" y="128"/>
                  </a:lnTo>
                  <a:lnTo>
                    <a:pt x="371" y="139"/>
                  </a:lnTo>
                  <a:lnTo>
                    <a:pt x="373" y="150"/>
                  </a:lnTo>
                  <a:lnTo>
                    <a:pt x="374" y="162"/>
                  </a:lnTo>
                  <a:lnTo>
                    <a:pt x="376" y="175"/>
                  </a:lnTo>
                  <a:lnTo>
                    <a:pt x="377" y="189"/>
                  </a:lnTo>
                  <a:lnTo>
                    <a:pt x="377" y="203"/>
                  </a:lnTo>
                  <a:lnTo>
                    <a:pt x="377" y="220"/>
                  </a:lnTo>
                  <a:lnTo>
                    <a:pt x="376" y="236"/>
                  </a:lnTo>
                  <a:lnTo>
                    <a:pt x="373" y="252"/>
                  </a:lnTo>
                  <a:lnTo>
                    <a:pt x="371" y="266"/>
                  </a:lnTo>
                  <a:lnTo>
                    <a:pt x="369" y="280"/>
                  </a:lnTo>
                  <a:lnTo>
                    <a:pt x="365" y="293"/>
                  </a:lnTo>
                  <a:lnTo>
                    <a:pt x="361" y="305"/>
                  </a:lnTo>
                  <a:lnTo>
                    <a:pt x="356" y="316"/>
                  </a:lnTo>
                  <a:lnTo>
                    <a:pt x="350" y="327"/>
                  </a:lnTo>
                  <a:lnTo>
                    <a:pt x="345" y="336"/>
                  </a:lnTo>
                  <a:lnTo>
                    <a:pt x="338" y="346"/>
                  </a:lnTo>
                  <a:lnTo>
                    <a:pt x="330" y="354"/>
                  </a:lnTo>
                  <a:lnTo>
                    <a:pt x="321" y="362"/>
                  </a:lnTo>
                  <a:lnTo>
                    <a:pt x="312" y="370"/>
                  </a:lnTo>
                  <a:lnTo>
                    <a:pt x="303" y="377"/>
                  </a:lnTo>
                  <a:lnTo>
                    <a:pt x="294" y="383"/>
                  </a:lnTo>
                  <a:lnTo>
                    <a:pt x="282" y="388"/>
                  </a:lnTo>
                  <a:lnTo>
                    <a:pt x="271" y="393"/>
                  </a:lnTo>
                  <a:lnTo>
                    <a:pt x="259" y="398"/>
                  </a:lnTo>
                  <a:lnTo>
                    <a:pt x="247" y="400"/>
                  </a:lnTo>
                  <a:lnTo>
                    <a:pt x="233" y="403"/>
                  </a:lnTo>
                  <a:lnTo>
                    <a:pt x="219" y="405"/>
                  </a:lnTo>
                  <a:lnTo>
                    <a:pt x="204" y="406"/>
                  </a:lnTo>
                  <a:lnTo>
                    <a:pt x="188" y="406"/>
                  </a:lnTo>
                  <a:lnTo>
                    <a:pt x="168" y="406"/>
                  </a:lnTo>
                  <a:lnTo>
                    <a:pt x="149" y="403"/>
                  </a:lnTo>
                  <a:lnTo>
                    <a:pt x="130" y="400"/>
                  </a:lnTo>
                  <a:lnTo>
                    <a:pt x="114" y="395"/>
                  </a:lnTo>
                  <a:lnTo>
                    <a:pt x="98" y="390"/>
                  </a:lnTo>
                  <a:lnTo>
                    <a:pt x="83" y="383"/>
                  </a:lnTo>
                  <a:lnTo>
                    <a:pt x="69" y="375"/>
                  </a:lnTo>
                  <a:lnTo>
                    <a:pt x="56" y="365"/>
                  </a:lnTo>
                  <a:lnTo>
                    <a:pt x="49" y="358"/>
                  </a:lnTo>
                  <a:lnTo>
                    <a:pt x="44" y="351"/>
                  </a:lnTo>
                  <a:lnTo>
                    <a:pt x="38" y="345"/>
                  </a:lnTo>
                  <a:lnTo>
                    <a:pt x="32" y="336"/>
                  </a:lnTo>
                  <a:lnTo>
                    <a:pt x="26" y="328"/>
                  </a:lnTo>
                  <a:lnTo>
                    <a:pt x="22" y="319"/>
                  </a:lnTo>
                  <a:lnTo>
                    <a:pt x="18" y="310"/>
                  </a:lnTo>
                  <a:lnTo>
                    <a:pt x="14" y="300"/>
                  </a:lnTo>
                  <a:lnTo>
                    <a:pt x="8" y="279"/>
                  </a:lnTo>
                  <a:lnTo>
                    <a:pt x="3" y="256"/>
                  </a:lnTo>
                  <a:lnTo>
                    <a:pt x="1" y="230"/>
                  </a:lnTo>
                  <a:lnTo>
                    <a:pt x="0" y="203"/>
                  </a:lnTo>
                  <a:close/>
                  <a:moveTo>
                    <a:pt x="72" y="203"/>
                  </a:moveTo>
                  <a:lnTo>
                    <a:pt x="74" y="227"/>
                  </a:lnTo>
                  <a:lnTo>
                    <a:pt x="75" y="248"/>
                  </a:lnTo>
                  <a:lnTo>
                    <a:pt x="77" y="267"/>
                  </a:lnTo>
                  <a:lnTo>
                    <a:pt x="80" y="285"/>
                  </a:lnTo>
                  <a:lnTo>
                    <a:pt x="85" y="300"/>
                  </a:lnTo>
                  <a:lnTo>
                    <a:pt x="91" y="313"/>
                  </a:lnTo>
                  <a:lnTo>
                    <a:pt x="98" y="325"/>
                  </a:lnTo>
                  <a:lnTo>
                    <a:pt x="106" y="334"/>
                  </a:lnTo>
                  <a:lnTo>
                    <a:pt x="115" y="341"/>
                  </a:lnTo>
                  <a:lnTo>
                    <a:pt x="123" y="348"/>
                  </a:lnTo>
                  <a:lnTo>
                    <a:pt x="134" y="354"/>
                  </a:lnTo>
                  <a:lnTo>
                    <a:pt x="143" y="358"/>
                  </a:lnTo>
                  <a:lnTo>
                    <a:pt x="153" y="362"/>
                  </a:lnTo>
                  <a:lnTo>
                    <a:pt x="165" y="364"/>
                  </a:lnTo>
                  <a:lnTo>
                    <a:pt x="176" y="365"/>
                  </a:lnTo>
                  <a:lnTo>
                    <a:pt x="188" y="366"/>
                  </a:lnTo>
                  <a:lnTo>
                    <a:pt x="200" y="365"/>
                  </a:lnTo>
                  <a:lnTo>
                    <a:pt x="212" y="364"/>
                  </a:lnTo>
                  <a:lnTo>
                    <a:pt x="222" y="362"/>
                  </a:lnTo>
                  <a:lnTo>
                    <a:pt x="233" y="358"/>
                  </a:lnTo>
                  <a:lnTo>
                    <a:pt x="243" y="354"/>
                  </a:lnTo>
                  <a:lnTo>
                    <a:pt x="252" y="348"/>
                  </a:lnTo>
                  <a:lnTo>
                    <a:pt x="261" y="341"/>
                  </a:lnTo>
                  <a:lnTo>
                    <a:pt x="271" y="333"/>
                  </a:lnTo>
                  <a:lnTo>
                    <a:pt x="278" y="324"/>
                  </a:lnTo>
                  <a:lnTo>
                    <a:pt x="285" y="313"/>
                  </a:lnTo>
                  <a:lnTo>
                    <a:pt x="290" y="300"/>
                  </a:lnTo>
                  <a:lnTo>
                    <a:pt x="295" y="285"/>
                  </a:lnTo>
                  <a:lnTo>
                    <a:pt x="300" y="267"/>
                  </a:lnTo>
                  <a:lnTo>
                    <a:pt x="302" y="248"/>
                  </a:lnTo>
                  <a:lnTo>
                    <a:pt x="303" y="227"/>
                  </a:lnTo>
                  <a:lnTo>
                    <a:pt x="304" y="203"/>
                  </a:lnTo>
                  <a:lnTo>
                    <a:pt x="303" y="180"/>
                  </a:lnTo>
                  <a:lnTo>
                    <a:pt x="302" y="158"/>
                  </a:lnTo>
                  <a:lnTo>
                    <a:pt x="300" y="139"/>
                  </a:lnTo>
                  <a:lnTo>
                    <a:pt x="295" y="122"/>
                  </a:lnTo>
                  <a:lnTo>
                    <a:pt x="290" y="106"/>
                  </a:lnTo>
                  <a:lnTo>
                    <a:pt x="285" y="93"/>
                  </a:lnTo>
                  <a:lnTo>
                    <a:pt x="278" y="82"/>
                  </a:lnTo>
                  <a:lnTo>
                    <a:pt x="271" y="72"/>
                  </a:lnTo>
                  <a:lnTo>
                    <a:pt x="261" y="65"/>
                  </a:lnTo>
                  <a:lnTo>
                    <a:pt x="252" y="59"/>
                  </a:lnTo>
                  <a:lnTo>
                    <a:pt x="243" y="53"/>
                  </a:lnTo>
                  <a:lnTo>
                    <a:pt x="233" y="48"/>
                  </a:lnTo>
                  <a:lnTo>
                    <a:pt x="222" y="45"/>
                  </a:lnTo>
                  <a:lnTo>
                    <a:pt x="211" y="42"/>
                  </a:lnTo>
                  <a:lnTo>
                    <a:pt x="199" y="41"/>
                  </a:lnTo>
                  <a:lnTo>
                    <a:pt x="188" y="40"/>
                  </a:lnTo>
                  <a:lnTo>
                    <a:pt x="175" y="41"/>
                  </a:lnTo>
                  <a:lnTo>
                    <a:pt x="165" y="42"/>
                  </a:lnTo>
                  <a:lnTo>
                    <a:pt x="153" y="45"/>
                  </a:lnTo>
                  <a:lnTo>
                    <a:pt x="144" y="47"/>
                  </a:lnTo>
                  <a:lnTo>
                    <a:pt x="134" y="52"/>
                  </a:lnTo>
                  <a:lnTo>
                    <a:pt x="125" y="56"/>
                  </a:lnTo>
                  <a:lnTo>
                    <a:pt x="117" y="62"/>
                  </a:lnTo>
                  <a:lnTo>
                    <a:pt x="109" y="69"/>
                  </a:lnTo>
                  <a:lnTo>
                    <a:pt x="100" y="79"/>
                  </a:lnTo>
                  <a:lnTo>
                    <a:pt x="93" y="91"/>
                  </a:lnTo>
                  <a:lnTo>
                    <a:pt x="87" y="105"/>
                  </a:lnTo>
                  <a:lnTo>
                    <a:pt x="82" y="121"/>
                  </a:lnTo>
                  <a:lnTo>
                    <a:pt x="78" y="138"/>
                  </a:lnTo>
                  <a:lnTo>
                    <a:pt x="75" y="158"/>
                  </a:lnTo>
                  <a:lnTo>
                    <a:pt x="74" y="180"/>
                  </a:lnTo>
                  <a:lnTo>
                    <a:pt x="72" y="2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17" name="Google Shape;617;p58"/>
            <p:cNvSpPr/>
            <p:nvPr/>
          </p:nvSpPr>
          <p:spPr>
            <a:xfrm>
              <a:off x="1529" y="3191"/>
              <a:ext cx="197"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60</a:t>
              </a:r>
              <a:endParaRPr sz="1350" b="0" u="none">
                <a:solidFill>
                  <a:schemeClr val="dk1"/>
                </a:solidFill>
                <a:latin typeface="Times New Roman"/>
                <a:ea typeface="Times New Roman"/>
                <a:cs typeface="Times New Roman"/>
                <a:sym typeface="Times New Roman"/>
              </a:endParaRPr>
            </a:p>
          </p:txBody>
        </p:sp>
        <p:sp>
          <p:nvSpPr>
            <p:cNvPr id="618" name="Google Shape;618;p58"/>
            <p:cNvSpPr/>
            <p:nvPr/>
          </p:nvSpPr>
          <p:spPr>
            <a:xfrm>
              <a:off x="1726" y="3189"/>
              <a:ext cx="54" cy="58"/>
            </a:xfrm>
            <a:custGeom>
              <a:avLst/>
              <a:gdLst/>
              <a:ahLst/>
              <a:cxnLst/>
              <a:rect l="l" t="t" r="r" b="b"/>
              <a:pathLst>
                <a:path w="377" h="406" extrusionOk="0">
                  <a:moveTo>
                    <a:pt x="0" y="203"/>
                  </a:moveTo>
                  <a:lnTo>
                    <a:pt x="0" y="185"/>
                  </a:lnTo>
                  <a:lnTo>
                    <a:pt x="1" y="169"/>
                  </a:lnTo>
                  <a:lnTo>
                    <a:pt x="3" y="154"/>
                  </a:lnTo>
                  <a:lnTo>
                    <a:pt x="5" y="139"/>
                  </a:lnTo>
                  <a:lnTo>
                    <a:pt x="8" y="125"/>
                  </a:lnTo>
                  <a:lnTo>
                    <a:pt x="12" y="113"/>
                  </a:lnTo>
                  <a:lnTo>
                    <a:pt x="16" y="101"/>
                  </a:lnTo>
                  <a:lnTo>
                    <a:pt x="22" y="90"/>
                  </a:lnTo>
                  <a:lnTo>
                    <a:pt x="26" y="79"/>
                  </a:lnTo>
                  <a:lnTo>
                    <a:pt x="33" y="69"/>
                  </a:lnTo>
                  <a:lnTo>
                    <a:pt x="40" y="60"/>
                  </a:lnTo>
                  <a:lnTo>
                    <a:pt x="47" y="52"/>
                  </a:lnTo>
                  <a:lnTo>
                    <a:pt x="55" y="44"/>
                  </a:lnTo>
                  <a:lnTo>
                    <a:pt x="64" y="37"/>
                  </a:lnTo>
                  <a:lnTo>
                    <a:pt x="73" y="30"/>
                  </a:lnTo>
                  <a:lnTo>
                    <a:pt x="84" y="23"/>
                  </a:lnTo>
                  <a:lnTo>
                    <a:pt x="94" y="18"/>
                  </a:lnTo>
                  <a:lnTo>
                    <a:pt x="106" y="12"/>
                  </a:lnTo>
                  <a:lnTo>
                    <a:pt x="118" y="9"/>
                  </a:lnTo>
                  <a:lnTo>
                    <a:pt x="131" y="6"/>
                  </a:lnTo>
                  <a:lnTo>
                    <a:pt x="144" y="3"/>
                  </a:lnTo>
                  <a:lnTo>
                    <a:pt x="159" y="1"/>
                  </a:lnTo>
                  <a:lnTo>
                    <a:pt x="173" y="0"/>
                  </a:lnTo>
                  <a:lnTo>
                    <a:pt x="189" y="0"/>
                  </a:lnTo>
                  <a:lnTo>
                    <a:pt x="200" y="0"/>
                  </a:lnTo>
                  <a:lnTo>
                    <a:pt x="211" y="1"/>
                  </a:lnTo>
                  <a:lnTo>
                    <a:pt x="222" y="2"/>
                  </a:lnTo>
                  <a:lnTo>
                    <a:pt x="233" y="3"/>
                  </a:lnTo>
                  <a:lnTo>
                    <a:pt x="242" y="6"/>
                  </a:lnTo>
                  <a:lnTo>
                    <a:pt x="252" y="7"/>
                  </a:lnTo>
                  <a:lnTo>
                    <a:pt x="261" y="10"/>
                  </a:lnTo>
                  <a:lnTo>
                    <a:pt x="271" y="12"/>
                  </a:lnTo>
                  <a:lnTo>
                    <a:pt x="279" y="16"/>
                  </a:lnTo>
                  <a:lnTo>
                    <a:pt x="287" y="20"/>
                  </a:lnTo>
                  <a:lnTo>
                    <a:pt x="295" y="24"/>
                  </a:lnTo>
                  <a:lnTo>
                    <a:pt x="302" y="29"/>
                  </a:lnTo>
                  <a:lnTo>
                    <a:pt x="309" y="33"/>
                  </a:lnTo>
                  <a:lnTo>
                    <a:pt x="316" y="39"/>
                  </a:lnTo>
                  <a:lnTo>
                    <a:pt x="322" y="44"/>
                  </a:lnTo>
                  <a:lnTo>
                    <a:pt x="328" y="50"/>
                  </a:lnTo>
                  <a:lnTo>
                    <a:pt x="334" y="56"/>
                  </a:lnTo>
                  <a:lnTo>
                    <a:pt x="339" y="63"/>
                  </a:lnTo>
                  <a:lnTo>
                    <a:pt x="344" y="70"/>
                  </a:lnTo>
                  <a:lnTo>
                    <a:pt x="349" y="77"/>
                  </a:lnTo>
                  <a:lnTo>
                    <a:pt x="352" y="85"/>
                  </a:lnTo>
                  <a:lnTo>
                    <a:pt x="357" y="92"/>
                  </a:lnTo>
                  <a:lnTo>
                    <a:pt x="361" y="100"/>
                  </a:lnTo>
                  <a:lnTo>
                    <a:pt x="364" y="109"/>
                  </a:lnTo>
                  <a:lnTo>
                    <a:pt x="367" y="119"/>
                  </a:lnTo>
                  <a:lnTo>
                    <a:pt x="370" y="128"/>
                  </a:lnTo>
                  <a:lnTo>
                    <a:pt x="372" y="139"/>
                  </a:lnTo>
                  <a:lnTo>
                    <a:pt x="373" y="150"/>
                  </a:lnTo>
                  <a:lnTo>
                    <a:pt x="375" y="162"/>
                  </a:lnTo>
                  <a:lnTo>
                    <a:pt x="377" y="175"/>
                  </a:lnTo>
                  <a:lnTo>
                    <a:pt x="377" y="189"/>
                  </a:lnTo>
                  <a:lnTo>
                    <a:pt x="377" y="203"/>
                  </a:lnTo>
                  <a:lnTo>
                    <a:pt x="377" y="220"/>
                  </a:lnTo>
                  <a:lnTo>
                    <a:pt x="375" y="236"/>
                  </a:lnTo>
                  <a:lnTo>
                    <a:pt x="374" y="252"/>
                  </a:lnTo>
                  <a:lnTo>
                    <a:pt x="372" y="266"/>
                  </a:lnTo>
                  <a:lnTo>
                    <a:pt x="369" y="280"/>
                  </a:lnTo>
                  <a:lnTo>
                    <a:pt x="365" y="293"/>
                  </a:lnTo>
                  <a:lnTo>
                    <a:pt x="361" y="305"/>
                  </a:lnTo>
                  <a:lnTo>
                    <a:pt x="356" y="316"/>
                  </a:lnTo>
                  <a:lnTo>
                    <a:pt x="350" y="327"/>
                  </a:lnTo>
                  <a:lnTo>
                    <a:pt x="344" y="336"/>
                  </a:lnTo>
                  <a:lnTo>
                    <a:pt x="337" y="346"/>
                  </a:lnTo>
                  <a:lnTo>
                    <a:pt x="329" y="354"/>
                  </a:lnTo>
                  <a:lnTo>
                    <a:pt x="321" y="362"/>
                  </a:lnTo>
                  <a:lnTo>
                    <a:pt x="313" y="370"/>
                  </a:lnTo>
                  <a:lnTo>
                    <a:pt x="304" y="377"/>
                  </a:lnTo>
                  <a:lnTo>
                    <a:pt x="294" y="383"/>
                  </a:lnTo>
                  <a:lnTo>
                    <a:pt x="283" y="388"/>
                  </a:lnTo>
                  <a:lnTo>
                    <a:pt x="272" y="393"/>
                  </a:lnTo>
                  <a:lnTo>
                    <a:pt x="259" y="398"/>
                  </a:lnTo>
                  <a:lnTo>
                    <a:pt x="246" y="400"/>
                  </a:lnTo>
                  <a:lnTo>
                    <a:pt x="233" y="403"/>
                  </a:lnTo>
                  <a:lnTo>
                    <a:pt x="219" y="405"/>
                  </a:lnTo>
                  <a:lnTo>
                    <a:pt x="204" y="406"/>
                  </a:lnTo>
                  <a:lnTo>
                    <a:pt x="189" y="406"/>
                  </a:lnTo>
                  <a:lnTo>
                    <a:pt x="168" y="406"/>
                  </a:lnTo>
                  <a:lnTo>
                    <a:pt x="148" y="403"/>
                  </a:lnTo>
                  <a:lnTo>
                    <a:pt x="131" y="400"/>
                  </a:lnTo>
                  <a:lnTo>
                    <a:pt x="114" y="395"/>
                  </a:lnTo>
                  <a:lnTo>
                    <a:pt x="98" y="390"/>
                  </a:lnTo>
                  <a:lnTo>
                    <a:pt x="83" y="383"/>
                  </a:lnTo>
                  <a:lnTo>
                    <a:pt x="70" y="375"/>
                  </a:lnTo>
                  <a:lnTo>
                    <a:pt x="57" y="365"/>
                  </a:lnTo>
                  <a:lnTo>
                    <a:pt x="50" y="358"/>
                  </a:lnTo>
                  <a:lnTo>
                    <a:pt x="43" y="351"/>
                  </a:lnTo>
                  <a:lnTo>
                    <a:pt x="38" y="345"/>
                  </a:lnTo>
                  <a:lnTo>
                    <a:pt x="32" y="336"/>
                  </a:lnTo>
                  <a:lnTo>
                    <a:pt x="27" y="328"/>
                  </a:lnTo>
                  <a:lnTo>
                    <a:pt x="23" y="319"/>
                  </a:lnTo>
                  <a:lnTo>
                    <a:pt x="18" y="310"/>
                  </a:lnTo>
                  <a:lnTo>
                    <a:pt x="15" y="300"/>
                  </a:lnTo>
                  <a:lnTo>
                    <a:pt x="8" y="279"/>
                  </a:lnTo>
                  <a:lnTo>
                    <a:pt x="3" y="256"/>
                  </a:lnTo>
                  <a:lnTo>
                    <a:pt x="1" y="230"/>
                  </a:lnTo>
                  <a:lnTo>
                    <a:pt x="0" y="203"/>
                  </a:lnTo>
                  <a:close/>
                  <a:moveTo>
                    <a:pt x="73" y="203"/>
                  </a:moveTo>
                  <a:lnTo>
                    <a:pt x="73" y="227"/>
                  </a:lnTo>
                  <a:lnTo>
                    <a:pt x="75" y="248"/>
                  </a:lnTo>
                  <a:lnTo>
                    <a:pt x="78" y="267"/>
                  </a:lnTo>
                  <a:lnTo>
                    <a:pt x="81" y="285"/>
                  </a:lnTo>
                  <a:lnTo>
                    <a:pt x="86" y="300"/>
                  </a:lnTo>
                  <a:lnTo>
                    <a:pt x="92" y="313"/>
                  </a:lnTo>
                  <a:lnTo>
                    <a:pt x="99" y="325"/>
                  </a:lnTo>
                  <a:lnTo>
                    <a:pt x="106" y="334"/>
                  </a:lnTo>
                  <a:lnTo>
                    <a:pt x="115" y="341"/>
                  </a:lnTo>
                  <a:lnTo>
                    <a:pt x="124" y="348"/>
                  </a:lnTo>
                  <a:lnTo>
                    <a:pt x="133" y="354"/>
                  </a:lnTo>
                  <a:lnTo>
                    <a:pt x="144" y="358"/>
                  </a:lnTo>
                  <a:lnTo>
                    <a:pt x="154" y="362"/>
                  </a:lnTo>
                  <a:lnTo>
                    <a:pt x="164" y="364"/>
                  </a:lnTo>
                  <a:lnTo>
                    <a:pt x="176" y="365"/>
                  </a:lnTo>
                  <a:lnTo>
                    <a:pt x="189" y="366"/>
                  </a:lnTo>
                  <a:lnTo>
                    <a:pt x="200" y="365"/>
                  </a:lnTo>
                  <a:lnTo>
                    <a:pt x="212" y="364"/>
                  </a:lnTo>
                  <a:lnTo>
                    <a:pt x="223" y="362"/>
                  </a:lnTo>
                  <a:lnTo>
                    <a:pt x="234" y="358"/>
                  </a:lnTo>
                  <a:lnTo>
                    <a:pt x="243" y="354"/>
                  </a:lnTo>
                  <a:lnTo>
                    <a:pt x="253" y="348"/>
                  </a:lnTo>
                  <a:lnTo>
                    <a:pt x="262" y="341"/>
                  </a:lnTo>
                  <a:lnTo>
                    <a:pt x="271" y="333"/>
                  </a:lnTo>
                  <a:lnTo>
                    <a:pt x="279" y="324"/>
                  </a:lnTo>
                  <a:lnTo>
                    <a:pt x="286" y="313"/>
                  </a:lnTo>
                  <a:lnTo>
                    <a:pt x="291" y="300"/>
                  </a:lnTo>
                  <a:lnTo>
                    <a:pt x="296" y="285"/>
                  </a:lnTo>
                  <a:lnTo>
                    <a:pt x="299" y="267"/>
                  </a:lnTo>
                  <a:lnTo>
                    <a:pt x="302" y="248"/>
                  </a:lnTo>
                  <a:lnTo>
                    <a:pt x="304" y="227"/>
                  </a:lnTo>
                  <a:lnTo>
                    <a:pt x="304" y="203"/>
                  </a:lnTo>
                  <a:lnTo>
                    <a:pt x="304" y="180"/>
                  </a:lnTo>
                  <a:lnTo>
                    <a:pt x="302" y="158"/>
                  </a:lnTo>
                  <a:lnTo>
                    <a:pt x="299" y="139"/>
                  </a:lnTo>
                  <a:lnTo>
                    <a:pt x="296" y="122"/>
                  </a:lnTo>
                  <a:lnTo>
                    <a:pt x="291" y="106"/>
                  </a:lnTo>
                  <a:lnTo>
                    <a:pt x="286" y="93"/>
                  </a:lnTo>
                  <a:lnTo>
                    <a:pt x="279" y="82"/>
                  </a:lnTo>
                  <a:lnTo>
                    <a:pt x="271" y="72"/>
                  </a:lnTo>
                  <a:lnTo>
                    <a:pt x="262" y="65"/>
                  </a:lnTo>
                  <a:lnTo>
                    <a:pt x="253" y="59"/>
                  </a:lnTo>
                  <a:lnTo>
                    <a:pt x="243" y="53"/>
                  </a:lnTo>
                  <a:lnTo>
                    <a:pt x="234" y="48"/>
                  </a:lnTo>
                  <a:lnTo>
                    <a:pt x="222" y="45"/>
                  </a:lnTo>
                  <a:lnTo>
                    <a:pt x="212" y="42"/>
                  </a:lnTo>
                  <a:lnTo>
                    <a:pt x="200" y="41"/>
                  </a:lnTo>
                  <a:lnTo>
                    <a:pt x="188" y="40"/>
                  </a:lnTo>
                  <a:lnTo>
                    <a:pt x="176" y="41"/>
                  </a:lnTo>
                  <a:lnTo>
                    <a:pt x="164" y="42"/>
                  </a:lnTo>
                  <a:lnTo>
                    <a:pt x="154" y="45"/>
                  </a:lnTo>
                  <a:lnTo>
                    <a:pt x="144" y="47"/>
                  </a:lnTo>
                  <a:lnTo>
                    <a:pt x="135" y="52"/>
                  </a:lnTo>
                  <a:lnTo>
                    <a:pt x="125" y="56"/>
                  </a:lnTo>
                  <a:lnTo>
                    <a:pt x="117" y="62"/>
                  </a:lnTo>
                  <a:lnTo>
                    <a:pt x="109" y="69"/>
                  </a:lnTo>
                  <a:lnTo>
                    <a:pt x="101" y="79"/>
                  </a:lnTo>
                  <a:lnTo>
                    <a:pt x="93" y="91"/>
                  </a:lnTo>
                  <a:lnTo>
                    <a:pt x="87" y="105"/>
                  </a:lnTo>
                  <a:lnTo>
                    <a:pt x="81" y="121"/>
                  </a:lnTo>
                  <a:lnTo>
                    <a:pt x="78" y="138"/>
                  </a:lnTo>
                  <a:lnTo>
                    <a:pt x="75" y="158"/>
                  </a:lnTo>
                  <a:lnTo>
                    <a:pt x="73" y="180"/>
                  </a:lnTo>
                  <a:lnTo>
                    <a:pt x="73" y="203"/>
                  </a:lnTo>
                  <a:close/>
                </a:path>
              </a:pathLst>
            </a:custGeom>
            <a:solidFill>
              <a:srgbClr val="1F1A17"/>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19" name="Google Shape;619;p58"/>
            <p:cNvSpPr/>
            <p:nvPr/>
          </p:nvSpPr>
          <p:spPr>
            <a:xfrm>
              <a:off x="1979" y="4442"/>
              <a:ext cx="404"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Floor</a:t>
              </a:r>
              <a:endParaRPr sz="1350" b="0" u="none">
                <a:solidFill>
                  <a:schemeClr val="dk1"/>
                </a:solidFill>
                <a:latin typeface="Times New Roman"/>
                <a:ea typeface="Times New Roman"/>
                <a:cs typeface="Times New Roman"/>
                <a:sym typeface="Times New Roman"/>
              </a:endParaRPr>
            </a:p>
          </p:txBody>
        </p:sp>
        <p:sp>
          <p:nvSpPr>
            <p:cNvPr id="620" name="Google Shape;620;p58"/>
            <p:cNvSpPr/>
            <p:nvPr/>
          </p:nvSpPr>
          <p:spPr>
            <a:xfrm>
              <a:off x="1979" y="1936"/>
              <a:ext cx="377"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Roof</a:t>
              </a:r>
              <a:endParaRPr sz="1350" b="0" u="none">
                <a:solidFill>
                  <a:schemeClr val="dk1"/>
                </a:solidFill>
                <a:latin typeface="Times New Roman"/>
                <a:ea typeface="Times New Roman"/>
                <a:cs typeface="Times New Roman"/>
                <a:sym typeface="Times New Roman"/>
              </a:endParaRPr>
            </a:p>
          </p:txBody>
        </p:sp>
        <p:sp>
          <p:nvSpPr>
            <p:cNvPr id="621" name="Google Shape;621;p58"/>
            <p:cNvSpPr/>
            <p:nvPr/>
          </p:nvSpPr>
          <p:spPr>
            <a:xfrm rot="-5400000">
              <a:off x="3343" y="3403"/>
              <a:ext cx="118"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S</a:t>
              </a:r>
              <a:endParaRPr sz="1350" b="0" u="none">
                <a:solidFill>
                  <a:schemeClr val="dk1"/>
                </a:solidFill>
                <a:latin typeface="Times New Roman"/>
                <a:ea typeface="Times New Roman"/>
                <a:cs typeface="Times New Roman"/>
                <a:sym typeface="Times New Roman"/>
              </a:endParaRPr>
            </a:p>
          </p:txBody>
        </p:sp>
        <p:sp>
          <p:nvSpPr>
            <p:cNvPr id="622" name="Google Shape;622;p58"/>
            <p:cNvSpPr/>
            <p:nvPr/>
          </p:nvSpPr>
          <p:spPr>
            <a:xfrm rot="-5400000">
              <a:off x="3382" y="3324"/>
              <a:ext cx="3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i</a:t>
              </a:r>
              <a:endParaRPr sz="1350" b="0" u="none">
                <a:solidFill>
                  <a:schemeClr val="dk1"/>
                </a:solidFill>
                <a:latin typeface="Times New Roman"/>
                <a:ea typeface="Times New Roman"/>
                <a:cs typeface="Times New Roman"/>
                <a:sym typeface="Times New Roman"/>
              </a:endParaRPr>
            </a:p>
          </p:txBody>
        </p:sp>
        <p:sp>
          <p:nvSpPr>
            <p:cNvPr id="623" name="Google Shape;623;p58"/>
            <p:cNvSpPr/>
            <p:nvPr/>
          </p:nvSpPr>
          <p:spPr>
            <a:xfrm rot="-5400000">
              <a:off x="3354" y="3256"/>
              <a:ext cx="9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d</a:t>
              </a:r>
              <a:endParaRPr sz="1350" b="0" u="none">
                <a:solidFill>
                  <a:schemeClr val="dk1"/>
                </a:solidFill>
                <a:latin typeface="Times New Roman"/>
                <a:ea typeface="Times New Roman"/>
                <a:cs typeface="Times New Roman"/>
                <a:sym typeface="Times New Roman"/>
              </a:endParaRPr>
            </a:p>
          </p:txBody>
        </p:sp>
        <p:sp>
          <p:nvSpPr>
            <p:cNvPr id="624" name="Google Shape;624;p58"/>
            <p:cNvSpPr/>
            <p:nvPr/>
          </p:nvSpPr>
          <p:spPr>
            <a:xfrm rot="-5400000">
              <a:off x="3354" y="3158"/>
              <a:ext cx="9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e</a:t>
              </a:r>
              <a:endParaRPr sz="1350" b="0" u="none">
                <a:solidFill>
                  <a:schemeClr val="dk1"/>
                </a:solidFill>
                <a:latin typeface="Times New Roman"/>
                <a:ea typeface="Times New Roman"/>
                <a:cs typeface="Times New Roman"/>
                <a:sym typeface="Times New Roman"/>
              </a:endParaRPr>
            </a:p>
          </p:txBody>
        </p:sp>
        <p:sp>
          <p:nvSpPr>
            <p:cNvPr id="625" name="Google Shape;625;p58"/>
            <p:cNvSpPr/>
            <p:nvPr/>
          </p:nvSpPr>
          <p:spPr>
            <a:xfrm rot="-5400000">
              <a:off x="3338" y="3045"/>
              <a:ext cx="12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w</a:t>
              </a:r>
              <a:endParaRPr sz="1350" b="0" u="none">
                <a:solidFill>
                  <a:schemeClr val="dk1"/>
                </a:solidFill>
                <a:latin typeface="Times New Roman"/>
                <a:ea typeface="Times New Roman"/>
                <a:cs typeface="Times New Roman"/>
                <a:sym typeface="Times New Roman"/>
              </a:endParaRPr>
            </a:p>
          </p:txBody>
        </p:sp>
        <p:sp>
          <p:nvSpPr>
            <p:cNvPr id="626" name="Google Shape;626;p58"/>
            <p:cNvSpPr/>
            <p:nvPr/>
          </p:nvSpPr>
          <p:spPr>
            <a:xfrm rot="-5400000">
              <a:off x="3354" y="2933"/>
              <a:ext cx="9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a</a:t>
              </a:r>
              <a:endParaRPr sz="1350" b="0" u="none">
                <a:solidFill>
                  <a:schemeClr val="dk1"/>
                </a:solidFill>
                <a:latin typeface="Times New Roman"/>
                <a:ea typeface="Times New Roman"/>
                <a:cs typeface="Times New Roman"/>
                <a:sym typeface="Times New Roman"/>
              </a:endParaRPr>
            </a:p>
          </p:txBody>
        </p:sp>
        <p:sp>
          <p:nvSpPr>
            <p:cNvPr id="627" name="Google Shape;627;p58"/>
            <p:cNvSpPr/>
            <p:nvPr/>
          </p:nvSpPr>
          <p:spPr>
            <a:xfrm rot="-5400000">
              <a:off x="3382" y="2864"/>
              <a:ext cx="3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l</a:t>
              </a:r>
              <a:endParaRPr sz="1350" b="0" u="none">
                <a:solidFill>
                  <a:schemeClr val="dk1"/>
                </a:solidFill>
                <a:latin typeface="Times New Roman"/>
                <a:ea typeface="Times New Roman"/>
                <a:cs typeface="Times New Roman"/>
                <a:sym typeface="Times New Roman"/>
              </a:endParaRPr>
            </a:p>
          </p:txBody>
        </p:sp>
        <p:sp>
          <p:nvSpPr>
            <p:cNvPr id="628" name="Google Shape;628;p58"/>
            <p:cNvSpPr/>
            <p:nvPr/>
          </p:nvSpPr>
          <p:spPr>
            <a:xfrm rot="-5400000">
              <a:off x="3382" y="2824"/>
              <a:ext cx="3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l</a:t>
              </a:r>
              <a:endParaRPr sz="1350" b="0" u="none">
                <a:solidFill>
                  <a:schemeClr val="dk1"/>
                </a:solidFill>
                <a:latin typeface="Times New Roman"/>
                <a:ea typeface="Times New Roman"/>
                <a:cs typeface="Times New Roman"/>
                <a:sym typeface="Times New Roman"/>
              </a:endParaRPr>
            </a:p>
          </p:txBody>
        </p:sp>
        <p:sp>
          <p:nvSpPr>
            <p:cNvPr id="629" name="Google Shape;629;p58"/>
            <p:cNvSpPr/>
            <p:nvPr/>
          </p:nvSpPr>
          <p:spPr>
            <a:xfrm rot="-5400000">
              <a:off x="886" y="3404"/>
              <a:ext cx="118"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S</a:t>
              </a:r>
              <a:endParaRPr sz="1350" b="0" u="none">
                <a:solidFill>
                  <a:schemeClr val="dk1"/>
                </a:solidFill>
                <a:latin typeface="Times New Roman"/>
                <a:ea typeface="Times New Roman"/>
                <a:cs typeface="Times New Roman"/>
                <a:sym typeface="Times New Roman"/>
              </a:endParaRPr>
            </a:p>
          </p:txBody>
        </p:sp>
        <p:sp>
          <p:nvSpPr>
            <p:cNvPr id="630" name="Google Shape;630;p58"/>
            <p:cNvSpPr/>
            <p:nvPr/>
          </p:nvSpPr>
          <p:spPr>
            <a:xfrm rot="-5400000">
              <a:off x="925" y="3325"/>
              <a:ext cx="3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i</a:t>
              </a:r>
              <a:endParaRPr sz="1350" b="0" u="none">
                <a:solidFill>
                  <a:schemeClr val="dk1"/>
                </a:solidFill>
                <a:latin typeface="Times New Roman"/>
                <a:ea typeface="Times New Roman"/>
                <a:cs typeface="Times New Roman"/>
                <a:sym typeface="Times New Roman"/>
              </a:endParaRPr>
            </a:p>
          </p:txBody>
        </p:sp>
        <p:sp>
          <p:nvSpPr>
            <p:cNvPr id="631" name="Google Shape;631;p58"/>
            <p:cNvSpPr/>
            <p:nvPr/>
          </p:nvSpPr>
          <p:spPr>
            <a:xfrm rot="-5400000">
              <a:off x="897" y="3257"/>
              <a:ext cx="9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d</a:t>
              </a:r>
              <a:endParaRPr sz="1350" b="0" u="none">
                <a:solidFill>
                  <a:schemeClr val="dk1"/>
                </a:solidFill>
                <a:latin typeface="Times New Roman"/>
                <a:ea typeface="Times New Roman"/>
                <a:cs typeface="Times New Roman"/>
                <a:sym typeface="Times New Roman"/>
              </a:endParaRPr>
            </a:p>
          </p:txBody>
        </p:sp>
        <p:sp>
          <p:nvSpPr>
            <p:cNvPr id="632" name="Google Shape;632;p58"/>
            <p:cNvSpPr/>
            <p:nvPr/>
          </p:nvSpPr>
          <p:spPr>
            <a:xfrm rot="-5400000">
              <a:off x="897" y="3159"/>
              <a:ext cx="9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e</a:t>
              </a:r>
              <a:endParaRPr sz="1350" b="0" u="none">
                <a:solidFill>
                  <a:schemeClr val="dk1"/>
                </a:solidFill>
                <a:latin typeface="Times New Roman"/>
                <a:ea typeface="Times New Roman"/>
                <a:cs typeface="Times New Roman"/>
                <a:sym typeface="Times New Roman"/>
              </a:endParaRPr>
            </a:p>
          </p:txBody>
        </p:sp>
        <p:sp>
          <p:nvSpPr>
            <p:cNvPr id="633" name="Google Shape;633;p58"/>
            <p:cNvSpPr/>
            <p:nvPr/>
          </p:nvSpPr>
          <p:spPr>
            <a:xfrm rot="-5400000">
              <a:off x="881" y="3046"/>
              <a:ext cx="12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w</a:t>
              </a:r>
              <a:endParaRPr sz="1350" b="0" u="none">
                <a:solidFill>
                  <a:schemeClr val="dk1"/>
                </a:solidFill>
                <a:latin typeface="Times New Roman"/>
                <a:ea typeface="Times New Roman"/>
                <a:cs typeface="Times New Roman"/>
                <a:sym typeface="Times New Roman"/>
              </a:endParaRPr>
            </a:p>
          </p:txBody>
        </p:sp>
        <p:sp>
          <p:nvSpPr>
            <p:cNvPr id="634" name="Google Shape;634;p58"/>
            <p:cNvSpPr/>
            <p:nvPr/>
          </p:nvSpPr>
          <p:spPr>
            <a:xfrm rot="-5400000">
              <a:off x="897" y="2934"/>
              <a:ext cx="9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a</a:t>
              </a:r>
              <a:endParaRPr sz="1350" b="0" u="none">
                <a:solidFill>
                  <a:schemeClr val="dk1"/>
                </a:solidFill>
                <a:latin typeface="Times New Roman"/>
                <a:ea typeface="Times New Roman"/>
                <a:cs typeface="Times New Roman"/>
                <a:sym typeface="Times New Roman"/>
              </a:endParaRPr>
            </a:p>
          </p:txBody>
        </p:sp>
        <p:sp>
          <p:nvSpPr>
            <p:cNvPr id="635" name="Google Shape;635;p58"/>
            <p:cNvSpPr/>
            <p:nvPr/>
          </p:nvSpPr>
          <p:spPr>
            <a:xfrm rot="-5400000">
              <a:off x="925" y="2865"/>
              <a:ext cx="3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l</a:t>
              </a:r>
              <a:endParaRPr sz="1350" b="0" u="none">
                <a:solidFill>
                  <a:schemeClr val="dk1"/>
                </a:solidFill>
                <a:latin typeface="Times New Roman"/>
                <a:ea typeface="Times New Roman"/>
                <a:cs typeface="Times New Roman"/>
                <a:sym typeface="Times New Roman"/>
              </a:endParaRPr>
            </a:p>
          </p:txBody>
        </p:sp>
        <p:sp>
          <p:nvSpPr>
            <p:cNvPr id="636" name="Google Shape;636;p58"/>
            <p:cNvSpPr/>
            <p:nvPr/>
          </p:nvSpPr>
          <p:spPr>
            <a:xfrm rot="-5400000">
              <a:off x="925" y="2825"/>
              <a:ext cx="39" cy="21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Clr>
                  <a:srgbClr val="000000"/>
                </a:buClr>
                <a:buSzPts val="1238"/>
                <a:buFont typeface="Arial"/>
                <a:buNone/>
              </a:pPr>
              <a:r>
                <a:rPr lang="en-US" sz="1238" b="0" u="none">
                  <a:solidFill>
                    <a:srgbClr val="000000"/>
                  </a:solidFill>
                  <a:latin typeface="Arial"/>
                  <a:ea typeface="Arial"/>
                  <a:cs typeface="Arial"/>
                  <a:sym typeface="Arial"/>
                </a:rPr>
                <a:t>l</a:t>
              </a:r>
              <a:endParaRPr sz="1350" b="0" u="none">
                <a:solidFill>
                  <a:schemeClr val="dk1"/>
                </a:solidFill>
                <a:latin typeface="Times New Roman"/>
                <a:ea typeface="Times New Roman"/>
                <a:cs typeface="Times New Roman"/>
                <a:sym typeface="Times New Roman"/>
              </a:endParaRPr>
            </a:p>
          </p:txBody>
        </p:sp>
        <p:sp>
          <p:nvSpPr>
            <p:cNvPr id="637" name="Google Shape;637;p58"/>
            <p:cNvSpPr/>
            <p:nvPr/>
          </p:nvSpPr>
          <p:spPr>
            <a:xfrm>
              <a:off x="1808" y="2932"/>
              <a:ext cx="711" cy="712"/>
            </a:xfrm>
            <a:custGeom>
              <a:avLst/>
              <a:gdLst/>
              <a:ahLst/>
              <a:cxnLst/>
              <a:rect l="l" t="t" r="r" b="b"/>
              <a:pathLst>
                <a:path w="4981" h="4981" extrusionOk="0">
                  <a:moveTo>
                    <a:pt x="2490" y="0"/>
                  </a:moveTo>
                  <a:lnTo>
                    <a:pt x="2618" y="3"/>
                  </a:lnTo>
                  <a:lnTo>
                    <a:pt x="2744" y="13"/>
                  </a:lnTo>
                  <a:lnTo>
                    <a:pt x="2868" y="29"/>
                  </a:lnTo>
                  <a:lnTo>
                    <a:pt x="2991" y="51"/>
                  </a:lnTo>
                  <a:lnTo>
                    <a:pt x="3112" y="78"/>
                  </a:lnTo>
                  <a:lnTo>
                    <a:pt x="3229" y="112"/>
                  </a:lnTo>
                  <a:lnTo>
                    <a:pt x="3344" y="151"/>
                  </a:lnTo>
                  <a:lnTo>
                    <a:pt x="3457" y="196"/>
                  </a:lnTo>
                  <a:lnTo>
                    <a:pt x="3568" y="247"/>
                  </a:lnTo>
                  <a:lnTo>
                    <a:pt x="3675" y="301"/>
                  </a:lnTo>
                  <a:lnTo>
                    <a:pt x="3779" y="361"/>
                  </a:lnTo>
                  <a:lnTo>
                    <a:pt x="3881" y="427"/>
                  </a:lnTo>
                  <a:lnTo>
                    <a:pt x="3979" y="496"/>
                  </a:lnTo>
                  <a:lnTo>
                    <a:pt x="4072" y="570"/>
                  </a:lnTo>
                  <a:lnTo>
                    <a:pt x="4163" y="648"/>
                  </a:lnTo>
                  <a:lnTo>
                    <a:pt x="4250" y="731"/>
                  </a:lnTo>
                  <a:lnTo>
                    <a:pt x="4331" y="818"/>
                  </a:lnTo>
                  <a:lnTo>
                    <a:pt x="4410" y="908"/>
                  </a:lnTo>
                  <a:lnTo>
                    <a:pt x="4485" y="1002"/>
                  </a:lnTo>
                  <a:lnTo>
                    <a:pt x="4554" y="1100"/>
                  </a:lnTo>
                  <a:lnTo>
                    <a:pt x="4619" y="1201"/>
                  </a:lnTo>
                  <a:lnTo>
                    <a:pt x="4679" y="1305"/>
                  </a:lnTo>
                  <a:lnTo>
                    <a:pt x="4734" y="1413"/>
                  </a:lnTo>
                  <a:lnTo>
                    <a:pt x="4783" y="1522"/>
                  </a:lnTo>
                  <a:lnTo>
                    <a:pt x="4828" y="1635"/>
                  </a:lnTo>
                  <a:lnTo>
                    <a:pt x="4868" y="1752"/>
                  </a:lnTo>
                  <a:lnTo>
                    <a:pt x="4901" y="1869"/>
                  </a:lnTo>
                  <a:lnTo>
                    <a:pt x="4930" y="1989"/>
                  </a:lnTo>
                  <a:lnTo>
                    <a:pt x="4952" y="2113"/>
                  </a:lnTo>
                  <a:lnTo>
                    <a:pt x="4967" y="2236"/>
                  </a:lnTo>
                  <a:lnTo>
                    <a:pt x="4977" y="2363"/>
                  </a:lnTo>
                  <a:lnTo>
                    <a:pt x="4981" y="2491"/>
                  </a:lnTo>
                  <a:lnTo>
                    <a:pt x="4977" y="2619"/>
                  </a:lnTo>
                  <a:lnTo>
                    <a:pt x="4967" y="2745"/>
                  </a:lnTo>
                  <a:lnTo>
                    <a:pt x="4952" y="2869"/>
                  </a:lnTo>
                  <a:lnTo>
                    <a:pt x="4930" y="2992"/>
                  </a:lnTo>
                  <a:lnTo>
                    <a:pt x="4901" y="3111"/>
                  </a:lnTo>
                  <a:lnTo>
                    <a:pt x="4868" y="3230"/>
                  </a:lnTo>
                  <a:lnTo>
                    <a:pt x="4828" y="3346"/>
                  </a:lnTo>
                  <a:lnTo>
                    <a:pt x="4783" y="3459"/>
                  </a:lnTo>
                  <a:lnTo>
                    <a:pt x="4734" y="3569"/>
                  </a:lnTo>
                  <a:lnTo>
                    <a:pt x="4679" y="3677"/>
                  </a:lnTo>
                  <a:lnTo>
                    <a:pt x="4619" y="3780"/>
                  </a:lnTo>
                  <a:lnTo>
                    <a:pt x="4554" y="3882"/>
                  </a:lnTo>
                  <a:lnTo>
                    <a:pt x="4485" y="3979"/>
                  </a:lnTo>
                  <a:lnTo>
                    <a:pt x="4410" y="4073"/>
                  </a:lnTo>
                  <a:lnTo>
                    <a:pt x="4331" y="4163"/>
                  </a:lnTo>
                  <a:lnTo>
                    <a:pt x="4250" y="4251"/>
                  </a:lnTo>
                  <a:lnTo>
                    <a:pt x="4163" y="4333"/>
                  </a:lnTo>
                  <a:lnTo>
                    <a:pt x="4072" y="4411"/>
                  </a:lnTo>
                  <a:lnTo>
                    <a:pt x="3979" y="4485"/>
                  </a:lnTo>
                  <a:lnTo>
                    <a:pt x="3881" y="4555"/>
                  </a:lnTo>
                  <a:lnTo>
                    <a:pt x="3779" y="4620"/>
                  </a:lnTo>
                  <a:lnTo>
                    <a:pt x="3675" y="4680"/>
                  </a:lnTo>
                  <a:lnTo>
                    <a:pt x="3568" y="4735"/>
                  </a:lnTo>
                  <a:lnTo>
                    <a:pt x="3457" y="4785"/>
                  </a:lnTo>
                  <a:lnTo>
                    <a:pt x="3344" y="4830"/>
                  </a:lnTo>
                  <a:lnTo>
                    <a:pt x="3229" y="4869"/>
                  </a:lnTo>
                  <a:lnTo>
                    <a:pt x="3112" y="4902"/>
                  </a:lnTo>
                  <a:lnTo>
                    <a:pt x="2991" y="4930"/>
                  </a:lnTo>
                  <a:lnTo>
                    <a:pt x="2868" y="4952"/>
                  </a:lnTo>
                  <a:lnTo>
                    <a:pt x="2744" y="4968"/>
                  </a:lnTo>
                  <a:lnTo>
                    <a:pt x="2618" y="4977"/>
                  </a:lnTo>
                  <a:lnTo>
                    <a:pt x="2490" y="4981"/>
                  </a:lnTo>
                  <a:lnTo>
                    <a:pt x="2362" y="4977"/>
                  </a:lnTo>
                  <a:lnTo>
                    <a:pt x="2236" y="4968"/>
                  </a:lnTo>
                  <a:lnTo>
                    <a:pt x="2112" y="4952"/>
                  </a:lnTo>
                  <a:lnTo>
                    <a:pt x="1990" y="4930"/>
                  </a:lnTo>
                  <a:lnTo>
                    <a:pt x="1869" y="4902"/>
                  </a:lnTo>
                  <a:lnTo>
                    <a:pt x="1751" y="4869"/>
                  </a:lnTo>
                  <a:lnTo>
                    <a:pt x="1636" y="4830"/>
                  </a:lnTo>
                  <a:lnTo>
                    <a:pt x="1523" y="4785"/>
                  </a:lnTo>
                  <a:lnTo>
                    <a:pt x="1412" y="4735"/>
                  </a:lnTo>
                  <a:lnTo>
                    <a:pt x="1305" y="4680"/>
                  </a:lnTo>
                  <a:lnTo>
                    <a:pt x="1201" y="4620"/>
                  </a:lnTo>
                  <a:lnTo>
                    <a:pt x="1100" y="4555"/>
                  </a:lnTo>
                  <a:lnTo>
                    <a:pt x="1002" y="4485"/>
                  </a:lnTo>
                  <a:lnTo>
                    <a:pt x="908" y="4411"/>
                  </a:lnTo>
                  <a:lnTo>
                    <a:pt x="817" y="4333"/>
                  </a:lnTo>
                  <a:lnTo>
                    <a:pt x="731" y="4251"/>
                  </a:lnTo>
                  <a:lnTo>
                    <a:pt x="648" y="4163"/>
                  </a:lnTo>
                  <a:lnTo>
                    <a:pt x="570" y="4073"/>
                  </a:lnTo>
                  <a:lnTo>
                    <a:pt x="495" y="3979"/>
                  </a:lnTo>
                  <a:lnTo>
                    <a:pt x="426" y="3882"/>
                  </a:lnTo>
                  <a:lnTo>
                    <a:pt x="362" y="3780"/>
                  </a:lnTo>
                  <a:lnTo>
                    <a:pt x="302" y="3677"/>
                  </a:lnTo>
                  <a:lnTo>
                    <a:pt x="246" y="3569"/>
                  </a:lnTo>
                  <a:lnTo>
                    <a:pt x="197" y="3459"/>
                  </a:lnTo>
                  <a:lnTo>
                    <a:pt x="152" y="3346"/>
                  </a:lnTo>
                  <a:lnTo>
                    <a:pt x="113" y="3230"/>
                  </a:lnTo>
                  <a:lnTo>
                    <a:pt x="79" y="3111"/>
                  </a:lnTo>
                  <a:lnTo>
                    <a:pt x="50" y="2992"/>
                  </a:lnTo>
                  <a:lnTo>
                    <a:pt x="28" y="2869"/>
                  </a:lnTo>
                  <a:lnTo>
                    <a:pt x="13" y="2745"/>
                  </a:lnTo>
                  <a:lnTo>
                    <a:pt x="3" y="2619"/>
                  </a:lnTo>
                  <a:lnTo>
                    <a:pt x="0" y="2491"/>
                  </a:lnTo>
                  <a:lnTo>
                    <a:pt x="3" y="2363"/>
                  </a:lnTo>
                  <a:lnTo>
                    <a:pt x="13" y="2236"/>
                  </a:lnTo>
                  <a:lnTo>
                    <a:pt x="28" y="2113"/>
                  </a:lnTo>
                  <a:lnTo>
                    <a:pt x="50" y="1989"/>
                  </a:lnTo>
                  <a:lnTo>
                    <a:pt x="79" y="1869"/>
                  </a:lnTo>
                  <a:lnTo>
                    <a:pt x="113" y="1752"/>
                  </a:lnTo>
                  <a:lnTo>
                    <a:pt x="152" y="1635"/>
                  </a:lnTo>
                  <a:lnTo>
                    <a:pt x="197" y="1522"/>
                  </a:lnTo>
                  <a:lnTo>
                    <a:pt x="246" y="1413"/>
                  </a:lnTo>
                  <a:lnTo>
                    <a:pt x="302" y="1305"/>
                  </a:lnTo>
                  <a:lnTo>
                    <a:pt x="362" y="1201"/>
                  </a:lnTo>
                  <a:lnTo>
                    <a:pt x="426" y="1100"/>
                  </a:lnTo>
                  <a:lnTo>
                    <a:pt x="495" y="1002"/>
                  </a:lnTo>
                  <a:lnTo>
                    <a:pt x="570" y="908"/>
                  </a:lnTo>
                  <a:lnTo>
                    <a:pt x="648" y="818"/>
                  </a:lnTo>
                  <a:lnTo>
                    <a:pt x="731" y="731"/>
                  </a:lnTo>
                  <a:lnTo>
                    <a:pt x="817" y="648"/>
                  </a:lnTo>
                  <a:lnTo>
                    <a:pt x="908" y="570"/>
                  </a:lnTo>
                  <a:lnTo>
                    <a:pt x="1002" y="496"/>
                  </a:lnTo>
                  <a:lnTo>
                    <a:pt x="1100" y="427"/>
                  </a:lnTo>
                  <a:lnTo>
                    <a:pt x="1201" y="361"/>
                  </a:lnTo>
                  <a:lnTo>
                    <a:pt x="1305" y="301"/>
                  </a:lnTo>
                  <a:lnTo>
                    <a:pt x="1412" y="247"/>
                  </a:lnTo>
                  <a:lnTo>
                    <a:pt x="1523" y="196"/>
                  </a:lnTo>
                  <a:lnTo>
                    <a:pt x="1636" y="151"/>
                  </a:lnTo>
                  <a:lnTo>
                    <a:pt x="1751" y="112"/>
                  </a:lnTo>
                  <a:lnTo>
                    <a:pt x="1869" y="78"/>
                  </a:lnTo>
                  <a:lnTo>
                    <a:pt x="1990" y="51"/>
                  </a:lnTo>
                  <a:lnTo>
                    <a:pt x="2112" y="29"/>
                  </a:lnTo>
                  <a:lnTo>
                    <a:pt x="2236" y="13"/>
                  </a:lnTo>
                  <a:lnTo>
                    <a:pt x="2362" y="3"/>
                  </a:lnTo>
                  <a:lnTo>
                    <a:pt x="2490"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38" name="Google Shape;638;p58"/>
            <p:cNvSpPr/>
            <p:nvPr/>
          </p:nvSpPr>
          <p:spPr>
            <a:xfrm>
              <a:off x="970" y="3643"/>
              <a:ext cx="962" cy="870"/>
            </a:xfrm>
            <a:custGeom>
              <a:avLst/>
              <a:gdLst/>
              <a:ahLst/>
              <a:cxnLst/>
              <a:rect l="l" t="t" r="r" b="b"/>
              <a:pathLst>
                <a:path w="6737" h="6093" extrusionOk="0">
                  <a:moveTo>
                    <a:pt x="6737" y="6093"/>
                  </a:moveTo>
                  <a:lnTo>
                    <a:pt x="6437" y="6030"/>
                  </a:lnTo>
                  <a:lnTo>
                    <a:pt x="6141" y="5958"/>
                  </a:lnTo>
                  <a:lnTo>
                    <a:pt x="5849" y="5875"/>
                  </a:lnTo>
                  <a:lnTo>
                    <a:pt x="5562" y="5782"/>
                  </a:lnTo>
                  <a:lnTo>
                    <a:pt x="5278" y="5681"/>
                  </a:lnTo>
                  <a:lnTo>
                    <a:pt x="4999" y="5569"/>
                  </a:lnTo>
                  <a:lnTo>
                    <a:pt x="4726" y="5448"/>
                  </a:lnTo>
                  <a:lnTo>
                    <a:pt x="4458" y="5319"/>
                  </a:lnTo>
                  <a:lnTo>
                    <a:pt x="4194" y="5180"/>
                  </a:lnTo>
                  <a:lnTo>
                    <a:pt x="3935" y="5033"/>
                  </a:lnTo>
                  <a:lnTo>
                    <a:pt x="3682" y="4877"/>
                  </a:lnTo>
                  <a:lnTo>
                    <a:pt x="3435" y="4713"/>
                  </a:lnTo>
                  <a:lnTo>
                    <a:pt x="3194" y="4542"/>
                  </a:lnTo>
                  <a:lnTo>
                    <a:pt x="2959" y="4362"/>
                  </a:lnTo>
                  <a:lnTo>
                    <a:pt x="2730" y="4174"/>
                  </a:lnTo>
                  <a:lnTo>
                    <a:pt x="2508" y="3979"/>
                  </a:lnTo>
                  <a:lnTo>
                    <a:pt x="2292" y="3777"/>
                  </a:lnTo>
                  <a:lnTo>
                    <a:pt x="2084" y="3567"/>
                  </a:lnTo>
                  <a:lnTo>
                    <a:pt x="1883" y="3351"/>
                  </a:lnTo>
                  <a:lnTo>
                    <a:pt x="1688" y="3128"/>
                  </a:lnTo>
                  <a:lnTo>
                    <a:pt x="1502" y="2898"/>
                  </a:lnTo>
                  <a:lnTo>
                    <a:pt x="1323" y="2663"/>
                  </a:lnTo>
                  <a:lnTo>
                    <a:pt x="1152" y="2421"/>
                  </a:lnTo>
                  <a:lnTo>
                    <a:pt x="989" y="2173"/>
                  </a:lnTo>
                  <a:lnTo>
                    <a:pt x="835" y="1919"/>
                  </a:lnTo>
                  <a:lnTo>
                    <a:pt x="688" y="1661"/>
                  </a:lnTo>
                  <a:lnTo>
                    <a:pt x="551" y="1396"/>
                  </a:lnTo>
                  <a:lnTo>
                    <a:pt x="422" y="1126"/>
                  </a:lnTo>
                  <a:lnTo>
                    <a:pt x="302" y="851"/>
                  </a:lnTo>
                  <a:lnTo>
                    <a:pt x="193" y="572"/>
                  </a:lnTo>
                  <a:lnTo>
                    <a:pt x="91" y="288"/>
                  </a:lnTo>
                  <a:lnTo>
                    <a:pt x="0"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39" name="Google Shape;639;p58"/>
            <p:cNvSpPr/>
            <p:nvPr/>
          </p:nvSpPr>
          <p:spPr>
            <a:xfrm>
              <a:off x="2418" y="3659"/>
              <a:ext cx="935" cy="857"/>
            </a:xfrm>
            <a:custGeom>
              <a:avLst/>
              <a:gdLst/>
              <a:ahLst/>
              <a:cxnLst/>
              <a:rect l="l" t="t" r="r" b="b"/>
              <a:pathLst>
                <a:path w="6546" h="5998" extrusionOk="0">
                  <a:moveTo>
                    <a:pt x="6546" y="0"/>
                  </a:moveTo>
                  <a:lnTo>
                    <a:pt x="6454" y="280"/>
                  </a:lnTo>
                  <a:lnTo>
                    <a:pt x="6352" y="557"/>
                  </a:lnTo>
                  <a:lnTo>
                    <a:pt x="6243" y="830"/>
                  </a:lnTo>
                  <a:lnTo>
                    <a:pt x="6124" y="1098"/>
                  </a:lnTo>
                  <a:lnTo>
                    <a:pt x="5997" y="1362"/>
                  </a:lnTo>
                  <a:lnTo>
                    <a:pt x="5861" y="1622"/>
                  </a:lnTo>
                  <a:lnTo>
                    <a:pt x="5717" y="1876"/>
                  </a:lnTo>
                  <a:lnTo>
                    <a:pt x="5566" y="2126"/>
                  </a:lnTo>
                  <a:lnTo>
                    <a:pt x="5407" y="2370"/>
                  </a:lnTo>
                  <a:lnTo>
                    <a:pt x="5240" y="2608"/>
                  </a:lnTo>
                  <a:lnTo>
                    <a:pt x="5064" y="2841"/>
                  </a:lnTo>
                  <a:lnTo>
                    <a:pt x="4883" y="3067"/>
                  </a:lnTo>
                  <a:lnTo>
                    <a:pt x="4694" y="3287"/>
                  </a:lnTo>
                  <a:lnTo>
                    <a:pt x="4498" y="3501"/>
                  </a:lnTo>
                  <a:lnTo>
                    <a:pt x="4297" y="3708"/>
                  </a:lnTo>
                  <a:lnTo>
                    <a:pt x="4087" y="3908"/>
                  </a:lnTo>
                  <a:lnTo>
                    <a:pt x="3872" y="4101"/>
                  </a:lnTo>
                  <a:lnTo>
                    <a:pt x="3651" y="4287"/>
                  </a:lnTo>
                  <a:lnTo>
                    <a:pt x="3423" y="4465"/>
                  </a:lnTo>
                  <a:lnTo>
                    <a:pt x="3190" y="4636"/>
                  </a:lnTo>
                  <a:lnTo>
                    <a:pt x="2951" y="4799"/>
                  </a:lnTo>
                  <a:lnTo>
                    <a:pt x="2707" y="4953"/>
                  </a:lnTo>
                  <a:lnTo>
                    <a:pt x="2456" y="5099"/>
                  </a:lnTo>
                  <a:lnTo>
                    <a:pt x="2202" y="5236"/>
                  </a:lnTo>
                  <a:lnTo>
                    <a:pt x="1942" y="5365"/>
                  </a:lnTo>
                  <a:lnTo>
                    <a:pt x="1677" y="5484"/>
                  </a:lnTo>
                  <a:lnTo>
                    <a:pt x="1408" y="5595"/>
                  </a:lnTo>
                  <a:lnTo>
                    <a:pt x="1135" y="5695"/>
                  </a:lnTo>
                  <a:lnTo>
                    <a:pt x="857" y="5786"/>
                  </a:lnTo>
                  <a:lnTo>
                    <a:pt x="576" y="5867"/>
                  </a:lnTo>
                  <a:lnTo>
                    <a:pt x="290" y="5937"/>
                  </a:lnTo>
                  <a:lnTo>
                    <a:pt x="0" y="5998"/>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40" name="Google Shape;640;p58"/>
            <p:cNvSpPr/>
            <p:nvPr/>
          </p:nvSpPr>
          <p:spPr>
            <a:xfrm>
              <a:off x="3353" y="2920"/>
              <a:ext cx="56" cy="739"/>
            </a:xfrm>
            <a:custGeom>
              <a:avLst/>
              <a:gdLst/>
              <a:ahLst/>
              <a:cxnLst/>
              <a:rect l="l" t="t" r="r" b="b"/>
              <a:pathLst>
                <a:path w="393" h="5177" extrusionOk="0">
                  <a:moveTo>
                    <a:pt x="0" y="0"/>
                  </a:moveTo>
                  <a:lnTo>
                    <a:pt x="23" y="77"/>
                  </a:lnTo>
                  <a:lnTo>
                    <a:pt x="46" y="155"/>
                  </a:lnTo>
                  <a:lnTo>
                    <a:pt x="69" y="232"/>
                  </a:lnTo>
                  <a:lnTo>
                    <a:pt x="90" y="309"/>
                  </a:lnTo>
                  <a:lnTo>
                    <a:pt x="111" y="388"/>
                  </a:lnTo>
                  <a:lnTo>
                    <a:pt x="131" y="466"/>
                  </a:lnTo>
                  <a:lnTo>
                    <a:pt x="150" y="545"/>
                  </a:lnTo>
                  <a:lnTo>
                    <a:pt x="170" y="623"/>
                  </a:lnTo>
                  <a:lnTo>
                    <a:pt x="187" y="703"/>
                  </a:lnTo>
                  <a:lnTo>
                    <a:pt x="204" y="782"/>
                  </a:lnTo>
                  <a:lnTo>
                    <a:pt x="220" y="862"/>
                  </a:lnTo>
                  <a:lnTo>
                    <a:pt x="236" y="941"/>
                  </a:lnTo>
                  <a:lnTo>
                    <a:pt x="251" y="1022"/>
                  </a:lnTo>
                  <a:lnTo>
                    <a:pt x="266" y="1102"/>
                  </a:lnTo>
                  <a:lnTo>
                    <a:pt x="279" y="1182"/>
                  </a:lnTo>
                  <a:lnTo>
                    <a:pt x="293" y="1263"/>
                  </a:lnTo>
                  <a:lnTo>
                    <a:pt x="304" y="1345"/>
                  </a:lnTo>
                  <a:lnTo>
                    <a:pt x="316" y="1426"/>
                  </a:lnTo>
                  <a:lnTo>
                    <a:pt x="326" y="1507"/>
                  </a:lnTo>
                  <a:lnTo>
                    <a:pt x="336" y="1589"/>
                  </a:lnTo>
                  <a:lnTo>
                    <a:pt x="345" y="1671"/>
                  </a:lnTo>
                  <a:lnTo>
                    <a:pt x="353" y="1754"/>
                  </a:lnTo>
                  <a:lnTo>
                    <a:pt x="361" y="1836"/>
                  </a:lnTo>
                  <a:lnTo>
                    <a:pt x="368" y="1919"/>
                  </a:lnTo>
                  <a:lnTo>
                    <a:pt x="374" y="2002"/>
                  </a:lnTo>
                  <a:lnTo>
                    <a:pt x="378" y="2085"/>
                  </a:lnTo>
                  <a:lnTo>
                    <a:pt x="383" y="2168"/>
                  </a:lnTo>
                  <a:lnTo>
                    <a:pt x="386" y="2252"/>
                  </a:lnTo>
                  <a:lnTo>
                    <a:pt x="390" y="2336"/>
                  </a:lnTo>
                  <a:lnTo>
                    <a:pt x="392" y="2420"/>
                  </a:lnTo>
                  <a:lnTo>
                    <a:pt x="393" y="2504"/>
                  </a:lnTo>
                  <a:lnTo>
                    <a:pt x="393" y="2588"/>
                  </a:lnTo>
                  <a:lnTo>
                    <a:pt x="393" y="2672"/>
                  </a:lnTo>
                  <a:lnTo>
                    <a:pt x="392" y="2756"/>
                  </a:lnTo>
                  <a:lnTo>
                    <a:pt x="390" y="2841"/>
                  </a:lnTo>
                  <a:lnTo>
                    <a:pt x="386" y="2925"/>
                  </a:lnTo>
                  <a:lnTo>
                    <a:pt x="383" y="3008"/>
                  </a:lnTo>
                  <a:lnTo>
                    <a:pt x="378" y="3092"/>
                  </a:lnTo>
                  <a:lnTo>
                    <a:pt x="374" y="3175"/>
                  </a:lnTo>
                  <a:lnTo>
                    <a:pt x="368" y="3258"/>
                  </a:lnTo>
                  <a:lnTo>
                    <a:pt x="361" y="3340"/>
                  </a:lnTo>
                  <a:lnTo>
                    <a:pt x="353" y="3423"/>
                  </a:lnTo>
                  <a:lnTo>
                    <a:pt x="345" y="3505"/>
                  </a:lnTo>
                  <a:lnTo>
                    <a:pt x="336" y="3587"/>
                  </a:lnTo>
                  <a:lnTo>
                    <a:pt x="326" y="3669"/>
                  </a:lnTo>
                  <a:lnTo>
                    <a:pt x="316" y="3751"/>
                  </a:lnTo>
                  <a:lnTo>
                    <a:pt x="304" y="3832"/>
                  </a:lnTo>
                  <a:lnTo>
                    <a:pt x="293" y="3913"/>
                  </a:lnTo>
                  <a:lnTo>
                    <a:pt x="279" y="3994"/>
                  </a:lnTo>
                  <a:lnTo>
                    <a:pt x="266" y="4075"/>
                  </a:lnTo>
                  <a:lnTo>
                    <a:pt x="251" y="4155"/>
                  </a:lnTo>
                  <a:lnTo>
                    <a:pt x="236" y="4235"/>
                  </a:lnTo>
                  <a:lnTo>
                    <a:pt x="220" y="4316"/>
                  </a:lnTo>
                  <a:lnTo>
                    <a:pt x="204" y="4395"/>
                  </a:lnTo>
                  <a:lnTo>
                    <a:pt x="187" y="4475"/>
                  </a:lnTo>
                  <a:lnTo>
                    <a:pt x="170" y="4553"/>
                  </a:lnTo>
                  <a:lnTo>
                    <a:pt x="150" y="4633"/>
                  </a:lnTo>
                  <a:lnTo>
                    <a:pt x="131" y="4711"/>
                  </a:lnTo>
                  <a:lnTo>
                    <a:pt x="111" y="4790"/>
                  </a:lnTo>
                  <a:lnTo>
                    <a:pt x="90" y="4867"/>
                  </a:lnTo>
                  <a:lnTo>
                    <a:pt x="69" y="4945"/>
                  </a:lnTo>
                  <a:lnTo>
                    <a:pt x="46" y="5023"/>
                  </a:lnTo>
                  <a:lnTo>
                    <a:pt x="23" y="5100"/>
                  </a:lnTo>
                  <a:lnTo>
                    <a:pt x="0" y="5177"/>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41" name="Google Shape;641;p58"/>
            <p:cNvSpPr/>
            <p:nvPr/>
          </p:nvSpPr>
          <p:spPr>
            <a:xfrm>
              <a:off x="2393" y="2072"/>
              <a:ext cx="960" cy="848"/>
            </a:xfrm>
            <a:custGeom>
              <a:avLst/>
              <a:gdLst/>
              <a:ahLst/>
              <a:cxnLst/>
              <a:rect l="l" t="t" r="r" b="b"/>
              <a:pathLst>
                <a:path w="6718" h="5933" extrusionOk="0">
                  <a:moveTo>
                    <a:pt x="0" y="0"/>
                  </a:moveTo>
                  <a:lnTo>
                    <a:pt x="296" y="67"/>
                  </a:lnTo>
                  <a:lnTo>
                    <a:pt x="589" y="143"/>
                  </a:lnTo>
                  <a:lnTo>
                    <a:pt x="878" y="228"/>
                  </a:lnTo>
                  <a:lnTo>
                    <a:pt x="1163" y="323"/>
                  </a:lnTo>
                  <a:lnTo>
                    <a:pt x="1444" y="425"/>
                  </a:lnTo>
                  <a:lnTo>
                    <a:pt x="1720" y="536"/>
                  </a:lnTo>
                  <a:lnTo>
                    <a:pt x="1992" y="656"/>
                  </a:lnTo>
                  <a:lnTo>
                    <a:pt x="2258" y="783"/>
                  </a:lnTo>
                  <a:lnTo>
                    <a:pt x="2520" y="919"/>
                  </a:lnTo>
                  <a:lnTo>
                    <a:pt x="2777" y="1063"/>
                  </a:lnTo>
                  <a:lnTo>
                    <a:pt x="3028" y="1214"/>
                  </a:lnTo>
                  <a:lnTo>
                    <a:pt x="3274" y="1373"/>
                  </a:lnTo>
                  <a:lnTo>
                    <a:pt x="3514" y="1539"/>
                  </a:lnTo>
                  <a:lnTo>
                    <a:pt x="3747" y="1713"/>
                  </a:lnTo>
                  <a:lnTo>
                    <a:pt x="3975" y="1894"/>
                  </a:lnTo>
                  <a:lnTo>
                    <a:pt x="4196" y="2082"/>
                  </a:lnTo>
                  <a:lnTo>
                    <a:pt x="4411" y="2277"/>
                  </a:lnTo>
                  <a:lnTo>
                    <a:pt x="4618" y="2479"/>
                  </a:lnTo>
                  <a:lnTo>
                    <a:pt x="4820" y="2688"/>
                  </a:lnTo>
                  <a:lnTo>
                    <a:pt x="5014" y="2902"/>
                  </a:lnTo>
                  <a:lnTo>
                    <a:pt x="5201" y="3124"/>
                  </a:lnTo>
                  <a:lnTo>
                    <a:pt x="5379" y="3351"/>
                  </a:lnTo>
                  <a:lnTo>
                    <a:pt x="5551" y="3584"/>
                  </a:lnTo>
                  <a:lnTo>
                    <a:pt x="5715" y="3824"/>
                  </a:lnTo>
                  <a:lnTo>
                    <a:pt x="5871" y="4068"/>
                  </a:lnTo>
                  <a:lnTo>
                    <a:pt x="6018" y="4320"/>
                  </a:lnTo>
                  <a:lnTo>
                    <a:pt x="6157" y="4576"/>
                  </a:lnTo>
                  <a:lnTo>
                    <a:pt x="6287" y="4836"/>
                  </a:lnTo>
                  <a:lnTo>
                    <a:pt x="6408" y="5104"/>
                  </a:lnTo>
                  <a:lnTo>
                    <a:pt x="6521" y="5375"/>
                  </a:lnTo>
                  <a:lnTo>
                    <a:pt x="6625" y="5652"/>
                  </a:lnTo>
                  <a:lnTo>
                    <a:pt x="6718" y="5933"/>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sp>
          <p:nvSpPr>
            <p:cNvPr id="642" name="Google Shape;642;p58"/>
            <p:cNvSpPr/>
            <p:nvPr/>
          </p:nvSpPr>
          <p:spPr>
            <a:xfrm>
              <a:off x="978" y="2065"/>
              <a:ext cx="958" cy="845"/>
            </a:xfrm>
            <a:custGeom>
              <a:avLst/>
              <a:gdLst/>
              <a:ahLst/>
              <a:cxnLst/>
              <a:rect l="l" t="t" r="r" b="b"/>
              <a:pathLst>
                <a:path w="6707" h="5915" extrusionOk="0">
                  <a:moveTo>
                    <a:pt x="0" y="5915"/>
                  </a:moveTo>
                  <a:lnTo>
                    <a:pt x="95" y="5635"/>
                  </a:lnTo>
                  <a:lnTo>
                    <a:pt x="200" y="5358"/>
                  </a:lnTo>
                  <a:lnTo>
                    <a:pt x="314" y="5086"/>
                  </a:lnTo>
                  <a:lnTo>
                    <a:pt x="437" y="4819"/>
                  </a:lnTo>
                  <a:lnTo>
                    <a:pt x="568" y="4556"/>
                  </a:lnTo>
                  <a:lnTo>
                    <a:pt x="708" y="4299"/>
                  </a:lnTo>
                  <a:lnTo>
                    <a:pt x="855" y="4048"/>
                  </a:lnTo>
                  <a:lnTo>
                    <a:pt x="1012" y="3801"/>
                  </a:lnTo>
                  <a:lnTo>
                    <a:pt x="1176" y="3560"/>
                  </a:lnTo>
                  <a:lnTo>
                    <a:pt x="1347" y="3326"/>
                  </a:lnTo>
                  <a:lnTo>
                    <a:pt x="1527" y="3096"/>
                  </a:lnTo>
                  <a:lnTo>
                    <a:pt x="1714" y="2874"/>
                  </a:lnTo>
                  <a:lnTo>
                    <a:pt x="1908" y="2657"/>
                  </a:lnTo>
                  <a:lnTo>
                    <a:pt x="2108" y="2447"/>
                  </a:lnTo>
                  <a:lnTo>
                    <a:pt x="2316" y="2244"/>
                  </a:lnTo>
                  <a:lnTo>
                    <a:pt x="2530" y="2048"/>
                  </a:lnTo>
                  <a:lnTo>
                    <a:pt x="2751" y="1859"/>
                  </a:lnTo>
                  <a:lnTo>
                    <a:pt x="2978" y="1677"/>
                  </a:lnTo>
                  <a:lnTo>
                    <a:pt x="3211" y="1502"/>
                  </a:lnTo>
                  <a:lnTo>
                    <a:pt x="3449" y="1335"/>
                  </a:lnTo>
                  <a:lnTo>
                    <a:pt x="3694" y="1176"/>
                  </a:lnTo>
                  <a:lnTo>
                    <a:pt x="3944" y="1026"/>
                  </a:lnTo>
                  <a:lnTo>
                    <a:pt x="4200" y="883"/>
                  </a:lnTo>
                  <a:lnTo>
                    <a:pt x="4459" y="749"/>
                  </a:lnTo>
                  <a:lnTo>
                    <a:pt x="4726" y="624"/>
                  </a:lnTo>
                  <a:lnTo>
                    <a:pt x="4995" y="506"/>
                  </a:lnTo>
                  <a:lnTo>
                    <a:pt x="5270" y="399"/>
                  </a:lnTo>
                  <a:lnTo>
                    <a:pt x="5549" y="300"/>
                  </a:lnTo>
                  <a:lnTo>
                    <a:pt x="5833" y="211"/>
                  </a:lnTo>
                  <a:lnTo>
                    <a:pt x="6121" y="130"/>
                  </a:lnTo>
                  <a:lnTo>
                    <a:pt x="6411" y="61"/>
                  </a:lnTo>
                  <a:lnTo>
                    <a:pt x="6707" y="0"/>
                  </a:lnTo>
                </a:path>
              </a:pathLst>
            </a:custGeom>
            <a:noFill/>
            <a:ln w="9525" cap="flat" cmpd="sng">
              <a:solidFill>
                <a:srgbClr val="1F1A17"/>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350">
                <a:solidFill>
                  <a:schemeClr val="dk1"/>
                </a:solidFill>
                <a:latin typeface="Calibri"/>
                <a:ea typeface="Calibri"/>
                <a:cs typeface="Calibri"/>
                <a:sym typeface="Calibri"/>
              </a:endParaRPr>
            </a:p>
          </p:txBody>
        </p:sp>
        <p:cxnSp>
          <p:nvCxnSpPr>
            <p:cNvPr id="643" name="Google Shape;643;p58"/>
            <p:cNvCxnSpPr/>
            <p:nvPr/>
          </p:nvCxnSpPr>
          <p:spPr>
            <a:xfrm>
              <a:off x="1079" y="3999"/>
              <a:ext cx="126" cy="1"/>
            </a:xfrm>
            <a:prstGeom prst="straightConnector1">
              <a:avLst/>
            </a:prstGeom>
            <a:noFill/>
            <a:ln w="9525" cap="flat" cmpd="sng">
              <a:solidFill>
                <a:srgbClr val="1F1A17"/>
              </a:solidFill>
              <a:prstDash val="solid"/>
              <a:round/>
              <a:headEnd type="none" w="med" len="med"/>
              <a:tailEnd type="none" w="med" len="med"/>
            </a:ln>
          </p:spPr>
        </p:cxnSp>
        <p:cxnSp>
          <p:nvCxnSpPr>
            <p:cNvPr id="644" name="Google Shape;644;p58"/>
            <p:cNvCxnSpPr/>
            <p:nvPr/>
          </p:nvCxnSpPr>
          <p:spPr>
            <a:xfrm>
              <a:off x="3117" y="3999"/>
              <a:ext cx="126" cy="1"/>
            </a:xfrm>
            <a:prstGeom prst="straightConnector1">
              <a:avLst/>
            </a:prstGeom>
            <a:noFill/>
            <a:ln w="9525" cap="flat" cmpd="sng">
              <a:solidFill>
                <a:srgbClr val="1F1A17"/>
              </a:solidFill>
              <a:prstDash val="solid"/>
              <a:round/>
              <a:headEnd type="none" w="med" len="med"/>
              <a:tailEnd type="none" w="med" len="med"/>
            </a:ln>
          </p:spPr>
        </p:cxnSp>
        <p:cxnSp>
          <p:nvCxnSpPr>
            <p:cNvPr id="645" name="Google Shape;645;p58"/>
            <p:cNvCxnSpPr/>
            <p:nvPr/>
          </p:nvCxnSpPr>
          <p:spPr>
            <a:xfrm>
              <a:off x="1079" y="2577"/>
              <a:ext cx="126" cy="1"/>
            </a:xfrm>
            <a:prstGeom prst="straightConnector1">
              <a:avLst/>
            </a:prstGeom>
            <a:noFill/>
            <a:ln w="9525" cap="flat" cmpd="sng">
              <a:solidFill>
                <a:srgbClr val="1F1A17"/>
              </a:solidFill>
              <a:prstDash val="solid"/>
              <a:round/>
              <a:headEnd type="none" w="med" len="med"/>
              <a:tailEnd type="none" w="med" len="med"/>
            </a:ln>
          </p:spPr>
        </p:cxnSp>
        <p:cxnSp>
          <p:nvCxnSpPr>
            <p:cNvPr id="646" name="Google Shape;646;p58"/>
            <p:cNvCxnSpPr/>
            <p:nvPr/>
          </p:nvCxnSpPr>
          <p:spPr>
            <a:xfrm>
              <a:off x="3117" y="2577"/>
              <a:ext cx="126" cy="1"/>
            </a:xfrm>
            <a:prstGeom prst="straightConnector1">
              <a:avLst/>
            </a:prstGeom>
            <a:noFill/>
            <a:ln w="9525" cap="flat" cmpd="sng">
              <a:solidFill>
                <a:srgbClr val="1F1A17"/>
              </a:solidFill>
              <a:prstDash val="solid"/>
              <a:round/>
              <a:headEnd type="none" w="med" len="med"/>
              <a:tailEnd type="none" w="med" len="med"/>
            </a:ln>
          </p:spPr>
        </p:cxnSp>
        <p:cxnSp>
          <p:nvCxnSpPr>
            <p:cNvPr id="647" name="Google Shape;647;p58"/>
            <p:cNvCxnSpPr/>
            <p:nvPr/>
          </p:nvCxnSpPr>
          <p:spPr>
            <a:xfrm>
              <a:off x="1807" y="3489"/>
              <a:ext cx="126" cy="1"/>
            </a:xfrm>
            <a:prstGeom prst="straightConnector1">
              <a:avLst/>
            </a:prstGeom>
            <a:noFill/>
            <a:ln w="9525" cap="flat" cmpd="sng">
              <a:solidFill>
                <a:srgbClr val="1F1A17"/>
              </a:solidFill>
              <a:prstDash val="solid"/>
              <a:round/>
              <a:headEnd type="none" w="med" len="med"/>
              <a:tailEnd type="none" w="med" len="med"/>
            </a:ln>
          </p:spPr>
        </p:cxnSp>
        <p:cxnSp>
          <p:nvCxnSpPr>
            <p:cNvPr id="648" name="Google Shape;648;p58"/>
            <p:cNvCxnSpPr/>
            <p:nvPr/>
          </p:nvCxnSpPr>
          <p:spPr>
            <a:xfrm>
              <a:off x="2392" y="3489"/>
              <a:ext cx="126" cy="1"/>
            </a:xfrm>
            <a:prstGeom prst="straightConnector1">
              <a:avLst/>
            </a:prstGeom>
            <a:noFill/>
            <a:ln w="9525" cap="flat" cmpd="sng">
              <a:solidFill>
                <a:srgbClr val="1F1A17"/>
              </a:solidFill>
              <a:prstDash val="solid"/>
              <a:round/>
              <a:headEnd type="none" w="med" len="med"/>
              <a:tailEnd type="none" w="med" len="med"/>
            </a:ln>
          </p:spPr>
        </p:cxnSp>
        <p:cxnSp>
          <p:nvCxnSpPr>
            <p:cNvPr id="649" name="Google Shape;649;p58"/>
            <p:cNvCxnSpPr/>
            <p:nvPr/>
          </p:nvCxnSpPr>
          <p:spPr>
            <a:xfrm>
              <a:off x="1809" y="3082"/>
              <a:ext cx="126" cy="1"/>
            </a:xfrm>
            <a:prstGeom prst="straightConnector1">
              <a:avLst/>
            </a:prstGeom>
            <a:noFill/>
            <a:ln w="9525" cap="flat" cmpd="sng">
              <a:solidFill>
                <a:srgbClr val="1F1A17"/>
              </a:solidFill>
              <a:prstDash val="solid"/>
              <a:round/>
              <a:headEnd type="none" w="med" len="med"/>
              <a:tailEnd type="none" w="med" len="med"/>
            </a:ln>
          </p:spPr>
        </p:cxnSp>
        <p:cxnSp>
          <p:nvCxnSpPr>
            <p:cNvPr id="650" name="Google Shape;650;p58"/>
            <p:cNvCxnSpPr/>
            <p:nvPr/>
          </p:nvCxnSpPr>
          <p:spPr>
            <a:xfrm>
              <a:off x="2394" y="3082"/>
              <a:ext cx="126" cy="1"/>
            </a:xfrm>
            <a:prstGeom prst="straightConnector1">
              <a:avLst/>
            </a:prstGeom>
            <a:noFill/>
            <a:ln w="9525" cap="flat" cmpd="sng">
              <a:solidFill>
                <a:srgbClr val="1F1A17"/>
              </a:solidFill>
              <a:prstDash val="solid"/>
              <a:round/>
              <a:headEnd type="none" w="med" len="med"/>
              <a:tailEnd type="none" w="med" len="med"/>
            </a:ln>
          </p:spPr>
        </p:cxnSp>
        <p:cxnSp>
          <p:nvCxnSpPr>
            <p:cNvPr id="651" name="Google Shape;651;p58"/>
            <p:cNvCxnSpPr/>
            <p:nvPr/>
          </p:nvCxnSpPr>
          <p:spPr>
            <a:xfrm>
              <a:off x="1142" y="3936"/>
              <a:ext cx="1" cy="126"/>
            </a:xfrm>
            <a:prstGeom prst="straightConnector1">
              <a:avLst/>
            </a:prstGeom>
            <a:noFill/>
            <a:ln w="9525" cap="flat" cmpd="sng">
              <a:solidFill>
                <a:srgbClr val="1F1A17"/>
              </a:solidFill>
              <a:prstDash val="solid"/>
              <a:round/>
              <a:headEnd type="none" w="med" len="med"/>
              <a:tailEnd type="none" w="med" len="med"/>
            </a:ln>
          </p:spPr>
        </p:cxnSp>
        <p:cxnSp>
          <p:nvCxnSpPr>
            <p:cNvPr id="652" name="Google Shape;652;p58"/>
            <p:cNvCxnSpPr/>
            <p:nvPr/>
          </p:nvCxnSpPr>
          <p:spPr>
            <a:xfrm>
              <a:off x="3180" y="3936"/>
              <a:ext cx="1" cy="126"/>
            </a:xfrm>
            <a:prstGeom prst="straightConnector1">
              <a:avLst/>
            </a:prstGeom>
            <a:noFill/>
            <a:ln w="9525" cap="flat" cmpd="sng">
              <a:solidFill>
                <a:srgbClr val="1F1A17"/>
              </a:solidFill>
              <a:prstDash val="solid"/>
              <a:round/>
              <a:headEnd type="none" w="med" len="med"/>
              <a:tailEnd type="none" w="med" len="med"/>
            </a:ln>
          </p:spPr>
        </p:cxnSp>
        <p:cxnSp>
          <p:nvCxnSpPr>
            <p:cNvPr id="653" name="Google Shape;653;p58"/>
            <p:cNvCxnSpPr/>
            <p:nvPr/>
          </p:nvCxnSpPr>
          <p:spPr>
            <a:xfrm>
              <a:off x="1142" y="2514"/>
              <a:ext cx="1" cy="126"/>
            </a:xfrm>
            <a:prstGeom prst="straightConnector1">
              <a:avLst/>
            </a:prstGeom>
            <a:noFill/>
            <a:ln w="9525" cap="flat" cmpd="sng">
              <a:solidFill>
                <a:srgbClr val="1F1A17"/>
              </a:solidFill>
              <a:prstDash val="solid"/>
              <a:round/>
              <a:headEnd type="none" w="med" len="med"/>
              <a:tailEnd type="none" w="med" len="med"/>
            </a:ln>
          </p:spPr>
        </p:cxnSp>
        <p:cxnSp>
          <p:nvCxnSpPr>
            <p:cNvPr id="654" name="Google Shape;654;p58"/>
            <p:cNvCxnSpPr/>
            <p:nvPr/>
          </p:nvCxnSpPr>
          <p:spPr>
            <a:xfrm>
              <a:off x="3180" y="2514"/>
              <a:ext cx="1" cy="126"/>
            </a:xfrm>
            <a:prstGeom prst="straightConnector1">
              <a:avLst/>
            </a:prstGeom>
            <a:noFill/>
            <a:ln w="9525" cap="flat" cmpd="sng">
              <a:solidFill>
                <a:srgbClr val="1F1A17"/>
              </a:solidFill>
              <a:prstDash val="solid"/>
              <a:round/>
              <a:headEnd type="none" w="med" len="med"/>
              <a:tailEnd type="none" w="med" len="med"/>
            </a:ln>
          </p:spPr>
        </p:cxnSp>
        <p:cxnSp>
          <p:nvCxnSpPr>
            <p:cNvPr id="655" name="Google Shape;655;p58"/>
            <p:cNvCxnSpPr/>
            <p:nvPr/>
          </p:nvCxnSpPr>
          <p:spPr>
            <a:xfrm>
              <a:off x="1870" y="3426"/>
              <a:ext cx="1" cy="126"/>
            </a:xfrm>
            <a:prstGeom prst="straightConnector1">
              <a:avLst/>
            </a:prstGeom>
            <a:noFill/>
            <a:ln w="9525" cap="flat" cmpd="sng">
              <a:solidFill>
                <a:srgbClr val="1F1A17"/>
              </a:solidFill>
              <a:prstDash val="solid"/>
              <a:round/>
              <a:headEnd type="none" w="med" len="med"/>
              <a:tailEnd type="none" w="med" len="med"/>
            </a:ln>
          </p:spPr>
        </p:cxnSp>
        <p:cxnSp>
          <p:nvCxnSpPr>
            <p:cNvPr id="656" name="Google Shape;656;p58"/>
            <p:cNvCxnSpPr/>
            <p:nvPr/>
          </p:nvCxnSpPr>
          <p:spPr>
            <a:xfrm>
              <a:off x="2455" y="3426"/>
              <a:ext cx="1" cy="126"/>
            </a:xfrm>
            <a:prstGeom prst="straightConnector1">
              <a:avLst/>
            </a:prstGeom>
            <a:noFill/>
            <a:ln w="9525" cap="flat" cmpd="sng">
              <a:solidFill>
                <a:srgbClr val="1F1A17"/>
              </a:solidFill>
              <a:prstDash val="solid"/>
              <a:round/>
              <a:headEnd type="none" w="med" len="med"/>
              <a:tailEnd type="none" w="med" len="med"/>
            </a:ln>
          </p:spPr>
        </p:cxnSp>
        <p:cxnSp>
          <p:nvCxnSpPr>
            <p:cNvPr id="657" name="Google Shape;657;p58"/>
            <p:cNvCxnSpPr/>
            <p:nvPr/>
          </p:nvCxnSpPr>
          <p:spPr>
            <a:xfrm>
              <a:off x="1872" y="3019"/>
              <a:ext cx="1" cy="126"/>
            </a:xfrm>
            <a:prstGeom prst="straightConnector1">
              <a:avLst/>
            </a:prstGeom>
            <a:noFill/>
            <a:ln w="9525" cap="flat" cmpd="sng">
              <a:solidFill>
                <a:srgbClr val="1F1A17"/>
              </a:solidFill>
              <a:prstDash val="solid"/>
              <a:round/>
              <a:headEnd type="none" w="med" len="med"/>
              <a:tailEnd type="none" w="med" len="med"/>
            </a:ln>
          </p:spPr>
        </p:cxnSp>
        <p:cxnSp>
          <p:nvCxnSpPr>
            <p:cNvPr id="658" name="Google Shape;658;p58"/>
            <p:cNvCxnSpPr/>
            <p:nvPr/>
          </p:nvCxnSpPr>
          <p:spPr>
            <a:xfrm>
              <a:off x="2457" y="3019"/>
              <a:ext cx="1" cy="126"/>
            </a:xfrm>
            <a:prstGeom prst="straightConnector1">
              <a:avLst/>
            </a:prstGeom>
            <a:noFill/>
            <a:ln w="9525" cap="flat" cmpd="sng">
              <a:solidFill>
                <a:srgbClr val="1F1A17"/>
              </a:solidFill>
              <a:prstDash val="solid"/>
              <a:round/>
              <a:headEnd type="none" w="med" len="med"/>
              <a:tailEnd type="none" w="med" len="med"/>
            </a:ln>
          </p:spPr>
        </p:cxnSp>
      </p:grpSp>
      <p:sp>
        <p:nvSpPr>
          <p:cNvPr id="659" name="Google Shape;659;p5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For round culverts, use approximate arcs shown</a:t>
            </a:r>
            <a:endParaRPr/>
          </a:p>
          <a:p>
            <a:pPr marL="742950" lvl="1" indent="-285750" algn="l" rtl="0">
              <a:spcBef>
                <a:spcPts val="280"/>
              </a:spcBef>
              <a:spcAft>
                <a:spcPts val="0"/>
              </a:spcAft>
              <a:buClr>
                <a:schemeClr val="dk1"/>
              </a:buClr>
              <a:buSzPts val="1400"/>
              <a:buChar char="–"/>
            </a:pPr>
            <a:r>
              <a:rPr lang="en-US" sz="1400"/>
              <a:t>Use longitudinal seam if close</a:t>
            </a:r>
            <a:endParaRPr/>
          </a:p>
          <a:p>
            <a:pPr marL="742950" lvl="1" indent="-184150" algn="l" rtl="0">
              <a:spcBef>
                <a:spcPts val="320"/>
              </a:spcBef>
              <a:spcAft>
                <a:spcPts val="0"/>
              </a:spcAft>
              <a:buClr>
                <a:schemeClr val="dk1"/>
              </a:buClr>
              <a:buSzPts val="1600"/>
              <a:buNone/>
            </a:pPr>
            <a:endParaRPr/>
          </a:p>
          <a:p>
            <a:pPr marL="342900" lvl="0" indent="-228600" algn="l" rtl="0">
              <a:spcBef>
                <a:spcPts val="360"/>
              </a:spcBef>
              <a:spcAft>
                <a:spcPts val="0"/>
              </a:spcAft>
              <a:buClr>
                <a:schemeClr val="dk1"/>
              </a:buClr>
              <a:buSzPts val="1800"/>
              <a:buNone/>
            </a:pPr>
            <a:endParaRPr/>
          </a:p>
        </p:txBody>
      </p:sp>
      <p:sp>
        <p:nvSpPr>
          <p:cNvPr id="660" name="Google Shape;660;p5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Ring</a:t>
            </a:r>
            <a:br>
              <a:rPr lang="en-US"/>
            </a:br>
            <a:endParaRPr/>
          </a:p>
        </p:txBody>
      </p:sp>
      <p:sp>
        <p:nvSpPr>
          <p:cNvPr id="661" name="Google Shape;661;p5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58</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59"/>
          <p:cNvSpPr/>
          <p:nvPr/>
        </p:nvSpPr>
        <p:spPr>
          <a:xfrm>
            <a:off x="6286500" y="1416248"/>
            <a:ext cx="2657475" cy="2314575"/>
          </a:xfrm>
          <a:prstGeom prst="rect">
            <a:avLst/>
          </a:prstGeom>
          <a:noFill/>
          <a:ln>
            <a:noFill/>
          </a:ln>
        </p:spPr>
        <p:txBody>
          <a:bodyPr spcFirstLastPara="1" wrap="square" lIns="50000" tIns="25000" rIns="50000" bIns="25000" anchor="t" anchorCtr="0">
            <a:noAutofit/>
          </a:bodyPr>
          <a:lstStyle/>
          <a:p>
            <a:pPr marL="342900" marR="0" lvl="0" indent="-292862" algn="l" rtl="0">
              <a:spcBef>
                <a:spcPts val="0"/>
              </a:spcBef>
              <a:spcAft>
                <a:spcPts val="0"/>
              </a:spcAft>
              <a:buClr>
                <a:schemeClr val="dk1"/>
              </a:buClr>
              <a:buSzPts val="788"/>
              <a:buFont typeface="Arial"/>
              <a:buNone/>
            </a:pPr>
            <a:endParaRPr sz="788">
              <a:solidFill>
                <a:schemeClr val="dk1"/>
              </a:solidFill>
              <a:latin typeface="Arial"/>
              <a:ea typeface="Arial"/>
              <a:cs typeface="Arial"/>
              <a:sym typeface="Arial"/>
            </a:endParaRPr>
          </a:p>
        </p:txBody>
      </p:sp>
      <p:sp>
        <p:nvSpPr>
          <p:cNvPr id="667" name="Google Shape;667;p59"/>
          <p:cNvSpPr/>
          <p:nvPr/>
        </p:nvSpPr>
        <p:spPr>
          <a:xfrm>
            <a:off x="5900738" y="730449"/>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668" name="Google Shape;668;p59"/>
          <p:cNvSpPr txBox="1">
            <a:spLocks noGrp="1"/>
          </p:cNvSpPr>
          <p:nvPr>
            <p:ph type="body" idx="1"/>
          </p:nvPr>
        </p:nvSpPr>
        <p:spPr>
          <a:xfrm>
            <a:off x="539552" y="1250361"/>
            <a:ext cx="8229600" cy="333761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dirty="0"/>
              <a:t>Flexible Steel culverts look for:</a:t>
            </a:r>
            <a:endParaRPr dirty="0"/>
          </a:p>
          <a:p>
            <a:pPr marL="742950" lvl="1" indent="-285750" algn="l" rtl="0">
              <a:spcBef>
                <a:spcPts val="270"/>
              </a:spcBef>
              <a:spcAft>
                <a:spcPts val="0"/>
              </a:spcAft>
              <a:buClr>
                <a:schemeClr val="dk1"/>
              </a:buClr>
              <a:buSzPts val="1350"/>
              <a:buFont typeface="Arial"/>
              <a:buChar char="–"/>
            </a:pPr>
            <a:r>
              <a:rPr lang="en-US" sz="1350" dirty="0"/>
              <a:t>Deformation (measure crest to crest)</a:t>
            </a:r>
            <a:endParaRPr dirty="0"/>
          </a:p>
          <a:p>
            <a:pPr marL="742950" lvl="1" indent="-285750" algn="l" rtl="0">
              <a:spcBef>
                <a:spcPts val="270"/>
              </a:spcBef>
              <a:spcAft>
                <a:spcPts val="0"/>
              </a:spcAft>
              <a:buClr>
                <a:schemeClr val="dk1"/>
              </a:buClr>
              <a:buSzPts val="1350"/>
              <a:buFont typeface="Arial"/>
              <a:buChar char="–"/>
            </a:pPr>
            <a:r>
              <a:rPr lang="en-US" sz="1350" dirty="0"/>
              <a:t>Localized crimping or buckling</a:t>
            </a:r>
            <a:endParaRPr dirty="0"/>
          </a:p>
          <a:p>
            <a:pPr marL="742950" lvl="1" indent="-285750" algn="l" rtl="0">
              <a:spcBef>
                <a:spcPts val="270"/>
              </a:spcBef>
              <a:spcAft>
                <a:spcPts val="0"/>
              </a:spcAft>
              <a:buClr>
                <a:schemeClr val="dk1"/>
              </a:buClr>
              <a:buSzPts val="1350"/>
              <a:buFont typeface="Arial"/>
              <a:buChar char="–"/>
            </a:pPr>
            <a:r>
              <a:rPr lang="en-US" sz="1350" dirty="0"/>
              <a:t>Longitudinal seam problems</a:t>
            </a:r>
            <a:endParaRPr dirty="0"/>
          </a:p>
          <a:p>
            <a:pPr marL="742950" lvl="1" indent="-285750" algn="l" rtl="0">
              <a:spcBef>
                <a:spcPts val="270"/>
              </a:spcBef>
              <a:spcAft>
                <a:spcPts val="0"/>
              </a:spcAft>
              <a:buClr>
                <a:schemeClr val="dk1"/>
              </a:buClr>
              <a:buSzPts val="1350"/>
              <a:buFont typeface="Arial"/>
              <a:buChar char="–"/>
            </a:pPr>
            <a:r>
              <a:rPr lang="en-US" sz="1350" dirty="0"/>
              <a:t>Corrosion</a:t>
            </a:r>
            <a:endParaRPr dirty="0"/>
          </a:p>
          <a:p>
            <a:pPr marL="742950" lvl="1" indent="-285750" algn="l" rtl="0">
              <a:spcBef>
                <a:spcPts val="270"/>
              </a:spcBef>
              <a:spcAft>
                <a:spcPts val="0"/>
              </a:spcAft>
              <a:buClr>
                <a:schemeClr val="dk1"/>
              </a:buClr>
              <a:buSzPts val="1350"/>
              <a:buFont typeface="Arial"/>
              <a:buChar char="–"/>
            </a:pPr>
            <a:r>
              <a:rPr lang="en-US" sz="1350" dirty="0"/>
              <a:t>Abrasion on floor or lower sidewall</a:t>
            </a:r>
            <a:endParaRPr dirty="0"/>
          </a:p>
          <a:p>
            <a:pPr marL="342900" lvl="0" indent="-342900" algn="l" rtl="0">
              <a:lnSpc>
                <a:spcPct val="150000"/>
              </a:lnSpc>
              <a:spcBef>
                <a:spcPts val="360"/>
              </a:spcBef>
              <a:spcAft>
                <a:spcPts val="0"/>
              </a:spcAft>
              <a:buClr>
                <a:srgbClr val="000000"/>
              </a:buClr>
              <a:buSzPts val="1800"/>
              <a:buFont typeface="Arial"/>
              <a:buChar char="•"/>
            </a:pPr>
            <a:r>
              <a:rPr lang="en-US" dirty="0">
                <a:solidFill>
                  <a:srgbClr val="000000"/>
                </a:solidFill>
              </a:rPr>
              <a:t>Rigid Timber culverts </a:t>
            </a:r>
            <a:r>
              <a:rPr lang="en-US" dirty="0"/>
              <a:t>look for</a:t>
            </a:r>
            <a:r>
              <a:rPr lang="en-US" dirty="0">
                <a:solidFill>
                  <a:srgbClr val="000000"/>
                </a:solidFill>
              </a:rPr>
              <a:t>:</a:t>
            </a:r>
            <a:endParaRPr dirty="0"/>
          </a:p>
          <a:p>
            <a:pPr marL="742950" lvl="1" indent="-285750" algn="l" rtl="0">
              <a:spcBef>
                <a:spcPts val="270"/>
              </a:spcBef>
              <a:spcAft>
                <a:spcPts val="0"/>
              </a:spcAft>
              <a:buClr>
                <a:srgbClr val="000000"/>
              </a:buClr>
              <a:buSzPts val="1350"/>
              <a:buFont typeface="Arial"/>
              <a:buChar char="–"/>
            </a:pPr>
            <a:r>
              <a:rPr lang="en-US" sz="1350" dirty="0">
                <a:solidFill>
                  <a:srgbClr val="000000"/>
                </a:solidFill>
              </a:rPr>
              <a:t>Material defects – rot decay</a:t>
            </a:r>
            <a:endParaRPr dirty="0"/>
          </a:p>
          <a:p>
            <a:pPr marL="342900" lvl="0" indent="-342900" algn="l" rtl="0">
              <a:lnSpc>
                <a:spcPct val="150000"/>
              </a:lnSpc>
              <a:spcBef>
                <a:spcPts val="360"/>
              </a:spcBef>
              <a:spcAft>
                <a:spcPts val="0"/>
              </a:spcAft>
              <a:buClr>
                <a:schemeClr val="dk1"/>
              </a:buClr>
              <a:buSzPts val="1800"/>
              <a:buFont typeface="Arial"/>
              <a:buChar char="•"/>
            </a:pPr>
            <a:r>
              <a:rPr lang="en-US" dirty="0"/>
              <a:t>Rigid Concrete culverts look for:</a:t>
            </a:r>
            <a:endParaRPr dirty="0"/>
          </a:p>
          <a:p>
            <a:pPr marL="742950" lvl="1" indent="-285750" algn="l" rtl="0">
              <a:spcBef>
                <a:spcPts val="270"/>
              </a:spcBef>
              <a:spcAft>
                <a:spcPts val="0"/>
              </a:spcAft>
              <a:buClr>
                <a:schemeClr val="dk1"/>
              </a:buClr>
              <a:buSzPts val="1350"/>
              <a:buFont typeface="Arial"/>
              <a:buChar char="–"/>
            </a:pPr>
            <a:r>
              <a:rPr lang="en-US" sz="1350" dirty="0"/>
              <a:t>Structural problems - cracking</a:t>
            </a:r>
            <a:endParaRPr dirty="0"/>
          </a:p>
          <a:p>
            <a:pPr marL="742950" lvl="1" indent="-285750" algn="l" rtl="0">
              <a:spcBef>
                <a:spcPts val="270"/>
              </a:spcBef>
              <a:spcAft>
                <a:spcPts val="0"/>
              </a:spcAft>
              <a:buClr>
                <a:schemeClr val="dk1"/>
              </a:buClr>
              <a:buSzPts val="1350"/>
              <a:buFont typeface="Arial"/>
              <a:buChar char="–"/>
            </a:pPr>
            <a:r>
              <a:rPr lang="en-US" sz="1350" dirty="0"/>
              <a:t>Material defects - corrosion,  scaling, freeze-thaw damage</a:t>
            </a:r>
            <a:endParaRPr dirty="0"/>
          </a:p>
          <a:p>
            <a:pPr marL="342900" lvl="0" indent="-228600" algn="l" rtl="0">
              <a:spcBef>
                <a:spcPts val="360"/>
              </a:spcBef>
              <a:spcAft>
                <a:spcPts val="0"/>
              </a:spcAft>
              <a:buClr>
                <a:schemeClr val="dk1"/>
              </a:buClr>
              <a:buSzPts val="1800"/>
              <a:buFont typeface="Arial"/>
              <a:buNone/>
            </a:pPr>
            <a:endParaRPr dirty="0"/>
          </a:p>
        </p:txBody>
      </p:sp>
      <p:sp>
        <p:nvSpPr>
          <p:cNvPr id="669" name="Google Shape;669;p5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Ring Defects</a:t>
            </a:r>
            <a:endParaRPr/>
          </a:p>
        </p:txBody>
      </p:sp>
      <p:sp>
        <p:nvSpPr>
          <p:cNvPr id="670" name="Google Shape;670;p5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59</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pic>
        <p:nvPicPr>
          <p:cNvPr id="189" name="Google Shape;189;p6"/>
          <p:cNvPicPr preferRelativeResize="0">
            <a:picLocks noGrp="1"/>
          </p:cNvPicPr>
          <p:nvPr>
            <p:ph type="body" idx="1"/>
          </p:nvPr>
        </p:nvPicPr>
        <p:blipFill rotWithShape="1">
          <a:blip r:embed="rId3">
            <a:alphaModFix/>
          </a:blip>
          <a:srcRect t="10929" b="14083"/>
          <a:stretch/>
        </p:blipFill>
        <p:spPr>
          <a:xfrm>
            <a:off x="2651149" y="938346"/>
            <a:ext cx="3841701" cy="3721636"/>
          </a:xfrm>
          <a:prstGeom prst="rect">
            <a:avLst/>
          </a:prstGeom>
          <a:noFill/>
          <a:ln>
            <a:noFill/>
          </a:ln>
        </p:spPr>
      </p:pic>
      <p:sp>
        <p:nvSpPr>
          <p:cNvPr id="190" name="Google Shape;190;p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Culvert Span Types</a:t>
            </a:r>
            <a:endParaRPr/>
          </a:p>
        </p:txBody>
      </p:sp>
      <p:sp>
        <p:nvSpPr>
          <p:cNvPr id="191" name="Google Shape;191;p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p60"/>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676" name="Google Shape;676;p60"/>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677" name="Google Shape;677;p60"/>
          <p:cNvSpPr txBox="1">
            <a:spLocks noGrp="1"/>
          </p:cNvSpPr>
          <p:nvPr>
            <p:ph type="body" idx="1"/>
          </p:nvPr>
        </p:nvSpPr>
        <p:spPr>
          <a:xfrm>
            <a:off x="539552" y="1125141"/>
            <a:ext cx="8229600" cy="346283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1800"/>
              <a:buNone/>
            </a:pPr>
            <a:r>
              <a:rPr lang="en-US" b="1" u="sng" dirty="0">
                <a:solidFill>
                  <a:srgbClr val="0081AB"/>
                </a:solidFill>
              </a:rPr>
              <a:t>Flexible Culverts</a:t>
            </a:r>
            <a:r>
              <a:rPr lang="en-US" b="1" dirty="0">
                <a:solidFill>
                  <a:srgbClr val="0081AB"/>
                </a:solidFill>
              </a:rPr>
              <a:t>:</a:t>
            </a:r>
            <a:endParaRPr dirty="0"/>
          </a:p>
          <a:p>
            <a:pPr marL="342900" lvl="0" indent="-342900" algn="l" rtl="0">
              <a:spcBef>
                <a:spcPts val="320"/>
              </a:spcBef>
              <a:spcAft>
                <a:spcPts val="0"/>
              </a:spcAft>
              <a:buClr>
                <a:schemeClr val="dk1"/>
              </a:buClr>
              <a:buSzPts val="1600"/>
              <a:buFont typeface="Arial"/>
              <a:buChar char="•"/>
            </a:pPr>
            <a:r>
              <a:rPr lang="en-US" sz="1600" dirty="0"/>
              <a:t>Record lowest measured Rise in mm (crest-crest). Mark in culvert for future reference if deflections are ≥7%.</a:t>
            </a:r>
            <a:endParaRPr dirty="0"/>
          </a:p>
          <a:p>
            <a:pPr marL="342900" lvl="0" indent="-342900" algn="l" rtl="0">
              <a:spcBef>
                <a:spcPts val="320"/>
              </a:spcBef>
              <a:spcAft>
                <a:spcPts val="0"/>
              </a:spcAft>
              <a:buClr>
                <a:schemeClr val="dk1"/>
              </a:buClr>
              <a:buSzPts val="1600"/>
              <a:buFont typeface="Arial"/>
              <a:buChar char="•"/>
            </a:pPr>
            <a:r>
              <a:rPr lang="en-US" sz="1600" dirty="0"/>
              <a:t>Record Ring number where measurements taken.</a:t>
            </a:r>
            <a:endParaRPr dirty="0"/>
          </a:p>
          <a:p>
            <a:pPr marL="342900" lvl="0" indent="-342900" algn="l" rtl="0">
              <a:spcBef>
                <a:spcPts val="320"/>
              </a:spcBef>
              <a:spcAft>
                <a:spcPts val="0"/>
              </a:spcAft>
              <a:buClr>
                <a:schemeClr val="dk1"/>
              </a:buClr>
              <a:buSzPts val="1600"/>
              <a:buFont typeface="Arial"/>
              <a:buChar char="•"/>
            </a:pPr>
            <a:r>
              <a:rPr lang="en-US" sz="1600" dirty="0"/>
              <a:t>If floor bulge occurs at same location add bulge to measured rise and explain in comments.</a:t>
            </a:r>
            <a:endParaRPr dirty="0"/>
          </a:p>
          <a:p>
            <a:pPr marL="342900" lvl="0" indent="-342900" algn="l" rtl="0">
              <a:spcBef>
                <a:spcPts val="320"/>
              </a:spcBef>
              <a:spcAft>
                <a:spcPts val="0"/>
              </a:spcAft>
              <a:buClr>
                <a:schemeClr val="dk1"/>
              </a:buClr>
              <a:buSzPts val="1600"/>
              <a:buFont typeface="Arial"/>
              <a:buChar char="•"/>
            </a:pPr>
            <a:r>
              <a:rPr lang="en-US" sz="1600" dirty="0"/>
              <a:t>Calculate and record Sag in mm (design rise – measured rise).</a:t>
            </a:r>
            <a:endParaRPr dirty="0"/>
          </a:p>
          <a:p>
            <a:pPr marL="342900" lvl="0" indent="-342900" algn="l" rtl="0">
              <a:spcBef>
                <a:spcPts val="320"/>
              </a:spcBef>
              <a:spcAft>
                <a:spcPts val="0"/>
              </a:spcAft>
              <a:buClr>
                <a:schemeClr val="dk1"/>
              </a:buClr>
              <a:buSzPts val="1600"/>
              <a:buFont typeface="Arial"/>
              <a:buChar char="•"/>
            </a:pPr>
            <a:r>
              <a:rPr lang="en-US" sz="1600" dirty="0"/>
              <a:t>Calculate and record % Sag (rounded up or down – e.g. 5.4% is recorded as 5%).</a:t>
            </a:r>
            <a:endParaRPr dirty="0"/>
          </a:p>
          <a:p>
            <a:pPr marL="342900" lvl="0" indent="-342900" algn="l" rtl="0">
              <a:spcBef>
                <a:spcPts val="320"/>
              </a:spcBef>
              <a:spcAft>
                <a:spcPts val="0"/>
              </a:spcAft>
              <a:buClr>
                <a:schemeClr val="dk1"/>
              </a:buClr>
              <a:buSzPts val="1600"/>
              <a:buFont typeface="Arial"/>
              <a:buChar char="•"/>
            </a:pPr>
            <a:r>
              <a:rPr lang="en-US" sz="1600" dirty="0"/>
              <a:t>Rate Roof based on % Sag (Table 13.3) or other visual defects.</a:t>
            </a:r>
            <a:endParaRPr dirty="0"/>
          </a:p>
          <a:p>
            <a:pPr marL="342900" lvl="0" indent="-342900" algn="l" rtl="0">
              <a:spcBef>
                <a:spcPts val="320"/>
              </a:spcBef>
              <a:spcAft>
                <a:spcPts val="0"/>
              </a:spcAft>
              <a:buClr>
                <a:schemeClr val="dk1"/>
              </a:buClr>
              <a:buSzPts val="1600"/>
              <a:buFont typeface="Arial"/>
              <a:buChar char="•"/>
            </a:pPr>
            <a:r>
              <a:rPr lang="en-US" sz="1600" dirty="0"/>
              <a:t>If not able to measure Rise due to ice, silt, concrete floor, etc. a </a:t>
            </a:r>
            <a:r>
              <a:rPr lang="en-US" sz="1600" u="sng" dirty="0"/>
              <a:t>Roof rating is still required </a:t>
            </a:r>
            <a:r>
              <a:rPr lang="en-US" sz="1600" dirty="0"/>
              <a:t>based on visual evidence and estimated sag.</a:t>
            </a:r>
            <a:endParaRPr dirty="0"/>
          </a:p>
          <a:p>
            <a:pPr marL="0" lvl="0" indent="0" algn="l" rtl="0">
              <a:spcBef>
                <a:spcPts val="135"/>
              </a:spcBef>
              <a:spcAft>
                <a:spcPts val="0"/>
              </a:spcAft>
              <a:buClr>
                <a:schemeClr val="dk1"/>
              </a:buClr>
              <a:buSzPts val="675"/>
              <a:buNone/>
            </a:pPr>
            <a:endParaRPr sz="675" dirty="0"/>
          </a:p>
          <a:p>
            <a:pPr marL="0" lvl="0" indent="0" algn="l" rtl="0">
              <a:spcBef>
                <a:spcPts val="248"/>
              </a:spcBef>
              <a:spcAft>
                <a:spcPts val="0"/>
              </a:spcAft>
              <a:buClr>
                <a:schemeClr val="dk1"/>
              </a:buClr>
              <a:buSzPts val="1238"/>
              <a:buNone/>
            </a:pPr>
            <a:endParaRPr sz="1238" u="sng" dirty="0"/>
          </a:p>
        </p:txBody>
      </p:sp>
      <p:sp>
        <p:nvSpPr>
          <p:cNvPr id="678" name="Google Shape;678;p6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Roof</a:t>
            </a:r>
            <a:endParaRPr/>
          </a:p>
        </p:txBody>
      </p:sp>
      <p:sp>
        <p:nvSpPr>
          <p:cNvPr id="679" name="Google Shape;679;p6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61"/>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685" name="Google Shape;685;p61"/>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686" name="Google Shape;686;p61"/>
          <p:cNvSpPr txBox="1">
            <a:spLocks noGrp="1"/>
          </p:cNvSpPr>
          <p:nvPr>
            <p:ph type="body" idx="1"/>
          </p:nvPr>
        </p:nvSpPr>
        <p:spPr>
          <a:xfrm>
            <a:off x="467544" y="1125141"/>
            <a:ext cx="3674150" cy="3318818"/>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u="sng" dirty="0"/>
              <a:t>Flexible culverts - continued</a:t>
            </a:r>
            <a:endParaRPr u="sng" dirty="0"/>
          </a:p>
          <a:p>
            <a:pPr marL="342900" lvl="0" indent="-342900" algn="l" rtl="0">
              <a:spcBef>
                <a:spcPts val="320"/>
              </a:spcBef>
              <a:spcAft>
                <a:spcPts val="0"/>
              </a:spcAft>
              <a:buClr>
                <a:schemeClr val="dk1"/>
              </a:buClr>
              <a:buSzPts val="1600"/>
              <a:buFont typeface="Arial"/>
              <a:buChar char="•"/>
            </a:pPr>
            <a:r>
              <a:rPr lang="en-US" sz="1600" dirty="0"/>
              <a:t>Presence of temporary repairs has no influence.</a:t>
            </a:r>
            <a:endParaRPr dirty="0"/>
          </a:p>
          <a:p>
            <a:pPr marL="342900" lvl="0" indent="-342900" algn="l" rtl="0">
              <a:spcBef>
                <a:spcPts val="320"/>
              </a:spcBef>
              <a:spcAft>
                <a:spcPts val="0"/>
              </a:spcAft>
              <a:buClr>
                <a:schemeClr val="dk1"/>
              </a:buClr>
              <a:buSzPts val="1600"/>
              <a:buFont typeface="Arial"/>
              <a:buChar char="•"/>
            </a:pPr>
            <a:r>
              <a:rPr lang="en-US" sz="1600" dirty="0"/>
              <a:t>Sag 5% or &lt;, no corrosion – rate 7</a:t>
            </a:r>
            <a:endParaRPr dirty="0"/>
          </a:p>
          <a:p>
            <a:pPr marL="342900" lvl="0" indent="-342900" algn="l" rtl="0">
              <a:spcBef>
                <a:spcPts val="320"/>
              </a:spcBef>
              <a:spcAft>
                <a:spcPts val="0"/>
              </a:spcAft>
              <a:buClr>
                <a:schemeClr val="dk1"/>
              </a:buClr>
              <a:buSzPts val="1600"/>
              <a:buFont typeface="Arial"/>
              <a:buChar char="•"/>
            </a:pPr>
            <a:r>
              <a:rPr lang="en-US" sz="1600" dirty="0"/>
              <a:t>Sag within 7%, corrosion with pitting - rate 5</a:t>
            </a:r>
            <a:endParaRPr dirty="0"/>
          </a:p>
          <a:p>
            <a:pPr marL="342900" lvl="0" indent="-342900" algn="l" rtl="0">
              <a:spcBef>
                <a:spcPts val="320"/>
              </a:spcBef>
              <a:spcAft>
                <a:spcPts val="0"/>
              </a:spcAft>
              <a:buClr>
                <a:schemeClr val="dk1"/>
              </a:buClr>
              <a:buSzPts val="1600"/>
              <a:buFont typeface="Arial"/>
              <a:buChar char="•"/>
            </a:pPr>
            <a:r>
              <a:rPr lang="en-US" sz="1600" dirty="0"/>
              <a:t>Sag within 10% – rate 4</a:t>
            </a:r>
            <a:endParaRPr dirty="0"/>
          </a:p>
          <a:p>
            <a:pPr marL="342900" lvl="0" indent="-342900" algn="l" rtl="0">
              <a:spcBef>
                <a:spcPts val="320"/>
              </a:spcBef>
              <a:spcAft>
                <a:spcPts val="0"/>
              </a:spcAft>
              <a:buClr>
                <a:schemeClr val="dk1"/>
              </a:buClr>
              <a:buSzPts val="1600"/>
              <a:buFont typeface="Arial"/>
              <a:buChar char="•"/>
            </a:pPr>
            <a:r>
              <a:rPr lang="en-US" sz="1600" dirty="0"/>
              <a:t>Sag 11-15% or isolated perforations – rate 3</a:t>
            </a:r>
            <a:endParaRPr dirty="0"/>
          </a:p>
          <a:p>
            <a:pPr marL="342900" lvl="0" indent="-342900" algn="l" rtl="0">
              <a:spcBef>
                <a:spcPts val="320"/>
              </a:spcBef>
              <a:spcAft>
                <a:spcPts val="0"/>
              </a:spcAft>
              <a:buClr>
                <a:schemeClr val="dk1"/>
              </a:buClr>
              <a:buSzPts val="1600"/>
              <a:buChar char="•"/>
            </a:pPr>
            <a:r>
              <a:rPr lang="en-US" sz="1600" dirty="0"/>
              <a:t>Sag &gt;15%, roof flattening, reverse curvature, or extensive perforations – rate 2.</a:t>
            </a:r>
            <a:endParaRPr dirty="0"/>
          </a:p>
          <a:p>
            <a:pPr marL="342900" lvl="0" indent="-264287" algn="l" rtl="0">
              <a:spcBef>
                <a:spcPts val="248"/>
              </a:spcBef>
              <a:spcAft>
                <a:spcPts val="0"/>
              </a:spcAft>
              <a:buClr>
                <a:schemeClr val="dk1"/>
              </a:buClr>
              <a:buSzPts val="1238"/>
              <a:buFont typeface="Arial"/>
              <a:buNone/>
            </a:pPr>
            <a:endParaRPr sz="1238" dirty="0"/>
          </a:p>
        </p:txBody>
      </p:sp>
      <p:sp>
        <p:nvSpPr>
          <p:cNvPr id="687" name="Google Shape;687;p61"/>
          <p:cNvSpPr txBox="1">
            <a:spLocks noGrp="1"/>
          </p:cNvSpPr>
          <p:nvPr>
            <p:ph type="body" idx="2"/>
          </p:nvPr>
        </p:nvSpPr>
        <p:spPr>
          <a:xfrm>
            <a:off x="5039544" y="1275607"/>
            <a:ext cx="3628206" cy="316835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600"/>
              <a:buFont typeface="Arial"/>
              <a:buChar char="•"/>
            </a:pPr>
            <a:r>
              <a:rPr lang="en-US" sz="1600"/>
              <a:t>Reverse curvature in flat HE or round under low cover, severe perforations – rate 1.</a:t>
            </a:r>
            <a:endParaRPr/>
          </a:p>
          <a:p>
            <a:pPr marL="342900" lvl="0" indent="-342900" algn="l" rtl="0">
              <a:spcBef>
                <a:spcPts val="320"/>
              </a:spcBef>
              <a:spcAft>
                <a:spcPts val="0"/>
              </a:spcAft>
              <a:buClr>
                <a:schemeClr val="dk1"/>
              </a:buClr>
              <a:buSzPts val="1600"/>
              <a:buFont typeface="Arial"/>
              <a:buChar char="•"/>
            </a:pPr>
            <a:r>
              <a:rPr lang="en-US" sz="1600"/>
              <a:t>Consider Longitudinal Seam rating if in Roof.</a:t>
            </a:r>
            <a:endParaRPr/>
          </a:p>
          <a:p>
            <a:pPr marL="0" lvl="0" indent="0" algn="l" rtl="0">
              <a:spcBef>
                <a:spcPts val="320"/>
              </a:spcBef>
              <a:spcAft>
                <a:spcPts val="0"/>
              </a:spcAft>
              <a:buClr>
                <a:schemeClr val="dk1"/>
              </a:buClr>
              <a:buSzPts val="1600"/>
              <a:buNone/>
            </a:pPr>
            <a:endParaRPr sz="1600" u="sng"/>
          </a:p>
          <a:p>
            <a:pPr marL="0" lvl="0" indent="0" algn="l" rtl="0">
              <a:spcBef>
                <a:spcPts val="360"/>
              </a:spcBef>
              <a:spcAft>
                <a:spcPts val="0"/>
              </a:spcAft>
              <a:buClr>
                <a:schemeClr val="dk1"/>
              </a:buClr>
              <a:buSzPts val="1800"/>
              <a:buNone/>
            </a:pPr>
            <a:r>
              <a:rPr lang="en-US" u="sng"/>
              <a:t>Rigid Culverts:</a:t>
            </a:r>
            <a:endParaRPr/>
          </a:p>
          <a:p>
            <a:pPr marL="342900" lvl="0" indent="-342900" algn="l" rtl="0">
              <a:spcBef>
                <a:spcPts val="320"/>
              </a:spcBef>
              <a:spcAft>
                <a:spcPts val="0"/>
              </a:spcAft>
              <a:buClr>
                <a:schemeClr val="dk1"/>
              </a:buClr>
              <a:buSzPts val="1600"/>
              <a:buChar char="•"/>
            </a:pPr>
            <a:r>
              <a:rPr lang="en-US" sz="1600"/>
              <a:t>Rate Roof based on visual evidence, defects</a:t>
            </a:r>
            <a:endParaRPr/>
          </a:p>
          <a:p>
            <a:pPr marL="342900" lvl="0" indent="-342900" algn="l" rtl="0">
              <a:spcBef>
                <a:spcPts val="320"/>
              </a:spcBef>
              <a:spcAft>
                <a:spcPts val="0"/>
              </a:spcAft>
              <a:buClr>
                <a:srgbClr val="000000"/>
              </a:buClr>
              <a:buSzPts val="1600"/>
              <a:buChar char="•"/>
            </a:pPr>
            <a:r>
              <a:rPr lang="en-US" sz="1600">
                <a:solidFill>
                  <a:srgbClr val="000000"/>
                </a:solidFill>
              </a:rPr>
              <a:t>Measurements not required</a:t>
            </a:r>
            <a:endParaRPr/>
          </a:p>
          <a:p>
            <a:pPr marL="342900" lvl="0" indent="-228600" algn="l" rtl="0">
              <a:spcBef>
                <a:spcPts val="360"/>
              </a:spcBef>
              <a:spcAft>
                <a:spcPts val="0"/>
              </a:spcAft>
              <a:buClr>
                <a:schemeClr val="dk1"/>
              </a:buClr>
              <a:buSzPts val="1800"/>
              <a:buNone/>
            </a:pPr>
            <a:endParaRPr/>
          </a:p>
        </p:txBody>
      </p:sp>
      <p:sp>
        <p:nvSpPr>
          <p:cNvPr id="688" name="Google Shape;688;p61"/>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a:t>Barrel – Roof Ratings</a:t>
            </a:r>
            <a:endParaRPr/>
          </a:p>
        </p:txBody>
      </p:sp>
      <p:sp>
        <p:nvSpPr>
          <p:cNvPr id="689" name="Google Shape;689;p6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62</a:t>
            </a:fld>
            <a:endParaRPr/>
          </a:p>
        </p:txBody>
      </p:sp>
      <p:pic>
        <p:nvPicPr>
          <p:cNvPr id="695" name="Google Shape;695;p62"/>
          <p:cNvPicPr preferRelativeResize="0">
            <a:picLocks noGrp="1"/>
          </p:cNvPicPr>
          <p:nvPr>
            <p:ph type="body" idx="1"/>
          </p:nvPr>
        </p:nvPicPr>
        <p:blipFill rotWithShape="1">
          <a:blip r:embed="rId3">
            <a:alphaModFix/>
          </a:blip>
          <a:srcRect/>
          <a:stretch/>
        </p:blipFill>
        <p:spPr>
          <a:xfrm>
            <a:off x="2501319" y="1357313"/>
            <a:ext cx="4306462" cy="3230562"/>
          </a:xfrm>
          <a:prstGeom prst="rect">
            <a:avLst/>
          </a:prstGeom>
          <a:noFill/>
          <a:ln>
            <a:noFill/>
          </a:ln>
        </p:spPr>
      </p:pic>
      <p:sp>
        <p:nvSpPr>
          <p:cNvPr id="696" name="Google Shape;696;p6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lnSpc>
                <a:spcPct val="90000"/>
              </a:lnSpc>
              <a:spcBef>
                <a:spcPts val="0"/>
              </a:spcBef>
              <a:spcAft>
                <a:spcPts val="0"/>
              </a:spcAft>
              <a:buNone/>
            </a:pPr>
            <a:r>
              <a:rPr lang="en-US"/>
              <a:t>Barrel – Roof Ratings</a:t>
            </a:r>
            <a:br>
              <a:rPr lang="en-US"/>
            </a:br>
            <a:r>
              <a:rPr lang="en-US"/>
              <a:t>Reverse Curvature-Rated 2</a:t>
            </a:r>
            <a:endParaRPr/>
          </a:p>
        </p:txBody>
      </p:sp>
      <p:sp>
        <p:nvSpPr>
          <p:cNvPr id="697" name="Google Shape;697;p62"/>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698" name="Google Shape;698;p62"/>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3"/>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704" name="Google Shape;704;p63"/>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705" name="Google Shape;705;p63"/>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None/>
            </a:pPr>
            <a:r>
              <a:rPr lang="en-US" u="sng" dirty="0"/>
              <a:t>Flexible Culverts:</a:t>
            </a:r>
            <a:endParaRPr dirty="0"/>
          </a:p>
          <a:p>
            <a:pPr marL="342900" lvl="0" indent="-342900" algn="l" rtl="0">
              <a:spcBef>
                <a:spcPts val="360"/>
              </a:spcBef>
              <a:spcAft>
                <a:spcPts val="0"/>
              </a:spcAft>
              <a:buClr>
                <a:schemeClr val="dk1"/>
              </a:buClr>
              <a:buSzPts val="1800"/>
              <a:buChar char="•"/>
            </a:pPr>
            <a:r>
              <a:rPr lang="en-US" dirty="0"/>
              <a:t>Record greatest measured span in mm. (crest-crest). Mark in culvert for future reference </a:t>
            </a:r>
            <a:r>
              <a:rPr lang="en-US" sz="1800" dirty="0"/>
              <a:t>if deflections are ≥7%.</a:t>
            </a:r>
            <a:endParaRPr dirty="0"/>
          </a:p>
          <a:p>
            <a:pPr marL="342900" lvl="0" indent="-342900" algn="l" rtl="0">
              <a:spcBef>
                <a:spcPts val="360"/>
              </a:spcBef>
              <a:spcAft>
                <a:spcPts val="0"/>
              </a:spcAft>
              <a:buClr>
                <a:schemeClr val="dk1"/>
              </a:buClr>
              <a:buSzPts val="1800"/>
              <a:buFont typeface="Arial"/>
              <a:buChar char="•"/>
            </a:pPr>
            <a:r>
              <a:rPr lang="en-US" dirty="0"/>
              <a:t>Record Ring number measurements taken.</a:t>
            </a:r>
            <a:endParaRPr dirty="0"/>
          </a:p>
          <a:p>
            <a:pPr marL="342900" lvl="0" indent="-342900" algn="l" rtl="0">
              <a:spcBef>
                <a:spcPts val="360"/>
              </a:spcBef>
              <a:spcAft>
                <a:spcPts val="0"/>
              </a:spcAft>
              <a:buClr>
                <a:schemeClr val="dk1"/>
              </a:buClr>
              <a:buSzPts val="1800"/>
              <a:buFont typeface="Arial"/>
              <a:buChar char="•"/>
            </a:pPr>
            <a:r>
              <a:rPr lang="en-US" dirty="0"/>
              <a:t>Calculate and record Deflection in mm (measured span – design span).</a:t>
            </a:r>
            <a:endParaRPr dirty="0"/>
          </a:p>
          <a:p>
            <a:pPr marL="342900" lvl="0" indent="-342900" algn="l" rtl="0">
              <a:spcBef>
                <a:spcPts val="360"/>
              </a:spcBef>
              <a:spcAft>
                <a:spcPts val="0"/>
              </a:spcAft>
              <a:buClr>
                <a:schemeClr val="dk1"/>
              </a:buClr>
              <a:buSzPts val="1800"/>
              <a:buFont typeface="Arial"/>
              <a:buChar char="•"/>
            </a:pPr>
            <a:r>
              <a:rPr lang="en-US" dirty="0"/>
              <a:t>Calculate and record % Deflection (rounded up or down (e.g. 7.7% = 8%)</a:t>
            </a:r>
            <a:endParaRPr dirty="0"/>
          </a:p>
          <a:p>
            <a:pPr marL="342900" lvl="0" indent="-342900" algn="l" rtl="0">
              <a:spcBef>
                <a:spcPts val="360"/>
              </a:spcBef>
              <a:spcAft>
                <a:spcPts val="0"/>
              </a:spcAft>
              <a:buClr>
                <a:schemeClr val="dk1"/>
              </a:buClr>
              <a:buSzPts val="1800"/>
              <a:buFont typeface="Arial"/>
              <a:buChar char="•"/>
            </a:pPr>
            <a:r>
              <a:rPr lang="en-US" dirty="0"/>
              <a:t>Rate Sidewall based on % Deflection (Table 13.3) or other visual defects.</a:t>
            </a:r>
            <a:endParaRPr dirty="0"/>
          </a:p>
          <a:p>
            <a:pPr marL="342900" lvl="0" indent="-342900" algn="l" rtl="0">
              <a:spcBef>
                <a:spcPts val="360"/>
              </a:spcBef>
              <a:spcAft>
                <a:spcPts val="0"/>
              </a:spcAft>
              <a:buClr>
                <a:schemeClr val="dk1"/>
              </a:buClr>
              <a:buSzPts val="1800"/>
              <a:buFont typeface="Arial"/>
              <a:buChar char="•"/>
            </a:pPr>
            <a:r>
              <a:rPr lang="en-US" dirty="0"/>
              <a:t>If not able to measure span due to size, ice, etc. a </a:t>
            </a:r>
            <a:r>
              <a:rPr lang="en-US" u="sng" dirty="0"/>
              <a:t>sidewall rating is still required </a:t>
            </a:r>
            <a:r>
              <a:rPr lang="en-US" dirty="0"/>
              <a:t>based on visual evidence and estimated deflection.</a:t>
            </a:r>
            <a:endParaRPr dirty="0"/>
          </a:p>
          <a:p>
            <a:pPr marL="0" lvl="0" indent="0" algn="l" rtl="0">
              <a:spcBef>
                <a:spcPts val="203"/>
              </a:spcBef>
              <a:spcAft>
                <a:spcPts val="0"/>
              </a:spcAft>
              <a:buClr>
                <a:schemeClr val="dk1"/>
              </a:buClr>
              <a:buSzPts val="1013"/>
              <a:buNone/>
            </a:pPr>
            <a:endParaRPr sz="1013" dirty="0"/>
          </a:p>
        </p:txBody>
      </p:sp>
      <p:sp>
        <p:nvSpPr>
          <p:cNvPr id="706" name="Google Shape;706;p6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Sidewall</a:t>
            </a:r>
            <a:endParaRPr/>
          </a:p>
        </p:txBody>
      </p:sp>
      <p:sp>
        <p:nvSpPr>
          <p:cNvPr id="707" name="Google Shape;707;p6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Google Shape;712;p64"/>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713" name="Google Shape;713;p64"/>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714" name="Google Shape;714;p64"/>
          <p:cNvSpPr txBox="1">
            <a:spLocks noGrp="1"/>
          </p:cNvSpPr>
          <p:nvPr>
            <p:ph type="body" idx="1"/>
          </p:nvPr>
        </p:nvSpPr>
        <p:spPr>
          <a:xfrm>
            <a:off x="467544" y="1581151"/>
            <a:ext cx="3628206" cy="286280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Deflection within 5%, no corrosion - rate 7</a:t>
            </a:r>
            <a:endParaRPr/>
          </a:p>
          <a:p>
            <a:pPr marL="342900" lvl="0" indent="-342900" algn="l" rtl="0">
              <a:spcBef>
                <a:spcPts val="360"/>
              </a:spcBef>
              <a:spcAft>
                <a:spcPts val="0"/>
              </a:spcAft>
              <a:buClr>
                <a:schemeClr val="dk1"/>
              </a:buClr>
              <a:buSzPts val="1800"/>
              <a:buFont typeface="Arial"/>
              <a:buChar char="•"/>
            </a:pPr>
            <a:r>
              <a:rPr lang="en-US"/>
              <a:t>Deflection within 7%, corrosion with pitting - rate 5</a:t>
            </a:r>
            <a:endParaRPr/>
          </a:p>
          <a:p>
            <a:pPr marL="342900" lvl="0" indent="-342900" algn="l" rtl="0">
              <a:spcBef>
                <a:spcPts val="360"/>
              </a:spcBef>
              <a:spcAft>
                <a:spcPts val="0"/>
              </a:spcAft>
              <a:buClr>
                <a:schemeClr val="dk1"/>
              </a:buClr>
              <a:buSzPts val="1800"/>
              <a:buFont typeface="Arial"/>
              <a:buChar char="•"/>
            </a:pPr>
            <a:r>
              <a:rPr lang="en-US"/>
              <a:t>Deflection within 10% – rate 4</a:t>
            </a:r>
            <a:endParaRPr/>
          </a:p>
          <a:p>
            <a:pPr marL="342900" lvl="0" indent="-342900" algn="l" rtl="0">
              <a:spcBef>
                <a:spcPts val="360"/>
              </a:spcBef>
              <a:spcAft>
                <a:spcPts val="0"/>
              </a:spcAft>
              <a:buClr>
                <a:schemeClr val="dk1"/>
              </a:buClr>
              <a:buSzPts val="1800"/>
              <a:buFont typeface="Arial"/>
              <a:buChar char="•"/>
            </a:pPr>
            <a:r>
              <a:rPr lang="en-US"/>
              <a:t>Deflection 11-15%, crimping or buckling, isolated perforations – rate 3 or less.</a:t>
            </a:r>
            <a:endParaRPr/>
          </a:p>
        </p:txBody>
      </p:sp>
      <p:sp>
        <p:nvSpPr>
          <p:cNvPr id="715" name="Google Shape;715;p64"/>
          <p:cNvSpPr txBox="1">
            <a:spLocks noGrp="1"/>
          </p:cNvSpPr>
          <p:nvPr>
            <p:ph type="body" idx="2"/>
          </p:nvPr>
        </p:nvSpPr>
        <p:spPr>
          <a:xfrm>
            <a:off x="5039544" y="378113"/>
            <a:ext cx="3723456" cy="406584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Deflection &gt;15%, crimping/buckling with plate shear, extensive perforations – rate 2 or less.</a:t>
            </a:r>
            <a:endParaRPr/>
          </a:p>
          <a:p>
            <a:pPr marL="342900" lvl="0" indent="-342900" algn="l" rtl="0">
              <a:spcBef>
                <a:spcPts val="360"/>
              </a:spcBef>
              <a:spcAft>
                <a:spcPts val="0"/>
              </a:spcAft>
              <a:buClr>
                <a:schemeClr val="dk1"/>
              </a:buClr>
              <a:buSzPts val="1800"/>
              <a:buFont typeface="Arial"/>
              <a:buChar char="•"/>
            </a:pPr>
            <a:r>
              <a:rPr lang="en-US"/>
              <a:t>Consider Longitudinal Seam rating if in Sidewall (e.g. - Longitudinal Seam in Sidewall rated 2 governs Sidewall rating).</a:t>
            </a:r>
            <a:endParaRPr/>
          </a:p>
          <a:p>
            <a:pPr marL="0" lvl="0" indent="0" algn="l" rtl="0">
              <a:spcBef>
                <a:spcPts val="360"/>
              </a:spcBef>
              <a:spcAft>
                <a:spcPts val="0"/>
              </a:spcAft>
              <a:buClr>
                <a:schemeClr val="dk1"/>
              </a:buClr>
              <a:buSzPts val="1800"/>
              <a:buNone/>
            </a:pPr>
            <a:endParaRPr u="sng"/>
          </a:p>
          <a:p>
            <a:pPr marL="0" lvl="0" indent="0" algn="l" rtl="0">
              <a:spcBef>
                <a:spcPts val="360"/>
              </a:spcBef>
              <a:spcAft>
                <a:spcPts val="0"/>
              </a:spcAft>
              <a:buClr>
                <a:schemeClr val="dk1"/>
              </a:buClr>
              <a:buSzPts val="1800"/>
              <a:buNone/>
            </a:pPr>
            <a:r>
              <a:rPr lang="en-US" u="sng"/>
              <a:t>Rigid Culverts:</a:t>
            </a:r>
            <a:endParaRPr/>
          </a:p>
          <a:p>
            <a:pPr marL="342900" lvl="0" indent="-342900" algn="l" rtl="0">
              <a:spcBef>
                <a:spcPts val="360"/>
              </a:spcBef>
              <a:spcAft>
                <a:spcPts val="0"/>
              </a:spcAft>
              <a:buClr>
                <a:schemeClr val="dk1"/>
              </a:buClr>
              <a:buSzPts val="1800"/>
              <a:buChar char="•"/>
            </a:pPr>
            <a:r>
              <a:rPr lang="en-US"/>
              <a:t>Rate Sidewall based on visual evidence, defects</a:t>
            </a:r>
            <a:endParaRPr/>
          </a:p>
          <a:p>
            <a:pPr marL="342900" lvl="0" indent="-342900" algn="l" rtl="0">
              <a:spcBef>
                <a:spcPts val="360"/>
              </a:spcBef>
              <a:spcAft>
                <a:spcPts val="0"/>
              </a:spcAft>
              <a:buClr>
                <a:schemeClr val="dk1"/>
              </a:buClr>
              <a:buSzPts val="1800"/>
              <a:buChar char="•"/>
            </a:pPr>
            <a:r>
              <a:rPr lang="en-US"/>
              <a:t>Measurements are not required</a:t>
            </a:r>
            <a:endParaRPr/>
          </a:p>
          <a:p>
            <a:pPr marL="342900" lvl="0" indent="-228600" algn="l" rtl="0">
              <a:spcBef>
                <a:spcPts val="360"/>
              </a:spcBef>
              <a:spcAft>
                <a:spcPts val="0"/>
              </a:spcAft>
              <a:buClr>
                <a:schemeClr val="dk1"/>
              </a:buClr>
              <a:buSzPts val="1800"/>
              <a:buNone/>
            </a:pPr>
            <a:endParaRPr/>
          </a:p>
        </p:txBody>
      </p:sp>
      <p:sp>
        <p:nvSpPr>
          <p:cNvPr id="716" name="Google Shape;716;p64"/>
          <p:cNvSpPr txBox="1">
            <a:spLocks noGrp="1"/>
          </p:cNvSpPr>
          <p:nvPr>
            <p:ph type="body" idx="3"/>
          </p:nvPr>
        </p:nvSpPr>
        <p:spPr>
          <a:xfrm>
            <a:off x="467544" y="378113"/>
            <a:ext cx="3890962"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a:t>Barrel – Sidewall Ratings</a:t>
            </a:r>
            <a:endParaRPr/>
          </a:p>
        </p:txBody>
      </p:sp>
      <p:sp>
        <p:nvSpPr>
          <p:cNvPr id="717" name="Google Shape;717;p6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65"/>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723" name="Google Shape;723;p65"/>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724" name="Google Shape;724;p65"/>
          <p:cNvPicPr preferRelativeResize="0">
            <a:picLocks noGrp="1"/>
          </p:cNvPicPr>
          <p:nvPr>
            <p:ph type="body" idx="1"/>
          </p:nvPr>
        </p:nvPicPr>
        <p:blipFill rotWithShape="1">
          <a:blip r:embed="rId3">
            <a:alphaModFix/>
          </a:blip>
          <a:srcRect/>
          <a:stretch/>
        </p:blipFill>
        <p:spPr>
          <a:xfrm>
            <a:off x="2419197" y="1200150"/>
            <a:ext cx="4305606" cy="3230562"/>
          </a:xfrm>
          <a:prstGeom prst="rect">
            <a:avLst/>
          </a:prstGeom>
          <a:noFill/>
          <a:ln>
            <a:noFill/>
          </a:ln>
        </p:spPr>
      </p:pic>
      <p:sp>
        <p:nvSpPr>
          <p:cNvPr id="725" name="Google Shape;725;p6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Sidewall Severe Inward Movement </a:t>
            </a:r>
            <a:endParaRPr/>
          </a:p>
        </p:txBody>
      </p:sp>
      <p:sp>
        <p:nvSpPr>
          <p:cNvPr id="726" name="Google Shape;726;p6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66"/>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732" name="Google Shape;732;p66"/>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733" name="Google Shape;733;p66"/>
          <p:cNvPicPr preferRelativeResize="0">
            <a:picLocks noGrp="1"/>
          </p:cNvPicPr>
          <p:nvPr>
            <p:ph type="body" idx="1"/>
          </p:nvPr>
        </p:nvPicPr>
        <p:blipFill>
          <a:blip r:embed="rId3"/>
          <a:srcRect/>
          <a:stretch/>
        </p:blipFill>
        <p:spPr>
          <a:xfrm>
            <a:off x="2501325" y="1357313"/>
            <a:ext cx="4306449" cy="3230562"/>
          </a:xfrm>
          <a:prstGeom prst="rect">
            <a:avLst/>
          </a:prstGeom>
          <a:noFill/>
          <a:ln>
            <a:noFill/>
          </a:ln>
        </p:spPr>
      </p:pic>
      <p:sp>
        <p:nvSpPr>
          <p:cNvPr id="734" name="Google Shape;734;p6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dirty="0"/>
              <a:t>Barrel – Sidewall Buckling Rated 3 or less</a:t>
            </a:r>
            <a:endParaRPr dirty="0"/>
          </a:p>
        </p:txBody>
      </p:sp>
      <p:sp>
        <p:nvSpPr>
          <p:cNvPr id="735" name="Google Shape;735;p6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66</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67"/>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741" name="Google Shape;741;p67"/>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742" name="Google Shape;742;p67"/>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0000"/>
              </a:buClr>
              <a:buSzPts val="1800"/>
              <a:buChar char="•"/>
            </a:pPr>
            <a:r>
              <a:rPr lang="en-US">
                <a:solidFill>
                  <a:srgbClr val="000000"/>
                </a:solidFill>
              </a:rPr>
              <a:t>Check timber floors for rot, missing sections.</a:t>
            </a:r>
            <a:endParaRPr/>
          </a:p>
          <a:p>
            <a:pPr marL="342900" lvl="0" indent="-342900" algn="l" rtl="0">
              <a:spcBef>
                <a:spcPts val="360"/>
              </a:spcBef>
              <a:spcAft>
                <a:spcPts val="0"/>
              </a:spcAft>
              <a:buClr>
                <a:srgbClr val="000000"/>
              </a:buClr>
              <a:buSzPts val="1800"/>
              <a:buChar char="•"/>
            </a:pPr>
            <a:r>
              <a:rPr lang="en-US">
                <a:solidFill>
                  <a:srgbClr val="000000"/>
                </a:solidFill>
              </a:rPr>
              <a:t>Check concrete floors for cracking, spalling, missing sections.</a:t>
            </a:r>
            <a:endParaRPr/>
          </a:p>
          <a:p>
            <a:pPr marL="342900" lvl="0" indent="-342900" algn="l" rtl="0">
              <a:spcBef>
                <a:spcPts val="360"/>
              </a:spcBef>
              <a:spcAft>
                <a:spcPts val="0"/>
              </a:spcAft>
              <a:buClr>
                <a:srgbClr val="000000"/>
              </a:buClr>
              <a:buSzPts val="1800"/>
              <a:buChar char="•"/>
            </a:pPr>
            <a:r>
              <a:rPr lang="en-US">
                <a:solidFill>
                  <a:srgbClr val="000000"/>
                </a:solidFill>
              </a:rPr>
              <a:t>Check steel floors for cracks, crimping/buckling, defective seams, corrosion, abrasion.</a:t>
            </a:r>
            <a:endParaRPr/>
          </a:p>
          <a:p>
            <a:pPr marL="342900" lvl="0" indent="-342900" algn="l" rtl="0">
              <a:spcBef>
                <a:spcPts val="360"/>
              </a:spcBef>
              <a:spcAft>
                <a:spcPts val="0"/>
              </a:spcAft>
              <a:buClr>
                <a:srgbClr val="000000"/>
              </a:buClr>
              <a:buSzPts val="1800"/>
              <a:buChar char="•"/>
            </a:pPr>
            <a:r>
              <a:rPr lang="en-US">
                <a:solidFill>
                  <a:srgbClr val="000000"/>
                </a:solidFill>
              </a:rPr>
              <a:t>Measure or estimate floor bulge and record ring number.</a:t>
            </a:r>
            <a:endParaRPr/>
          </a:p>
          <a:p>
            <a:pPr marL="342900" lvl="0" indent="-342900" algn="l" rtl="0">
              <a:spcBef>
                <a:spcPts val="360"/>
              </a:spcBef>
              <a:spcAft>
                <a:spcPts val="0"/>
              </a:spcAft>
              <a:buClr>
                <a:srgbClr val="000000"/>
              </a:buClr>
              <a:buSzPts val="1800"/>
              <a:buChar char="•"/>
            </a:pPr>
            <a:r>
              <a:rPr lang="en-US">
                <a:solidFill>
                  <a:srgbClr val="000000"/>
                </a:solidFill>
              </a:rPr>
              <a:t>For flexible culverts - If greatest floor bulge is occurring in same ring as worst roof deflection </a:t>
            </a:r>
            <a:r>
              <a:rPr lang="en-US" u="sng">
                <a:solidFill>
                  <a:srgbClr val="000000"/>
                </a:solidFill>
              </a:rPr>
              <a:t>add</a:t>
            </a:r>
            <a:r>
              <a:rPr lang="en-US">
                <a:solidFill>
                  <a:srgbClr val="000000"/>
                </a:solidFill>
              </a:rPr>
              <a:t> bulge to measured Rise</a:t>
            </a:r>
            <a:endParaRPr/>
          </a:p>
          <a:p>
            <a:pPr marL="342900" lvl="0" indent="-342900" algn="l" rtl="0">
              <a:spcBef>
                <a:spcPts val="360"/>
              </a:spcBef>
              <a:spcAft>
                <a:spcPts val="0"/>
              </a:spcAft>
              <a:buClr>
                <a:srgbClr val="000000"/>
              </a:buClr>
              <a:buSzPts val="1800"/>
              <a:buChar char="•"/>
            </a:pPr>
            <a:r>
              <a:rPr lang="en-US">
                <a:solidFill>
                  <a:srgbClr val="000000"/>
                </a:solidFill>
              </a:rPr>
              <a:t>Indicate abrasion on floor by Yes or No. If yes, provide a comment.</a:t>
            </a:r>
            <a:endParaRPr/>
          </a:p>
          <a:p>
            <a:pPr marL="342900" lvl="0" indent="-228600" algn="l" rtl="0">
              <a:spcBef>
                <a:spcPts val="360"/>
              </a:spcBef>
              <a:spcAft>
                <a:spcPts val="0"/>
              </a:spcAft>
              <a:buClr>
                <a:schemeClr val="dk1"/>
              </a:buClr>
              <a:buSzPts val="1800"/>
              <a:buNone/>
            </a:pPr>
            <a:endParaRPr/>
          </a:p>
        </p:txBody>
      </p:sp>
      <p:sp>
        <p:nvSpPr>
          <p:cNvPr id="743" name="Google Shape;743;p6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Floor</a:t>
            </a:r>
            <a:endParaRPr/>
          </a:p>
        </p:txBody>
      </p:sp>
      <p:sp>
        <p:nvSpPr>
          <p:cNvPr id="744" name="Google Shape;744;p6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68"/>
          <p:cNvSpPr/>
          <p:nvPr/>
        </p:nvSpPr>
        <p:spPr>
          <a:xfrm>
            <a:off x="9829800"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750" name="Google Shape;750;p68"/>
          <p:cNvSpPr/>
          <p:nvPr/>
        </p:nvSpPr>
        <p:spPr>
          <a:xfrm>
            <a:off x="94440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751" name="Google Shape;751;p68"/>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Rate flexible culvert floors as per Table 13.3:</a:t>
            </a:r>
            <a:endParaRPr dirty="0"/>
          </a:p>
          <a:p>
            <a:pPr marL="742950" lvl="1" indent="-285750" algn="l" rtl="0">
              <a:lnSpc>
                <a:spcPct val="150000"/>
              </a:lnSpc>
              <a:spcBef>
                <a:spcPts val="320"/>
              </a:spcBef>
              <a:spcAft>
                <a:spcPts val="0"/>
              </a:spcAft>
              <a:buClr>
                <a:schemeClr val="dk1"/>
              </a:buClr>
              <a:buSzPts val="1600"/>
              <a:buFont typeface="Arial"/>
              <a:buChar char="-"/>
            </a:pPr>
            <a:r>
              <a:rPr lang="en-US" dirty="0"/>
              <a:t>Isolated perforations rate 4</a:t>
            </a:r>
            <a:endParaRPr dirty="0"/>
          </a:p>
          <a:p>
            <a:pPr marL="742950" lvl="1" indent="-285750" algn="l" rtl="0">
              <a:lnSpc>
                <a:spcPct val="150000"/>
              </a:lnSpc>
              <a:spcBef>
                <a:spcPts val="320"/>
              </a:spcBef>
              <a:spcAft>
                <a:spcPts val="0"/>
              </a:spcAft>
              <a:buClr>
                <a:schemeClr val="dk1"/>
              </a:buClr>
              <a:buSzPts val="1600"/>
              <a:buFont typeface="Arial"/>
              <a:buChar char="-"/>
            </a:pPr>
            <a:r>
              <a:rPr lang="en-US" dirty="0"/>
              <a:t>Extensive perforations rate 3</a:t>
            </a:r>
            <a:endParaRPr dirty="0"/>
          </a:p>
          <a:p>
            <a:pPr marL="742950" lvl="1" indent="-285750" algn="l" rtl="0">
              <a:lnSpc>
                <a:spcPct val="150000"/>
              </a:lnSpc>
              <a:spcBef>
                <a:spcPts val="320"/>
              </a:spcBef>
              <a:spcAft>
                <a:spcPts val="0"/>
              </a:spcAft>
              <a:buClr>
                <a:schemeClr val="dk1"/>
              </a:buClr>
              <a:buSzPts val="1600"/>
              <a:buFont typeface="Arial"/>
              <a:buChar char="-"/>
            </a:pPr>
            <a:r>
              <a:rPr lang="en-US" dirty="0"/>
              <a:t>Severe perforations rate 2</a:t>
            </a:r>
            <a:endParaRPr dirty="0"/>
          </a:p>
          <a:p>
            <a:pPr marL="742950" lvl="1" indent="-285750" algn="l" rtl="0">
              <a:spcBef>
                <a:spcPts val="320"/>
              </a:spcBef>
              <a:spcAft>
                <a:spcPts val="0"/>
              </a:spcAft>
              <a:buClr>
                <a:schemeClr val="dk1"/>
              </a:buClr>
              <a:buSzPts val="1600"/>
              <a:buFont typeface="Arial"/>
              <a:buChar char="-"/>
            </a:pPr>
            <a:r>
              <a:rPr lang="en-US" dirty="0"/>
              <a:t>&lt;5% bulging, minor abrasion and corrosion, no buckling or seam defects rate 6 or more</a:t>
            </a:r>
            <a:endParaRPr dirty="0"/>
          </a:p>
          <a:p>
            <a:pPr marL="742950" lvl="1" indent="-285750" algn="l" rtl="0">
              <a:lnSpc>
                <a:spcPct val="150000"/>
              </a:lnSpc>
              <a:spcBef>
                <a:spcPts val="320"/>
              </a:spcBef>
              <a:spcAft>
                <a:spcPts val="0"/>
              </a:spcAft>
              <a:buClr>
                <a:schemeClr val="dk1"/>
              </a:buClr>
              <a:buSzPts val="1600"/>
              <a:buFont typeface="Arial"/>
              <a:buChar char="-"/>
            </a:pPr>
            <a:r>
              <a:rPr lang="en-US" dirty="0"/>
              <a:t>Seam rating may govern if located in floor                </a:t>
            </a:r>
            <a:endParaRPr dirty="0"/>
          </a:p>
          <a:p>
            <a:pPr marL="342900" lvl="0" indent="-228600" algn="l" rtl="0">
              <a:spcBef>
                <a:spcPts val="360"/>
              </a:spcBef>
              <a:spcAft>
                <a:spcPts val="0"/>
              </a:spcAft>
              <a:buClr>
                <a:schemeClr val="dk1"/>
              </a:buClr>
              <a:buSzPts val="1800"/>
              <a:buNone/>
            </a:pPr>
            <a:endParaRPr dirty="0"/>
          </a:p>
        </p:txBody>
      </p:sp>
      <p:sp>
        <p:nvSpPr>
          <p:cNvPr id="752" name="Google Shape;752;p6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Floor</a:t>
            </a:r>
            <a:endParaRPr/>
          </a:p>
        </p:txBody>
      </p:sp>
      <p:sp>
        <p:nvSpPr>
          <p:cNvPr id="753" name="Google Shape;753;p6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68</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69"/>
          <p:cNvSpPr/>
          <p:nvPr/>
        </p:nvSpPr>
        <p:spPr>
          <a:xfrm>
            <a:off x="2857500"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759" name="Google Shape;759;p69" descr="CULV I&amp;R 47"/>
          <p:cNvPicPr preferRelativeResize="0"/>
          <p:nvPr/>
        </p:nvPicPr>
        <p:blipFill rotWithShape="1">
          <a:blip r:embed="rId3">
            <a:alphaModFix/>
          </a:blip>
          <a:srcRect/>
          <a:stretch/>
        </p:blipFill>
        <p:spPr>
          <a:xfrm>
            <a:off x="3276600" y="801487"/>
            <a:ext cx="3574851" cy="3795977"/>
          </a:xfrm>
          <a:prstGeom prst="rect">
            <a:avLst/>
          </a:prstGeom>
          <a:noFill/>
          <a:ln>
            <a:noFill/>
          </a:ln>
        </p:spPr>
      </p:pic>
      <p:sp>
        <p:nvSpPr>
          <p:cNvPr id="760" name="Google Shape;760;p6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Ring</a:t>
            </a:r>
            <a:endParaRPr/>
          </a:p>
        </p:txBody>
      </p:sp>
      <p:sp>
        <p:nvSpPr>
          <p:cNvPr id="761" name="Google Shape;761;p6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7"/>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Where the culvert does not carry flow determine  “upstream” and “downstream”</a:t>
            </a:r>
            <a:endParaRPr/>
          </a:p>
          <a:p>
            <a:pPr marL="742950" lvl="1" indent="-184150" algn="l" rtl="0">
              <a:spcBef>
                <a:spcPts val="320"/>
              </a:spcBef>
              <a:spcAft>
                <a:spcPts val="0"/>
              </a:spcAft>
              <a:buClr>
                <a:schemeClr val="dk1"/>
              </a:buClr>
              <a:buSzPts val="1600"/>
              <a:buNone/>
            </a:pPr>
            <a:endParaRPr/>
          </a:p>
          <a:p>
            <a:pPr marL="742950" lvl="1" indent="-285750" algn="l" rtl="0">
              <a:spcBef>
                <a:spcPts val="320"/>
              </a:spcBef>
              <a:spcAft>
                <a:spcPts val="0"/>
              </a:spcAft>
              <a:buClr>
                <a:schemeClr val="dk1"/>
              </a:buClr>
              <a:buSzPts val="1600"/>
              <a:buChar char="–"/>
            </a:pPr>
            <a:r>
              <a:rPr lang="en-US"/>
              <a:t>Look in direction of increasing chainage </a:t>
            </a:r>
            <a:endParaRPr/>
          </a:p>
          <a:p>
            <a:pPr marL="1143000" lvl="2" indent="-228600" algn="l" rtl="0">
              <a:spcBef>
                <a:spcPts val="280"/>
              </a:spcBef>
              <a:spcAft>
                <a:spcPts val="0"/>
              </a:spcAft>
              <a:buClr>
                <a:schemeClr val="dk1"/>
              </a:buClr>
              <a:buSzPts val="1400"/>
              <a:buChar char="•"/>
            </a:pPr>
            <a:r>
              <a:rPr lang="en-US"/>
              <a:t>(to north or east)</a:t>
            </a:r>
            <a:endParaRPr/>
          </a:p>
          <a:p>
            <a:pPr marL="742950" lvl="1" indent="-184150" algn="l" rtl="0">
              <a:spcBef>
                <a:spcPts val="320"/>
              </a:spcBef>
              <a:spcAft>
                <a:spcPts val="0"/>
              </a:spcAft>
              <a:buClr>
                <a:schemeClr val="dk1"/>
              </a:buClr>
              <a:buSzPts val="1600"/>
              <a:buNone/>
            </a:pPr>
            <a:endParaRPr/>
          </a:p>
          <a:p>
            <a:pPr marL="742950" lvl="1" indent="-285750" algn="l" rtl="0">
              <a:spcBef>
                <a:spcPts val="320"/>
              </a:spcBef>
              <a:spcAft>
                <a:spcPts val="0"/>
              </a:spcAft>
              <a:buClr>
                <a:schemeClr val="dk1"/>
              </a:buClr>
              <a:buSzPts val="1600"/>
              <a:buChar char="–"/>
            </a:pPr>
            <a:r>
              <a:rPr lang="en-US"/>
              <a:t>Left is “upstream” (end 1)</a:t>
            </a:r>
            <a:endParaRPr/>
          </a:p>
          <a:p>
            <a:pPr marL="742950" lvl="1" indent="-184150" algn="l" rtl="0">
              <a:spcBef>
                <a:spcPts val="320"/>
              </a:spcBef>
              <a:spcAft>
                <a:spcPts val="0"/>
              </a:spcAft>
              <a:buClr>
                <a:schemeClr val="dk1"/>
              </a:buClr>
              <a:buSzPts val="1600"/>
              <a:buNone/>
            </a:pPr>
            <a:endParaRPr/>
          </a:p>
          <a:p>
            <a:pPr marL="742950" lvl="1" indent="-285750" algn="l" rtl="0">
              <a:spcBef>
                <a:spcPts val="320"/>
              </a:spcBef>
              <a:spcAft>
                <a:spcPts val="0"/>
              </a:spcAft>
              <a:buClr>
                <a:schemeClr val="dk1"/>
              </a:buClr>
              <a:buSzPts val="1600"/>
              <a:buChar char="–"/>
            </a:pPr>
            <a:r>
              <a:rPr lang="en-US"/>
              <a:t>Right is “downstream” (end 2)</a:t>
            </a:r>
            <a:endParaRPr/>
          </a:p>
          <a:p>
            <a:pPr marL="742950" lvl="1" indent="-184150" algn="l" rtl="0">
              <a:spcBef>
                <a:spcPts val="320"/>
              </a:spcBef>
              <a:spcAft>
                <a:spcPts val="0"/>
              </a:spcAft>
              <a:buClr>
                <a:schemeClr val="dk1"/>
              </a:buClr>
              <a:buSzPts val="1600"/>
              <a:buNone/>
            </a:pPr>
            <a:endParaRPr/>
          </a:p>
          <a:p>
            <a:pPr marL="742950" lvl="1" indent="-285750" algn="l" rtl="0">
              <a:spcBef>
                <a:spcPts val="320"/>
              </a:spcBef>
              <a:spcAft>
                <a:spcPts val="0"/>
              </a:spcAft>
              <a:buClr>
                <a:schemeClr val="dk1"/>
              </a:buClr>
              <a:buSzPts val="1600"/>
              <a:buChar char="–"/>
            </a:pPr>
            <a:r>
              <a:rPr lang="en-US"/>
              <a:t>Keep same choice for each subsequent inspection</a:t>
            </a:r>
            <a:endParaRPr/>
          </a:p>
          <a:p>
            <a:pPr marL="342900" lvl="0" indent="-228600" algn="l" rtl="0">
              <a:spcBef>
                <a:spcPts val="360"/>
              </a:spcBef>
              <a:spcAft>
                <a:spcPts val="0"/>
              </a:spcAft>
              <a:buClr>
                <a:schemeClr val="dk1"/>
              </a:buClr>
              <a:buSzPts val="1800"/>
              <a:buNone/>
            </a:pPr>
            <a:endParaRPr/>
          </a:p>
        </p:txBody>
      </p:sp>
      <p:sp>
        <p:nvSpPr>
          <p:cNvPr id="197" name="Google Shape;197;p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Numbering and Identification</a:t>
            </a:r>
            <a:endParaRPr/>
          </a:p>
        </p:txBody>
      </p:sp>
      <p:sp>
        <p:nvSpPr>
          <p:cNvPr id="198" name="Google Shape;198;p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5"/>
        <p:cNvGrpSpPr/>
        <p:nvPr/>
      </p:nvGrpSpPr>
      <p:grpSpPr>
        <a:xfrm>
          <a:off x="0" y="0"/>
          <a:ext cx="0" cy="0"/>
          <a:chOff x="0" y="0"/>
          <a:chExt cx="0" cy="0"/>
        </a:xfrm>
      </p:grpSpPr>
      <p:sp>
        <p:nvSpPr>
          <p:cNvPr id="766" name="Google Shape;766;p70"/>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Font typeface="Arial"/>
              <a:buNone/>
            </a:pPr>
            <a:endParaRPr/>
          </a:p>
          <a:p>
            <a:pPr marL="342900" lvl="0" indent="-228600" algn="l" rtl="0">
              <a:spcBef>
                <a:spcPts val="360"/>
              </a:spcBef>
              <a:spcAft>
                <a:spcPts val="0"/>
              </a:spcAft>
              <a:buClr>
                <a:schemeClr val="dk1"/>
              </a:buClr>
              <a:buSzPts val="1800"/>
              <a:buFont typeface="Arial"/>
              <a:buNone/>
            </a:pPr>
            <a:endParaRPr/>
          </a:p>
          <a:p>
            <a:pPr marL="342900" lvl="0" indent="-228600" algn="l" rtl="0">
              <a:spcBef>
                <a:spcPts val="360"/>
              </a:spcBef>
              <a:spcAft>
                <a:spcPts val="0"/>
              </a:spcAft>
              <a:buClr>
                <a:schemeClr val="dk1"/>
              </a:buClr>
              <a:buSzPts val="1800"/>
              <a:buFont typeface="Arial"/>
              <a:buNone/>
            </a:pPr>
            <a:endParaRPr/>
          </a:p>
          <a:p>
            <a:pPr marL="342900" lvl="0" indent="-342900" algn="l" rtl="0">
              <a:spcBef>
                <a:spcPts val="360"/>
              </a:spcBef>
              <a:spcAft>
                <a:spcPts val="0"/>
              </a:spcAft>
              <a:buClr>
                <a:schemeClr val="dk1"/>
              </a:buClr>
              <a:buSzPts val="1800"/>
              <a:buFont typeface="Arial"/>
              <a:buChar char="•"/>
            </a:pPr>
            <a:r>
              <a:rPr lang="en-US"/>
              <a:t>Refers to seams joining individual rings or sections of culvert</a:t>
            </a:r>
            <a:endParaRPr/>
          </a:p>
          <a:p>
            <a:pPr marL="257175" lvl="1" indent="0" algn="l" rtl="0">
              <a:spcBef>
                <a:spcPts val="320"/>
              </a:spcBef>
              <a:spcAft>
                <a:spcPts val="0"/>
              </a:spcAft>
              <a:buClr>
                <a:schemeClr val="dk1"/>
              </a:buClr>
              <a:buSzPts val="1600"/>
              <a:buNone/>
            </a:pPr>
            <a:endParaRPr/>
          </a:p>
          <a:p>
            <a:pPr marL="342900" lvl="0" indent="-342900" algn="l" rtl="0">
              <a:spcBef>
                <a:spcPts val="360"/>
              </a:spcBef>
              <a:spcAft>
                <a:spcPts val="0"/>
              </a:spcAft>
              <a:buClr>
                <a:schemeClr val="dk1"/>
              </a:buClr>
              <a:buSzPts val="1800"/>
              <a:buFont typeface="Arial"/>
              <a:buChar char="•"/>
            </a:pPr>
            <a:r>
              <a:rPr lang="en-US"/>
              <a:t>Found on most types of culverts</a:t>
            </a:r>
            <a:endParaRPr/>
          </a:p>
          <a:p>
            <a:pPr marL="742950" lvl="1" indent="-285750" algn="l" rtl="0">
              <a:spcBef>
                <a:spcPts val="320"/>
              </a:spcBef>
              <a:spcAft>
                <a:spcPts val="0"/>
              </a:spcAft>
              <a:buClr>
                <a:schemeClr val="dk1"/>
              </a:buClr>
              <a:buSzPts val="1600"/>
              <a:buFont typeface="Arial"/>
              <a:buChar char="–"/>
            </a:pPr>
            <a:r>
              <a:rPr lang="en-US"/>
              <a:t>Bolted seams on SPCSP</a:t>
            </a:r>
            <a:endParaRPr/>
          </a:p>
          <a:p>
            <a:pPr marL="742950" lvl="1" indent="-285750" algn="l" rtl="0">
              <a:spcBef>
                <a:spcPts val="320"/>
              </a:spcBef>
              <a:spcAft>
                <a:spcPts val="0"/>
              </a:spcAft>
              <a:buClr>
                <a:schemeClr val="dk1"/>
              </a:buClr>
              <a:buSzPts val="1600"/>
              <a:buFont typeface="Arial"/>
              <a:buChar char="–"/>
            </a:pPr>
            <a:r>
              <a:rPr lang="en-US"/>
              <a:t>Couplers on CSP or Riveted pipes</a:t>
            </a:r>
            <a:endParaRPr/>
          </a:p>
          <a:p>
            <a:pPr marL="742950" lvl="1" indent="-285750" algn="l" rtl="0">
              <a:spcBef>
                <a:spcPts val="320"/>
              </a:spcBef>
              <a:spcAft>
                <a:spcPts val="0"/>
              </a:spcAft>
              <a:buClr>
                <a:schemeClr val="dk1"/>
              </a:buClr>
              <a:buSzPts val="1600"/>
              <a:buFont typeface="Arial"/>
              <a:buChar char="–"/>
            </a:pPr>
            <a:r>
              <a:rPr lang="en-US"/>
              <a:t>Joints in precast concrete</a:t>
            </a:r>
            <a:endParaRPr/>
          </a:p>
          <a:p>
            <a:pPr marL="742950" lvl="1" indent="-285750" algn="l" rtl="0">
              <a:spcBef>
                <a:spcPts val="320"/>
              </a:spcBef>
              <a:spcAft>
                <a:spcPts val="0"/>
              </a:spcAft>
              <a:buClr>
                <a:schemeClr val="dk1"/>
              </a:buClr>
              <a:buSzPts val="1600"/>
              <a:buFont typeface="Arial"/>
              <a:buChar char="–"/>
            </a:pPr>
            <a:r>
              <a:rPr lang="en-US"/>
              <a:t>Construction joints in cast-in-place concrete</a:t>
            </a:r>
            <a:endParaRPr/>
          </a:p>
          <a:p>
            <a:pPr marL="342900" lvl="0" indent="-228600" algn="l" rtl="0">
              <a:spcBef>
                <a:spcPts val="360"/>
              </a:spcBef>
              <a:spcAft>
                <a:spcPts val="0"/>
              </a:spcAft>
              <a:buClr>
                <a:schemeClr val="dk1"/>
              </a:buClr>
              <a:buSzPts val="1800"/>
              <a:buFont typeface="Arial"/>
              <a:buNone/>
            </a:pPr>
            <a:endParaRPr/>
          </a:p>
        </p:txBody>
      </p:sp>
      <p:sp>
        <p:nvSpPr>
          <p:cNvPr id="767" name="Google Shape;767;p70"/>
          <p:cNvSpPr/>
          <p:nvPr/>
        </p:nvSpPr>
        <p:spPr>
          <a:xfrm>
            <a:off x="9344025" y="2314575"/>
            <a:ext cx="2828925" cy="16287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pic>
        <p:nvPicPr>
          <p:cNvPr id="768" name="Google Shape;768;p70" descr="culvert 44"/>
          <p:cNvPicPr preferRelativeResize="0"/>
          <p:nvPr/>
        </p:nvPicPr>
        <p:blipFill rotWithShape="1">
          <a:blip r:embed="rId3">
            <a:alphaModFix/>
          </a:blip>
          <a:srcRect/>
          <a:stretch/>
        </p:blipFill>
        <p:spPr>
          <a:xfrm>
            <a:off x="2372073" y="1123950"/>
            <a:ext cx="4399854" cy="862012"/>
          </a:xfrm>
          <a:prstGeom prst="rect">
            <a:avLst/>
          </a:prstGeom>
          <a:noFill/>
          <a:ln>
            <a:noFill/>
          </a:ln>
        </p:spPr>
      </p:pic>
      <p:sp>
        <p:nvSpPr>
          <p:cNvPr id="769" name="Google Shape;769;p7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Circumferential Seams</a:t>
            </a:r>
            <a:endParaRPr/>
          </a:p>
        </p:txBody>
      </p:sp>
      <p:sp>
        <p:nvSpPr>
          <p:cNvPr id="770" name="Google Shape;770;p7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p71"/>
          <p:cNvSpPr/>
          <p:nvPr/>
        </p:nvSpPr>
        <p:spPr>
          <a:xfrm>
            <a:off x="9444038" y="1328737"/>
            <a:ext cx="2828925" cy="2528888"/>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776" name="Google Shape;776;p71"/>
          <p:cNvSpPr/>
          <p:nvPr/>
        </p:nvSpPr>
        <p:spPr>
          <a:xfrm>
            <a:off x="9186863" y="945654"/>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777" name="Google Shape;777;p71"/>
          <p:cNvSpPr txBox="1">
            <a:spLocks noGrp="1"/>
          </p:cNvSpPr>
          <p:nvPr>
            <p:ph type="body" idx="1"/>
          </p:nvPr>
        </p:nvSpPr>
        <p:spPr>
          <a:xfrm>
            <a:off x="467544" y="1504951"/>
            <a:ext cx="3628206" cy="293900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Purpose</a:t>
            </a:r>
            <a:endParaRPr/>
          </a:p>
          <a:p>
            <a:pPr marL="742950" lvl="1" indent="-285750" algn="l" rtl="0">
              <a:spcBef>
                <a:spcPts val="320"/>
              </a:spcBef>
              <a:spcAft>
                <a:spcPts val="0"/>
              </a:spcAft>
              <a:buClr>
                <a:schemeClr val="dk1"/>
              </a:buClr>
              <a:buSzPts val="1600"/>
              <a:buChar char="–"/>
            </a:pPr>
            <a:r>
              <a:rPr lang="en-US" sz="1600"/>
              <a:t>Join rings</a:t>
            </a:r>
            <a:endParaRPr/>
          </a:p>
          <a:p>
            <a:pPr marL="742950" lvl="1" indent="-285750" algn="l" rtl="0">
              <a:spcBef>
                <a:spcPts val="320"/>
              </a:spcBef>
              <a:spcAft>
                <a:spcPts val="0"/>
              </a:spcAft>
              <a:buClr>
                <a:schemeClr val="dk1"/>
              </a:buClr>
              <a:buSzPts val="1600"/>
              <a:buChar char="–"/>
            </a:pPr>
            <a:r>
              <a:rPr lang="en-US" sz="1600"/>
              <a:t>Prevent infiltration of backfill</a:t>
            </a:r>
            <a:endParaRPr/>
          </a:p>
          <a:p>
            <a:pPr marL="342900" lvl="0" indent="-342900" algn="l" rtl="0">
              <a:spcBef>
                <a:spcPts val="360"/>
              </a:spcBef>
              <a:spcAft>
                <a:spcPts val="0"/>
              </a:spcAft>
              <a:buClr>
                <a:schemeClr val="dk1"/>
              </a:buClr>
              <a:buSzPts val="1800"/>
              <a:buChar char="•"/>
            </a:pPr>
            <a:r>
              <a:rPr lang="en-US"/>
              <a:t>Most common problems are separation caused by settlement or corrosion of couplers</a:t>
            </a:r>
            <a:endParaRPr/>
          </a:p>
          <a:p>
            <a:pPr marL="742950" lvl="1" indent="-285750" algn="l" rtl="0">
              <a:spcBef>
                <a:spcPts val="320"/>
              </a:spcBef>
              <a:spcAft>
                <a:spcPts val="0"/>
              </a:spcAft>
              <a:buClr>
                <a:schemeClr val="dk1"/>
              </a:buClr>
              <a:buSzPts val="1600"/>
              <a:buChar char="–"/>
            </a:pPr>
            <a:r>
              <a:rPr lang="en-US" sz="1600"/>
              <a:t>Especially CSP and precast concrete (settlement)</a:t>
            </a:r>
            <a:endParaRPr/>
          </a:p>
          <a:p>
            <a:pPr marL="342900" lvl="0" indent="-342900" algn="l" rtl="0">
              <a:spcBef>
                <a:spcPts val="360"/>
              </a:spcBef>
              <a:spcAft>
                <a:spcPts val="0"/>
              </a:spcAft>
              <a:buClr>
                <a:schemeClr val="dk1"/>
              </a:buClr>
              <a:buSzPts val="1800"/>
              <a:buChar char="•"/>
            </a:pPr>
            <a:r>
              <a:rPr lang="en-US"/>
              <a:t>Potential for safety problem if void develops in fill</a:t>
            </a:r>
            <a:endParaRPr/>
          </a:p>
        </p:txBody>
      </p:sp>
      <p:sp>
        <p:nvSpPr>
          <p:cNvPr id="778" name="Google Shape;778;p71"/>
          <p:cNvSpPr txBox="1">
            <a:spLocks noGrp="1"/>
          </p:cNvSpPr>
          <p:nvPr>
            <p:ph type="body" idx="2"/>
          </p:nvPr>
        </p:nvSpPr>
        <p:spPr>
          <a:xfrm>
            <a:off x="5039544" y="1504951"/>
            <a:ext cx="3628206" cy="2939008"/>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Look for:</a:t>
            </a:r>
            <a:endParaRPr/>
          </a:p>
          <a:p>
            <a:pPr marL="742950" lvl="1" indent="-285750" algn="l" rtl="0">
              <a:spcBef>
                <a:spcPts val="320"/>
              </a:spcBef>
              <a:spcAft>
                <a:spcPts val="0"/>
              </a:spcAft>
              <a:buClr>
                <a:schemeClr val="dk1"/>
              </a:buClr>
              <a:buSzPts val="1600"/>
              <a:buChar char="–"/>
            </a:pPr>
            <a:r>
              <a:rPr lang="en-US" sz="1600"/>
              <a:t>Separation</a:t>
            </a:r>
            <a:endParaRPr/>
          </a:p>
          <a:p>
            <a:pPr marL="742950" lvl="1" indent="-285750" algn="l" rtl="0">
              <a:spcBef>
                <a:spcPts val="320"/>
              </a:spcBef>
              <a:spcAft>
                <a:spcPts val="0"/>
              </a:spcAft>
              <a:buClr>
                <a:schemeClr val="dk1"/>
              </a:buClr>
              <a:buSzPts val="1600"/>
              <a:buChar char="–"/>
            </a:pPr>
            <a:r>
              <a:rPr lang="en-US" sz="1600"/>
              <a:t>Loose or missing couplers (corrosion)</a:t>
            </a:r>
            <a:endParaRPr/>
          </a:p>
          <a:p>
            <a:pPr marL="742950" lvl="1" indent="-285750" algn="l" rtl="0">
              <a:spcBef>
                <a:spcPts val="320"/>
              </a:spcBef>
              <a:spcAft>
                <a:spcPts val="0"/>
              </a:spcAft>
              <a:buClr>
                <a:schemeClr val="dk1"/>
              </a:buClr>
              <a:buSzPts val="1600"/>
              <a:buChar char="–"/>
            </a:pPr>
            <a:r>
              <a:rPr lang="en-US" sz="1600"/>
              <a:t>Bent or broken edges on the rings</a:t>
            </a:r>
            <a:endParaRPr/>
          </a:p>
          <a:p>
            <a:pPr marL="742950" lvl="1" indent="-285750" algn="l" rtl="0">
              <a:spcBef>
                <a:spcPts val="320"/>
              </a:spcBef>
              <a:spcAft>
                <a:spcPts val="0"/>
              </a:spcAft>
              <a:buClr>
                <a:schemeClr val="dk1"/>
              </a:buClr>
              <a:buSzPts val="1600"/>
              <a:buChar char="–"/>
            </a:pPr>
            <a:r>
              <a:rPr lang="en-US" sz="1600"/>
              <a:t>Misalignment of rings</a:t>
            </a:r>
            <a:endParaRPr/>
          </a:p>
          <a:p>
            <a:pPr marL="742950" lvl="1" indent="-285750" algn="l" rtl="0">
              <a:spcBef>
                <a:spcPts val="320"/>
              </a:spcBef>
              <a:spcAft>
                <a:spcPts val="0"/>
              </a:spcAft>
              <a:buClr>
                <a:schemeClr val="dk1"/>
              </a:buClr>
              <a:buSzPts val="1600"/>
              <a:buChar char="–"/>
            </a:pPr>
            <a:r>
              <a:rPr lang="en-US" sz="1600"/>
              <a:t>Infiltration of backfill</a:t>
            </a:r>
            <a:endParaRPr/>
          </a:p>
          <a:p>
            <a:pPr marL="742950" lvl="1" indent="-285750" algn="l" rtl="0">
              <a:spcBef>
                <a:spcPts val="320"/>
              </a:spcBef>
              <a:spcAft>
                <a:spcPts val="0"/>
              </a:spcAft>
              <a:buClr>
                <a:schemeClr val="dk1"/>
              </a:buClr>
              <a:buSzPts val="1600"/>
              <a:buChar char="–"/>
            </a:pPr>
            <a:r>
              <a:rPr lang="en-US" sz="1600"/>
              <a:t>Voids in surrounding fill</a:t>
            </a:r>
            <a:endParaRPr/>
          </a:p>
          <a:p>
            <a:pPr marL="342900" lvl="0" indent="-228600" algn="l" rtl="0">
              <a:spcBef>
                <a:spcPts val="360"/>
              </a:spcBef>
              <a:spcAft>
                <a:spcPts val="0"/>
              </a:spcAft>
              <a:buClr>
                <a:schemeClr val="dk1"/>
              </a:buClr>
              <a:buSzPts val="1800"/>
              <a:buNone/>
            </a:pPr>
            <a:endParaRPr/>
          </a:p>
        </p:txBody>
      </p:sp>
      <p:sp>
        <p:nvSpPr>
          <p:cNvPr id="779" name="Google Shape;779;p71"/>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a:t>Barrel - Circumferential Seams</a:t>
            </a:r>
            <a:endParaRPr/>
          </a:p>
        </p:txBody>
      </p:sp>
      <p:sp>
        <p:nvSpPr>
          <p:cNvPr id="780" name="Google Shape;780;p7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p72"/>
          <p:cNvSpPr/>
          <p:nvPr/>
        </p:nvSpPr>
        <p:spPr>
          <a:xfrm>
            <a:off x="5943600" y="1328737"/>
            <a:ext cx="2700338"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786" name="Google Shape;786;p72"/>
          <p:cNvSpPr/>
          <p:nvPr/>
        </p:nvSpPr>
        <p:spPr>
          <a:xfrm>
            <a:off x="55578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787" name="Google Shape;787;p72"/>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Record width of worst separation.</a:t>
            </a:r>
            <a:endParaRPr/>
          </a:p>
          <a:p>
            <a:pPr marL="342900" lvl="0" indent="-342900" algn="l" rtl="0">
              <a:spcBef>
                <a:spcPts val="360"/>
              </a:spcBef>
              <a:spcAft>
                <a:spcPts val="0"/>
              </a:spcAft>
              <a:buClr>
                <a:schemeClr val="dk1"/>
              </a:buClr>
              <a:buSzPts val="1800"/>
              <a:buChar char="•"/>
            </a:pPr>
            <a:r>
              <a:rPr lang="en-US"/>
              <a:t>Misalignment with visible fill but no soil infiltration  - rate 4 or less.</a:t>
            </a:r>
            <a:endParaRPr/>
          </a:p>
          <a:p>
            <a:pPr marL="342900" lvl="0" indent="-342900" algn="l" rtl="0">
              <a:spcBef>
                <a:spcPts val="360"/>
              </a:spcBef>
              <a:spcAft>
                <a:spcPts val="0"/>
              </a:spcAft>
              <a:buClr>
                <a:schemeClr val="dk1"/>
              </a:buClr>
              <a:buSzPts val="1800"/>
              <a:buChar char="•"/>
            </a:pPr>
            <a:r>
              <a:rPr lang="en-US"/>
              <a:t>Misalignment or seperation with minor soil infiltration  - rate 3 or less.</a:t>
            </a:r>
            <a:endParaRPr/>
          </a:p>
          <a:p>
            <a:pPr marL="342900" lvl="0" indent="-342900" algn="l" rtl="0">
              <a:spcBef>
                <a:spcPts val="360"/>
              </a:spcBef>
              <a:spcAft>
                <a:spcPts val="0"/>
              </a:spcAft>
              <a:buClr>
                <a:schemeClr val="dk1"/>
              </a:buClr>
              <a:buSzPts val="1800"/>
              <a:buChar char="•"/>
            </a:pPr>
            <a:r>
              <a:rPr lang="en-US"/>
              <a:t>Void in backfill from loss of material due to soil infiltration  - rate 2 or less.</a:t>
            </a:r>
            <a:endParaRPr/>
          </a:p>
          <a:p>
            <a:pPr marL="342900" lvl="0" indent="-342900" algn="l" rtl="0">
              <a:spcBef>
                <a:spcPts val="360"/>
              </a:spcBef>
              <a:spcAft>
                <a:spcPts val="0"/>
              </a:spcAft>
              <a:buClr>
                <a:schemeClr val="dk1"/>
              </a:buClr>
              <a:buSzPts val="1800"/>
              <a:buChar char="•"/>
            </a:pPr>
            <a:r>
              <a:rPr lang="en-US"/>
              <a:t>Severe loss of material due to soil infiltration  - rate 1.</a:t>
            </a:r>
            <a:endParaRPr/>
          </a:p>
          <a:p>
            <a:pPr marL="342900" lvl="0" indent="-342900" algn="l" rtl="0">
              <a:spcBef>
                <a:spcPts val="360"/>
              </a:spcBef>
              <a:spcAft>
                <a:spcPts val="0"/>
              </a:spcAft>
              <a:buClr>
                <a:schemeClr val="dk1"/>
              </a:buClr>
              <a:buSzPts val="1800"/>
              <a:buChar char="•"/>
            </a:pPr>
            <a:r>
              <a:rPr lang="en-US"/>
              <a:t>Cracking from over torquing of bolts but no growth or problems – rate 5.</a:t>
            </a:r>
            <a:endParaRPr/>
          </a:p>
          <a:p>
            <a:pPr marL="342900" lvl="0" indent="-342900" algn="l" rtl="0">
              <a:spcBef>
                <a:spcPts val="360"/>
              </a:spcBef>
              <a:spcAft>
                <a:spcPts val="0"/>
              </a:spcAft>
              <a:buClr>
                <a:schemeClr val="dk1"/>
              </a:buClr>
              <a:buSzPts val="1800"/>
              <a:buChar char="•"/>
            </a:pPr>
            <a:r>
              <a:rPr lang="en-US"/>
              <a:t>Cracking due to roof sag rate 4 or less.</a:t>
            </a:r>
            <a:endParaRPr/>
          </a:p>
          <a:p>
            <a:pPr marL="342900" lvl="0" indent="-342900" algn="l" rtl="0">
              <a:spcBef>
                <a:spcPts val="360"/>
              </a:spcBef>
              <a:spcAft>
                <a:spcPts val="0"/>
              </a:spcAft>
              <a:buClr>
                <a:schemeClr val="dk1"/>
              </a:buClr>
              <a:buSzPts val="1800"/>
              <a:buChar char="•"/>
            </a:pPr>
            <a:r>
              <a:rPr lang="en-US"/>
              <a:t>May affect Roof, Sidewall or Floor rating if severe (2 or less).</a:t>
            </a:r>
            <a:endParaRPr/>
          </a:p>
          <a:p>
            <a:pPr marL="342900" lvl="0" indent="-228600" algn="l" rtl="0">
              <a:spcBef>
                <a:spcPts val="360"/>
              </a:spcBef>
              <a:spcAft>
                <a:spcPts val="0"/>
              </a:spcAft>
              <a:buClr>
                <a:schemeClr val="dk1"/>
              </a:buClr>
              <a:buSzPts val="1800"/>
              <a:buNone/>
            </a:pPr>
            <a:endParaRPr/>
          </a:p>
        </p:txBody>
      </p:sp>
      <p:sp>
        <p:nvSpPr>
          <p:cNvPr id="788" name="Google Shape;788;p7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Circumferential Seams</a:t>
            </a:r>
            <a:endParaRPr/>
          </a:p>
        </p:txBody>
      </p:sp>
      <p:sp>
        <p:nvSpPr>
          <p:cNvPr id="789" name="Google Shape;789;p7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72</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73"/>
          <p:cNvSpPr/>
          <p:nvPr/>
        </p:nvSpPr>
        <p:spPr>
          <a:xfrm>
            <a:off x="5943600" y="1328737"/>
            <a:ext cx="2700338"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795" name="Google Shape;795;p73"/>
          <p:cNvSpPr/>
          <p:nvPr/>
        </p:nvSpPr>
        <p:spPr>
          <a:xfrm>
            <a:off x="55578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796" name="Google Shape;796;p73"/>
          <p:cNvPicPr preferRelativeResize="0">
            <a:picLocks noGrp="1"/>
          </p:cNvPicPr>
          <p:nvPr>
            <p:ph type="body" idx="1"/>
          </p:nvPr>
        </p:nvPicPr>
        <p:blipFill>
          <a:blip r:embed="rId3"/>
          <a:srcRect/>
          <a:stretch/>
        </p:blipFill>
        <p:spPr>
          <a:xfrm>
            <a:off x="2247900" y="922906"/>
            <a:ext cx="4648199" cy="3491931"/>
          </a:xfrm>
          <a:prstGeom prst="rect">
            <a:avLst/>
          </a:prstGeom>
          <a:noFill/>
          <a:ln>
            <a:noFill/>
          </a:ln>
        </p:spPr>
      </p:pic>
      <p:sp>
        <p:nvSpPr>
          <p:cNvPr id="797" name="Google Shape;797;p7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Barrel - Circumferential Seam Material Loss and Void Rated 2</a:t>
            </a:r>
            <a:endParaRPr sz="2400" dirty="0"/>
          </a:p>
        </p:txBody>
      </p:sp>
      <p:sp>
        <p:nvSpPr>
          <p:cNvPr id="798" name="Google Shape;798;p7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74"/>
          <p:cNvSpPr/>
          <p:nvPr/>
        </p:nvSpPr>
        <p:spPr>
          <a:xfrm>
            <a:off x="5943600" y="1328737"/>
            <a:ext cx="2700338"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04" name="Google Shape;804;p74"/>
          <p:cNvSpPr/>
          <p:nvPr/>
        </p:nvSpPr>
        <p:spPr>
          <a:xfrm>
            <a:off x="555783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805" name="Google Shape;805;p74"/>
          <p:cNvPicPr preferRelativeResize="0">
            <a:picLocks noGrp="1"/>
          </p:cNvPicPr>
          <p:nvPr>
            <p:ph type="body" idx="1"/>
          </p:nvPr>
        </p:nvPicPr>
        <p:blipFill>
          <a:blip r:embed="rId3"/>
          <a:srcRect/>
          <a:stretch/>
        </p:blipFill>
        <p:spPr>
          <a:xfrm>
            <a:off x="2378868" y="1297781"/>
            <a:ext cx="4386263" cy="3289696"/>
          </a:xfrm>
          <a:prstGeom prst="rect">
            <a:avLst/>
          </a:prstGeom>
          <a:noFill/>
          <a:ln>
            <a:noFill/>
          </a:ln>
        </p:spPr>
      </p:pic>
      <p:sp>
        <p:nvSpPr>
          <p:cNvPr id="806" name="Google Shape;806;p7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Barrel - Circumferential Seam – </a:t>
            </a:r>
            <a:br>
              <a:rPr lang="en-US" sz="2400" dirty="0"/>
            </a:br>
            <a:r>
              <a:rPr lang="en-US" sz="2400" dirty="0"/>
              <a:t>Visible fill and minor loss but no void - Rated 3 or less</a:t>
            </a:r>
            <a:endParaRPr sz="2400" dirty="0"/>
          </a:p>
        </p:txBody>
      </p:sp>
      <p:sp>
        <p:nvSpPr>
          <p:cNvPr id="807" name="Google Shape;807;p7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75"/>
          <p:cNvSpPr/>
          <p:nvPr/>
        </p:nvSpPr>
        <p:spPr>
          <a:xfrm>
            <a:off x="6372225" y="3407569"/>
            <a:ext cx="2828925" cy="8143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13" name="Google Shape;813;p75"/>
          <p:cNvSpPr/>
          <p:nvPr/>
        </p:nvSpPr>
        <p:spPr>
          <a:xfrm>
            <a:off x="6029325" y="1135856"/>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814" name="Google Shape;814;p75"/>
          <p:cNvPicPr preferRelativeResize="0"/>
          <p:nvPr/>
        </p:nvPicPr>
        <p:blipFill rotWithShape="1">
          <a:blip r:embed="rId3">
            <a:alphaModFix/>
          </a:blip>
          <a:srcRect/>
          <a:stretch/>
        </p:blipFill>
        <p:spPr>
          <a:xfrm>
            <a:off x="1459716" y="1499178"/>
            <a:ext cx="6224568" cy="1186160"/>
          </a:xfrm>
          <a:prstGeom prst="rect">
            <a:avLst/>
          </a:prstGeom>
          <a:noFill/>
          <a:ln>
            <a:noFill/>
          </a:ln>
        </p:spPr>
      </p:pic>
      <p:sp>
        <p:nvSpPr>
          <p:cNvPr id="815" name="Google Shape;815;p75"/>
          <p:cNvSpPr txBox="1">
            <a:spLocks noGrp="1"/>
          </p:cNvSpPr>
          <p:nvPr>
            <p:ph type="body" idx="1"/>
          </p:nvPr>
        </p:nvSpPr>
        <p:spPr>
          <a:xfrm>
            <a:off x="539552" y="2952750"/>
            <a:ext cx="8229600" cy="16352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Applies to SPCSP and CSP culverts</a:t>
            </a:r>
            <a:r>
              <a:rPr kumimoji="0" lang="en-US" sz="1800" b="0" i="0" u="none" strike="noStrike" kern="0" cap="none" spc="0" normalizeH="0" baseline="0" noProof="0" dirty="0">
                <a:ln>
                  <a:noFill/>
                </a:ln>
                <a:solidFill>
                  <a:srgbClr val="36424A"/>
                </a:solidFill>
                <a:effectLst/>
                <a:uLnTx/>
                <a:uFillTx/>
                <a:latin typeface="Arial"/>
                <a:cs typeface="Arial"/>
                <a:sym typeface="Arial"/>
              </a:rPr>
              <a:t> with riveted seams</a:t>
            </a:r>
            <a:endParaRPr dirty="0"/>
          </a:p>
          <a:p>
            <a:pPr marL="342900" lvl="0" indent="-228600" algn="l" rtl="0">
              <a:spcBef>
                <a:spcPts val="360"/>
              </a:spcBef>
              <a:spcAft>
                <a:spcPts val="0"/>
              </a:spcAft>
              <a:buClr>
                <a:schemeClr val="dk1"/>
              </a:buClr>
              <a:buSzPts val="1800"/>
              <a:buNone/>
            </a:pPr>
            <a:endParaRPr dirty="0"/>
          </a:p>
          <a:p>
            <a:pPr marL="342900" lvl="0" indent="-342900" algn="l" rtl="0">
              <a:spcBef>
                <a:spcPts val="360"/>
              </a:spcBef>
              <a:spcAft>
                <a:spcPts val="0"/>
              </a:spcAft>
              <a:buClr>
                <a:schemeClr val="dk1"/>
              </a:buClr>
              <a:buSzPts val="1800"/>
              <a:buChar char="•"/>
            </a:pPr>
            <a:r>
              <a:rPr lang="en-US" dirty="0"/>
              <a:t>All others, Rate “X”</a:t>
            </a:r>
            <a:endParaRPr dirty="0"/>
          </a:p>
          <a:p>
            <a:pPr marL="342900" lvl="0" indent="-228600" algn="l" rtl="0">
              <a:spcBef>
                <a:spcPts val="360"/>
              </a:spcBef>
              <a:spcAft>
                <a:spcPts val="0"/>
              </a:spcAft>
              <a:buClr>
                <a:schemeClr val="dk1"/>
              </a:buClr>
              <a:buSzPts val="1800"/>
              <a:buNone/>
            </a:pPr>
            <a:endParaRPr dirty="0"/>
          </a:p>
        </p:txBody>
      </p:sp>
      <p:sp>
        <p:nvSpPr>
          <p:cNvPr id="816" name="Google Shape;816;p7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Longitudinal Seams</a:t>
            </a:r>
            <a:br>
              <a:rPr lang="en-US"/>
            </a:br>
            <a:endParaRPr/>
          </a:p>
        </p:txBody>
      </p:sp>
      <p:sp>
        <p:nvSpPr>
          <p:cNvPr id="817" name="Google Shape;817;p7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6"/>
          <p:cNvSpPr/>
          <p:nvPr/>
        </p:nvSpPr>
        <p:spPr>
          <a:xfrm>
            <a:off x="5643563" y="1328737"/>
            <a:ext cx="2828925" cy="2528888"/>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823" name="Google Shape;823;p76"/>
          <p:cNvSpPr/>
          <p:nvPr/>
        </p:nvSpPr>
        <p:spPr>
          <a:xfrm>
            <a:off x="5257800"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824" name="Google Shape;824;p76"/>
          <p:cNvSpPr txBox="1">
            <a:spLocks noGrp="1"/>
          </p:cNvSpPr>
          <p:nvPr>
            <p:ph type="body" idx="1"/>
          </p:nvPr>
        </p:nvSpPr>
        <p:spPr>
          <a:xfrm>
            <a:off x="389614" y="1581149"/>
            <a:ext cx="4134678" cy="2862809"/>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Purpose</a:t>
            </a:r>
            <a:endParaRPr dirty="0"/>
          </a:p>
          <a:p>
            <a:pPr marL="742950" lvl="1" indent="-285750" algn="l" rtl="0">
              <a:spcBef>
                <a:spcPts val="280"/>
              </a:spcBef>
              <a:spcAft>
                <a:spcPts val="0"/>
              </a:spcAft>
              <a:buClr>
                <a:schemeClr val="dk1"/>
              </a:buClr>
              <a:buSzPts val="1400"/>
              <a:buChar char="–"/>
            </a:pPr>
            <a:r>
              <a:rPr lang="en-US" dirty="0"/>
              <a:t>Join individual plates in ring</a:t>
            </a:r>
            <a:endParaRPr dirty="0"/>
          </a:p>
          <a:p>
            <a:pPr marL="742950" lvl="1" indent="-285750" algn="l" rtl="0">
              <a:spcBef>
                <a:spcPts val="280"/>
              </a:spcBef>
              <a:spcAft>
                <a:spcPts val="0"/>
              </a:spcAft>
              <a:buClr>
                <a:schemeClr val="dk1"/>
              </a:buClr>
              <a:buSzPts val="1400"/>
              <a:buChar char="–"/>
            </a:pPr>
            <a:r>
              <a:rPr lang="en-US" dirty="0"/>
              <a:t>Transmit loads between plates</a:t>
            </a:r>
            <a:endParaRPr dirty="0"/>
          </a:p>
          <a:p>
            <a:pPr marL="742950" lvl="1" indent="-285750" algn="l" rtl="0">
              <a:spcBef>
                <a:spcPts val="280"/>
              </a:spcBef>
              <a:spcAft>
                <a:spcPts val="0"/>
              </a:spcAft>
              <a:buClr>
                <a:schemeClr val="dk1"/>
              </a:buClr>
              <a:buSzPts val="1400"/>
              <a:buChar char="–"/>
            </a:pPr>
            <a:r>
              <a:rPr lang="en-US" dirty="0"/>
              <a:t>Approx. 75% bending strength of plates</a:t>
            </a:r>
          </a:p>
          <a:p>
            <a:pPr marL="457200" lvl="1" indent="0" algn="l" rtl="0">
              <a:spcBef>
                <a:spcPts val="280"/>
              </a:spcBef>
              <a:spcAft>
                <a:spcPts val="0"/>
              </a:spcAft>
              <a:buClr>
                <a:schemeClr val="dk1"/>
              </a:buClr>
              <a:buSzPts val="1400"/>
              <a:buNone/>
            </a:pPr>
            <a:endParaRPr dirty="0"/>
          </a:p>
          <a:p>
            <a:pPr marL="342900" lvl="0" indent="-342900" algn="l" rtl="0">
              <a:spcBef>
                <a:spcPts val="360"/>
              </a:spcBef>
              <a:spcAft>
                <a:spcPts val="0"/>
              </a:spcAft>
              <a:buClr>
                <a:schemeClr val="dk1"/>
              </a:buClr>
              <a:buSzPts val="1800"/>
              <a:buChar char="•"/>
            </a:pPr>
            <a:r>
              <a:rPr lang="en-US" dirty="0"/>
              <a:t>Indicate if all seams properly lapped by Yes or No</a:t>
            </a:r>
            <a:endParaRPr dirty="0"/>
          </a:p>
          <a:p>
            <a:pPr marL="742950" lvl="1" indent="-285750" algn="l" rtl="0">
              <a:spcBef>
                <a:spcPts val="280"/>
              </a:spcBef>
              <a:spcAft>
                <a:spcPts val="0"/>
              </a:spcAft>
              <a:buClr>
                <a:schemeClr val="dk1"/>
              </a:buClr>
              <a:buSzPts val="1400"/>
              <a:buChar char="–"/>
            </a:pPr>
            <a:r>
              <a:rPr lang="en-US" dirty="0"/>
              <a:t>If No, provide comment</a:t>
            </a:r>
            <a:endParaRPr dirty="0"/>
          </a:p>
        </p:txBody>
      </p:sp>
      <p:sp>
        <p:nvSpPr>
          <p:cNvPr id="825" name="Google Shape;825;p76"/>
          <p:cNvSpPr txBox="1">
            <a:spLocks noGrp="1"/>
          </p:cNvSpPr>
          <p:nvPr>
            <p:ph type="body" idx="2"/>
          </p:nvPr>
        </p:nvSpPr>
        <p:spPr>
          <a:xfrm>
            <a:off x="5039544" y="1581149"/>
            <a:ext cx="3628206" cy="286281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Indicate if seams staggered by Yes or No</a:t>
            </a:r>
            <a:endParaRPr/>
          </a:p>
          <a:p>
            <a:pPr marL="742950" lvl="1" indent="-285750" algn="l" rtl="0">
              <a:spcBef>
                <a:spcPts val="280"/>
              </a:spcBef>
              <a:spcAft>
                <a:spcPts val="0"/>
              </a:spcAft>
              <a:buClr>
                <a:schemeClr val="dk1"/>
              </a:buClr>
              <a:buSzPts val="1400"/>
              <a:buChar char="–"/>
            </a:pPr>
            <a:r>
              <a:rPr lang="en-US"/>
              <a:t>Within same arc only</a:t>
            </a:r>
            <a:endParaRPr/>
          </a:p>
          <a:p>
            <a:pPr marL="742950" lvl="1" indent="-285750" algn="l" rtl="0">
              <a:spcBef>
                <a:spcPts val="280"/>
              </a:spcBef>
              <a:spcAft>
                <a:spcPts val="0"/>
              </a:spcAft>
              <a:buClr>
                <a:schemeClr val="dk1"/>
              </a:buClr>
              <a:buSzPts val="1400"/>
              <a:buChar char="–"/>
            </a:pPr>
            <a:r>
              <a:rPr lang="en-US"/>
              <a:t>At change of arc should not be staggered</a:t>
            </a:r>
            <a:endParaRPr/>
          </a:p>
          <a:p>
            <a:pPr marL="742950" lvl="1" indent="-285750" algn="l" rtl="0">
              <a:spcBef>
                <a:spcPts val="280"/>
              </a:spcBef>
              <a:spcAft>
                <a:spcPts val="0"/>
              </a:spcAft>
              <a:buClr>
                <a:schemeClr val="dk1"/>
              </a:buClr>
              <a:buSzPts val="1400"/>
              <a:buChar char="–"/>
            </a:pPr>
            <a:r>
              <a:rPr lang="en-US"/>
              <a:t>If No provide comment</a:t>
            </a:r>
            <a:endParaRPr/>
          </a:p>
          <a:p>
            <a:pPr marL="742950" lvl="1" indent="-285750" algn="l" rtl="0">
              <a:spcBef>
                <a:spcPts val="280"/>
              </a:spcBef>
              <a:spcAft>
                <a:spcPts val="0"/>
              </a:spcAft>
              <a:buClr>
                <a:schemeClr val="dk1"/>
              </a:buClr>
              <a:buSzPts val="1400"/>
              <a:buChar char="–"/>
            </a:pPr>
            <a:r>
              <a:rPr lang="en-US"/>
              <a:t>Most common problem is cracking</a:t>
            </a:r>
            <a:endParaRPr/>
          </a:p>
          <a:p>
            <a:pPr marL="742950" lvl="1" indent="-285750" algn="l" rtl="0">
              <a:spcBef>
                <a:spcPts val="280"/>
              </a:spcBef>
              <a:spcAft>
                <a:spcPts val="0"/>
              </a:spcAft>
              <a:buClr>
                <a:schemeClr val="dk1"/>
              </a:buClr>
              <a:buSzPts val="1400"/>
              <a:buChar char="–"/>
            </a:pPr>
            <a:r>
              <a:rPr lang="en-US"/>
              <a:t>Especially on improperly lapped seams</a:t>
            </a:r>
            <a:endParaRPr/>
          </a:p>
          <a:p>
            <a:pPr marL="342900" lvl="0" indent="-228600" algn="l" rtl="0">
              <a:spcBef>
                <a:spcPts val="360"/>
              </a:spcBef>
              <a:spcAft>
                <a:spcPts val="0"/>
              </a:spcAft>
              <a:buClr>
                <a:schemeClr val="dk1"/>
              </a:buClr>
              <a:buSzPts val="1800"/>
              <a:buNone/>
            </a:pPr>
            <a:endParaRPr/>
          </a:p>
        </p:txBody>
      </p:sp>
      <p:sp>
        <p:nvSpPr>
          <p:cNvPr id="826" name="Google Shape;826;p76"/>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a:t>Barrel - Longitudinal Seams</a:t>
            </a:r>
            <a:endParaRPr/>
          </a:p>
        </p:txBody>
      </p:sp>
      <p:sp>
        <p:nvSpPr>
          <p:cNvPr id="827" name="Google Shape;827;p7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76</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77"/>
          <p:cNvSpPr txBox="1">
            <a:spLocks noGrp="1"/>
          </p:cNvSpPr>
          <p:nvPr>
            <p:ph type="body" idx="1"/>
          </p:nvPr>
        </p:nvSpPr>
        <p:spPr>
          <a:xfrm>
            <a:off x="539552" y="1356958"/>
            <a:ext cx="8229600" cy="51991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latin typeface="Calibri"/>
                <a:ea typeface="Calibri"/>
                <a:cs typeface="Calibri"/>
                <a:sym typeface="Calibri"/>
              </a:rPr>
              <a:t>Typical longitudinal seams</a:t>
            </a:r>
            <a:endParaRPr/>
          </a:p>
          <a:p>
            <a:pPr marL="342900" lvl="0" indent="-228600" algn="l" rtl="0">
              <a:spcBef>
                <a:spcPts val="360"/>
              </a:spcBef>
              <a:spcAft>
                <a:spcPts val="0"/>
              </a:spcAft>
              <a:buClr>
                <a:schemeClr val="dk1"/>
              </a:buClr>
              <a:buSzPts val="1800"/>
              <a:buFont typeface="Arial"/>
              <a:buNone/>
            </a:pPr>
            <a:endParaRPr>
              <a:latin typeface="Calibri"/>
              <a:ea typeface="Calibri"/>
              <a:cs typeface="Calibri"/>
              <a:sym typeface="Calibri"/>
            </a:endParaRPr>
          </a:p>
        </p:txBody>
      </p:sp>
      <p:sp>
        <p:nvSpPr>
          <p:cNvPr id="833" name="Google Shape;833;p77"/>
          <p:cNvSpPr/>
          <p:nvPr/>
        </p:nvSpPr>
        <p:spPr>
          <a:xfrm>
            <a:off x="5661422" y="1120676"/>
            <a:ext cx="2828925" cy="342900"/>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34" name="Google Shape;834;p77"/>
          <p:cNvSpPr/>
          <p:nvPr/>
        </p:nvSpPr>
        <p:spPr>
          <a:xfrm>
            <a:off x="5275659" y="520601"/>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835" name="Google Shape;835;p77"/>
          <p:cNvSpPr/>
          <p:nvPr/>
        </p:nvSpPr>
        <p:spPr>
          <a:xfrm>
            <a:off x="5737213" y="2235607"/>
            <a:ext cx="942975" cy="342900"/>
          </a:xfrm>
          <a:prstGeom prst="rect">
            <a:avLst/>
          </a:prstGeom>
          <a:noFill/>
          <a:ln>
            <a:noFill/>
          </a:ln>
        </p:spPr>
        <p:txBody>
          <a:bodyPr spcFirstLastPara="1" wrap="square" lIns="50000" tIns="25000" rIns="50000" bIns="25000" anchor="t" anchorCtr="0">
            <a:noAutofit/>
          </a:bodyPr>
          <a:lstStyle/>
          <a:p>
            <a:pPr marL="342900" marR="0" lvl="0" indent="-342900" algn="l" rtl="0">
              <a:spcBef>
                <a:spcPts val="0"/>
              </a:spcBef>
              <a:spcAft>
                <a:spcPts val="0"/>
              </a:spcAft>
              <a:buNone/>
            </a:pPr>
            <a:r>
              <a:rPr lang="en-US" sz="1013">
                <a:solidFill>
                  <a:schemeClr val="dk1"/>
                </a:solidFill>
                <a:latin typeface="Calibri"/>
                <a:ea typeface="Calibri"/>
                <a:cs typeface="Calibri"/>
                <a:sym typeface="Calibri"/>
              </a:rPr>
              <a:t>INCORRECT LAP</a:t>
            </a:r>
            <a:endParaRPr/>
          </a:p>
        </p:txBody>
      </p:sp>
      <p:sp>
        <p:nvSpPr>
          <p:cNvPr id="836" name="Google Shape;836;p77"/>
          <p:cNvSpPr/>
          <p:nvPr/>
        </p:nvSpPr>
        <p:spPr>
          <a:xfrm>
            <a:off x="5980088" y="3679924"/>
            <a:ext cx="942975" cy="342900"/>
          </a:xfrm>
          <a:prstGeom prst="rect">
            <a:avLst/>
          </a:prstGeom>
          <a:noFill/>
          <a:ln>
            <a:noFill/>
          </a:ln>
        </p:spPr>
        <p:txBody>
          <a:bodyPr spcFirstLastPara="1" wrap="square" lIns="50000" tIns="25000" rIns="50000" bIns="25000" anchor="t" anchorCtr="0">
            <a:noAutofit/>
          </a:bodyPr>
          <a:lstStyle/>
          <a:p>
            <a:pPr marL="342900" marR="0" lvl="0" indent="-342900" algn="l" rtl="0">
              <a:spcBef>
                <a:spcPts val="0"/>
              </a:spcBef>
              <a:spcAft>
                <a:spcPts val="0"/>
              </a:spcAft>
              <a:buNone/>
            </a:pPr>
            <a:r>
              <a:rPr lang="en-US" sz="1013">
                <a:solidFill>
                  <a:schemeClr val="dk1"/>
                </a:solidFill>
                <a:latin typeface="Calibri"/>
                <a:ea typeface="Calibri"/>
                <a:cs typeface="Calibri"/>
                <a:sym typeface="Calibri"/>
              </a:rPr>
              <a:t>CORRECT LAP</a:t>
            </a:r>
            <a:endParaRPr/>
          </a:p>
        </p:txBody>
      </p:sp>
      <p:pic>
        <p:nvPicPr>
          <p:cNvPr id="837" name="Google Shape;837;p77" descr="CULV I&amp;R 60"/>
          <p:cNvPicPr preferRelativeResize="0"/>
          <p:nvPr/>
        </p:nvPicPr>
        <p:blipFill rotWithShape="1">
          <a:blip r:embed="rId3">
            <a:alphaModFix/>
          </a:blip>
          <a:srcRect/>
          <a:stretch/>
        </p:blipFill>
        <p:spPr>
          <a:xfrm>
            <a:off x="3124051" y="1898692"/>
            <a:ext cx="2895898" cy="2628682"/>
          </a:xfrm>
          <a:prstGeom prst="rect">
            <a:avLst/>
          </a:prstGeom>
          <a:noFill/>
          <a:ln>
            <a:noFill/>
          </a:ln>
        </p:spPr>
      </p:pic>
      <p:sp>
        <p:nvSpPr>
          <p:cNvPr id="838" name="Google Shape;838;p7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Longitudinal Seams</a:t>
            </a:r>
            <a:endParaRPr/>
          </a:p>
        </p:txBody>
      </p:sp>
      <p:sp>
        <p:nvSpPr>
          <p:cNvPr id="839" name="Google Shape;839;p7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78"/>
          <p:cNvSpPr/>
          <p:nvPr/>
        </p:nvSpPr>
        <p:spPr>
          <a:xfrm>
            <a:off x="3683102" y="3874906"/>
            <a:ext cx="1777795" cy="539931"/>
          </a:xfrm>
          <a:prstGeom prst="rect">
            <a:avLst/>
          </a:prstGeom>
          <a:noFill/>
          <a:ln>
            <a:noFill/>
          </a:ln>
        </p:spPr>
        <p:txBody>
          <a:bodyPr spcFirstLastPara="1" wrap="square" lIns="50000" tIns="25000" rIns="50000" bIns="25000" anchor="t" anchorCtr="0">
            <a:noAutofit/>
          </a:bodyPr>
          <a:lstStyle/>
          <a:p>
            <a:pPr marL="342900" marR="0" lvl="0" indent="-342900" algn="ctr" rtl="0">
              <a:spcBef>
                <a:spcPts val="0"/>
              </a:spcBef>
              <a:spcAft>
                <a:spcPts val="0"/>
              </a:spcAft>
              <a:buNone/>
            </a:pPr>
            <a:r>
              <a:rPr lang="en-US" sz="1400">
                <a:solidFill>
                  <a:schemeClr val="dk1"/>
                </a:solidFill>
                <a:latin typeface="Arial"/>
                <a:ea typeface="Arial"/>
                <a:cs typeface="Arial"/>
                <a:sym typeface="Arial"/>
              </a:rPr>
              <a:t>Cracked Seam</a:t>
            </a:r>
            <a:endParaRPr sz="1050">
              <a:solidFill>
                <a:schemeClr val="dk1"/>
              </a:solidFill>
              <a:latin typeface="Arial"/>
              <a:ea typeface="Arial"/>
              <a:cs typeface="Arial"/>
              <a:sym typeface="Arial"/>
            </a:endParaRPr>
          </a:p>
        </p:txBody>
      </p:sp>
      <p:sp>
        <p:nvSpPr>
          <p:cNvPr id="845" name="Google Shape;845;p78"/>
          <p:cNvSpPr/>
          <p:nvPr/>
        </p:nvSpPr>
        <p:spPr>
          <a:xfrm>
            <a:off x="2857500"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846" name="Google Shape;846;p78" descr="CULV I&amp;R 61"/>
          <p:cNvPicPr preferRelativeResize="0"/>
          <p:nvPr/>
        </p:nvPicPr>
        <p:blipFill rotWithShape="1">
          <a:blip r:embed="rId3">
            <a:alphaModFix/>
          </a:blip>
          <a:srcRect/>
          <a:stretch/>
        </p:blipFill>
        <p:spPr>
          <a:xfrm>
            <a:off x="2096634" y="1392742"/>
            <a:ext cx="4865005" cy="2214562"/>
          </a:xfrm>
          <a:prstGeom prst="rect">
            <a:avLst/>
          </a:prstGeom>
          <a:noFill/>
          <a:ln>
            <a:noFill/>
          </a:ln>
        </p:spPr>
      </p:pic>
      <p:sp>
        <p:nvSpPr>
          <p:cNvPr id="847" name="Google Shape;847;p7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Typical longitudinal seams</a:t>
            </a:r>
            <a:endParaRPr/>
          </a:p>
        </p:txBody>
      </p:sp>
      <p:sp>
        <p:nvSpPr>
          <p:cNvPr id="848" name="Google Shape;848;p7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Google Shape;853;p79"/>
          <p:cNvSpPr/>
          <p:nvPr/>
        </p:nvSpPr>
        <p:spPr>
          <a:xfrm>
            <a:off x="6457950" y="1328737"/>
            <a:ext cx="2828925"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54" name="Google Shape;854;p79"/>
          <p:cNvSpPr/>
          <p:nvPr/>
        </p:nvSpPr>
        <p:spPr>
          <a:xfrm>
            <a:off x="607218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855" name="Google Shape;855;p79"/>
          <p:cNvSpPr txBox="1">
            <a:spLocks noGrp="1"/>
          </p:cNvSpPr>
          <p:nvPr>
            <p:ph type="body" idx="1"/>
          </p:nvPr>
        </p:nvSpPr>
        <p:spPr>
          <a:xfrm>
            <a:off x="539552" y="1581150"/>
            <a:ext cx="8229600" cy="30068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Record and comment on number of rings with cracked seams</a:t>
            </a:r>
            <a:endParaRPr/>
          </a:p>
          <a:p>
            <a:pPr marL="342900" lvl="0" indent="-342900" algn="l" rtl="0">
              <a:spcBef>
                <a:spcPts val="360"/>
              </a:spcBef>
              <a:spcAft>
                <a:spcPts val="0"/>
              </a:spcAft>
              <a:buClr>
                <a:schemeClr val="dk1"/>
              </a:buClr>
              <a:buSzPts val="1800"/>
              <a:buFont typeface="Arial"/>
              <a:buChar char="•"/>
            </a:pPr>
            <a:r>
              <a:rPr lang="en-US"/>
              <a:t>Record and comment on number of rings with 2 or more cracked seams (may cause catastrophic  failure)</a:t>
            </a:r>
            <a:endParaRPr/>
          </a:p>
          <a:p>
            <a:pPr marL="342900" lvl="0" indent="-342900" algn="l" rtl="0">
              <a:spcBef>
                <a:spcPts val="360"/>
              </a:spcBef>
              <a:spcAft>
                <a:spcPts val="0"/>
              </a:spcAft>
              <a:buClr>
                <a:schemeClr val="dk1"/>
              </a:buClr>
              <a:buSzPts val="1800"/>
              <a:buFont typeface="Arial"/>
              <a:buChar char="•"/>
            </a:pPr>
            <a:r>
              <a:rPr lang="en-US"/>
              <a:t>Record least remaining steel between cracks and record location in comments (“65 mm rem. steel at R9 west sidewall”)</a:t>
            </a:r>
            <a:endParaRPr/>
          </a:p>
          <a:p>
            <a:pPr marL="342900" lvl="0" indent="-342900" algn="l" rtl="0">
              <a:spcBef>
                <a:spcPts val="360"/>
              </a:spcBef>
              <a:spcAft>
                <a:spcPts val="0"/>
              </a:spcAft>
              <a:buClr>
                <a:schemeClr val="dk1"/>
              </a:buClr>
              <a:buSzPts val="1800"/>
              <a:buFont typeface="Arial"/>
              <a:buChar char="•"/>
            </a:pPr>
            <a:r>
              <a:rPr lang="en-US"/>
              <a:t>Mark and date ends of worst cracks – pencil is best for marking ends of cracks. Record measurements with lumber crayon or sharpie.</a:t>
            </a:r>
            <a:endParaRPr/>
          </a:p>
          <a:p>
            <a:pPr marL="342900" lvl="0" indent="-342900" algn="l" rtl="0">
              <a:spcBef>
                <a:spcPts val="360"/>
              </a:spcBef>
              <a:spcAft>
                <a:spcPts val="0"/>
              </a:spcAft>
              <a:buClr>
                <a:schemeClr val="dk1"/>
              </a:buClr>
              <a:buSzPts val="1800"/>
              <a:buFont typeface="Arial"/>
              <a:buChar char="•"/>
            </a:pPr>
            <a:r>
              <a:rPr lang="en-US"/>
              <a:t>Properly lapped seam has bolt in valley nearest visible edge of plate</a:t>
            </a:r>
            <a:endParaRPr/>
          </a:p>
          <a:p>
            <a:pPr marL="342900" lvl="0" indent="-228600" algn="l" rtl="0">
              <a:spcBef>
                <a:spcPts val="360"/>
              </a:spcBef>
              <a:spcAft>
                <a:spcPts val="0"/>
              </a:spcAft>
              <a:buClr>
                <a:schemeClr val="dk1"/>
              </a:buClr>
              <a:buSzPts val="1800"/>
              <a:buFont typeface="Arial"/>
              <a:buNone/>
            </a:pPr>
            <a:endParaRPr/>
          </a:p>
        </p:txBody>
      </p:sp>
      <p:sp>
        <p:nvSpPr>
          <p:cNvPr id="856" name="Google Shape;856;p7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800"/>
              <a:t>Barrel - Longitudinal Seams Cracked Seams</a:t>
            </a:r>
            <a:endParaRPr sz="2800"/>
          </a:p>
        </p:txBody>
      </p:sp>
      <p:sp>
        <p:nvSpPr>
          <p:cNvPr id="857" name="Google Shape;857;p7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8" descr="CULV I&amp;R 06"/>
          <p:cNvPicPr preferRelativeResize="0"/>
          <p:nvPr/>
        </p:nvPicPr>
        <p:blipFill rotWithShape="1">
          <a:blip r:embed="rId3">
            <a:alphaModFix/>
          </a:blip>
          <a:srcRect/>
          <a:stretch/>
        </p:blipFill>
        <p:spPr>
          <a:xfrm>
            <a:off x="1371598" y="1421984"/>
            <a:ext cx="6248713" cy="2667000"/>
          </a:xfrm>
          <a:prstGeom prst="rect">
            <a:avLst/>
          </a:prstGeom>
          <a:noFill/>
          <a:ln>
            <a:noFill/>
          </a:ln>
        </p:spPr>
      </p:pic>
      <p:sp>
        <p:nvSpPr>
          <p:cNvPr id="204" name="Google Shape;204;p8"/>
          <p:cNvSpPr/>
          <p:nvPr/>
        </p:nvSpPr>
        <p:spPr>
          <a:xfrm>
            <a:off x="3900272" y="981156"/>
            <a:ext cx="1191367" cy="44082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None/>
            </a:pPr>
            <a:r>
              <a:rPr lang="en-US" sz="1000" b="0" i="0" u="none" strike="noStrike" cap="none">
                <a:solidFill>
                  <a:schemeClr val="dk1"/>
                </a:solidFill>
                <a:latin typeface="Arial"/>
                <a:ea typeface="Arial"/>
                <a:cs typeface="Arial"/>
                <a:sym typeface="Arial"/>
              </a:rPr>
              <a:t>North or East</a:t>
            </a:r>
            <a:endParaRPr/>
          </a:p>
        </p:txBody>
      </p:sp>
      <p:sp>
        <p:nvSpPr>
          <p:cNvPr id="205" name="Google Shape;205;p8"/>
          <p:cNvSpPr/>
          <p:nvPr/>
        </p:nvSpPr>
        <p:spPr>
          <a:xfrm>
            <a:off x="3900272" y="3562350"/>
            <a:ext cx="1191367" cy="44082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None/>
            </a:pPr>
            <a:r>
              <a:rPr lang="en-US" sz="1000" b="0" i="0" u="none" strike="noStrike" cap="none">
                <a:solidFill>
                  <a:schemeClr val="dk1"/>
                </a:solidFill>
                <a:latin typeface="Arial"/>
                <a:ea typeface="Arial"/>
                <a:cs typeface="Arial"/>
                <a:sym typeface="Arial"/>
              </a:rPr>
              <a:t>South or West</a:t>
            </a:r>
            <a:endParaRPr/>
          </a:p>
        </p:txBody>
      </p:sp>
      <p:sp>
        <p:nvSpPr>
          <p:cNvPr id="206" name="Google Shape;206;p8"/>
          <p:cNvSpPr/>
          <p:nvPr/>
        </p:nvSpPr>
        <p:spPr>
          <a:xfrm>
            <a:off x="5622742" y="2473601"/>
            <a:ext cx="1265829" cy="44082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None/>
            </a:pPr>
            <a:r>
              <a:rPr lang="en-US" sz="700" b="1" i="0" u="none" strike="noStrike" cap="none">
                <a:solidFill>
                  <a:schemeClr val="lt1"/>
                </a:solidFill>
                <a:latin typeface="Arial"/>
                <a:ea typeface="Arial"/>
                <a:cs typeface="Arial"/>
                <a:sym typeface="Arial"/>
              </a:rPr>
              <a:t>“Downstream”</a:t>
            </a:r>
            <a:br>
              <a:rPr lang="en-US" sz="700" b="1" i="0" u="none" strike="noStrike" cap="none">
                <a:solidFill>
                  <a:schemeClr val="lt1"/>
                </a:solidFill>
                <a:latin typeface="Arial"/>
                <a:ea typeface="Arial"/>
                <a:cs typeface="Arial"/>
                <a:sym typeface="Arial"/>
              </a:rPr>
            </a:br>
            <a:r>
              <a:rPr lang="en-US" sz="700" b="1" i="0" u="none" strike="noStrike" cap="none">
                <a:solidFill>
                  <a:schemeClr val="lt1"/>
                </a:solidFill>
                <a:latin typeface="Arial"/>
                <a:ea typeface="Arial"/>
                <a:cs typeface="Arial"/>
                <a:sym typeface="Arial"/>
              </a:rPr>
              <a:t> End 2</a:t>
            </a:r>
            <a:endParaRPr/>
          </a:p>
        </p:txBody>
      </p:sp>
      <p:sp>
        <p:nvSpPr>
          <p:cNvPr id="207" name="Google Shape;207;p8"/>
          <p:cNvSpPr/>
          <p:nvPr/>
        </p:nvSpPr>
        <p:spPr>
          <a:xfrm>
            <a:off x="2043313" y="2498823"/>
            <a:ext cx="1265829" cy="44082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None/>
            </a:pPr>
            <a:r>
              <a:rPr lang="en-US" sz="700" b="1" i="0" u="none" strike="noStrike" cap="none">
                <a:solidFill>
                  <a:schemeClr val="lt1"/>
                </a:solidFill>
                <a:latin typeface="Arial"/>
                <a:ea typeface="Arial"/>
                <a:cs typeface="Arial"/>
                <a:sym typeface="Arial"/>
              </a:rPr>
              <a:t>“Upstream”</a:t>
            </a:r>
            <a:br>
              <a:rPr lang="en-US" sz="700" b="1" i="0" u="none" strike="noStrike" cap="none">
                <a:solidFill>
                  <a:schemeClr val="lt1"/>
                </a:solidFill>
                <a:latin typeface="Arial"/>
                <a:ea typeface="Arial"/>
                <a:cs typeface="Arial"/>
                <a:sym typeface="Arial"/>
              </a:rPr>
            </a:br>
            <a:r>
              <a:rPr lang="en-US" sz="700" b="1" i="0" u="none" strike="noStrike" cap="none">
                <a:solidFill>
                  <a:schemeClr val="lt1"/>
                </a:solidFill>
                <a:latin typeface="Arial"/>
                <a:ea typeface="Arial"/>
                <a:cs typeface="Arial"/>
                <a:sym typeface="Arial"/>
              </a:rPr>
              <a:t> End 1</a:t>
            </a:r>
            <a:endParaRPr/>
          </a:p>
        </p:txBody>
      </p:sp>
      <p:sp>
        <p:nvSpPr>
          <p:cNvPr id="208" name="Google Shape;208;p8"/>
          <p:cNvSpPr/>
          <p:nvPr/>
        </p:nvSpPr>
        <p:spPr>
          <a:xfrm>
            <a:off x="3957701" y="2253187"/>
            <a:ext cx="297842" cy="44082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None/>
            </a:pPr>
            <a:r>
              <a:rPr lang="en-US" sz="700" b="1" i="0" u="none" strike="noStrike" cap="none">
                <a:solidFill>
                  <a:schemeClr val="dk1"/>
                </a:solidFill>
                <a:latin typeface="Arial"/>
                <a:ea typeface="Arial"/>
                <a:cs typeface="Arial"/>
                <a:sym typeface="Arial"/>
              </a:rPr>
              <a:t>2</a:t>
            </a:r>
            <a:endParaRPr/>
          </a:p>
        </p:txBody>
      </p:sp>
      <p:sp>
        <p:nvSpPr>
          <p:cNvPr id="209" name="Google Shape;209;p8"/>
          <p:cNvSpPr/>
          <p:nvPr/>
        </p:nvSpPr>
        <p:spPr>
          <a:xfrm>
            <a:off x="3808780" y="2703022"/>
            <a:ext cx="297842" cy="44082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None/>
            </a:pPr>
            <a:r>
              <a:rPr lang="en-US" sz="700" b="1" i="0" u="none" strike="noStrike" cap="none">
                <a:solidFill>
                  <a:schemeClr val="dk1"/>
                </a:solidFill>
                <a:latin typeface="Arial"/>
                <a:ea typeface="Arial"/>
                <a:cs typeface="Arial"/>
                <a:sym typeface="Arial"/>
              </a:rPr>
              <a:t>1</a:t>
            </a:r>
            <a:endParaRPr/>
          </a:p>
        </p:txBody>
      </p:sp>
      <p:sp>
        <p:nvSpPr>
          <p:cNvPr id="210" name="Google Shape;210;p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Numbering and Identification</a:t>
            </a:r>
            <a:endParaRPr/>
          </a:p>
        </p:txBody>
      </p:sp>
      <p:sp>
        <p:nvSpPr>
          <p:cNvPr id="211" name="Google Shape;211;p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80"/>
          <p:cNvSpPr/>
          <p:nvPr/>
        </p:nvSpPr>
        <p:spPr>
          <a:xfrm>
            <a:off x="6438305" y="1328737"/>
            <a:ext cx="2828925"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63" name="Google Shape;863;p80"/>
          <p:cNvSpPr/>
          <p:nvPr/>
        </p:nvSpPr>
        <p:spPr>
          <a:xfrm>
            <a:off x="6052542"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864" name="Google Shape;864;p80"/>
          <p:cNvSpPr txBox="1">
            <a:spLocks noGrp="1"/>
          </p:cNvSpPr>
          <p:nvPr>
            <p:ph type="body" idx="1"/>
          </p:nvPr>
        </p:nvSpPr>
        <p:spPr>
          <a:xfrm>
            <a:off x="539552" y="1205252"/>
            <a:ext cx="8229600" cy="3500098"/>
          </a:xfrm>
          <a:prstGeom prst="rect">
            <a:avLst/>
          </a:prstGeom>
          <a:noFill/>
          <a:ln>
            <a:noFill/>
          </a:ln>
        </p:spPr>
        <p:txBody>
          <a:bodyPr spcFirstLastPara="1" wrap="square" lIns="91425" tIns="45700" rIns="91425" bIns="45700" anchor="t" anchorCtr="0">
            <a:noAutofit/>
          </a:bodyPr>
          <a:lstStyle/>
          <a:p>
            <a:pPr marL="285750" lvl="1" indent="-285750" algn="l" rtl="0">
              <a:spcBef>
                <a:spcPts val="0"/>
              </a:spcBef>
              <a:spcAft>
                <a:spcPts val="0"/>
              </a:spcAft>
              <a:buClr>
                <a:schemeClr val="dk1"/>
              </a:buClr>
              <a:buSzPts val="1800"/>
              <a:buFont typeface="Arial"/>
              <a:buChar char="•"/>
            </a:pPr>
            <a:r>
              <a:rPr lang="en-US" sz="1800"/>
              <a:t>Poorly nested plates</a:t>
            </a:r>
            <a:endParaRPr/>
          </a:p>
          <a:p>
            <a:pPr marL="742950" lvl="1" indent="-285750" algn="l" rtl="0">
              <a:spcBef>
                <a:spcPts val="280"/>
              </a:spcBef>
              <a:spcAft>
                <a:spcPts val="0"/>
              </a:spcAft>
              <a:buClr>
                <a:srgbClr val="000000"/>
              </a:buClr>
              <a:buSzPts val="1400"/>
              <a:buFont typeface="Arial"/>
              <a:buChar char="−"/>
            </a:pPr>
            <a:r>
              <a:rPr lang="en-US" sz="1400">
                <a:solidFill>
                  <a:srgbClr val="000000"/>
                </a:solidFill>
              </a:rPr>
              <a:t>Improper fabrication and/or poor assembly</a:t>
            </a:r>
            <a:endParaRPr/>
          </a:p>
          <a:p>
            <a:pPr marL="285750" lvl="1" indent="-285750" algn="l" rtl="0">
              <a:spcBef>
                <a:spcPts val="360"/>
              </a:spcBef>
              <a:spcAft>
                <a:spcPts val="0"/>
              </a:spcAft>
              <a:buClr>
                <a:schemeClr val="dk1"/>
              </a:buClr>
              <a:buSzPts val="1800"/>
              <a:buFont typeface="Arial"/>
              <a:buChar char="•"/>
            </a:pPr>
            <a:r>
              <a:rPr lang="en-US" sz="1800"/>
              <a:t>Cusping</a:t>
            </a:r>
            <a:endParaRPr/>
          </a:p>
          <a:p>
            <a:pPr marL="742950" lvl="1" indent="-285750" algn="l" rtl="0">
              <a:spcBef>
                <a:spcPts val="280"/>
              </a:spcBef>
              <a:spcAft>
                <a:spcPts val="0"/>
              </a:spcAft>
              <a:buClr>
                <a:srgbClr val="000000"/>
              </a:buClr>
              <a:buSzPts val="1400"/>
              <a:buFont typeface="Arial"/>
              <a:buChar char="−"/>
            </a:pPr>
            <a:r>
              <a:rPr lang="en-US" sz="1400">
                <a:solidFill>
                  <a:srgbClr val="000000"/>
                </a:solidFill>
              </a:rPr>
              <a:t>Sharp break or discontinuity in curvature</a:t>
            </a:r>
            <a:endParaRPr/>
          </a:p>
          <a:p>
            <a:pPr marL="742950" lvl="1" indent="-285750" algn="l" rtl="0">
              <a:spcBef>
                <a:spcPts val="280"/>
              </a:spcBef>
              <a:spcAft>
                <a:spcPts val="0"/>
              </a:spcAft>
              <a:buClr>
                <a:srgbClr val="000000"/>
              </a:buClr>
              <a:buSzPts val="1400"/>
              <a:buFont typeface="Arial"/>
              <a:buChar char="−"/>
            </a:pPr>
            <a:r>
              <a:rPr lang="en-US" sz="1400">
                <a:solidFill>
                  <a:srgbClr val="000000"/>
                </a:solidFill>
              </a:rPr>
              <a:t>Occurs most often at longitudinal seams</a:t>
            </a:r>
            <a:endParaRPr/>
          </a:p>
          <a:p>
            <a:pPr marL="742950" lvl="1" indent="-285750" algn="l" rtl="0">
              <a:spcBef>
                <a:spcPts val="280"/>
              </a:spcBef>
              <a:spcAft>
                <a:spcPts val="0"/>
              </a:spcAft>
              <a:buClr>
                <a:srgbClr val="000000"/>
              </a:buClr>
              <a:buSzPts val="1400"/>
              <a:buFont typeface="Arial"/>
              <a:buChar char="−"/>
            </a:pPr>
            <a:r>
              <a:rPr lang="en-US" sz="1400">
                <a:solidFill>
                  <a:srgbClr val="000000"/>
                </a:solidFill>
              </a:rPr>
              <a:t>Improper fabrication , poor assembly/plate rotation during torqueing</a:t>
            </a:r>
            <a:endParaRPr/>
          </a:p>
          <a:p>
            <a:pPr marL="742950" lvl="1" indent="-285750" algn="l" rtl="0">
              <a:spcBef>
                <a:spcPts val="280"/>
              </a:spcBef>
              <a:spcAft>
                <a:spcPts val="0"/>
              </a:spcAft>
              <a:buClr>
                <a:srgbClr val="000000"/>
              </a:buClr>
              <a:buSzPts val="1400"/>
              <a:buFont typeface="Arial"/>
              <a:buChar char="−"/>
            </a:pPr>
            <a:r>
              <a:rPr lang="en-US" sz="1400">
                <a:solidFill>
                  <a:srgbClr val="000000"/>
                </a:solidFill>
              </a:rPr>
              <a:t>Improper backfill</a:t>
            </a:r>
            <a:endParaRPr/>
          </a:p>
          <a:p>
            <a:pPr marL="285750" lvl="1" indent="-285750" algn="l" rtl="0">
              <a:spcBef>
                <a:spcPts val="360"/>
              </a:spcBef>
              <a:spcAft>
                <a:spcPts val="0"/>
              </a:spcAft>
              <a:buClr>
                <a:schemeClr val="dk1"/>
              </a:buClr>
              <a:buSzPts val="1800"/>
              <a:buFont typeface="Arial"/>
              <a:buChar char="•"/>
            </a:pPr>
            <a:r>
              <a:rPr lang="en-US" sz="1800"/>
              <a:t>Bolt tipping</a:t>
            </a:r>
            <a:endParaRPr/>
          </a:p>
          <a:p>
            <a:pPr marL="742950" lvl="1" indent="-285750" algn="l" rtl="0">
              <a:spcBef>
                <a:spcPts val="280"/>
              </a:spcBef>
              <a:spcAft>
                <a:spcPts val="0"/>
              </a:spcAft>
              <a:buClr>
                <a:srgbClr val="000000"/>
              </a:buClr>
              <a:buSzPts val="1400"/>
              <a:buFont typeface="Arial"/>
              <a:buChar char="−"/>
            </a:pPr>
            <a:r>
              <a:rPr lang="en-US" sz="1400">
                <a:solidFill>
                  <a:srgbClr val="000000"/>
                </a:solidFill>
              </a:rPr>
              <a:t>High ring compression causing plate slippage and/or hole elongation</a:t>
            </a:r>
            <a:endParaRPr/>
          </a:p>
          <a:p>
            <a:pPr marL="285750" lvl="1" indent="-285750" algn="l" rtl="0">
              <a:spcBef>
                <a:spcPts val="360"/>
              </a:spcBef>
              <a:spcAft>
                <a:spcPts val="0"/>
              </a:spcAft>
              <a:buClr>
                <a:schemeClr val="dk1"/>
              </a:buClr>
              <a:buSzPts val="1800"/>
              <a:buFont typeface="Arial"/>
              <a:buChar char="•"/>
            </a:pPr>
            <a:r>
              <a:rPr lang="en-US" sz="1800"/>
              <a:t>Plate distortion</a:t>
            </a:r>
            <a:endParaRPr/>
          </a:p>
          <a:p>
            <a:pPr marL="742950" lvl="1" indent="-285750" algn="l" rtl="0">
              <a:spcBef>
                <a:spcPts val="280"/>
              </a:spcBef>
              <a:spcAft>
                <a:spcPts val="0"/>
              </a:spcAft>
              <a:buClr>
                <a:srgbClr val="000000"/>
              </a:buClr>
              <a:buSzPts val="1400"/>
              <a:buFont typeface="Arial"/>
              <a:buChar char="−"/>
            </a:pPr>
            <a:r>
              <a:rPr lang="en-US" sz="1400">
                <a:solidFill>
                  <a:srgbClr val="000000"/>
                </a:solidFill>
              </a:rPr>
              <a:t>High ring compression, improper assembly and backfill</a:t>
            </a:r>
            <a:endParaRPr/>
          </a:p>
          <a:p>
            <a:pPr marL="285750" lvl="1" indent="-285750" algn="l" rtl="0">
              <a:spcBef>
                <a:spcPts val="360"/>
              </a:spcBef>
              <a:spcAft>
                <a:spcPts val="0"/>
              </a:spcAft>
              <a:buClr>
                <a:schemeClr val="dk1"/>
              </a:buClr>
              <a:buSzPts val="1800"/>
              <a:buFont typeface="Arial"/>
              <a:buChar char="•"/>
            </a:pPr>
            <a:r>
              <a:rPr lang="en-US" sz="1800"/>
              <a:t>Corrosion</a:t>
            </a:r>
            <a:endParaRPr/>
          </a:p>
          <a:p>
            <a:pPr marL="342900" lvl="0" indent="-228600" algn="l" rtl="0">
              <a:spcBef>
                <a:spcPts val="360"/>
              </a:spcBef>
              <a:spcAft>
                <a:spcPts val="0"/>
              </a:spcAft>
              <a:buClr>
                <a:schemeClr val="dk1"/>
              </a:buClr>
              <a:buSzPts val="1800"/>
              <a:buFont typeface="Arial"/>
              <a:buNone/>
            </a:pPr>
            <a:endParaRPr/>
          </a:p>
        </p:txBody>
      </p:sp>
      <p:sp>
        <p:nvSpPr>
          <p:cNvPr id="865" name="Google Shape;865;p8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800"/>
              <a:t>Barrel - Longitudinal Seams Other Problems</a:t>
            </a:r>
            <a:br>
              <a:rPr lang="en-US" sz="2800"/>
            </a:br>
            <a:endParaRPr sz="2800"/>
          </a:p>
        </p:txBody>
      </p:sp>
      <p:sp>
        <p:nvSpPr>
          <p:cNvPr id="866" name="Google Shape;866;p8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81"/>
          <p:cNvSpPr/>
          <p:nvPr/>
        </p:nvSpPr>
        <p:spPr>
          <a:xfrm>
            <a:off x="6438305" y="1328737"/>
            <a:ext cx="2828925"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72" name="Google Shape;872;p81"/>
          <p:cNvSpPr/>
          <p:nvPr/>
        </p:nvSpPr>
        <p:spPr>
          <a:xfrm>
            <a:off x="6052542"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873" name="Google Shape;873;p81"/>
          <p:cNvSpPr txBox="1">
            <a:spLocks noGrp="1"/>
          </p:cNvSpPr>
          <p:nvPr>
            <p:ph type="body" idx="1"/>
          </p:nvPr>
        </p:nvSpPr>
        <p:spPr>
          <a:xfrm>
            <a:off x="539552" y="1125141"/>
            <a:ext cx="8229600" cy="346283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Rate as per Table 13.3</a:t>
            </a:r>
            <a:endParaRPr dirty="0"/>
          </a:p>
          <a:p>
            <a:pPr marL="342900" lvl="0" indent="-342900" algn="l" rtl="0">
              <a:spcBef>
                <a:spcPts val="360"/>
              </a:spcBef>
              <a:spcAft>
                <a:spcPts val="0"/>
              </a:spcAft>
              <a:buClr>
                <a:schemeClr val="dk1"/>
              </a:buClr>
              <a:buSzPts val="1800"/>
              <a:buChar char="•"/>
            </a:pPr>
            <a:r>
              <a:rPr lang="en-US" dirty="0"/>
              <a:t>All seams properly lapped and no defects rate 9</a:t>
            </a:r>
            <a:endParaRPr dirty="0"/>
          </a:p>
          <a:p>
            <a:pPr marL="342900" lvl="0" indent="-342900" algn="l" rtl="0">
              <a:spcBef>
                <a:spcPts val="360"/>
              </a:spcBef>
              <a:spcAft>
                <a:spcPts val="0"/>
              </a:spcAft>
              <a:buClr>
                <a:schemeClr val="dk1"/>
              </a:buClr>
              <a:buSzPts val="1800"/>
              <a:buChar char="•"/>
            </a:pPr>
            <a:r>
              <a:rPr lang="en-US" dirty="0"/>
              <a:t>Seams are not properly lapped but in otherwise excellent condition - rate 7</a:t>
            </a:r>
            <a:endParaRPr dirty="0"/>
          </a:p>
          <a:p>
            <a:pPr marL="342900" lvl="0" indent="-342900" algn="l" rtl="0">
              <a:spcBef>
                <a:spcPts val="360"/>
              </a:spcBef>
              <a:spcAft>
                <a:spcPts val="0"/>
              </a:spcAft>
              <a:buClr>
                <a:schemeClr val="dk1"/>
              </a:buClr>
              <a:buSzPts val="1800"/>
              <a:buChar char="•"/>
            </a:pPr>
            <a:r>
              <a:rPr lang="en-US" dirty="0"/>
              <a:t>&gt;100mm remaining steel between cracks rate 4</a:t>
            </a:r>
            <a:endParaRPr dirty="0"/>
          </a:p>
          <a:p>
            <a:pPr marL="342900" lvl="0" indent="-342900" algn="l" rtl="0">
              <a:spcBef>
                <a:spcPts val="360"/>
              </a:spcBef>
              <a:spcAft>
                <a:spcPts val="0"/>
              </a:spcAft>
              <a:buClr>
                <a:schemeClr val="dk1"/>
              </a:buClr>
              <a:buSzPts val="1800"/>
              <a:buChar char="•"/>
            </a:pPr>
            <a:r>
              <a:rPr lang="en-US" dirty="0"/>
              <a:t>50 – 100mm remaining steel between cracks - rate 3</a:t>
            </a:r>
            <a:endParaRPr dirty="0"/>
          </a:p>
          <a:p>
            <a:pPr marL="342900" lvl="0" indent="-342900" algn="l" rtl="0">
              <a:spcBef>
                <a:spcPts val="360"/>
              </a:spcBef>
              <a:spcAft>
                <a:spcPts val="0"/>
              </a:spcAft>
              <a:buClr>
                <a:schemeClr val="dk1"/>
              </a:buClr>
              <a:buSzPts val="1800"/>
              <a:buChar char="•"/>
            </a:pPr>
            <a:r>
              <a:rPr lang="en-US" dirty="0"/>
              <a:t>&lt;50mm remaining steel between cracks rate 2</a:t>
            </a:r>
            <a:endParaRPr dirty="0"/>
          </a:p>
          <a:p>
            <a:pPr marL="342900" lvl="0" indent="-342900" algn="l" rtl="0">
              <a:spcBef>
                <a:spcPts val="360"/>
              </a:spcBef>
              <a:spcAft>
                <a:spcPts val="0"/>
              </a:spcAft>
              <a:buClr>
                <a:schemeClr val="dk1"/>
              </a:buClr>
              <a:buSzPts val="1800"/>
              <a:buChar char="•"/>
            </a:pPr>
            <a:r>
              <a:rPr lang="en-US" dirty="0"/>
              <a:t>Two or more cracked seams in same Ring – rate 2</a:t>
            </a:r>
            <a:endParaRPr dirty="0"/>
          </a:p>
          <a:p>
            <a:pPr marL="342900" lvl="0" indent="-342900" algn="l" rtl="0">
              <a:spcBef>
                <a:spcPts val="360"/>
              </a:spcBef>
              <a:spcAft>
                <a:spcPts val="0"/>
              </a:spcAft>
              <a:buClr>
                <a:schemeClr val="dk1"/>
              </a:buClr>
              <a:buSzPts val="1800"/>
              <a:buChar char="•"/>
            </a:pPr>
            <a:r>
              <a:rPr lang="en-US" dirty="0"/>
              <a:t>Rating for longitudinal seams also affect Roof, Sidewall and Floor ratings</a:t>
            </a:r>
            <a:endParaRPr dirty="0"/>
          </a:p>
          <a:p>
            <a:pPr marL="342900" lvl="0" indent="-342900" algn="l" rtl="0">
              <a:spcBef>
                <a:spcPts val="360"/>
              </a:spcBef>
              <a:spcAft>
                <a:spcPts val="0"/>
              </a:spcAft>
              <a:buClr>
                <a:schemeClr val="dk1"/>
              </a:buClr>
              <a:buSzPts val="1800"/>
              <a:buChar char="•"/>
            </a:pPr>
            <a:r>
              <a:rPr lang="en-US" dirty="0"/>
              <a:t>Rate riveted longitudinal seams in CSP</a:t>
            </a:r>
            <a:endParaRPr dirty="0"/>
          </a:p>
        </p:txBody>
      </p:sp>
      <p:sp>
        <p:nvSpPr>
          <p:cNvPr id="874" name="Google Shape;874;p8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Longitudinal Seams Rating</a:t>
            </a:r>
            <a:br>
              <a:rPr lang="en-US"/>
            </a:br>
            <a:endParaRPr/>
          </a:p>
        </p:txBody>
      </p:sp>
      <p:sp>
        <p:nvSpPr>
          <p:cNvPr id="875" name="Google Shape;875;p8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2"/>
          <p:cNvSpPr/>
          <p:nvPr/>
        </p:nvSpPr>
        <p:spPr>
          <a:xfrm>
            <a:off x="6438305" y="1328737"/>
            <a:ext cx="2828925"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81" name="Google Shape;881;p82"/>
          <p:cNvSpPr/>
          <p:nvPr/>
        </p:nvSpPr>
        <p:spPr>
          <a:xfrm>
            <a:off x="6052542"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882" name="Google Shape;882;p82"/>
          <p:cNvPicPr preferRelativeResize="0">
            <a:picLocks noGrp="1"/>
          </p:cNvPicPr>
          <p:nvPr>
            <p:ph type="body" idx="1"/>
          </p:nvPr>
        </p:nvPicPr>
        <p:blipFill>
          <a:blip r:embed="rId3"/>
          <a:srcRect/>
          <a:stretch/>
        </p:blipFill>
        <p:spPr>
          <a:xfrm>
            <a:off x="2362200" y="1217619"/>
            <a:ext cx="4262957" cy="3197218"/>
          </a:xfrm>
          <a:prstGeom prst="rect">
            <a:avLst/>
          </a:prstGeom>
          <a:noFill/>
          <a:ln>
            <a:noFill/>
          </a:ln>
        </p:spPr>
      </p:pic>
      <p:sp>
        <p:nvSpPr>
          <p:cNvPr id="883" name="Google Shape;883;p8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000" dirty="0"/>
              <a:t>Barrel – Wrong Lap and Cracked Longitudinal Seam with &lt;50mm Remaining Steel - Rated 2</a:t>
            </a:r>
            <a:br>
              <a:rPr lang="en-US" sz="2000" dirty="0"/>
            </a:br>
            <a:endParaRPr sz="2000" dirty="0"/>
          </a:p>
        </p:txBody>
      </p:sp>
      <p:sp>
        <p:nvSpPr>
          <p:cNvPr id="884" name="Google Shape;884;p8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83"/>
          <p:cNvSpPr/>
          <p:nvPr/>
        </p:nvSpPr>
        <p:spPr>
          <a:xfrm>
            <a:off x="6438305" y="1328737"/>
            <a:ext cx="2828925"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90" name="Google Shape;890;p83"/>
          <p:cNvSpPr/>
          <p:nvPr/>
        </p:nvSpPr>
        <p:spPr>
          <a:xfrm>
            <a:off x="6052542"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891" name="Google Shape;891;p83"/>
          <p:cNvPicPr preferRelativeResize="0">
            <a:picLocks noGrp="1"/>
          </p:cNvPicPr>
          <p:nvPr>
            <p:ph type="body" idx="1"/>
          </p:nvPr>
        </p:nvPicPr>
        <p:blipFill rotWithShape="1">
          <a:blip r:embed="rId3">
            <a:alphaModFix/>
          </a:blip>
          <a:srcRect/>
          <a:stretch/>
        </p:blipFill>
        <p:spPr>
          <a:xfrm>
            <a:off x="2286000" y="1248575"/>
            <a:ext cx="4247362" cy="3185521"/>
          </a:xfrm>
          <a:prstGeom prst="rect">
            <a:avLst/>
          </a:prstGeom>
          <a:noFill/>
          <a:ln>
            <a:noFill/>
          </a:ln>
        </p:spPr>
      </p:pic>
      <p:sp>
        <p:nvSpPr>
          <p:cNvPr id="892" name="Google Shape;892;p8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Barrel – Cracked Longitudinal Seam/Wrong Lap &lt;100mm and &gt;50 mm Remaining Steel – Rated 3</a:t>
            </a:r>
            <a:br>
              <a:rPr lang="en-US" sz="2400" dirty="0"/>
            </a:br>
            <a:endParaRPr sz="2400" dirty="0"/>
          </a:p>
        </p:txBody>
      </p:sp>
      <p:sp>
        <p:nvSpPr>
          <p:cNvPr id="893" name="Google Shape;893;p8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83</a:t>
            </a:fld>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83"/>
          <p:cNvSpPr/>
          <p:nvPr/>
        </p:nvSpPr>
        <p:spPr>
          <a:xfrm>
            <a:off x="6438305" y="1328737"/>
            <a:ext cx="2828925"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90" name="Google Shape;890;p83"/>
          <p:cNvSpPr/>
          <p:nvPr/>
        </p:nvSpPr>
        <p:spPr>
          <a:xfrm>
            <a:off x="6052542"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891" name="Google Shape;891;p83"/>
          <p:cNvPicPr preferRelativeResize="0">
            <a:picLocks noGrp="1"/>
          </p:cNvPicPr>
          <p:nvPr>
            <p:ph type="body" idx="1"/>
          </p:nvPr>
        </p:nvPicPr>
        <p:blipFill>
          <a:blip r:embed="rId3"/>
          <a:srcRect/>
          <a:stretch/>
        </p:blipFill>
        <p:spPr>
          <a:xfrm>
            <a:off x="4041757" y="1328737"/>
            <a:ext cx="4247362" cy="3185521"/>
          </a:xfrm>
          <a:prstGeom prst="rect">
            <a:avLst/>
          </a:prstGeom>
          <a:noFill/>
          <a:ln>
            <a:noFill/>
          </a:ln>
        </p:spPr>
      </p:pic>
      <p:sp>
        <p:nvSpPr>
          <p:cNvPr id="892" name="Google Shape;892;p8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a:t>Barrel – Cracked Longitudinal Seam and Wrong Lap</a:t>
            </a:r>
            <a:br>
              <a:rPr lang="en-US" sz="2400"/>
            </a:br>
            <a:endParaRPr sz="2400"/>
          </a:p>
        </p:txBody>
      </p:sp>
      <p:sp>
        <p:nvSpPr>
          <p:cNvPr id="893" name="Google Shape;893;p8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84</a:t>
            </a:fld>
            <a:endParaRPr/>
          </a:p>
        </p:txBody>
      </p:sp>
      <p:pic>
        <p:nvPicPr>
          <p:cNvPr id="3" name="Picture 2" descr="A close up of a tire&#10;&#10;Description automatically generated with medium confidence">
            <a:extLst>
              <a:ext uri="{FF2B5EF4-FFF2-40B4-BE49-F238E27FC236}">
                <a16:creationId xmlns:a16="http://schemas.microsoft.com/office/drawing/2014/main" id="{91CDEE35-705C-9900-63ED-642344DF314C}"/>
              </a:ext>
            </a:extLst>
          </p:cNvPr>
          <p:cNvPicPr>
            <a:picLocks noChangeAspect="1"/>
          </p:cNvPicPr>
          <p:nvPr/>
        </p:nvPicPr>
        <p:blipFill>
          <a:blip r:embed="rId4"/>
          <a:stretch>
            <a:fillRect/>
          </a:stretch>
        </p:blipFill>
        <p:spPr>
          <a:xfrm>
            <a:off x="539552" y="926903"/>
            <a:ext cx="2551907" cy="1913930"/>
          </a:xfrm>
          <a:prstGeom prst="rect">
            <a:avLst/>
          </a:prstGeom>
        </p:spPr>
      </p:pic>
      <p:sp>
        <p:nvSpPr>
          <p:cNvPr id="4" name="Oval 3">
            <a:extLst>
              <a:ext uri="{FF2B5EF4-FFF2-40B4-BE49-F238E27FC236}">
                <a16:creationId xmlns:a16="http://schemas.microsoft.com/office/drawing/2014/main" id="{B9234A1F-247A-8FD0-9114-066330A1FB3D}"/>
              </a:ext>
            </a:extLst>
          </p:cNvPr>
          <p:cNvSpPr/>
          <p:nvPr/>
        </p:nvSpPr>
        <p:spPr>
          <a:xfrm>
            <a:off x="1345242" y="1818833"/>
            <a:ext cx="470263" cy="4114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a:extLst>
              <a:ext uri="{FF2B5EF4-FFF2-40B4-BE49-F238E27FC236}">
                <a16:creationId xmlns:a16="http://schemas.microsoft.com/office/drawing/2014/main" id="{B4977AC5-1D79-B437-BAEE-69933F1D5EF9}"/>
              </a:ext>
            </a:extLst>
          </p:cNvPr>
          <p:cNvCxnSpPr>
            <a:stCxn id="4" idx="5"/>
          </p:cNvCxnSpPr>
          <p:nvPr/>
        </p:nvCxnSpPr>
        <p:spPr>
          <a:xfrm flipV="1">
            <a:off x="1746637" y="2005149"/>
            <a:ext cx="2295120" cy="16490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5040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84"/>
          <p:cNvSpPr/>
          <p:nvPr/>
        </p:nvSpPr>
        <p:spPr>
          <a:xfrm>
            <a:off x="6438305" y="1328737"/>
            <a:ext cx="2828925" cy="2528888"/>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899" name="Google Shape;899;p84"/>
          <p:cNvSpPr/>
          <p:nvPr/>
        </p:nvSpPr>
        <p:spPr>
          <a:xfrm>
            <a:off x="6052542"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900" name="Google Shape;900;p84"/>
          <p:cNvPicPr preferRelativeResize="0">
            <a:picLocks noGrp="1"/>
          </p:cNvPicPr>
          <p:nvPr>
            <p:ph type="body" idx="1"/>
          </p:nvPr>
        </p:nvPicPr>
        <p:blipFill rotWithShape="1">
          <a:blip r:embed="rId3">
            <a:alphaModFix/>
          </a:blip>
          <a:srcRect/>
          <a:stretch/>
        </p:blipFill>
        <p:spPr>
          <a:xfrm>
            <a:off x="2499437" y="1357313"/>
            <a:ext cx="4129964" cy="3095453"/>
          </a:xfrm>
          <a:prstGeom prst="rect">
            <a:avLst/>
          </a:prstGeom>
          <a:noFill/>
          <a:ln>
            <a:noFill/>
          </a:ln>
        </p:spPr>
      </p:pic>
      <p:sp>
        <p:nvSpPr>
          <p:cNvPr id="901" name="Google Shape;901;p8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Failed Longitudinal  Seam </a:t>
            </a:r>
            <a:br>
              <a:rPr lang="en-US"/>
            </a:br>
            <a:endParaRPr/>
          </a:p>
        </p:txBody>
      </p:sp>
      <p:sp>
        <p:nvSpPr>
          <p:cNvPr id="902" name="Google Shape;902;p8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22"/>
          <p:cNvSpPr txBox="1">
            <a:spLocks noGrp="1"/>
          </p:cNvSpPr>
          <p:nvPr>
            <p:ph type="sldNum" idx="12"/>
          </p:nvPr>
        </p:nvSpPr>
        <p:spPr>
          <a:xfrm>
            <a:off x="107504" y="4659982"/>
            <a:ext cx="2057400" cy="274637"/>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86</a:t>
            </a:fld>
            <a:endParaRPr/>
          </a:p>
        </p:txBody>
      </p:sp>
      <p:pic>
        <p:nvPicPr>
          <p:cNvPr id="303" name="Google Shape;303;p22"/>
          <p:cNvPicPr preferRelativeResize="0">
            <a:picLocks noGrp="1"/>
          </p:cNvPicPr>
          <p:nvPr>
            <p:ph type="body" idx="1"/>
          </p:nvPr>
        </p:nvPicPr>
        <p:blipFill>
          <a:blip r:embed="rId3"/>
          <a:srcRect t="14701" b="14701"/>
          <a:stretch/>
        </p:blipFill>
        <p:spPr>
          <a:xfrm>
            <a:off x="1285839" y="1151396"/>
            <a:ext cx="6408103" cy="3393034"/>
          </a:xfrm>
          <a:prstGeom prst="rect">
            <a:avLst/>
          </a:prstGeom>
          <a:solidFill>
            <a:schemeClr val="accent1"/>
          </a:solidFill>
          <a:ln>
            <a:noFill/>
          </a:ln>
        </p:spPr>
      </p:pic>
      <p:sp>
        <p:nvSpPr>
          <p:cNvPr id="304" name="Google Shape;304;p22"/>
          <p:cNvSpPr txBox="1">
            <a:spLocks noGrp="1"/>
          </p:cNvSpPr>
          <p:nvPr>
            <p:ph type="title"/>
          </p:nvPr>
        </p:nvSpPr>
        <p:spPr>
          <a:xfrm>
            <a:off x="539552" y="278606"/>
            <a:ext cx="8219256" cy="757238"/>
          </a:xfrm>
          <a:prstGeom prst="rect">
            <a:avLst/>
          </a:prstGeom>
          <a:noFill/>
          <a:ln>
            <a:noFill/>
          </a:ln>
        </p:spPr>
        <p:txBody>
          <a:bodyPr spcFirstLastPara="1" wrap="square" lIns="68575" tIns="34275" rIns="68575" bIns="34275" anchor="t" anchorCtr="0">
            <a:normAutofit fontScale="90000"/>
          </a:bodyPr>
          <a:lstStyle/>
          <a:p>
            <a:pPr marL="0" lvl="0" indent="0" algn="l" rtl="0">
              <a:lnSpc>
                <a:spcPct val="90000"/>
              </a:lnSpc>
              <a:spcBef>
                <a:spcPts val="0"/>
              </a:spcBef>
              <a:spcAft>
                <a:spcPts val="0"/>
              </a:spcAft>
              <a:buNone/>
            </a:pPr>
            <a:r>
              <a:rPr lang="en-US" dirty="0"/>
              <a:t>Cracks in </a:t>
            </a:r>
            <a:r>
              <a:rPr lang="en-US" u="sng" dirty="0"/>
              <a:t>Properly</a:t>
            </a:r>
            <a:r>
              <a:rPr lang="en-US" dirty="0"/>
              <a:t> Lapped Seam</a:t>
            </a:r>
            <a:br>
              <a:rPr lang="en-US" dirty="0"/>
            </a:br>
            <a:r>
              <a:rPr lang="en-US" dirty="0"/>
              <a:t>Bolt in valley is closest to visible edge</a:t>
            </a:r>
            <a:endParaRPr dirty="0"/>
          </a:p>
        </p:txBody>
      </p:sp>
    </p:spTree>
    <p:extLst>
      <p:ext uri="{BB962C8B-B14F-4D97-AF65-F5344CB8AC3E}">
        <p14:creationId xmlns:p14="http://schemas.microsoft.com/office/powerpoint/2010/main" val="18305452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85"/>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Applicable to steel culverts only</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Applies mainly to zinc or aluminized coating</a:t>
            </a:r>
            <a:endParaRPr/>
          </a:p>
          <a:p>
            <a:pPr marL="742950" lvl="1" indent="-285750" algn="l" rtl="0">
              <a:spcBef>
                <a:spcPts val="320"/>
              </a:spcBef>
              <a:spcAft>
                <a:spcPts val="0"/>
              </a:spcAft>
              <a:buClr>
                <a:schemeClr val="dk1"/>
              </a:buClr>
              <a:buSzPts val="1600"/>
              <a:buChar char="–"/>
            </a:pPr>
            <a:r>
              <a:rPr lang="en-US"/>
              <a:t>Can include other types – bituminous, polymer</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Purpose is to protect the steel from corrosion</a:t>
            </a:r>
            <a:endParaRPr/>
          </a:p>
          <a:p>
            <a:pPr marL="742950" lvl="1" indent="-285750" algn="l" rtl="0">
              <a:spcBef>
                <a:spcPts val="320"/>
              </a:spcBef>
              <a:spcAft>
                <a:spcPts val="0"/>
              </a:spcAft>
              <a:buClr>
                <a:schemeClr val="dk1"/>
              </a:buClr>
              <a:buSzPts val="1600"/>
              <a:buChar char="–"/>
            </a:pPr>
            <a:r>
              <a:rPr lang="en-US"/>
              <a:t>Zinc &amp; aluminum protect by sacrificial action</a:t>
            </a:r>
            <a:endParaRPr/>
          </a:p>
          <a:p>
            <a:pPr marL="342900" lvl="0" indent="-228600" algn="l" rtl="0">
              <a:spcBef>
                <a:spcPts val="360"/>
              </a:spcBef>
              <a:spcAft>
                <a:spcPts val="0"/>
              </a:spcAft>
              <a:buClr>
                <a:schemeClr val="dk1"/>
              </a:buClr>
              <a:buSzPts val="1800"/>
              <a:buNone/>
            </a:pPr>
            <a:endParaRPr/>
          </a:p>
        </p:txBody>
      </p:sp>
      <p:sp>
        <p:nvSpPr>
          <p:cNvPr id="908" name="Google Shape;908;p85"/>
          <p:cNvSpPr/>
          <p:nvPr/>
        </p:nvSpPr>
        <p:spPr>
          <a:xfrm>
            <a:off x="9786938" y="2143125"/>
            <a:ext cx="2786063" cy="1157288"/>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909" name="Google Shape;909;p85"/>
          <p:cNvSpPr/>
          <p:nvPr/>
        </p:nvSpPr>
        <p:spPr>
          <a:xfrm>
            <a:off x="9401175"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2475"/>
              <a:buFont typeface="Arial"/>
              <a:buNone/>
            </a:pPr>
            <a:endParaRPr sz="2475">
              <a:solidFill>
                <a:schemeClr val="dk2"/>
              </a:solidFill>
              <a:latin typeface="Times New Roman"/>
              <a:ea typeface="Times New Roman"/>
              <a:cs typeface="Times New Roman"/>
              <a:sym typeface="Times New Roman"/>
            </a:endParaRPr>
          </a:p>
        </p:txBody>
      </p:sp>
      <p:pic>
        <p:nvPicPr>
          <p:cNvPr id="910" name="Google Shape;910;p85" descr="culvert 46"/>
          <p:cNvPicPr preferRelativeResize="0"/>
          <p:nvPr/>
        </p:nvPicPr>
        <p:blipFill rotWithShape="1">
          <a:blip r:embed="rId3">
            <a:alphaModFix/>
          </a:blip>
          <a:srcRect/>
          <a:stretch/>
        </p:blipFill>
        <p:spPr>
          <a:xfrm>
            <a:off x="1732906" y="1013520"/>
            <a:ext cx="5832547" cy="1129605"/>
          </a:xfrm>
          <a:prstGeom prst="rect">
            <a:avLst/>
          </a:prstGeom>
          <a:noFill/>
          <a:ln>
            <a:noFill/>
          </a:ln>
        </p:spPr>
      </p:pic>
      <p:sp>
        <p:nvSpPr>
          <p:cNvPr id="911" name="Google Shape;911;p8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Coating</a:t>
            </a:r>
            <a:br>
              <a:rPr lang="en-US"/>
            </a:br>
            <a:endParaRPr/>
          </a:p>
        </p:txBody>
      </p:sp>
      <p:sp>
        <p:nvSpPr>
          <p:cNvPr id="912" name="Google Shape;912;p8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86"/>
          <p:cNvSpPr/>
          <p:nvPr/>
        </p:nvSpPr>
        <p:spPr>
          <a:xfrm>
            <a:off x="10344150" y="1407319"/>
            <a:ext cx="282892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918" name="Google Shape;918;p86"/>
          <p:cNvSpPr/>
          <p:nvPr/>
        </p:nvSpPr>
        <p:spPr>
          <a:xfrm>
            <a:off x="9915525" y="721519"/>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919" name="Google Shape;919;p86"/>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Corrosion can occur on soil or water side of culvert</a:t>
            </a:r>
            <a:endParaRPr/>
          </a:p>
          <a:p>
            <a:pPr marL="342900" lvl="0" indent="-342900" algn="l" rtl="0">
              <a:spcBef>
                <a:spcPts val="360"/>
              </a:spcBef>
              <a:spcAft>
                <a:spcPts val="0"/>
              </a:spcAft>
              <a:buClr>
                <a:schemeClr val="dk1"/>
              </a:buClr>
              <a:buSzPts val="1800"/>
              <a:buChar char="•"/>
            </a:pPr>
            <a:r>
              <a:rPr lang="en-US"/>
              <a:t>Soil side corrosion is generally visible above waterline and first visible at the seams</a:t>
            </a:r>
            <a:endParaRPr/>
          </a:p>
          <a:p>
            <a:pPr marL="742950" lvl="1" indent="-285750" algn="l" rtl="0">
              <a:spcBef>
                <a:spcPts val="320"/>
              </a:spcBef>
              <a:spcAft>
                <a:spcPts val="0"/>
              </a:spcAft>
              <a:buClr>
                <a:schemeClr val="dk1"/>
              </a:buClr>
              <a:buSzPts val="1600"/>
              <a:buChar char="–"/>
            </a:pPr>
            <a:r>
              <a:rPr lang="en-US"/>
              <a:t>Can lead to perforations</a:t>
            </a:r>
            <a:endParaRPr/>
          </a:p>
          <a:p>
            <a:pPr marL="742950" lvl="1" indent="-285750" algn="l" rtl="0">
              <a:spcBef>
                <a:spcPts val="320"/>
              </a:spcBef>
              <a:spcAft>
                <a:spcPts val="0"/>
              </a:spcAft>
              <a:buClr>
                <a:schemeClr val="dk1"/>
              </a:buClr>
              <a:buSzPts val="1600"/>
              <a:buChar char="–"/>
            </a:pPr>
            <a:r>
              <a:rPr lang="en-US"/>
              <a:t>Difference in backfill resistivity</a:t>
            </a:r>
            <a:endParaRPr/>
          </a:p>
          <a:p>
            <a:pPr marL="742950" lvl="1" indent="-285750" algn="l" rtl="0">
              <a:spcBef>
                <a:spcPts val="320"/>
              </a:spcBef>
              <a:spcAft>
                <a:spcPts val="0"/>
              </a:spcAft>
              <a:buClr>
                <a:schemeClr val="dk1"/>
              </a:buClr>
              <a:buSzPts val="1600"/>
              <a:buChar char="–"/>
            </a:pPr>
            <a:r>
              <a:rPr lang="en-US"/>
              <a:t>Corrosive chemicals in backfill or water in fill</a:t>
            </a:r>
            <a:endParaRPr/>
          </a:p>
          <a:p>
            <a:pPr marL="342900" lvl="0" indent="-342900" algn="l" rtl="0">
              <a:spcBef>
                <a:spcPts val="360"/>
              </a:spcBef>
              <a:spcAft>
                <a:spcPts val="0"/>
              </a:spcAft>
              <a:buClr>
                <a:schemeClr val="dk1"/>
              </a:buClr>
              <a:buSzPts val="1800"/>
              <a:buChar char="•"/>
            </a:pPr>
            <a:r>
              <a:rPr lang="en-US"/>
              <a:t>Water side corrosion usually occurs in lower sidewall and floor areas</a:t>
            </a:r>
            <a:endParaRPr/>
          </a:p>
          <a:p>
            <a:pPr marL="742950" lvl="1" indent="-285750" algn="l" rtl="0">
              <a:spcBef>
                <a:spcPts val="320"/>
              </a:spcBef>
              <a:spcAft>
                <a:spcPts val="0"/>
              </a:spcAft>
              <a:buClr>
                <a:schemeClr val="dk1"/>
              </a:buClr>
              <a:buSzPts val="1600"/>
              <a:buChar char="–"/>
            </a:pPr>
            <a:r>
              <a:rPr lang="en-US"/>
              <a:t>Abrasion can remove protective coating</a:t>
            </a:r>
            <a:endParaRPr/>
          </a:p>
          <a:p>
            <a:pPr marL="742950" lvl="1" indent="-285750" algn="l" rtl="0">
              <a:spcBef>
                <a:spcPts val="320"/>
              </a:spcBef>
              <a:spcAft>
                <a:spcPts val="0"/>
              </a:spcAft>
              <a:buClr>
                <a:schemeClr val="dk1"/>
              </a:buClr>
              <a:buSzPts val="1600"/>
              <a:buChar char="–"/>
            </a:pPr>
            <a:r>
              <a:rPr lang="en-US"/>
              <a:t>Water may have low pH or contain corrosive chemicals from agriculture</a:t>
            </a:r>
            <a:endParaRPr/>
          </a:p>
          <a:p>
            <a:pPr marL="742950" lvl="1" indent="-285750" algn="l" rtl="0">
              <a:spcBef>
                <a:spcPts val="320"/>
              </a:spcBef>
              <a:spcAft>
                <a:spcPts val="0"/>
              </a:spcAft>
              <a:buClr>
                <a:schemeClr val="dk1"/>
              </a:buClr>
              <a:buSzPts val="1600"/>
              <a:buChar char="–"/>
            </a:pPr>
            <a:r>
              <a:rPr lang="en-US"/>
              <a:t>Anaerobic bacteria may live in stagnant water </a:t>
            </a:r>
            <a:endParaRPr/>
          </a:p>
          <a:p>
            <a:pPr marL="342900" lvl="0" indent="-228600" algn="l" rtl="0">
              <a:spcBef>
                <a:spcPts val="360"/>
              </a:spcBef>
              <a:spcAft>
                <a:spcPts val="0"/>
              </a:spcAft>
              <a:buClr>
                <a:schemeClr val="dk1"/>
              </a:buClr>
              <a:buSzPts val="1800"/>
              <a:buNone/>
            </a:pPr>
            <a:endParaRPr/>
          </a:p>
        </p:txBody>
      </p:sp>
      <p:sp>
        <p:nvSpPr>
          <p:cNvPr id="920" name="Google Shape;920;p8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Coating</a:t>
            </a:r>
            <a:endParaRPr/>
          </a:p>
        </p:txBody>
      </p:sp>
      <p:sp>
        <p:nvSpPr>
          <p:cNvPr id="921" name="Google Shape;921;p8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87"/>
          <p:cNvSpPr/>
          <p:nvPr/>
        </p:nvSpPr>
        <p:spPr>
          <a:xfrm>
            <a:off x="9272588" y="1414463"/>
            <a:ext cx="2957513"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927" name="Google Shape;927;p87"/>
          <p:cNvSpPr/>
          <p:nvPr/>
        </p:nvSpPr>
        <p:spPr>
          <a:xfrm>
            <a:off x="6329363"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928" name="Google Shape;928;p87"/>
          <p:cNvSpPr txBox="1">
            <a:spLocks noGrp="1"/>
          </p:cNvSpPr>
          <p:nvPr>
            <p:ph type="body" idx="1"/>
          </p:nvPr>
        </p:nvSpPr>
        <p:spPr>
          <a:xfrm>
            <a:off x="467544" y="1275607"/>
            <a:ext cx="3628206" cy="3168352"/>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600"/>
              <a:buChar char="•"/>
            </a:pPr>
            <a:r>
              <a:rPr lang="en-US" sz="1600"/>
              <a:t>Look for:</a:t>
            </a:r>
            <a:endParaRPr/>
          </a:p>
          <a:p>
            <a:pPr marL="742950" lvl="1" indent="-285750" algn="l" rtl="0">
              <a:spcBef>
                <a:spcPts val="280"/>
              </a:spcBef>
              <a:spcAft>
                <a:spcPts val="0"/>
              </a:spcAft>
              <a:buClr>
                <a:schemeClr val="dk1"/>
              </a:buClr>
              <a:buSzPts val="1400"/>
              <a:buChar char="–"/>
            </a:pPr>
            <a:r>
              <a:rPr lang="en-US"/>
              <a:t>Fabrication or installation defects or damage</a:t>
            </a:r>
            <a:endParaRPr/>
          </a:p>
          <a:p>
            <a:pPr marL="742950" lvl="1" indent="-285750" algn="l" rtl="0">
              <a:spcBef>
                <a:spcPts val="280"/>
              </a:spcBef>
              <a:spcAft>
                <a:spcPts val="0"/>
              </a:spcAft>
              <a:buClr>
                <a:schemeClr val="dk1"/>
              </a:buClr>
              <a:buSzPts val="1400"/>
              <a:buChar char="–"/>
            </a:pPr>
            <a:r>
              <a:rPr lang="en-US"/>
              <a:t>Loss of coating - Corrosion</a:t>
            </a:r>
            <a:endParaRPr/>
          </a:p>
          <a:p>
            <a:pPr marL="742950" lvl="1" indent="-285750" algn="l" rtl="0">
              <a:spcBef>
                <a:spcPts val="280"/>
              </a:spcBef>
              <a:spcAft>
                <a:spcPts val="0"/>
              </a:spcAft>
              <a:buClr>
                <a:schemeClr val="dk1"/>
              </a:buClr>
              <a:buSzPts val="1400"/>
              <a:buChar char="–"/>
            </a:pPr>
            <a:r>
              <a:rPr lang="en-US"/>
              <a:t>Rust stains from bolt holes or seams</a:t>
            </a:r>
            <a:endParaRPr/>
          </a:p>
          <a:p>
            <a:pPr marL="742950" lvl="1" indent="-285750" algn="l" rtl="0">
              <a:spcBef>
                <a:spcPts val="280"/>
              </a:spcBef>
              <a:spcAft>
                <a:spcPts val="0"/>
              </a:spcAft>
              <a:buClr>
                <a:schemeClr val="dk1"/>
              </a:buClr>
              <a:buSzPts val="1400"/>
              <a:buChar char="–"/>
            </a:pPr>
            <a:r>
              <a:rPr lang="en-US"/>
              <a:t>Perforations</a:t>
            </a:r>
            <a:endParaRPr/>
          </a:p>
          <a:p>
            <a:pPr marL="342900" lvl="0" indent="-342900" algn="l" rtl="0">
              <a:spcBef>
                <a:spcPts val="320"/>
              </a:spcBef>
              <a:spcAft>
                <a:spcPts val="0"/>
              </a:spcAft>
              <a:buClr>
                <a:schemeClr val="dk1"/>
              </a:buClr>
              <a:buSzPts val="1600"/>
              <a:buChar char="•"/>
            </a:pPr>
            <a:r>
              <a:rPr lang="en-US" sz="1600"/>
              <a:t>Record if corrosion is on SOIL and/or WATER side – provide comment if Yes</a:t>
            </a:r>
            <a:endParaRPr/>
          </a:p>
          <a:p>
            <a:pPr marL="342900" lvl="0" indent="-342900" algn="l" rtl="0">
              <a:spcBef>
                <a:spcPts val="320"/>
              </a:spcBef>
              <a:spcAft>
                <a:spcPts val="0"/>
              </a:spcAft>
              <a:buClr>
                <a:schemeClr val="dk1"/>
              </a:buClr>
              <a:buSzPts val="1600"/>
              <a:buChar char="•"/>
            </a:pPr>
            <a:r>
              <a:rPr lang="en-US" sz="1600"/>
              <a:t>Rate according to Table 13.3</a:t>
            </a:r>
            <a:endParaRPr/>
          </a:p>
          <a:p>
            <a:pPr marL="342900" lvl="0" indent="-342900" algn="l" rtl="0">
              <a:spcBef>
                <a:spcPts val="320"/>
              </a:spcBef>
              <a:spcAft>
                <a:spcPts val="0"/>
              </a:spcAft>
              <a:buClr>
                <a:schemeClr val="dk1"/>
              </a:buClr>
              <a:buSzPts val="1600"/>
              <a:buChar char="•"/>
            </a:pPr>
            <a:r>
              <a:rPr lang="en-US" sz="1600"/>
              <a:t>Superficial corrosion no pitting – rate 5 or 6</a:t>
            </a:r>
            <a:endParaRPr/>
          </a:p>
          <a:p>
            <a:pPr marL="342900" lvl="0" indent="-241300" algn="l" rtl="0">
              <a:spcBef>
                <a:spcPts val="320"/>
              </a:spcBef>
              <a:spcAft>
                <a:spcPts val="0"/>
              </a:spcAft>
              <a:buClr>
                <a:schemeClr val="dk1"/>
              </a:buClr>
              <a:buSzPts val="1600"/>
              <a:buNone/>
            </a:pPr>
            <a:endParaRPr sz="1600"/>
          </a:p>
          <a:p>
            <a:pPr marL="342900" lvl="0" indent="-241300" algn="l" rtl="0">
              <a:spcBef>
                <a:spcPts val="320"/>
              </a:spcBef>
              <a:spcAft>
                <a:spcPts val="0"/>
              </a:spcAft>
              <a:buClr>
                <a:schemeClr val="dk1"/>
              </a:buClr>
              <a:buSzPts val="1600"/>
              <a:buNone/>
            </a:pPr>
            <a:endParaRPr sz="1600"/>
          </a:p>
        </p:txBody>
      </p:sp>
      <p:sp>
        <p:nvSpPr>
          <p:cNvPr id="929" name="Google Shape;929;p87"/>
          <p:cNvSpPr txBox="1">
            <a:spLocks noGrp="1"/>
          </p:cNvSpPr>
          <p:nvPr>
            <p:ph type="body" idx="2"/>
          </p:nvPr>
        </p:nvSpPr>
        <p:spPr>
          <a:xfrm>
            <a:off x="5039544" y="1275605"/>
            <a:ext cx="3628206" cy="327734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600"/>
              <a:buChar char="•"/>
            </a:pPr>
            <a:r>
              <a:rPr lang="en-US" sz="1600" dirty="0"/>
              <a:t>Corrosion with pitting in roof, sidewalls, or floor rate 4 </a:t>
            </a:r>
            <a:endParaRPr dirty="0"/>
          </a:p>
          <a:p>
            <a:pPr marL="342900" lvl="0" indent="-342900" algn="l" rtl="0">
              <a:spcBef>
                <a:spcPts val="320"/>
              </a:spcBef>
              <a:spcAft>
                <a:spcPts val="0"/>
              </a:spcAft>
              <a:buClr>
                <a:schemeClr val="dk1"/>
              </a:buClr>
              <a:buSzPts val="1600"/>
              <a:buChar char="•"/>
            </a:pPr>
            <a:r>
              <a:rPr lang="en-US" sz="1600" dirty="0"/>
              <a:t>Isolated perforations in roof or sidewall, extensive perforations in floor - rate 3</a:t>
            </a:r>
            <a:endParaRPr dirty="0"/>
          </a:p>
          <a:p>
            <a:pPr marL="342900" lvl="0" indent="-342900" algn="l" rtl="0">
              <a:spcBef>
                <a:spcPts val="320"/>
              </a:spcBef>
              <a:spcAft>
                <a:spcPts val="0"/>
              </a:spcAft>
              <a:buClr>
                <a:schemeClr val="dk1"/>
              </a:buClr>
              <a:buSzPts val="1600"/>
              <a:buChar char="•"/>
            </a:pPr>
            <a:r>
              <a:rPr lang="en-US" sz="1600" dirty="0"/>
              <a:t>Extensive perforations in roof or sidewall, severe perforations in floor - rate 2</a:t>
            </a:r>
            <a:endParaRPr dirty="0"/>
          </a:p>
          <a:p>
            <a:pPr marL="342900" lvl="0" indent="-342900" algn="l" rtl="0">
              <a:spcBef>
                <a:spcPts val="320"/>
              </a:spcBef>
              <a:spcAft>
                <a:spcPts val="0"/>
              </a:spcAft>
              <a:buClr>
                <a:schemeClr val="dk1"/>
              </a:buClr>
              <a:buSzPts val="1600"/>
              <a:buChar char="•"/>
            </a:pPr>
            <a:r>
              <a:rPr lang="en-US" sz="1600" dirty="0"/>
              <a:t>Severe perforations in roof or sidewall - rate 1</a:t>
            </a:r>
            <a:endParaRPr dirty="0"/>
          </a:p>
          <a:p>
            <a:pPr marL="342900" lvl="0" indent="-342900" algn="l" rtl="0">
              <a:spcBef>
                <a:spcPts val="320"/>
              </a:spcBef>
              <a:spcAft>
                <a:spcPts val="0"/>
              </a:spcAft>
              <a:buClr>
                <a:schemeClr val="dk1"/>
              </a:buClr>
              <a:buSzPts val="1600"/>
              <a:buChar char="•"/>
            </a:pPr>
            <a:r>
              <a:rPr lang="en-US" sz="1600" dirty="0"/>
              <a:t>Rating of Coating may affect other elements ratings</a:t>
            </a:r>
            <a:endParaRPr dirty="0"/>
          </a:p>
          <a:p>
            <a:pPr marL="342900" lvl="0" indent="-241300" algn="l" rtl="0">
              <a:spcBef>
                <a:spcPts val="320"/>
              </a:spcBef>
              <a:spcAft>
                <a:spcPts val="0"/>
              </a:spcAft>
              <a:buClr>
                <a:schemeClr val="dk1"/>
              </a:buClr>
              <a:buSzPts val="1600"/>
              <a:buNone/>
            </a:pPr>
            <a:endParaRPr sz="1600" dirty="0"/>
          </a:p>
        </p:txBody>
      </p:sp>
      <p:sp>
        <p:nvSpPr>
          <p:cNvPr id="930" name="Google Shape;930;p87"/>
          <p:cNvSpPr txBox="1">
            <a:spLocks noGrp="1"/>
          </p:cNvSpPr>
          <p:nvPr>
            <p:ph type="body" idx="3"/>
          </p:nvPr>
        </p:nvSpPr>
        <p:spPr>
          <a:xfrm>
            <a:off x="467544" y="378113"/>
            <a:ext cx="3628206" cy="57546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81AB"/>
              </a:buClr>
              <a:buSzPts val="2400"/>
              <a:buNone/>
            </a:pPr>
            <a:r>
              <a:rPr lang="en-US"/>
              <a:t>Barrel - Coating</a:t>
            </a:r>
            <a:endParaRPr/>
          </a:p>
        </p:txBody>
      </p:sp>
      <p:sp>
        <p:nvSpPr>
          <p:cNvPr id="931" name="Google Shape;931;p8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9"/>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Primary span is the largest span at the site</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Secondary span is the smaller span</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Multiple culverts of same dimension are numbered in order of increasing chainage (from south to north or west to east)</a:t>
            </a: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Multiple culverts also have same Ring numbering system (R1, R2, R3, etc.)</a:t>
            </a:r>
            <a:endParaRPr/>
          </a:p>
          <a:p>
            <a:pPr marL="342900" lvl="0" indent="-228600" algn="l" rtl="0">
              <a:spcBef>
                <a:spcPts val="360"/>
              </a:spcBef>
              <a:spcAft>
                <a:spcPts val="0"/>
              </a:spcAft>
              <a:buClr>
                <a:schemeClr val="dk1"/>
              </a:buClr>
              <a:buSzPts val="1800"/>
              <a:buNone/>
            </a:pPr>
            <a:endParaRPr/>
          </a:p>
        </p:txBody>
      </p:sp>
      <p:sp>
        <p:nvSpPr>
          <p:cNvPr id="217" name="Google Shape;217;p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Numbering and Identification</a:t>
            </a:r>
            <a:endParaRPr/>
          </a:p>
        </p:txBody>
      </p:sp>
      <p:sp>
        <p:nvSpPr>
          <p:cNvPr id="218" name="Google Shape;218;p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8"/>
          <p:cNvSpPr/>
          <p:nvPr/>
        </p:nvSpPr>
        <p:spPr>
          <a:xfrm>
            <a:off x="9272588" y="1414463"/>
            <a:ext cx="2957513"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937" name="Google Shape;937;p88"/>
          <p:cNvSpPr/>
          <p:nvPr/>
        </p:nvSpPr>
        <p:spPr>
          <a:xfrm>
            <a:off x="6329363"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938" name="Google Shape;938;p88"/>
          <p:cNvPicPr preferRelativeResize="0">
            <a:picLocks noGrp="1"/>
          </p:cNvPicPr>
          <p:nvPr>
            <p:ph type="body" idx="1"/>
          </p:nvPr>
        </p:nvPicPr>
        <p:blipFill rotWithShape="1">
          <a:blip r:embed="rId3">
            <a:alphaModFix/>
          </a:blip>
          <a:srcRect/>
          <a:stretch/>
        </p:blipFill>
        <p:spPr>
          <a:xfrm>
            <a:off x="2398510" y="1149195"/>
            <a:ext cx="4346979" cy="3265642"/>
          </a:xfrm>
          <a:prstGeom prst="rect">
            <a:avLst/>
          </a:prstGeom>
          <a:noFill/>
          <a:ln>
            <a:noFill/>
          </a:ln>
        </p:spPr>
      </p:pic>
      <p:sp>
        <p:nvSpPr>
          <p:cNvPr id="939" name="Google Shape;939;p88"/>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Barrel Coating – Lineal Sidewall Perforations – Rated 2</a:t>
            </a:r>
            <a:endParaRPr sz="2400" dirty="0"/>
          </a:p>
        </p:txBody>
      </p:sp>
      <p:sp>
        <p:nvSpPr>
          <p:cNvPr id="940" name="Google Shape;940;p88"/>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89"/>
          <p:cNvSpPr/>
          <p:nvPr/>
        </p:nvSpPr>
        <p:spPr>
          <a:xfrm>
            <a:off x="9272588" y="1414463"/>
            <a:ext cx="2957513" cy="2314575"/>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946" name="Google Shape;946;p89"/>
          <p:cNvSpPr/>
          <p:nvPr/>
        </p:nvSpPr>
        <p:spPr>
          <a:xfrm>
            <a:off x="6329363"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947" name="Google Shape;947;p89"/>
          <p:cNvPicPr preferRelativeResize="0">
            <a:picLocks noGrp="1"/>
          </p:cNvPicPr>
          <p:nvPr>
            <p:ph type="body" idx="1"/>
          </p:nvPr>
        </p:nvPicPr>
        <p:blipFill rotWithShape="1">
          <a:blip r:embed="rId3">
            <a:alphaModFix/>
          </a:blip>
          <a:srcRect/>
          <a:stretch/>
        </p:blipFill>
        <p:spPr>
          <a:xfrm>
            <a:off x="2442663" y="1271587"/>
            <a:ext cx="4258673" cy="3194003"/>
          </a:xfrm>
          <a:prstGeom prst="rect">
            <a:avLst/>
          </a:prstGeom>
          <a:noFill/>
          <a:ln>
            <a:noFill/>
          </a:ln>
        </p:spPr>
      </p:pic>
      <p:sp>
        <p:nvSpPr>
          <p:cNvPr id="948" name="Google Shape;948;p89"/>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sz="2400" dirty="0"/>
              <a:t>Barrel Coating – Severe Floor Perforations – Rated 2</a:t>
            </a:r>
            <a:endParaRPr sz="2400" dirty="0"/>
          </a:p>
        </p:txBody>
      </p:sp>
      <p:sp>
        <p:nvSpPr>
          <p:cNvPr id="949" name="Google Shape;949;p89"/>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0"/>
          <p:cNvSpPr/>
          <p:nvPr/>
        </p:nvSpPr>
        <p:spPr>
          <a:xfrm>
            <a:off x="6489204" y="1034951"/>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955" name="Google Shape;955;p90" descr="culvert 47"/>
          <p:cNvPicPr preferRelativeResize="0"/>
          <p:nvPr/>
        </p:nvPicPr>
        <p:blipFill rotWithShape="1">
          <a:blip r:embed="rId3">
            <a:alphaModFix/>
          </a:blip>
          <a:srcRect/>
          <a:stretch/>
        </p:blipFill>
        <p:spPr>
          <a:xfrm>
            <a:off x="1634169" y="1356958"/>
            <a:ext cx="6030022" cy="1033760"/>
          </a:xfrm>
          <a:prstGeom prst="rect">
            <a:avLst/>
          </a:prstGeom>
          <a:noFill/>
          <a:ln>
            <a:noFill/>
          </a:ln>
        </p:spPr>
      </p:pic>
      <p:sp>
        <p:nvSpPr>
          <p:cNvPr id="956" name="Google Shape;956;p90"/>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228600" algn="l" rtl="0">
              <a:spcBef>
                <a:spcPts val="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228600" algn="l" rtl="0">
              <a:spcBef>
                <a:spcPts val="360"/>
              </a:spcBef>
              <a:spcAft>
                <a:spcPts val="0"/>
              </a:spcAft>
              <a:buClr>
                <a:schemeClr val="dk1"/>
              </a:buClr>
              <a:buSzPts val="1800"/>
              <a:buNone/>
            </a:pPr>
            <a:endParaRPr/>
          </a:p>
          <a:p>
            <a:pPr marL="342900" lvl="0" indent="-342900" algn="l" rtl="0">
              <a:spcBef>
                <a:spcPts val="360"/>
              </a:spcBef>
              <a:spcAft>
                <a:spcPts val="0"/>
              </a:spcAft>
              <a:buClr>
                <a:schemeClr val="dk1"/>
              </a:buClr>
              <a:buSzPts val="1800"/>
              <a:buChar char="•"/>
            </a:pPr>
            <a:r>
              <a:rPr lang="en-US"/>
              <a:t>Refers to longitudinal grade line of invert</a:t>
            </a:r>
            <a:endParaRPr/>
          </a:p>
          <a:p>
            <a:pPr marL="342900" lvl="0" indent="-342900" algn="l" rtl="0">
              <a:spcBef>
                <a:spcPts val="360"/>
              </a:spcBef>
              <a:spcAft>
                <a:spcPts val="0"/>
              </a:spcAft>
              <a:buClr>
                <a:schemeClr val="dk1"/>
              </a:buClr>
              <a:buSzPts val="1800"/>
              <a:buChar char="•"/>
            </a:pPr>
            <a:r>
              <a:rPr lang="en-US"/>
              <a:t>No rating is required</a:t>
            </a:r>
            <a:endParaRPr/>
          </a:p>
          <a:p>
            <a:pPr marL="342900" lvl="0" indent="-342900" algn="l" rtl="0">
              <a:spcBef>
                <a:spcPts val="360"/>
              </a:spcBef>
              <a:spcAft>
                <a:spcPts val="0"/>
              </a:spcAft>
              <a:buClr>
                <a:schemeClr val="dk1"/>
              </a:buClr>
              <a:buSzPts val="1800"/>
              <a:buChar char="•"/>
            </a:pPr>
            <a:r>
              <a:rPr lang="en-US"/>
              <a:t>If water line is level can be used to determine camber</a:t>
            </a:r>
            <a:endParaRPr/>
          </a:p>
          <a:p>
            <a:pPr marL="342900" lvl="0" indent="-342900" algn="l" rtl="0">
              <a:spcBef>
                <a:spcPts val="360"/>
              </a:spcBef>
              <a:spcAft>
                <a:spcPts val="0"/>
              </a:spcAft>
              <a:buClr>
                <a:schemeClr val="dk1"/>
              </a:buClr>
              <a:buSzPts val="1800"/>
              <a:buChar char="•"/>
            </a:pPr>
            <a:r>
              <a:rPr lang="en-US"/>
              <a:t>Record whether camber is POSITIVE, Zero (0), or NEGATIVE</a:t>
            </a:r>
            <a:endParaRPr/>
          </a:p>
          <a:p>
            <a:pPr marL="342900" lvl="0" indent="-342900" algn="l" rtl="0">
              <a:spcBef>
                <a:spcPts val="360"/>
              </a:spcBef>
              <a:spcAft>
                <a:spcPts val="0"/>
              </a:spcAft>
              <a:buClr>
                <a:schemeClr val="dk1"/>
              </a:buClr>
              <a:buSzPts val="1800"/>
              <a:buChar char="•"/>
            </a:pPr>
            <a:r>
              <a:rPr lang="en-US"/>
              <a:t>If significantly POSITIVE or NEGATIVE provide Explanation</a:t>
            </a:r>
            <a:endParaRPr/>
          </a:p>
          <a:p>
            <a:pPr marL="342900" lvl="0" indent="-228600" algn="l" rtl="0">
              <a:spcBef>
                <a:spcPts val="360"/>
              </a:spcBef>
              <a:spcAft>
                <a:spcPts val="0"/>
              </a:spcAft>
              <a:buClr>
                <a:schemeClr val="dk1"/>
              </a:buClr>
              <a:buSzPts val="1800"/>
              <a:buNone/>
            </a:pPr>
            <a:endParaRPr/>
          </a:p>
        </p:txBody>
      </p:sp>
      <p:sp>
        <p:nvSpPr>
          <p:cNvPr id="957" name="Google Shape;957;p90"/>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Camber</a:t>
            </a:r>
            <a:endParaRPr/>
          </a:p>
        </p:txBody>
      </p:sp>
      <p:sp>
        <p:nvSpPr>
          <p:cNvPr id="958" name="Google Shape;958;p90"/>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91"/>
          <p:cNvSpPr/>
          <p:nvPr/>
        </p:nvSpPr>
        <p:spPr>
          <a:xfrm>
            <a:off x="2857500"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964" name="Google Shape;964;p91" descr="CULV I&amp;R 68"/>
          <p:cNvPicPr preferRelativeResize="0"/>
          <p:nvPr/>
        </p:nvPicPr>
        <p:blipFill rotWithShape="1">
          <a:blip r:embed="rId3">
            <a:alphaModFix/>
          </a:blip>
          <a:srcRect/>
          <a:stretch/>
        </p:blipFill>
        <p:spPr>
          <a:xfrm>
            <a:off x="2658815" y="1281912"/>
            <a:ext cx="3826370" cy="3291095"/>
          </a:xfrm>
          <a:prstGeom prst="rect">
            <a:avLst/>
          </a:prstGeom>
          <a:noFill/>
          <a:ln>
            <a:noFill/>
          </a:ln>
        </p:spPr>
      </p:pic>
      <p:sp>
        <p:nvSpPr>
          <p:cNvPr id="965" name="Google Shape;965;p91"/>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Camber</a:t>
            </a:r>
            <a:endParaRPr/>
          </a:p>
        </p:txBody>
      </p:sp>
      <p:sp>
        <p:nvSpPr>
          <p:cNvPr id="966" name="Google Shape;966;p91"/>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92"/>
          <p:cNvSpPr txBox="1">
            <a:spLocks noGrp="1"/>
          </p:cNvSpPr>
          <p:nvPr>
            <p:ph type="body" idx="1"/>
          </p:nvPr>
        </p:nvSpPr>
        <p:spPr>
          <a:xfrm>
            <a:off x="539552" y="2571750"/>
            <a:ext cx="8229600" cy="201622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dirty="0"/>
              <a:t>No longer rated.</a:t>
            </a:r>
            <a:endParaRPr dirty="0"/>
          </a:p>
          <a:p>
            <a:pPr marL="342900" lvl="0" indent="-342900" algn="l" rtl="0">
              <a:spcBef>
                <a:spcPts val="360"/>
              </a:spcBef>
              <a:spcAft>
                <a:spcPts val="0"/>
              </a:spcAft>
              <a:buClr>
                <a:schemeClr val="dk1"/>
              </a:buClr>
              <a:buSzPts val="1800"/>
              <a:buChar char="•"/>
            </a:pPr>
            <a:r>
              <a:rPr lang="en-US" dirty="0"/>
              <a:t>The previous rating and information from the last inspection may be on the form.</a:t>
            </a:r>
            <a:endParaRPr dirty="0"/>
          </a:p>
          <a:p>
            <a:pPr marL="342900" lvl="0" indent="-342900" algn="l" rtl="0">
              <a:spcBef>
                <a:spcPts val="360"/>
              </a:spcBef>
              <a:spcAft>
                <a:spcPts val="0"/>
              </a:spcAft>
              <a:buClr>
                <a:schemeClr val="dk1"/>
              </a:buClr>
              <a:buSzPts val="1800"/>
              <a:buChar char="•"/>
            </a:pPr>
            <a:r>
              <a:rPr lang="en-US" dirty="0"/>
              <a:t>Change rating to X.</a:t>
            </a:r>
            <a:endParaRPr dirty="0"/>
          </a:p>
          <a:p>
            <a:pPr marL="342900" lvl="0" indent="-342900" algn="l" rtl="0">
              <a:spcBef>
                <a:spcPts val="360"/>
              </a:spcBef>
              <a:spcAft>
                <a:spcPts val="0"/>
              </a:spcAft>
              <a:buClr>
                <a:schemeClr val="dk1"/>
              </a:buClr>
              <a:buSzPts val="1800"/>
              <a:buChar char="•"/>
            </a:pPr>
            <a:r>
              <a:rPr lang="en-US" dirty="0"/>
              <a:t>Cross out / remove comments from the Explanation of Condition.</a:t>
            </a:r>
            <a:endParaRPr dirty="0"/>
          </a:p>
          <a:p>
            <a:pPr marL="342900" lvl="0" indent="-228600" algn="l" rtl="0">
              <a:spcBef>
                <a:spcPts val="360"/>
              </a:spcBef>
              <a:spcAft>
                <a:spcPts val="0"/>
              </a:spcAft>
              <a:buClr>
                <a:schemeClr val="dk1"/>
              </a:buClr>
              <a:buSzPts val="1800"/>
              <a:buNone/>
            </a:pPr>
            <a:endParaRPr dirty="0"/>
          </a:p>
        </p:txBody>
      </p:sp>
      <p:sp>
        <p:nvSpPr>
          <p:cNvPr id="972" name="Google Shape;972;p92"/>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Fish Passage Adequacy</a:t>
            </a:r>
            <a:endParaRPr/>
          </a:p>
        </p:txBody>
      </p:sp>
      <p:pic>
        <p:nvPicPr>
          <p:cNvPr id="973" name="Google Shape;973;p92"/>
          <p:cNvPicPr preferRelativeResize="0"/>
          <p:nvPr/>
        </p:nvPicPr>
        <p:blipFill rotWithShape="1">
          <a:blip r:embed="rId3">
            <a:alphaModFix/>
          </a:blip>
          <a:srcRect/>
          <a:stretch/>
        </p:blipFill>
        <p:spPr>
          <a:xfrm>
            <a:off x="1673225" y="886084"/>
            <a:ext cx="5797550" cy="1440749"/>
          </a:xfrm>
          <a:prstGeom prst="rect">
            <a:avLst/>
          </a:prstGeom>
          <a:noFill/>
          <a:ln>
            <a:noFill/>
          </a:ln>
        </p:spPr>
      </p:pic>
      <p:sp>
        <p:nvSpPr>
          <p:cNvPr id="974" name="Google Shape;974;p92"/>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94</a:t>
            </a:fld>
            <a:endParaRPr/>
          </a:p>
        </p:txBody>
      </p:sp>
      <p:sp>
        <p:nvSpPr>
          <p:cNvPr id="3" name="Rectangle 2">
            <a:extLst>
              <a:ext uri="{FF2B5EF4-FFF2-40B4-BE49-F238E27FC236}">
                <a16:creationId xmlns:a16="http://schemas.microsoft.com/office/drawing/2014/main" id="{B91BEBD9-3E5E-BDE2-DB3A-B372B3950826}"/>
              </a:ext>
            </a:extLst>
          </p:cNvPr>
          <p:cNvSpPr/>
          <p:nvPr/>
        </p:nvSpPr>
        <p:spPr>
          <a:xfrm>
            <a:off x="4467497" y="1606731"/>
            <a:ext cx="176349" cy="1306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7CADCD09-8115-4708-FCA9-CFECF894E613}"/>
              </a:ext>
            </a:extLst>
          </p:cNvPr>
          <p:cNvSpPr txBox="1"/>
          <p:nvPr/>
        </p:nvSpPr>
        <p:spPr>
          <a:xfrm>
            <a:off x="4441371" y="1521725"/>
            <a:ext cx="261257" cy="261610"/>
          </a:xfrm>
          <a:prstGeom prst="rect">
            <a:avLst/>
          </a:prstGeom>
          <a:noFill/>
        </p:spPr>
        <p:txBody>
          <a:bodyPr wrap="square" rtlCol="0">
            <a:spAutoFit/>
          </a:bodyPr>
          <a:lstStyle/>
          <a:p>
            <a:r>
              <a:rPr lang="en-CA" sz="1050" dirty="0"/>
              <a:t>x</a:t>
            </a:r>
          </a:p>
        </p:txBody>
      </p:sp>
      <p:sp>
        <p:nvSpPr>
          <p:cNvPr id="5" name="TextBox 4">
            <a:extLst>
              <a:ext uri="{FF2B5EF4-FFF2-40B4-BE49-F238E27FC236}">
                <a16:creationId xmlns:a16="http://schemas.microsoft.com/office/drawing/2014/main" id="{FCCFE165-1245-F8FA-B59D-A708E7B8478E}"/>
              </a:ext>
            </a:extLst>
          </p:cNvPr>
          <p:cNvSpPr txBox="1"/>
          <p:nvPr/>
        </p:nvSpPr>
        <p:spPr>
          <a:xfrm>
            <a:off x="4898571" y="1266979"/>
            <a:ext cx="627017" cy="923330"/>
          </a:xfrm>
          <a:prstGeom prst="rect">
            <a:avLst/>
          </a:prstGeom>
          <a:noFill/>
        </p:spPr>
        <p:txBody>
          <a:bodyPr wrap="square" rtlCol="0">
            <a:spAutoFit/>
          </a:bodyPr>
          <a:lstStyle/>
          <a:p>
            <a:r>
              <a:rPr lang="en-CA" sz="5400" dirty="0"/>
              <a:t>x</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93"/>
          <p:cNvSpPr/>
          <p:nvPr/>
        </p:nvSpPr>
        <p:spPr>
          <a:xfrm>
            <a:off x="9410105" y="1457325"/>
            <a:ext cx="248602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980" name="Google Shape;980;p93"/>
          <p:cNvSpPr/>
          <p:nvPr/>
        </p:nvSpPr>
        <p:spPr>
          <a:xfrm>
            <a:off x="6209705" y="771525"/>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981" name="Google Shape;981;p93"/>
          <p:cNvSpPr txBox="1">
            <a:spLocks noGrp="1"/>
          </p:cNvSpPr>
          <p:nvPr>
            <p:ph type="body" idx="1"/>
          </p:nvPr>
        </p:nvSpPr>
        <p:spPr>
          <a:xfrm>
            <a:off x="539552" y="1291437"/>
            <a:ext cx="8229600" cy="3296537"/>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Types of baffles</a:t>
            </a:r>
            <a:endParaRPr/>
          </a:p>
          <a:p>
            <a:pPr marL="742950" lvl="1" indent="-285750" algn="l" rtl="0">
              <a:spcBef>
                <a:spcPts val="320"/>
              </a:spcBef>
              <a:spcAft>
                <a:spcPts val="0"/>
              </a:spcAft>
              <a:buClr>
                <a:schemeClr val="dk1"/>
              </a:buClr>
              <a:buSzPts val="1600"/>
              <a:buFont typeface="Arial"/>
              <a:buChar char="–"/>
            </a:pPr>
            <a:r>
              <a:rPr lang="en-US"/>
              <a:t>Spoilers</a:t>
            </a:r>
            <a:endParaRPr/>
          </a:p>
          <a:p>
            <a:pPr marL="1143000" lvl="2" indent="-228600" algn="l" rtl="0">
              <a:spcBef>
                <a:spcPts val="280"/>
              </a:spcBef>
              <a:spcAft>
                <a:spcPts val="0"/>
              </a:spcAft>
              <a:buClr>
                <a:schemeClr val="dk1"/>
              </a:buClr>
              <a:buSzPts val="1400"/>
              <a:buFont typeface="Arial"/>
              <a:buChar char="•"/>
            </a:pPr>
            <a:r>
              <a:rPr lang="en-US"/>
              <a:t>Concrete or steel projections</a:t>
            </a:r>
            <a:endParaRPr/>
          </a:p>
          <a:p>
            <a:pPr marL="742950" lvl="1" indent="-285750" algn="l" rtl="0">
              <a:spcBef>
                <a:spcPts val="320"/>
              </a:spcBef>
              <a:spcAft>
                <a:spcPts val="0"/>
              </a:spcAft>
              <a:buClr>
                <a:schemeClr val="dk1"/>
              </a:buClr>
              <a:buSzPts val="1600"/>
              <a:buFont typeface="Arial"/>
              <a:buChar char="–"/>
            </a:pPr>
            <a:r>
              <a:rPr lang="en-US"/>
              <a:t>Large boulders</a:t>
            </a:r>
            <a:endParaRPr/>
          </a:p>
          <a:p>
            <a:pPr marL="742950" lvl="1" indent="-285750" algn="l" rtl="0">
              <a:spcBef>
                <a:spcPts val="320"/>
              </a:spcBef>
              <a:spcAft>
                <a:spcPts val="0"/>
              </a:spcAft>
              <a:buClr>
                <a:schemeClr val="dk1"/>
              </a:buClr>
              <a:buSzPts val="1600"/>
              <a:buFont typeface="Arial"/>
              <a:buChar char="–"/>
            </a:pPr>
            <a:r>
              <a:rPr lang="en-US"/>
              <a:t>Weirs</a:t>
            </a:r>
            <a:endParaRPr/>
          </a:p>
          <a:p>
            <a:pPr marL="1143000" lvl="2" indent="-228600" algn="l" rtl="0">
              <a:spcBef>
                <a:spcPts val="280"/>
              </a:spcBef>
              <a:spcAft>
                <a:spcPts val="0"/>
              </a:spcAft>
              <a:buClr>
                <a:schemeClr val="dk1"/>
              </a:buClr>
              <a:buSzPts val="1400"/>
              <a:buFont typeface="Arial"/>
              <a:buChar char="•"/>
            </a:pPr>
            <a:r>
              <a:rPr lang="en-US"/>
              <a:t>Extend fully across floor</a:t>
            </a:r>
            <a:endParaRPr/>
          </a:p>
          <a:p>
            <a:pPr marL="1143000" lvl="2" indent="-228600" algn="l" rtl="0">
              <a:spcBef>
                <a:spcPts val="280"/>
              </a:spcBef>
              <a:spcAft>
                <a:spcPts val="0"/>
              </a:spcAft>
              <a:buClr>
                <a:schemeClr val="dk1"/>
              </a:buClr>
              <a:buSzPts val="1400"/>
              <a:buFont typeface="Arial"/>
              <a:buChar char="•"/>
            </a:pPr>
            <a:r>
              <a:rPr lang="en-US"/>
              <a:t>May have notches</a:t>
            </a:r>
            <a:endParaRPr/>
          </a:p>
          <a:p>
            <a:pPr marL="742950" lvl="1" indent="-285750" algn="l" rtl="0">
              <a:spcBef>
                <a:spcPts val="320"/>
              </a:spcBef>
              <a:spcAft>
                <a:spcPts val="0"/>
              </a:spcAft>
              <a:buClr>
                <a:schemeClr val="dk1"/>
              </a:buClr>
              <a:buSzPts val="1600"/>
              <a:buFont typeface="Arial"/>
              <a:buChar char="–"/>
            </a:pPr>
            <a:r>
              <a:rPr lang="en-US"/>
              <a:t>Bolted to floor to prevent displacement</a:t>
            </a:r>
            <a:endParaRPr/>
          </a:p>
          <a:p>
            <a:pPr marL="57150" lvl="0" indent="0" algn="l" rtl="0">
              <a:spcBef>
                <a:spcPts val="360"/>
              </a:spcBef>
              <a:spcAft>
                <a:spcPts val="0"/>
              </a:spcAft>
              <a:buClr>
                <a:schemeClr val="dk1"/>
              </a:buClr>
              <a:buSzPts val="1800"/>
              <a:buNone/>
            </a:pPr>
            <a:r>
              <a:rPr lang="en-US"/>
              <a:t>Record type of baffle or NONE. Rate the condition and functionality of baffles including anchorages</a:t>
            </a:r>
            <a:endParaRPr/>
          </a:p>
          <a:p>
            <a:pPr marL="342900" lvl="0" indent="-228600" algn="l" rtl="0">
              <a:spcBef>
                <a:spcPts val="360"/>
              </a:spcBef>
              <a:spcAft>
                <a:spcPts val="0"/>
              </a:spcAft>
              <a:buClr>
                <a:schemeClr val="dk1"/>
              </a:buClr>
              <a:buSzPts val="1800"/>
              <a:buFont typeface="Arial"/>
              <a:buNone/>
            </a:pPr>
            <a:endParaRPr/>
          </a:p>
        </p:txBody>
      </p:sp>
      <p:sp>
        <p:nvSpPr>
          <p:cNvPr id="982" name="Google Shape;982;p93"/>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Fish Passage Adequacy</a:t>
            </a:r>
            <a:endParaRPr/>
          </a:p>
        </p:txBody>
      </p:sp>
      <p:sp>
        <p:nvSpPr>
          <p:cNvPr id="983" name="Google Shape;983;p93"/>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sp>
        <p:nvSpPr>
          <p:cNvPr id="988" name="Google Shape;988;p94"/>
          <p:cNvSpPr/>
          <p:nvPr/>
        </p:nvSpPr>
        <p:spPr>
          <a:xfrm>
            <a:off x="6415087" y="2443163"/>
            <a:ext cx="2700338" cy="9429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989" name="Google Shape;989;p94"/>
          <p:cNvSpPr/>
          <p:nvPr/>
        </p:nvSpPr>
        <p:spPr>
          <a:xfrm>
            <a:off x="6029325"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pic>
        <p:nvPicPr>
          <p:cNvPr id="990" name="Google Shape;990;p94" descr="culvert 50"/>
          <p:cNvPicPr preferRelativeResize="0"/>
          <p:nvPr/>
        </p:nvPicPr>
        <p:blipFill rotWithShape="1">
          <a:blip r:embed="rId3">
            <a:alphaModFix/>
          </a:blip>
          <a:srcRect/>
          <a:stretch/>
        </p:blipFill>
        <p:spPr>
          <a:xfrm>
            <a:off x="1890327" y="1130945"/>
            <a:ext cx="5363345" cy="1490266"/>
          </a:xfrm>
          <a:prstGeom prst="rect">
            <a:avLst/>
          </a:prstGeom>
          <a:noFill/>
          <a:ln>
            <a:noFill/>
          </a:ln>
        </p:spPr>
      </p:pic>
      <p:sp>
        <p:nvSpPr>
          <p:cNvPr id="991" name="Google Shape;991;p94"/>
          <p:cNvSpPr txBox="1">
            <a:spLocks noGrp="1"/>
          </p:cNvSpPr>
          <p:nvPr>
            <p:ph type="body" idx="1"/>
          </p:nvPr>
        </p:nvSpPr>
        <p:spPr>
          <a:xfrm>
            <a:off x="539552" y="3028950"/>
            <a:ext cx="8229600" cy="1559024"/>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Refers to the ability of the culvert to safely pass the design flow</a:t>
            </a:r>
            <a:endParaRPr/>
          </a:p>
          <a:p>
            <a:pPr marL="742950" lvl="1" indent="-285750" algn="l" rtl="0">
              <a:spcBef>
                <a:spcPts val="320"/>
              </a:spcBef>
              <a:spcAft>
                <a:spcPts val="0"/>
              </a:spcAft>
              <a:buClr>
                <a:schemeClr val="dk1"/>
              </a:buClr>
              <a:buSzPts val="1600"/>
              <a:buChar char="–"/>
            </a:pPr>
            <a:r>
              <a:rPr lang="en-US"/>
              <a:t>Maintain Freeboard</a:t>
            </a:r>
            <a:endParaRPr/>
          </a:p>
          <a:p>
            <a:pPr marL="742950" lvl="1" indent="-285750" algn="l" rtl="0">
              <a:spcBef>
                <a:spcPts val="320"/>
              </a:spcBef>
              <a:spcAft>
                <a:spcPts val="0"/>
              </a:spcAft>
              <a:buClr>
                <a:schemeClr val="dk1"/>
              </a:buClr>
              <a:buSzPts val="1600"/>
              <a:buChar char="–"/>
            </a:pPr>
            <a:r>
              <a:rPr lang="en-US"/>
              <a:t>Pass drift without damage</a:t>
            </a:r>
            <a:endParaRPr/>
          </a:p>
          <a:p>
            <a:pPr marL="742950" lvl="1" indent="-285750" algn="l" rtl="0">
              <a:spcBef>
                <a:spcPts val="320"/>
              </a:spcBef>
              <a:spcAft>
                <a:spcPts val="0"/>
              </a:spcAft>
              <a:buClr>
                <a:schemeClr val="dk1"/>
              </a:buClr>
              <a:buSzPts val="1600"/>
              <a:buChar char="–"/>
            </a:pPr>
            <a:r>
              <a:rPr lang="en-US"/>
              <a:t>No damage from backwater created</a:t>
            </a:r>
            <a:endParaRPr/>
          </a:p>
          <a:p>
            <a:pPr marL="342900" lvl="0" indent="-228600" algn="l" rtl="0">
              <a:spcBef>
                <a:spcPts val="360"/>
              </a:spcBef>
              <a:spcAft>
                <a:spcPts val="0"/>
              </a:spcAft>
              <a:buClr>
                <a:schemeClr val="dk1"/>
              </a:buClr>
              <a:buSzPts val="1800"/>
              <a:buNone/>
            </a:pPr>
            <a:endParaRPr/>
          </a:p>
        </p:txBody>
      </p:sp>
      <p:sp>
        <p:nvSpPr>
          <p:cNvPr id="992" name="Google Shape;992;p94"/>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Waterway Adequacy</a:t>
            </a:r>
            <a:endParaRPr/>
          </a:p>
        </p:txBody>
      </p:sp>
      <p:sp>
        <p:nvSpPr>
          <p:cNvPr id="993" name="Google Shape;993;p94"/>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96</a:t>
            </a:fld>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97"/>
        <p:cNvGrpSpPr/>
        <p:nvPr/>
      </p:nvGrpSpPr>
      <p:grpSpPr>
        <a:xfrm>
          <a:off x="0" y="0"/>
          <a:ext cx="0" cy="0"/>
          <a:chOff x="0" y="0"/>
          <a:chExt cx="0" cy="0"/>
        </a:xfrm>
      </p:grpSpPr>
      <p:sp>
        <p:nvSpPr>
          <p:cNvPr id="998" name="Google Shape;998;p95"/>
          <p:cNvSpPr/>
          <p:nvPr/>
        </p:nvSpPr>
        <p:spPr>
          <a:xfrm>
            <a:off x="5729287" y="1543050"/>
            <a:ext cx="2957513" cy="2314575"/>
          </a:xfrm>
          <a:prstGeom prst="rect">
            <a:avLst/>
          </a:prstGeom>
          <a:noFill/>
          <a:ln>
            <a:noFill/>
          </a:ln>
        </p:spPr>
        <p:txBody>
          <a:bodyPr spcFirstLastPara="1" wrap="square" lIns="50000" tIns="25000" rIns="50000" bIns="25000" anchor="t" anchorCtr="0">
            <a:noAutofit/>
          </a:bodyPr>
          <a:lstStyle/>
          <a:p>
            <a:pPr marL="342900" marR="0" lvl="0" indent="-292862" algn="l" rtl="0">
              <a:spcBef>
                <a:spcPts val="0"/>
              </a:spcBef>
              <a:spcAft>
                <a:spcPts val="0"/>
              </a:spcAft>
              <a:buClr>
                <a:schemeClr val="dk1"/>
              </a:buClr>
              <a:buSzPts val="788"/>
              <a:buFont typeface="Arial"/>
              <a:buNone/>
            </a:pPr>
            <a:endParaRPr sz="788">
              <a:solidFill>
                <a:schemeClr val="dk1"/>
              </a:solidFill>
              <a:latin typeface="Arial"/>
              <a:ea typeface="Arial"/>
              <a:cs typeface="Arial"/>
              <a:sym typeface="Arial"/>
            </a:endParaRPr>
          </a:p>
        </p:txBody>
      </p:sp>
      <p:sp>
        <p:nvSpPr>
          <p:cNvPr id="999" name="Google Shape;999;p95"/>
          <p:cNvSpPr/>
          <p:nvPr/>
        </p:nvSpPr>
        <p:spPr>
          <a:xfrm>
            <a:off x="5472113" y="857250"/>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1000" name="Google Shape;1000;p95"/>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Char char="•"/>
            </a:pPr>
            <a:r>
              <a:rPr lang="en-US"/>
              <a:t>Adequately sized culvert may be affected by:</a:t>
            </a:r>
            <a:endParaRPr/>
          </a:p>
          <a:p>
            <a:pPr marL="742950" lvl="1" indent="-285750" algn="l" rtl="0">
              <a:spcBef>
                <a:spcPts val="320"/>
              </a:spcBef>
              <a:spcAft>
                <a:spcPts val="0"/>
              </a:spcAft>
              <a:buClr>
                <a:schemeClr val="dk1"/>
              </a:buClr>
              <a:buSzPts val="1600"/>
              <a:buChar char="–"/>
            </a:pPr>
            <a:r>
              <a:rPr lang="en-US"/>
              <a:t>Ice build up</a:t>
            </a:r>
            <a:endParaRPr/>
          </a:p>
          <a:p>
            <a:pPr marL="742950" lvl="1" indent="-285750" algn="l" rtl="0">
              <a:spcBef>
                <a:spcPts val="320"/>
              </a:spcBef>
              <a:spcAft>
                <a:spcPts val="0"/>
              </a:spcAft>
              <a:buClr>
                <a:schemeClr val="dk1"/>
              </a:buClr>
              <a:buSzPts val="1600"/>
              <a:buChar char="–"/>
            </a:pPr>
            <a:r>
              <a:rPr lang="en-US"/>
              <a:t>Silt deposition</a:t>
            </a:r>
            <a:endParaRPr/>
          </a:p>
          <a:p>
            <a:pPr marL="742950" lvl="1" indent="-285750" algn="l" rtl="0">
              <a:spcBef>
                <a:spcPts val="320"/>
              </a:spcBef>
              <a:spcAft>
                <a:spcPts val="0"/>
              </a:spcAft>
              <a:buClr>
                <a:schemeClr val="dk1"/>
              </a:buClr>
              <a:buSzPts val="1600"/>
              <a:buChar char="–"/>
            </a:pPr>
            <a:r>
              <a:rPr lang="en-US"/>
              <a:t>Drift accumulation</a:t>
            </a:r>
            <a:endParaRPr/>
          </a:p>
          <a:p>
            <a:pPr marL="742950" lvl="1" indent="-285750" algn="l" rtl="0">
              <a:spcBef>
                <a:spcPts val="320"/>
              </a:spcBef>
              <a:spcAft>
                <a:spcPts val="0"/>
              </a:spcAft>
              <a:buClr>
                <a:schemeClr val="dk1"/>
              </a:buClr>
              <a:buSzPts val="1600"/>
              <a:buChar char="–"/>
            </a:pPr>
            <a:r>
              <a:rPr lang="en-US"/>
              <a:t>Beaver dams</a:t>
            </a:r>
            <a:endParaRPr/>
          </a:p>
          <a:p>
            <a:pPr marL="742950" lvl="1" indent="-285750" algn="l" rtl="0">
              <a:spcBef>
                <a:spcPts val="320"/>
              </a:spcBef>
              <a:spcAft>
                <a:spcPts val="0"/>
              </a:spcAft>
              <a:buClr>
                <a:schemeClr val="dk1"/>
              </a:buClr>
              <a:buSzPts val="1600"/>
              <a:buChar char="–"/>
            </a:pPr>
            <a:r>
              <a:rPr lang="en-US"/>
              <a:t>Ponding</a:t>
            </a:r>
            <a:endParaRPr/>
          </a:p>
          <a:p>
            <a:pPr marL="742950" lvl="1" indent="-285750" algn="l" rtl="0">
              <a:spcBef>
                <a:spcPts val="320"/>
              </a:spcBef>
              <a:spcAft>
                <a:spcPts val="0"/>
              </a:spcAft>
              <a:buClr>
                <a:schemeClr val="dk1"/>
              </a:buClr>
              <a:buSzPts val="1600"/>
              <a:buChar char="–"/>
            </a:pPr>
            <a:r>
              <a:rPr lang="en-US"/>
              <a:t>Repair or rehabilitation work</a:t>
            </a:r>
            <a:endParaRPr/>
          </a:p>
          <a:p>
            <a:pPr marL="1143000" lvl="2" indent="-228600" algn="l" rtl="0">
              <a:spcBef>
                <a:spcPts val="280"/>
              </a:spcBef>
              <a:spcAft>
                <a:spcPts val="0"/>
              </a:spcAft>
              <a:buClr>
                <a:schemeClr val="dk1"/>
              </a:buClr>
              <a:buSzPts val="1400"/>
              <a:buChar char="•"/>
            </a:pPr>
            <a:r>
              <a:rPr lang="en-US"/>
              <a:t>Shotcrete beams</a:t>
            </a:r>
            <a:endParaRPr/>
          </a:p>
          <a:p>
            <a:pPr marL="1143000" lvl="2" indent="-228600" algn="l" rtl="0">
              <a:spcBef>
                <a:spcPts val="280"/>
              </a:spcBef>
              <a:spcAft>
                <a:spcPts val="0"/>
              </a:spcAft>
              <a:buClr>
                <a:schemeClr val="dk1"/>
              </a:buClr>
              <a:buSzPts val="1400"/>
              <a:buChar char="•"/>
            </a:pPr>
            <a:r>
              <a:rPr lang="en-US"/>
              <a:t>Struts</a:t>
            </a:r>
            <a:endParaRPr/>
          </a:p>
          <a:p>
            <a:pPr marL="342900" lvl="0" indent="-228600" algn="l" rtl="0">
              <a:spcBef>
                <a:spcPts val="360"/>
              </a:spcBef>
              <a:spcAft>
                <a:spcPts val="0"/>
              </a:spcAft>
              <a:buClr>
                <a:schemeClr val="dk1"/>
              </a:buClr>
              <a:buSzPts val="1800"/>
              <a:buNone/>
            </a:pPr>
            <a:endParaRPr/>
          </a:p>
        </p:txBody>
      </p:sp>
      <p:sp>
        <p:nvSpPr>
          <p:cNvPr id="1001" name="Google Shape;1001;p95"/>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Waterway Adequacy</a:t>
            </a:r>
            <a:endParaRPr/>
          </a:p>
        </p:txBody>
      </p:sp>
      <p:sp>
        <p:nvSpPr>
          <p:cNvPr id="1002" name="Google Shape;1002;p95"/>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97</a:t>
            </a:fld>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96"/>
          <p:cNvSpPr/>
          <p:nvPr/>
        </p:nvSpPr>
        <p:spPr>
          <a:xfrm>
            <a:off x="5439966" y="1028700"/>
            <a:ext cx="3000375" cy="2571750"/>
          </a:xfrm>
          <a:prstGeom prst="rect">
            <a:avLst/>
          </a:prstGeom>
          <a:noFill/>
          <a:ln>
            <a:noFill/>
          </a:ln>
        </p:spPr>
        <p:txBody>
          <a:bodyPr spcFirstLastPara="1" wrap="square" lIns="50000" tIns="25000" rIns="50000" bIns="25000" anchor="t" anchorCtr="0">
            <a:noAutofit/>
          </a:bodyPr>
          <a:lstStyle/>
          <a:p>
            <a:pPr marL="342900" marR="0" lvl="0" indent="-278574" algn="l" rtl="0">
              <a:spcBef>
                <a:spcPts val="0"/>
              </a:spcBef>
              <a:spcAft>
                <a:spcPts val="0"/>
              </a:spcAft>
              <a:buClr>
                <a:schemeClr val="dk1"/>
              </a:buClr>
              <a:buSzPts val="1013"/>
              <a:buFont typeface="Arial"/>
              <a:buNone/>
            </a:pPr>
            <a:endParaRPr sz="1013">
              <a:solidFill>
                <a:schemeClr val="dk1"/>
              </a:solidFill>
              <a:latin typeface="Arial"/>
              <a:ea typeface="Arial"/>
              <a:cs typeface="Arial"/>
              <a:sym typeface="Arial"/>
            </a:endParaRPr>
          </a:p>
        </p:txBody>
      </p:sp>
      <p:sp>
        <p:nvSpPr>
          <p:cNvPr id="1008" name="Google Shape;1008;p96"/>
          <p:cNvSpPr/>
          <p:nvPr/>
        </p:nvSpPr>
        <p:spPr>
          <a:xfrm>
            <a:off x="5182791" y="600075"/>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1009" name="Google Shape;1009;p96"/>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Clr>
                <a:schemeClr val="dk1"/>
              </a:buClr>
              <a:buSzPts val="1800"/>
              <a:buFont typeface="Arial"/>
              <a:buChar char="•"/>
            </a:pPr>
            <a:r>
              <a:rPr lang="en-US"/>
              <a:t>Indicate presence of ice build up (icing) by </a:t>
            </a:r>
            <a:r>
              <a:rPr lang="en-US" b="1" u="sng"/>
              <a:t>Y</a:t>
            </a:r>
            <a:r>
              <a:rPr lang="en-US"/>
              <a:t>es or </a:t>
            </a:r>
            <a:r>
              <a:rPr lang="en-US" b="1" u="sng"/>
              <a:t>N</a:t>
            </a:r>
            <a:r>
              <a:rPr lang="en-US"/>
              <a:t>o if Yes explain</a:t>
            </a:r>
            <a:endParaRPr/>
          </a:p>
          <a:p>
            <a:pPr marL="742950" lvl="1" indent="-285750" algn="l" rtl="0">
              <a:spcBef>
                <a:spcPts val="320"/>
              </a:spcBef>
              <a:spcAft>
                <a:spcPts val="0"/>
              </a:spcAft>
              <a:buClr>
                <a:schemeClr val="dk1"/>
              </a:buClr>
              <a:buSzPts val="1600"/>
              <a:buFont typeface="Arial"/>
              <a:buChar char="–"/>
            </a:pPr>
            <a:r>
              <a:rPr lang="en-US"/>
              <a:t>Freezing of ponded water</a:t>
            </a:r>
            <a:endParaRPr/>
          </a:p>
          <a:p>
            <a:pPr marL="742950" lvl="1" indent="-285750" algn="l" rtl="0">
              <a:spcBef>
                <a:spcPts val="320"/>
              </a:spcBef>
              <a:spcAft>
                <a:spcPts val="0"/>
              </a:spcAft>
              <a:buClr>
                <a:schemeClr val="dk1"/>
              </a:buClr>
              <a:buSzPts val="1600"/>
              <a:buFont typeface="Arial"/>
              <a:buChar char="–"/>
            </a:pPr>
            <a:r>
              <a:rPr lang="en-US"/>
              <a:t>Results from active springs which freeze and causes layers of ice to build up</a:t>
            </a:r>
            <a:endParaRPr/>
          </a:p>
          <a:p>
            <a:pPr marL="742950" lvl="1" indent="-285750" algn="l" rtl="0">
              <a:spcBef>
                <a:spcPts val="320"/>
              </a:spcBef>
              <a:spcAft>
                <a:spcPts val="0"/>
              </a:spcAft>
              <a:buClr>
                <a:schemeClr val="dk1"/>
              </a:buClr>
              <a:buSzPts val="1600"/>
              <a:buFont typeface="Arial"/>
              <a:buChar char="–"/>
            </a:pPr>
            <a:r>
              <a:rPr lang="en-US"/>
              <a:t>If previously </a:t>
            </a:r>
            <a:r>
              <a:rPr lang="en-US" u="sng"/>
              <a:t>Y</a:t>
            </a:r>
            <a:r>
              <a:rPr lang="en-US"/>
              <a:t>es - leave and retain comments adding date of previous inspection</a:t>
            </a:r>
            <a:endParaRPr/>
          </a:p>
          <a:p>
            <a:pPr marL="342900" lvl="0" indent="-342900" algn="l" rtl="0">
              <a:spcBef>
                <a:spcPts val="360"/>
              </a:spcBef>
              <a:spcAft>
                <a:spcPts val="0"/>
              </a:spcAft>
              <a:buClr>
                <a:schemeClr val="dk1"/>
              </a:buClr>
              <a:buSzPts val="1800"/>
              <a:buFont typeface="Arial"/>
              <a:buChar char="•"/>
            </a:pPr>
            <a:r>
              <a:rPr lang="en-US"/>
              <a:t>Indicate presence of silt build up (Silting) by </a:t>
            </a:r>
            <a:r>
              <a:rPr lang="en-US" b="1" u="sng"/>
              <a:t>Y</a:t>
            </a:r>
            <a:r>
              <a:rPr lang="en-US"/>
              <a:t>es or </a:t>
            </a:r>
            <a:r>
              <a:rPr lang="en-US" b="1" u="sng"/>
              <a:t>N</a:t>
            </a:r>
            <a:r>
              <a:rPr lang="en-US"/>
              <a:t>o, if Yes explain</a:t>
            </a:r>
            <a:endParaRPr/>
          </a:p>
          <a:p>
            <a:pPr marL="742950" lvl="1" indent="-285750" algn="l" rtl="0">
              <a:spcBef>
                <a:spcPts val="320"/>
              </a:spcBef>
              <a:spcAft>
                <a:spcPts val="0"/>
              </a:spcAft>
              <a:buClr>
                <a:schemeClr val="dk1"/>
              </a:buClr>
              <a:buSzPts val="1600"/>
              <a:buFont typeface="Arial"/>
              <a:buChar char="–"/>
            </a:pPr>
            <a:r>
              <a:rPr lang="en-US"/>
              <a:t>Invert normally below streambed</a:t>
            </a:r>
            <a:endParaRPr/>
          </a:p>
          <a:p>
            <a:pPr marL="742950" lvl="1" indent="-285750" algn="l" rtl="0">
              <a:spcBef>
                <a:spcPts val="320"/>
              </a:spcBef>
              <a:spcAft>
                <a:spcPts val="0"/>
              </a:spcAft>
              <a:buClr>
                <a:schemeClr val="dk1"/>
              </a:buClr>
              <a:buSzPts val="1600"/>
              <a:buFont typeface="Arial"/>
              <a:buChar char="–"/>
            </a:pPr>
            <a:r>
              <a:rPr lang="en-US"/>
              <a:t>Minor accumulation of silt expected</a:t>
            </a:r>
            <a:endParaRPr/>
          </a:p>
          <a:p>
            <a:pPr marL="342900" lvl="0" indent="-342900" algn="l" rtl="0">
              <a:spcBef>
                <a:spcPts val="360"/>
              </a:spcBef>
              <a:spcAft>
                <a:spcPts val="0"/>
              </a:spcAft>
              <a:buClr>
                <a:schemeClr val="dk1"/>
              </a:buClr>
              <a:buSzPts val="1800"/>
              <a:buFont typeface="Arial"/>
              <a:buChar char="•"/>
            </a:pPr>
            <a:r>
              <a:rPr lang="en-US"/>
              <a:t>Indicate presence of drift in Barrel by </a:t>
            </a:r>
            <a:r>
              <a:rPr lang="en-US" b="1" u="sng"/>
              <a:t>Y</a:t>
            </a:r>
            <a:r>
              <a:rPr lang="en-US"/>
              <a:t>es or </a:t>
            </a:r>
            <a:r>
              <a:rPr lang="en-US" u="sng"/>
              <a:t>N</a:t>
            </a:r>
            <a:r>
              <a:rPr lang="en-US"/>
              <a:t>o</a:t>
            </a:r>
            <a:endParaRPr/>
          </a:p>
          <a:p>
            <a:pPr marL="342900" lvl="0" indent="-342900" algn="l" rtl="0">
              <a:spcBef>
                <a:spcPts val="360"/>
              </a:spcBef>
              <a:spcAft>
                <a:spcPts val="0"/>
              </a:spcAft>
              <a:buClr>
                <a:schemeClr val="dk1"/>
              </a:buClr>
              <a:buSzPts val="1800"/>
              <a:buFont typeface="Arial"/>
              <a:buChar char="•"/>
            </a:pPr>
            <a:r>
              <a:rPr lang="en-US"/>
              <a:t>If “yes”, explain</a:t>
            </a:r>
            <a:endParaRPr/>
          </a:p>
          <a:p>
            <a:pPr marL="342900" lvl="0" indent="-228600" algn="l" rtl="0">
              <a:spcBef>
                <a:spcPts val="360"/>
              </a:spcBef>
              <a:spcAft>
                <a:spcPts val="0"/>
              </a:spcAft>
              <a:buClr>
                <a:schemeClr val="dk1"/>
              </a:buClr>
              <a:buSzPts val="1800"/>
              <a:buFont typeface="Arial"/>
              <a:buNone/>
            </a:pPr>
            <a:endParaRPr/>
          </a:p>
        </p:txBody>
      </p:sp>
      <p:sp>
        <p:nvSpPr>
          <p:cNvPr id="1010" name="Google Shape;1010;p96"/>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Waterway Adequacy</a:t>
            </a:r>
            <a:endParaRPr/>
          </a:p>
        </p:txBody>
      </p:sp>
      <p:sp>
        <p:nvSpPr>
          <p:cNvPr id="1011" name="Google Shape;1011;p96"/>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97"/>
          <p:cNvSpPr/>
          <p:nvPr/>
        </p:nvSpPr>
        <p:spPr>
          <a:xfrm>
            <a:off x="5815013" y="1414463"/>
            <a:ext cx="2657475" cy="2314575"/>
          </a:xfrm>
          <a:prstGeom prst="rect">
            <a:avLst/>
          </a:prstGeom>
          <a:noFill/>
          <a:ln>
            <a:noFill/>
          </a:ln>
        </p:spPr>
        <p:txBody>
          <a:bodyPr spcFirstLastPara="1" wrap="square" lIns="50000" tIns="25000" rIns="50000" bIns="25000" anchor="t" anchorCtr="0">
            <a:noAutofit/>
          </a:bodyPr>
          <a:lstStyle/>
          <a:p>
            <a:pPr marL="342900" marR="0" lvl="0" indent="-285750" algn="l" rtl="0">
              <a:spcBef>
                <a:spcPts val="0"/>
              </a:spcBef>
              <a:spcAft>
                <a:spcPts val="0"/>
              </a:spcAft>
              <a:buClr>
                <a:schemeClr val="dk1"/>
              </a:buClr>
              <a:buSzPts val="900"/>
              <a:buFont typeface="Arial"/>
              <a:buNone/>
            </a:pPr>
            <a:endParaRPr sz="900">
              <a:solidFill>
                <a:schemeClr val="dk1"/>
              </a:solidFill>
              <a:latin typeface="Arial"/>
              <a:ea typeface="Arial"/>
              <a:cs typeface="Arial"/>
              <a:sym typeface="Arial"/>
            </a:endParaRPr>
          </a:p>
        </p:txBody>
      </p:sp>
      <p:sp>
        <p:nvSpPr>
          <p:cNvPr id="1017" name="Google Shape;1017;p97"/>
          <p:cNvSpPr/>
          <p:nvPr/>
        </p:nvSpPr>
        <p:spPr>
          <a:xfrm>
            <a:off x="5386388" y="728663"/>
            <a:ext cx="3343275" cy="396478"/>
          </a:xfrm>
          <a:prstGeom prst="rect">
            <a:avLst/>
          </a:prstGeom>
          <a:noFill/>
          <a:ln>
            <a:noFill/>
          </a:ln>
        </p:spPr>
        <p:txBody>
          <a:bodyPr spcFirstLastPara="1" wrap="square" lIns="50000" tIns="25000" rIns="50000" bIns="25000" anchor="ctr" anchorCtr="0">
            <a:noAutofit/>
          </a:bodyPr>
          <a:lstStyle/>
          <a:p>
            <a:pPr marL="0" marR="0" lvl="0" indent="0" algn="ctr" rtl="0">
              <a:spcBef>
                <a:spcPts val="0"/>
              </a:spcBef>
              <a:spcAft>
                <a:spcPts val="0"/>
              </a:spcAft>
              <a:buClr>
                <a:schemeClr val="dk1"/>
              </a:buClr>
              <a:buSzPts val="1350"/>
              <a:buFont typeface="Arial"/>
              <a:buNone/>
            </a:pPr>
            <a:endParaRPr sz="1350" b="1">
              <a:solidFill>
                <a:schemeClr val="dk2"/>
              </a:solidFill>
              <a:latin typeface="Arial"/>
              <a:ea typeface="Arial"/>
              <a:cs typeface="Arial"/>
              <a:sym typeface="Arial"/>
            </a:endParaRPr>
          </a:p>
        </p:txBody>
      </p:sp>
      <p:sp>
        <p:nvSpPr>
          <p:cNvPr id="1018" name="Google Shape;1018;p97"/>
          <p:cNvSpPr txBox="1">
            <a:spLocks noGrp="1"/>
          </p:cNvSpPr>
          <p:nvPr>
            <p:ph type="body" idx="1"/>
          </p:nvPr>
        </p:nvSpPr>
        <p:spPr>
          <a:xfrm>
            <a:off x="539552" y="1356958"/>
            <a:ext cx="8229600" cy="3231016"/>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1800"/>
              <a:buFont typeface="Arial"/>
              <a:buChar char="•"/>
            </a:pPr>
            <a:r>
              <a:rPr lang="en-US"/>
              <a:t>Look for:</a:t>
            </a:r>
            <a:endParaRPr/>
          </a:p>
          <a:p>
            <a:pPr marL="742950" lvl="1" indent="-285750" algn="l" rtl="0">
              <a:spcBef>
                <a:spcPts val="320"/>
              </a:spcBef>
              <a:spcAft>
                <a:spcPts val="0"/>
              </a:spcAft>
              <a:buClr>
                <a:schemeClr val="dk1"/>
              </a:buClr>
              <a:buSzPts val="1600"/>
              <a:buFont typeface="Arial"/>
              <a:buChar char="–"/>
            </a:pPr>
            <a:r>
              <a:rPr lang="en-US"/>
              <a:t>High water marks (not normal flow lines)</a:t>
            </a:r>
            <a:endParaRPr/>
          </a:p>
          <a:p>
            <a:pPr marL="742950" lvl="1" indent="-285750" algn="l" rtl="0">
              <a:spcBef>
                <a:spcPts val="320"/>
              </a:spcBef>
              <a:spcAft>
                <a:spcPts val="0"/>
              </a:spcAft>
              <a:buClr>
                <a:schemeClr val="dk1"/>
              </a:buClr>
              <a:buSzPts val="1600"/>
              <a:buFont typeface="Arial"/>
              <a:buChar char="–"/>
            </a:pPr>
            <a:r>
              <a:rPr lang="en-US"/>
              <a:t>Potential damage from backwater</a:t>
            </a:r>
            <a:endParaRPr/>
          </a:p>
          <a:p>
            <a:pPr marL="742950" lvl="1" indent="-285750" algn="l" rtl="0">
              <a:spcBef>
                <a:spcPts val="320"/>
              </a:spcBef>
              <a:spcAft>
                <a:spcPts val="0"/>
              </a:spcAft>
              <a:buClr>
                <a:schemeClr val="dk1"/>
              </a:buClr>
              <a:buSzPts val="1600"/>
              <a:buFont typeface="Arial"/>
              <a:buChar char="–"/>
            </a:pPr>
            <a:r>
              <a:rPr lang="en-US"/>
              <a:t>Potential for drift</a:t>
            </a:r>
            <a:endParaRPr/>
          </a:p>
          <a:p>
            <a:pPr marL="742950" lvl="1" indent="-285750" algn="l" rtl="0">
              <a:spcBef>
                <a:spcPts val="320"/>
              </a:spcBef>
              <a:spcAft>
                <a:spcPts val="0"/>
              </a:spcAft>
              <a:buClr>
                <a:schemeClr val="dk1"/>
              </a:buClr>
              <a:buSzPts val="1600"/>
              <a:buFont typeface="Arial"/>
              <a:buChar char="–"/>
            </a:pPr>
            <a:r>
              <a:rPr lang="en-US"/>
              <a:t>Evidence of high velocities</a:t>
            </a:r>
            <a:endParaRPr/>
          </a:p>
          <a:p>
            <a:pPr marL="1143000" lvl="2" indent="-228600" algn="l" rtl="0">
              <a:spcBef>
                <a:spcPts val="280"/>
              </a:spcBef>
              <a:spcAft>
                <a:spcPts val="0"/>
              </a:spcAft>
              <a:buClr>
                <a:schemeClr val="dk1"/>
              </a:buClr>
              <a:buSzPts val="1400"/>
              <a:buFont typeface="Arial"/>
              <a:buChar char="•"/>
            </a:pPr>
            <a:r>
              <a:rPr lang="en-US"/>
              <a:t>Scour</a:t>
            </a:r>
            <a:endParaRPr/>
          </a:p>
          <a:p>
            <a:pPr marL="1143000" lvl="2" indent="-228600" algn="l" rtl="0">
              <a:spcBef>
                <a:spcPts val="280"/>
              </a:spcBef>
              <a:spcAft>
                <a:spcPts val="0"/>
              </a:spcAft>
              <a:buClr>
                <a:schemeClr val="dk1"/>
              </a:buClr>
              <a:buSzPts val="1400"/>
              <a:buFont typeface="Arial"/>
              <a:buChar char="•"/>
            </a:pPr>
            <a:r>
              <a:rPr lang="en-US"/>
              <a:t>Silt deposition downstream</a:t>
            </a:r>
            <a:endParaRPr/>
          </a:p>
          <a:p>
            <a:pPr marL="742950" lvl="1" indent="-285750" algn="l" rtl="0">
              <a:spcBef>
                <a:spcPts val="320"/>
              </a:spcBef>
              <a:spcAft>
                <a:spcPts val="0"/>
              </a:spcAft>
              <a:buClr>
                <a:schemeClr val="dk1"/>
              </a:buClr>
              <a:buSzPts val="1600"/>
              <a:buFont typeface="Arial"/>
              <a:buChar char="–"/>
            </a:pPr>
            <a:r>
              <a:rPr lang="en-US"/>
              <a:t>Presence and effect of items which can affect adequacy</a:t>
            </a:r>
            <a:endParaRPr/>
          </a:p>
          <a:p>
            <a:pPr marL="0" lvl="0" indent="0" algn="l" rtl="0">
              <a:spcBef>
                <a:spcPts val="360"/>
              </a:spcBef>
              <a:spcAft>
                <a:spcPts val="0"/>
              </a:spcAft>
              <a:buClr>
                <a:schemeClr val="dk1"/>
              </a:buClr>
              <a:buSzPts val="1800"/>
              <a:buNone/>
            </a:pPr>
            <a:endParaRPr/>
          </a:p>
        </p:txBody>
      </p:sp>
      <p:sp>
        <p:nvSpPr>
          <p:cNvPr id="1019" name="Google Shape;1019;p97"/>
          <p:cNvSpPr txBox="1">
            <a:spLocks noGrp="1"/>
          </p:cNvSpPr>
          <p:nvPr>
            <p:ph type="title"/>
          </p:nvPr>
        </p:nvSpPr>
        <p:spPr>
          <a:xfrm>
            <a:off x="539552" y="339502"/>
            <a:ext cx="8219256" cy="519912"/>
          </a:xfrm>
          <a:prstGeom prst="rect">
            <a:avLst/>
          </a:prstGeom>
          <a:noFill/>
          <a:ln>
            <a:noFill/>
          </a:ln>
        </p:spPr>
        <p:txBody>
          <a:bodyPr spcFirstLastPara="1" wrap="square" lIns="0" tIns="45700" rIns="91425" bIns="45700" anchor="t" anchorCtr="0">
            <a:noAutofit/>
          </a:bodyPr>
          <a:lstStyle/>
          <a:p>
            <a:pPr marL="0" lvl="0" indent="0" algn="l" rtl="0">
              <a:spcBef>
                <a:spcPts val="0"/>
              </a:spcBef>
              <a:spcAft>
                <a:spcPts val="0"/>
              </a:spcAft>
              <a:buNone/>
            </a:pPr>
            <a:r>
              <a:rPr lang="en-US"/>
              <a:t>Barrel - Waterway Adequacy</a:t>
            </a:r>
            <a:endParaRPr/>
          </a:p>
        </p:txBody>
      </p:sp>
      <p:sp>
        <p:nvSpPr>
          <p:cNvPr id="1020" name="Google Shape;1020;p97"/>
          <p:cNvSpPr txBox="1">
            <a:spLocks noGrp="1"/>
          </p:cNvSpPr>
          <p:nvPr>
            <p:ph type="sldNum" idx="12"/>
          </p:nvPr>
        </p:nvSpPr>
        <p:spPr>
          <a:xfrm>
            <a:off x="107504" y="4659982"/>
            <a:ext cx="2057400" cy="274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99</a:t>
            </a:fld>
            <a:endParaRPr/>
          </a:p>
        </p:txBody>
      </p:sp>
    </p:spTree>
  </p:cSld>
  <p:clrMapOvr>
    <a:masterClrMapping/>
  </p:clrMapOvr>
</p:sld>
</file>

<file path=ppt/theme/theme1.xml><?xml version="1.0" encoding="utf-8"?>
<a:theme xmlns:a="http://schemas.openxmlformats.org/drawingml/2006/main" name="Alberta - Goverment">
  <a:themeElements>
    <a:clrScheme name="Custom 4">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ody slides">
  <a:themeElements>
    <a:clrScheme name="Sky basic">
      <a:dk1>
        <a:srgbClr val="36424A"/>
      </a:dk1>
      <a:lt1>
        <a:srgbClr val="FFFFFF"/>
      </a:lt1>
      <a:dk2>
        <a:srgbClr val="6A737B"/>
      </a:dk2>
      <a:lt2>
        <a:srgbClr val="D1D4D3"/>
      </a:lt2>
      <a:accent1>
        <a:srgbClr val="005072"/>
      </a:accent1>
      <a:accent2>
        <a:srgbClr val="0081AB"/>
      </a:accent2>
      <a:accent3>
        <a:srgbClr val="00AAD2"/>
      </a:accent3>
      <a:accent4>
        <a:srgbClr val="5FCEEA"/>
      </a:accent4>
      <a:accent5>
        <a:srgbClr val="A6E1EF"/>
      </a:accent5>
      <a:accent6>
        <a:srgbClr val="CCEEF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227</TotalTime>
  <Words>5029</Words>
  <Application>Microsoft Office PowerPoint</Application>
  <PresentationFormat>On-screen Show (16:9)</PresentationFormat>
  <Paragraphs>862</Paragraphs>
  <Slides>107</Slides>
  <Notes>107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107</vt:i4>
      </vt:variant>
    </vt:vector>
  </HeadingPairs>
  <TitlesOfParts>
    <vt:vector size="113" baseType="lpstr">
      <vt:lpstr>Arial</vt:lpstr>
      <vt:lpstr>Calibri</vt:lpstr>
      <vt:lpstr>Noto Sans Symbols</vt:lpstr>
      <vt:lpstr>Times New Roman</vt:lpstr>
      <vt:lpstr>Alberta - Goverment</vt:lpstr>
      <vt:lpstr>Body slides</vt:lpstr>
      <vt:lpstr>CULVERT INSPECTION  &amp; RATING</vt:lpstr>
      <vt:lpstr>Introduction</vt:lpstr>
      <vt:lpstr>Introduction</vt:lpstr>
      <vt:lpstr>Form Types</vt:lpstr>
      <vt:lpstr>Inventory Information</vt:lpstr>
      <vt:lpstr>Culvert Span Types</vt:lpstr>
      <vt:lpstr>Numbering and Identification</vt:lpstr>
      <vt:lpstr>Numbering and Identification</vt:lpstr>
      <vt:lpstr>Numbering and Identification</vt:lpstr>
      <vt:lpstr>U/S and D/S Ends - General</vt:lpstr>
      <vt:lpstr>U/S and D/S Ends - General</vt:lpstr>
      <vt:lpstr>U/S and D/S Ends - End Treatment</vt:lpstr>
      <vt:lpstr>End Treatment -Types</vt:lpstr>
      <vt:lpstr>Bevel Ends – End Treatment Type is “Steel”</vt:lpstr>
      <vt:lpstr>Bevel Ends with Full Concrete End Treatment - Type is “Concrete”</vt:lpstr>
      <vt:lpstr>Bevel End with Full Concrete End Treatment (headwall, collar and cut-off wall) - Type is “Concrete”</vt:lpstr>
      <vt:lpstr>End Treatment - Headwall</vt:lpstr>
      <vt:lpstr>End Treatment - Headwall</vt:lpstr>
      <vt:lpstr>End Treatment - Collar</vt:lpstr>
      <vt:lpstr>End Treatment - Collar</vt:lpstr>
      <vt:lpstr>End Treatment - Collar</vt:lpstr>
      <vt:lpstr>End Treatment - Wingwalls</vt:lpstr>
      <vt:lpstr>End Treatment - Wingwalls</vt:lpstr>
      <vt:lpstr>End Treatment - Wingwalls</vt:lpstr>
      <vt:lpstr>End Treatment – Flared Wingwalls</vt:lpstr>
      <vt:lpstr>End Treatment - Cutoff Wall</vt:lpstr>
      <vt:lpstr>End Treatment - Cutoff Wall</vt:lpstr>
      <vt:lpstr>PowerPoint Presentation</vt:lpstr>
      <vt:lpstr>End Treatment - Bevel End</vt:lpstr>
      <vt:lpstr>End Treatment - Bevel End</vt:lpstr>
      <vt:lpstr>End Treatment - Bevel End</vt:lpstr>
      <vt:lpstr>End Treatment - Bevel End</vt:lpstr>
      <vt:lpstr>End Treatment - Bevel End</vt:lpstr>
      <vt:lpstr>PowerPoint Presentation</vt:lpstr>
      <vt:lpstr>Bevel End – Severe misalignment due to buoyancy forces</vt:lpstr>
      <vt:lpstr>Scour Protection</vt:lpstr>
      <vt:lpstr>Scour Protection</vt:lpstr>
      <vt:lpstr>Scour Protection</vt:lpstr>
      <vt:lpstr>Scour Protection Ratings</vt:lpstr>
      <vt:lpstr>Scour / Erosion</vt:lpstr>
      <vt:lpstr>Scour / Erosion</vt:lpstr>
      <vt:lpstr>Scour / Erosion</vt:lpstr>
      <vt:lpstr>Scour / Erosion</vt:lpstr>
      <vt:lpstr>Scour Protection</vt:lpstr>
      <vt:lpstr>Beaver Activity </vt:lpstr>
      <vt:lpstr>Beaver Activity </vt:lpstr>
      <vt:lpstr>U/S &amp; D/S End General Rating </vt:lpstr>
      <vt:lpstr>Barrel - Rigid Types </vt:lpstr>
      <vt:lpstr>Barrel - Flexible Types </vt:lpstr>
      <vt:lpstr>PowerPoint Presentation</vt:lpstr>
      <vt:lpstr>Barrel - General </vt:lpstr>
      <vt:lpstr>Barrel - Special Features </vt:lpstr>
      <vt:lpstr>Barrel - Special Features </vt:lpstr>
      <vt:lpstr>Barrel - Special Features  Shot-crete Beam</vt:lpstr>
      <vt:lpstr>Barrel - Special Features Struts – Rated 3</vt:lpstr>
      <vt:lpstr>Barrel - Deformation</vt:lpstr>
      <vt:lpstr>Barrel - Ring</vt:lpstr>
      <vt:lpstr>Barrel - Ring </vt:lpstr>
      <vt:lpstr>Barrel – Ring Defects</vt:lpstr>
      <vt:lpstr>Barrel - Roof</vt:lpstr>
      <vt:lpstr>PowerPoint Presentation</vt:lpstr>
      <vt:lpstr>Barrel – Roof Ratings Reverse Curvature-Rated 2</vt:lpstr>
      <vt:lpstr>Barrel - Sidewall</vt:lpstr>
      <vt:lpstr>PowerPoint Presentation</vt:lpstr>
      <vt:lpstr>Barrel Sidewall Severe Inward Movement </vt:lpstr>
      <vt:lpstr>Barrel – Sidewall Buckling Rated 3 or less</vt:lpstr>
      <vt:lpstr>Barrel - Floor</vt:lpstr>
      <vt:lpstr>Barrel - Floor</vt:lpstr>
      <vt:lpstr>Barrel - Ring</vt:lpstr>
      <vt:lpstr>Barrel - Circumferential Seams</vt:lpstr>
      <vt:lpstr>PowerPoint Presentation</vt:lpstr>
      <vt:lpstr>Barrel - Circumferential Seams</vt:lpstr>
      <vt:lpstr>Barrel - Circumferential Seam Material Loss and Void Rated 2</vt:lpstr>
      <vt:lpstr>Barrel - Circumferential Seam –  Visible fill and minor loss but no void - Rated 3 or less</vt:lpstr>
      <vt:lpstr>Barrel - Longitudinal Seams </vt:lpstr>
      <vt:lpstr>PowerPoint Presentation</vt:lpstr>
      <vt:lpstr>Barrel - Longitudinal Seams</vt:lpstr>
      <vt:lpstr>Typical longitudinal seams</vt:lpstr>
      <vt:lpstr>Barrel - Longitudinal Seams Cracked Seams</vt:lpstr>
      <vt:lpstr>Barrel - Longitudinal Seams Other Problems </vt:lpstr>
      <vt:lpstr>Barrel - Longitudinal Seams Rating </vt:lpstr>
      <vt:lpstr>Barrel – Wrong Lap and Cracked Longitudinal Seam with &lt;50mm Remaining Steel - Rated 2 </vt:lpstr>
      <vt:lpstr>Barrel – Cracked Longitudinal Seam/Wrong Lap &lt;100mm and &gt;50 mm Remaining Steel – Rated 3 </vt:lpstr>
      <vt:lpstr>Barrel – Cracked Longitudinal Seam and Wrong Lap </vt:lpstr>
      <vt:lpstr>Barrel – Failed Longitudinal  Seam  </vt:lpstr>
      <vt:lpstr>Cracks in Properly Lapped Seam Bolt in valley is closest to visible edge</vt:lpstr>
      <vt:lpstr>Barrel - Coating </vt:lpstr>
      <vt:lpstr>Barrel - Coating</vt:lpstr>
      <vt:lpstr>PowerPoint Presentation</vt:lpstr>
      <vt:lpstr>Barrel Coating – Lineal Sidewall Perforations – Rated 2</vt:lpstr>
      <vt:lpstr>Barrel Coating – Severe Floor Perforations – Rated 2</vt:lpstr>
      <vt:lpstr>Barrel - Camber</vt:lpstr>
      <vt:lpstr>Barrel - Camber</vt:lpstr>
      <vt:lpstr>Barrel – Fish Passage Adequacy</vt:lpstr>
      <vt:lpstr>Barrel – Fish Passage Adequacy</vt:lpstr>
      <vt:lpstr>Barrel - Waterway Adequacy</vt:lpstr>
      <vt:lpstr>Barrel - Waterway Adequacy</vt:lpstr>
      <vt:lpstr>Barrel - Waterway Adequacy</vt:lpstr>
      <vt:lpstr>Barrel - Waterway Adequacy</vt:lpstr>
      <vt:lpstr>Barrel - Waterway Adequacy</vt:lpstr>
      <vt:lpstr>Barrel - Waterway Adequacy - 100% Blockage</vt:lpstr>
      <vt:lpstr>Barrel - Waterway Adequacy - 50% Blockage </vt:lpstr>
      <vt:lpstr>Barrel - General Rating</vt:lpstr>
      <vt:lpstr>Barrel Not Accessible – Critical Element &amp; General Rating </vt:lpstr>
      <vt:lpstr>Barrel Not Accessible – Critical Element &amp; General Rating </vt:lpstr>
      <vt:lpstr>Effects of Struts on Barrel General Rating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CULVERT INSPECTION  &amp; RATING</dc:title>
  <dc:creator>Garry Roberts</dc:creator>
  <cp:lastModifiedBy>Garry Roberts</cp:lastModifiedBy>
  <cp:revision>32</cp:revision>
  <dcterms:created xsi:type="dcterms:W3CDTF">2000-01-18T02:46:09Z</dcterms:created>
  <dcterms:modified xsi:type="dcterms:W3CDTF">2023-03-14T00:01:43Z</dcterms:modified>
</cp:coreProperties>
</file>