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96" r:id="rId1"/>
    <p:sldMasterId id="2147483701" r:id="rId2"/>
  </p:sldMasterIdLst>
  <p:notesMasterIdLst>
    <p:notesMasterId r:id="rId51"/>
  </p:notesMasterIdLst>
  <p:handoutMasterIdLst>
    <p:handoutMasterId r:id="rId52"/>
  </p:handoutMasterIdLst>
  <p:sldIdLst>
    <p:sldId id="441" r:id="rId3"/>
    <p:sldId id="554" r:id="rId4"/>
    <p:sldId id="481" r:id="rId5"/>
    <p:sldId id="480" r:id="rId6"/>
    <p:sldId id="482" r:id="rId7"/>
    <p:sldId id="483" r:id="rId8"/>
    <p:sldId id="417" r:id="rId9"/>
    <p:sldId id="434" r:id="rId10"/>
    <p:sldId id="556" r:id="rId11"/>
    <p:sldId id="555" r:id="rId12"/>
    <p:sldId id="486" r:id="rId13"/>
    <p:sldId id="487" r:id="rId14"/>
    <p:sldId id="488" r:id="rId15"/>
    <p:sldId id="575" r:id="rId16"/>
    <p:sldId id="602" r:id="rId17"/>
    <p:sldId id="489" r:id="rId18"/>
    <p:sldId id="485" r:id="rId19"/>
    <p:sldId id="598" r:id="rId20"/>
    <p:sldId id="588" r:id="rId21"/>
    <p:sldId id="595" r:id="rId22"/>
    <p:sldId id="579" r:id="rId23"/>
    <p:sldId id="585" r:id="rId24"/>
    <p:sldId id="586" r:id="rId25"/>
    <p:sldId id="599" r:id="rId26"/>
    <p:sldId id="591" r:id="rId27"/>
    <p:sldId id="581" r:id="rId28"/>
    <p:sldId id="582" r:id="rId29"/>
    <p:sldId id="589" r:id="rId30"/>
    <p:sldId id="592" r:id="rId31"/>
    <p:sldId id="577" r:id="rId32"/>
    <p:sldId id="578" r:id="rId33"/>
    <p:sldId id="583" r:id="rId34"/>
    <p:sldId id="584" r:id="rId35"/>
    <p:sldId id="587" r:id="rId36"/>
    <p:sldId id="590" r:id="rId37"/>
    <p:sldId id="594" r:id="rId38"/>
    <p:sldId id="597" r:id="rId39"/>
    <p:sldId id="600" r:id="rId40"/>
    <p:sldId id="601" r:id="rId41"/>
    <p:sldId id="484" r:id="rId42"/>
    <p:sldId id="446" r:id="rId43"/>
    <p:sldId id="448" r:id="rId44"/>
    <p:sldId id="450" r:id="rId45"/>
    <p:sldId id="447" r:id="rId46"/>
    <p:sldId id="451" r:id="rId47"/>
    <p:sldId id="547" r:id="rId48"/>
    <p:sldId id="416" r:id="rId49"/>
    <p:sldId id="327" r:id="rId50"/>
  </p:sldIdLst>
  <p:sldSz cx="9144000" cy="5143500" type="screen16x9"/>
  <p:notesSz cx="7010400" cy="92964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AB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66" d="100"/>
        <a:sy n="66" d="100"/>
      </p:scale>
      <p:origin x="0" y="5148"/>
    </p:cViewPr>
  </p:sorterViewPr>
  <p:notesViewPr>
    <p:cSldViewPr>
      <p:cViewPr varScale="1">
        <p:scale>
          <a:sx n="55" d="100"/>
          <a:sy n="55" d="100"/>
        </p:scale>
        <p:origin x="-1836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79CADECB-0ACA-0A03-3E37-8CC23A0E4BD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684BE34D-9577-2887-14AE-D821CBED9EF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69757E3D-682C-3042-9587-961BA3007F5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24D050E4-C9BF-BF45-DA0B-8F5D456587D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B3DC0596-DF2E-4815-9751-F6427A5BD2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FCD9C76-F5B1-3C36-EAAA-8B522910883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E3F05DB-92A9-01F7-E5AF-F6DEA41FBAD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4FA6EF0-AD06-3433-9FD3-F4FB5E3AB2A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C01F26C0-562E-8818-24C6-8D37EDDA345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C97E17C0-4763-71FB-0C92-422A7722A35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C2BF0BED-864F-1780-C6D9-61BEFF3543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741C31AC-F80E-45FF-B5F9-0EB43AFF4EE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649FAEC-59F9-B456-2CE3-C95796C8D4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36CF20B-E69F-4ADC-AEB4-ACD7BDAEA460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0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22" name="Rectangle 2">
            <a:extLst>
              <a:ext uri="{FF2B5EF4-FFF2-40B4-BE49-F238E27FC236}">
                <a16:creationId xmlns:a16="http://schemas.microsoft.com/office/drawing/2014/main" id="{2AA524AD-6FEF-7FF3-64EE-745E977B3B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  <a:extLst>
            <a:ext uri="{FAA26D3D-D897-4be2-8F04-BA451C77F1D7}"/>
          </a:extLst>
        </p:spPr>
      </p:sp>
      <p:sp>
        <p:nvSpPr>
          <p:cNvPr id="235523" name="Rectangle 3">
            <a:extLst>
              <a:ext uri="{FF2B5EF4-FFF2-40B4-BE49-F238E27FC236}">
                <a16:creationId xmlns:a16="http://schemas.microsoft.com/office/drawing/2014/main" id="{3A58DD80-92B2-7D66-F73C-2118A2613B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6E4798F-AC32-1A7A-1BCC-F27DD29583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CF76972-60E5-4C09-BBFD-7F0F8E5CD736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39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22" name="Rectangle 2">
            <a:extLst>
              <a:ext uri="{FF2B5EF4-FFF2-40B4-BE49-F238E27FC236}">
                <a16:creationId xmlns:a16="http://schemas.microsoft.com/office/drawing/2014/main" id="{7A6936E2-42EC-AC33-59FB-BFFC03592D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  <a:extLst>
            <a:ext uri="{FAA26D3D-D897-4be2-8F04-BA451C77F1D7}"/>
          </a:extLst>
        </p:spPr>
      </p:sp>
      <p:sp>
        <p:nvSpPr>
          <p:cNvPr id="337923" name="Rectangle 3">
            <a:extLst>
              <a:ext uri="{FF2B5EF4-FFF2-40B4-BE49-F238E27FC236}">
                <a16:creationId xmlns:a16="http://schemas.microsoft.com/office/drawing/2014/main" id="{09CF5EC2-13D6-EA2E-8DDE-6FC7832F9F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8CC79B0-D2C2-AE82-CFE7-9DE1A1BC49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AAA3B9B-D82F-493C-83F7-86E34CB29338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40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2146" name="Rectangle 2">
            <a:extLst>
              <a:ext uri="{FF2B5EF4-FFF2-40B4-BE49-F238E27FC236}">
                <a16:creationId xmlns:a16="http://schemas.microsoft.com/office/drawing/2014/main" id="{750A7B76-516F-95AF-8ADE-25246CB70C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  <a:extLst>
            <a:ext uri="{FAA26D3D-D897-4be2-8F04-BA451C77F1D7}"/>
          </a:extLst>
        </p:spPr>
      </p:sp>
      <p:sp>
        <p:nvSpPr>
          <p:cNvPr id="262147" name="Rectangle 3">
            <a:extLst>
              <a:ext uri="{FF2B5EF4-FFF2-40B4-BE49-F238E27FC236}">
                <a16:creationId xmlns:a16="http://schemas.microsoft.com/office/drawing/2014/main" id="{D2FD75A5-3C3D-8737-4644-AD93BFFD8D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EAE0AB0-FF15-A711-095C-43A6071E4E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95FE28D-6588-48C6-9B62-2E38005AF48A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41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42" name="Rectangle 2">
            <a:extLst>
              <a:ext uri="{FF2B5EF4-FFF2-40B4-BE49-F238E27FC236}">
                <a16:creationId xmlns:a16="http://schemas.microsoft.com/office/drawing/2014/main" id="{017D1416-0AC1-D201-270F-761AB5D389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  <a:extLst>
            <a:ext uri="{FAA26D3D-D897-4be2-8F04-BA451C77F1D7}"/>
          </a:extLst>
        </p:spPr>
      </p:sp>
      <p:sp>
        <p:nvSpPr>
          <p:cNvPr id="266243" name="Rectangle 3">
            <a:extLst>
              <a:ext uri="{FF2B5EF4-FFF2-40B4-BE49-F238E27FC236}">
                <a16:creationId xmlns:a16="http://schemas.microsoft.com/office/drawing/2014/main" id="{D13D0001-8DB6-F6AD-113B-08E5103C51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7B6B591-32A7-7B9C-E15D-1C98F6D2C0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F009333-840B-440B-83BA-C745C1070445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42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0338" name="Rectangle 2">
            <a:extLst>
              <a:ext uri="{FF2B5EF4-FFF2-40B4-BE49-F238E27FC236}">
                <a16:creationId xmlns:a16="http://schemas.microsoft.com/office/drawing/2014/main" id="{52BD9463-0E11-73D4-92D8-2D0A759B7C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  <a:extLst>
            <a:ext uri="{FAA26D3D-D897-4be2-8F04-BA451C77F1D7}"/>
          </a:extLst>
        </p:spPr>
      </p:sp>
      <p:sp>
        <p:nvSpPr>
          <p:cNvPr id="270339" name="Rectangle 3">
            <a:extLst>
              <a:ext uri="{FF2B5EF4-FFF2-40B4-BE49-F238E27FC236}">
                <a16:creationId xmlns:a16="http://schemas.microsoft.com/office/drawing/2014/main" id="{EFB8FB13-E00D-A880-CA48-E10CAB01F1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5FEE02F-8857-821B-A781-3472575B8C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C366039-B2B7-4BAC-8098-A78ECB60CE0F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43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4194" name="Rectangle 2">
            <a:extLst>
              <a:ext uri="{FF2B5EF4-FFF2-40B4-BE49-F238E27FC236}">
                <a16:creationId xmlns:a16="http://schemas.microsoft.com/office/drawing/2014/main" id="{C19F331C-A762-7108-693D-BA854B859A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  <a:extLst>
            <a:ext uri="{FAA26D3D-D897-4be2-8F04-BA451C77F1D7}"/>
          </a:extLst>
        </p:spPr>
      </p:sp>
      <p:sp>
        <p:nvSpPr>
          <p:cNvPr id="264195" name="Rectangle 3">
            <a:extLst>
              <a:ext uri="{FF2B5EF4-FFF2-40B4-BE49-F238E27FC236}">
                <a16:creationId xmlns:a16="http://schemas.microsoft.com/office/drawing/2014/main" id="{F1755FE7-8F3D-900C-1C84-153E1D7093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6290F0C-F556-08AA-775F-052FE1E1B2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502BEE4-1A17-4A06-9CFE-52D9D51499D2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44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4434" name="Rectangle 2">
            <a:extLst>
              <a:ext uri="{FF2B5EF4-FFF2-40B4-BE49-F238E27FC236}">
                <a16:creationId xmlns:a16="http://schemas.microsoft.com/office/drawing/2014/main" id="{F0B7493B-3F02-9AF1-1587-C97B4F381F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  <a:extLst>
            <a:ext uri="{FAA26D3D-D897-4be2-8F04-BA451C77F1D7}"/>
          </a:extLst>
        </p:spPr>
      </p:sp>
      <p:sp>
        <p:nvSpPr>
          <p:cNvPr id="274435" name="Rectangle 3">
            <a:extLst>
              <a:ext uri="{FF2B5EF4-FFF2-40B4-BE49-F238E27FC236}">
                <a16:creationId xmlns:a16="http://schemas.microsoft.com/office/drawing/2014/main" id="{F95D2EE3-DBC0-9193-C2C2-B4691CC1BC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72008" y="776545"/>
            <a:ext cx="8348464" cy="1507173"/>
          </a:xfrm>
        </p:spPr>
        <p:txBody>
          <a:bodyPr anchor="t"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</a:t>
            </a:r>
            <a:endParaRPr lang="en-C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552420" y="637396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598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hasis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D6C6EC09-260E-7844-A3F8-F74886BBBE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928470"/>
            <a:ext cx="7315200" cy="3227456"/>
          </a:xfrm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point you want to emphasize.</a:t>
            </a:r>
            <a:endParaRPr lang="en-CA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17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hasis (Colour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BFDAEB0-C263-3249-9B91-A576F97273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928470"/>
            <a:ext cx="7315200" cy="3227456"/>
          </a:xfrm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point you want to emphasize.</a:t>
            </a:r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58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2" y="1356958"/>
            <a:ext cx="8229600" cy="32310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219256" cy="519912"/>
          </a:xfrm>
        </p:spPr>
        <p:txBody>
          <a:bodyPr lIns="0" anchor="t"/>
          <a:lstStyle>
            <a:lvl1pPr>
              <a:defRPr sz="3200" b="1" baseline="0">
                <a:solidFill>
                  <a:srgbClr val="0081AB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53993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438150"/>
            <a:ext cx="8229600" cy="40290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70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/ Contra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24E056-0060-F047-943E-3150CB1524C2}"/>
              </a:ext>
            </a:extLst>
          </p:cNvPr>
          <p:cNvSpPr/>
          <p:nvPr/>
        </p:nvSpPr>
        <p:spPr>
          <a:xfrm>
            <a:off x="4572000" y="0"/>
            <a:ext cx="4572000" cy="506730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275607"/>
            <a:ext cx="3628206" cy="316835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9544" y="1275607"/>
            <a:ext cx="3628206" cy="316835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DEEA8F2-FD20-C944-86A1-F72E5972C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9544" y="379974"/>
            <a:ext cx="3628206" cy="569218"/>
          </a:xfrm>
        </p:spPr>
        <p:txBody>
          <a:bodyPr anchor="t"/>
          <a:lstStyle>
            <a:lvl1pPr>
              <a:defRPr sz="2800" b="1">
                <a:solidFill>
                  <a:srgbClr val="0081AB"/>
                </a:solidFill>
              </a:defRPr>
            </a:lvl1pPr>
          </a:lstStyle>
          <a:p>
            <a:r>
              <a:rPr lang="en-US" dirty="0"/>
              <a:t>Concept #2</a:t>
            </a:r>
            <a:endParaRPr lang="en-CA" dirty="0"/>
          </a:p>
        </p:txBody>
      </p:sp>
      <p:sp>
        <p:nvSpPr>
          <p:cNvPr id="16" name="Text Placeholder 50">
            <a:extLst>
              <a:ext uri="{FF2B5EF4-FFF2-40B4-BE49-F238E27FC236}">
                <a16:creationId xmlns:a16="http://schemas.microsoft.com/office/drawing/2014/main" id="{07D2C18B-0EFA-454F-8FCB-5CA4BEE7A2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78113"/>
            <a:ext cx="3628206" cy="575469"/>
          </a:xfrm>
        </p:spPr>
        <p:txBody>
          <a:bodyPr anchor="t"/>
          <a:lstStyle>
            <a:lvl1pPr marL="0" indent="0">
              <a:buNone/>
              <a:defRPr sz="2800" b="1">
                <a:solidFill>
                  <a:srgbClr val="0081AB"/>
                </a:solidFill>
              </a:defRPr>
            </a:lvl1pPr>
          </a:lstStyle>
          <a:p>
            <a:pPr lvl="0"/>
            <a:r>
              <a:rPr lang="en-US" dirty="0"/>
              <a:t>Concept #1</a:t>
            </a:r>
          </a:p>
        </p:txBody>
      </p:sp>
    </p:spTree>
    <p:extLst>
      <p:ext uri="{BB962C8B-B14F-4D97-AF65-F5344CB8AC3E}">
        <p14:creationId xmlns:p14="http://schemas.microsoft.com/office/powerpoint/2010/main" val="2591482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/ Contrast (Colour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24E056-0060-F047-943E-3150CB1524C2}"/>
              </a:ext>
            </a:extLst>
          </p:cNvPr>
          <p:cNvSpPr/>
          <p:nvPr/>
        </p:nvSpPr>
        <p:spPr>
          <a:xfrm>
            <a:off x="4572000" y="0"/>
            <a:ext cx="4572000" cy="506730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D8BCBB-0B06-1640-B37C-E93E1BD483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34161E6-DA0F-F149-8BF3-DDA07282D9A4}"/>
              </a:ext>
            </a:extLst>
          </p:cNvPr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DEEA8F2-FD20-C944-86A1-F72E5972C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9544" y="379974"/>
            <a:ext cx="3628206" cy="569218"/>
          </a:xfrm>
        </p:spPr>
        <p:txBody>
          <a:bodyPr anchor="t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Concept #2</a:t>
            </a:r>
            <a:endParaRPr lang="en-CA" dirty="0"/>
          </a:p>
        </p:txBody>
      </p:sp>
      <p:sp>
        <p:nvSpPr>
          <p:cNvPr id="18" name="Text Placeholder 50">
            <a:extLst>
              <a:ext uri="{FF2B5EF4-FFF2-40B4-BE49-F238E27FC236}">
                <a16:creationId xmlns:a16="http://schemas.microsoft.com/office/drawing/2014/main" id="{07D2C18B-0EFA-454F-8FCB-5CA4BEE7A2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78113"/>
            <a:ext cx="3628206" cy="575469"/>
          </a:xfrm>
        </p:spPr>
        <p:txBody>
          <a:bodyPr anchor="t"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Concept #1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275607"/>
            <a:ext cx="3628206" cy="3168352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5039544" y="1275607"/>
            <a:ext cx="3628206" cy="3168352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4511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-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06994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[Insert picture]</a:t>
            </a:r>
            <a:endParaRPr lang="en-CA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483518"/>
            <a:ext cx="8208912" cy="4104456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31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72008" y="776545"/>
            <a:ext cx="8348464" cy="1507173"/>
          </a:xfrm>
        </p:spPr>
        <p:txBody>
          <a:bodyPr anchor="b"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note (</a:t>
            </a:r>
            <a:r>
              <a:rPr lang="en-US" dirty="0" err="1"/>
              <a:t>ie</a:t>
            </a:r>
            <a:r>
              <a:rPr lang="en-US" dirty="0"/>
              <a:t>. “Discuss”)</a:t>
            </a:r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 userDrawn="1"/>
        </p:nvSpPr>
        <p:spPr>
          <a:xfrm>
            <a:off x="552420" y="2376000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414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72008" y="776545"/>
            <a:ext cx="8348464" cy="1507173"/>
          </a:xfrm>
        </p:spPr>
        <p:txBody>
          <a:bodyPr anchor="b"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note (</a:t>
            </a:r>
            <a:r>
              <a:rPr lang="en-US" dirty="0" err="1"/>
              <a:t>ie</a:t>
            </a:r>
            <a:r>
              <a:rPr lang="en-US" dirty="0"/>
              <a:t>. “Discuss”)</a:t>
            </a:r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552420" y="2376000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350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1347614"/>
            <a:ext cx="8229600" cy="3240360"/>
          </a:xfrm>
        </p:spPr>
        <p:txBody>
          <a:bodyPr lIns="0"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219256" cy="519912"/>
          </a:xfrm>
        </p:spPr>
        <p:txBody>
          <a:bodyPr lIns="0" anchor="t"/>
          <a:lstStyle>
            <a:lvl1pPr>
              <a:defRPr sz="3200" b="1" baseline="0">
                <a:solidFill>
                  <a:srgbClr val="0081AB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91080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genda">
    <p:bg>
      <p:bgPr>
        <a:solidFill>
          <a:srgbClr val="008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1347614"/>
            <a:ext cx="8229600" cy="3240360"/>
          </a:xfrm>
        </p:spPr>
        <p:txBody>
          <a:bodyPr lIns="0"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219256" cy="519912"/>
          </a:xfrm>
        </p:spPr>
        <p:txBody>
          <a:bodyPr lIns="0" anchor="t"/>
          <a:lstStyle>
            <a:lvl1pPr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25934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genda">
    <p:bg>
      <p:bgPr>
        <a:solidFill>
          <a:srgbClr val="3642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1347614"/>
            <a:ext cx="8229600" cy="3240360"/>
          </a:xfrm>
        </p:spPr>
        <p:txBody>
          <a:bodyPr lIns="0"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219256" cy="519912"/>
          </a:xfrm>
        </p:spPr>
        <p:txBody>
          <a:bodyPr lIns="0" anchor="t"/>
          <a:lstStyle>
            <a:lvl1pPr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96797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79288"/>
            <a:ext cx="7772400" cy="1643037"/>
          </a:xfrm>
        </p:spPr>
        <p:txBody>
          <a:bodyPr lIns="0" tIns="0" rIns="0" bIns="0" anchor="b" anchorCtr="0"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section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801722"/>
            <a:ext cx="6400800" cy="1314003"/>
          </a:xfrm>
        </p:spPr>
        <p:txBody>
          <a:bodyPr lIns="0" tIns="0" rIns="0" bIns="0"/>
          <a:lstStyle>
            <a:lvl1pPr marL="0" indent="0" algn="ctr">
              <a:buNone/>
              <a:defRPr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section subtitle</a:t>
            </a:r>
            <a:endParaRPr lang="en-C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4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5FF3AA9-C096-5042-98A3-25B775F60D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679288"/>
            <a:ext cx="7772400" cy="1643037"/>
          </a:xfrm>
        </p:spPr>
        <p:txBody>
          <a:bodyPr lIns="0" tIns="0" rIns="0" bIns="0" anchor="b" anchorCtr="0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  <a:endParaRPr lang="en-CA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039A923-0258-164F-A488-8BC51BE10E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71600" y="2801722"/>
            <a:ext cx="6400800" cy="1314003"/>
          </a:xfrm>
        </p:spPr>
        <p:txBody>
          <a:bodyPr lIns="0" tIns="0" rIns="0" bIns="0"/>
          <a:lstStyle>
            <a:lvl1pPr marL="0" indent="0" algn="ctr">
              <a:buNone/>
              <a:defRPr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section subtitle</a:t>
            </a:r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9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(Colour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BBBC93A-5772-BA44-A64A-AA8C527E24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679288"/>
            <a:ext cx="7772400" cy="1643037"/>
          </a:xfrm>
        </p:spPr>
        <p:txBody>
          <a:bodyPr lIns="0" tIns="0" rIns="0" bIns="0" anchor="b" anchorCtr="0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  <a:endParaRPr lang="en-CA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B57F7FB-B53B-F94F-9170-031F1333F6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71600" y="2801722"/>
            <a:ext cx="6400800" cy="1314003"/>
          </a:xfrm>
        </p:spPr>
        <p:txBody>
          <a:bodyPr lIns="0" tIns="0" rIns="0" bIns="0"/>
          <a:lstStyle>
            <a:lvl1pPr marL="0" indent="0" algn="ctr">
              <a:buNone/>
              <a:defRPr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section subtitle</a:t>
            </a:r>
            <a:endParaRPr lang="en-C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00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hasis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928470"/>
            <a:ext cx="7315200" cy="3227456"/>
          </a:xfrm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point you want to emphasize.</a:t>
            </a:r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5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CA" altLang="en-US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FE7B64DD-F595-6A45-AC73-099B6C2C59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73199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1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 kern="1200">
          <a:solidFill>
            <a:srgbClr val="36424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3642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rgbClr val="3642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3642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3642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3642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CA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5E2C69AA-B9CD-974F-A121-DCA8EC116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73377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r>
              <a:rPr lang="en-US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46918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565D-BF51-5F2D-F9A6-FC9F2B20AA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INSPECTION OF TRUSSES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1EF33-A7E5-96B1-3783-52553DD05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Chord Bracing</a:t>
            </a:r>
          </a:p>
        </p:txBody>
      </p:sp>
      <p:sp>
        <p:nvSpPr>
          <p:cNvPr id="485378" name="Line 2">
            <a:extLst>
              <a:ext uri="{FF2B5EF4-FFF2-40B4-BE49-F238E27FC236}">
                <a16:creationId xmlns:a16="http://schemas.microsoft.com/office/drawing/2014/main" id="{BCAB2907-B974-0AA1-7414-F2C3738140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6100" y="4343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Arial" charset="0"/>
              <a:buChar char="–"/>
              <a:defRPr/>
            </a:pPr>
            <a:endParaRPr lang="en-US" sz="1500">
              <a:latin typeface="Arial" charset="0"/>
              <a:ea typeface="ＭＳ Ｐゴシック" charset="0"/>
            </a:endParaRPr>
          </a:p>
        </p:txBody>
      </p:sp>
      <p:sp>
        <p:nvSpPr>
          <p:cNvPr id="12292" name="Line 147">
            <a:extLst>
              <a:ext uri="{FF2B5EF4-FFF2-40B4-BE49-F238E27FC236}">
                <a16:creationId xmlns:a16="http://schemas.microsoft.com/office/drawing/2014/main" id="{DF5C4AB9-3853-CEBC-482A-7E316D64CE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9853" y="1708548"/>
            <a:ext cx="908447" cy="119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2293" name="Line 148">
            <a:extLst>
              <a:ext uri="{FF2B5EF4-FFF2-40B4-BE49-F238E27FC236}">
                <a16:creationId xmlns:a16="http://schemas.microsoft.com/office/drawing/2014/main" id="{32443989-DDED-E29F-5A93-43DAB525F5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48300" y="1708548"/>
            <a:ext cx="1191" cy="1574006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2294" name="Line 149">
            <a:extLst>
              <a:ext uri="{FF2B5EF4-FFF2-40B4-BE49-F238E27FC236}">
                <a16:creationId xmlns:a16="http://schemas.microsoft.com/office/drawing/2014/main" id="{A9BE46FE-51CA-2658-1E69-3FE9343E9E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9854" y="1708548"/>
            <a:ext cx="1190" cy="1574006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2295" name="Line 150">
            <a:extLst>
              <a:ext uri="{FF2B5EF4-FFF2-40B4-BE49-F238E27FC236}">
                <a16:creationId xmlns:a16="http://schemas.microsoft.com/office/drawing/2014/main" id="{BFFD9A0C-839E-13AF-D89D-6823CE0BD8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1881" y="1708548"/>
            <a:ext cx="1191" cy="1574006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2296" name="Line 151">
            <a:extLst>
              <a:ext uri="{FF2B5EF4-FFF2-40B4-BE49-F238E27FC236}">
                <a16:creationId xmlns:a16="http://schemas.microsoft.com/office/drawing/2014/main" id="{A3E93554-18A8-9E27-1AA9-59425435C1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1882" y="1708548"/>
            <a:ext cx="917972" cy="119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2297" name="Line 152">
            <a:extLst>
              <a:ext uri="{FF2B5EF4-FFF2-40B4-BE49-F238E27FC236}">
                <a16:creationId xmlns:a16="http://schemas.microsoft.com/office/drawing/2014/main" id="{90FF8952-0435-21B2-8535-454FC79548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60319" y="1708548"/>
            <a:ext cx="1191" cy="1574006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2298" name="Line 153">
            <a:extLst>
              <a:ext uri="{FF2B5EF4-FFF2-40B4-BE49-F238E27FC236}">
                <a16:creationId xmlns:a16="http://schemas.microsoft.com/office/drawing/2014/main" id="{01D06543-10CC-2B99-1682-E33708D25F1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1873" y="1708548"/>
            <a:ext cx="1816894" cy="119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2299" name="Line 154">
            <a:extLst>
              <a:ext uri="{FF2B5EF4-FFF2-40B4-BE49-F238E27FC236}">
                <a16:creationId xmlns:a16="http://schemas.microsoft.com/office/drawing/2014/main" id="{9DD4F264-0E09-E8A4-4247-11517CF9D2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02606" y="1708548"/>
            <a:ext cx="1819275" cy="119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2300" name="Line 155">
            <a:extLst>
              <a:ext uri="{FF2B5EF4-FFF2-40B4-BE49-F238E27FC236}">
                <a16:creationId xmlns:a16="http://schemas.microsoft.com/office/drawing/2014/main" id="{7CB07E27-B36E-F64B-13B1-964B1B0219A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08672" y="1708548"/>
            <a:ext cx="908447" cy="1574006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2301" name="Line 156">
            <a:extLst>
              <a:ext uri="{FF2B5EF4-FFF2-40B4-BE49-F238E27FC236}">
                <a16:creationId xmlns:a16="http://schemas.microsoft.com/office/drawing/2014/main" id="{5989E0C5-F93E-5F4B-85B8-688794D6B7C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8673" y="1708548"/>
            <a:ext cx="1190" cy="1574006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2302" name="Line 157">
            <a:extLst>
              <a:ext uri="{FF2B5EF4-FFF2-40B4-BE49-F238E27FC236}">
                <a16:creationId xmlns:a16="http://schemas.microsoft.com/office/drawing/2014/main" id="{08509833-F476-5375-C3B0-EFB9ACEFE0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02606" y="1708548"/>
            <a:ext cx="906066" cy="156805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2303" name="Line 158">
            <a:extLst>
              <a:ext uri="{FF2B5EF4-FFF2-40B4-BE49-F238E27FC236}">
                <a16:creationId xmlns:a16="http://schemas.microsoft.com/office/drawing/2014/main" id="{E33D3D22-CF43-194D-D089-48AE145555B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0319" y="1708548"/>
            <a:ext cx="908447" cy="1574006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2304" name="Line 159">
            <a:extLst>
              <a:ext uri="{FF2B5EF4-FFF2-40B4-BE49-F238E27FC236}">
                <a16:creationId xmlns:a16="http://schemas.microsoft.com/office/drawing/2014/main" id="{C3651EFA-2468-8C30-DA8F-3546C0AAD2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1873" y="3282554"/>
            <a:ext cx="1816894" cy="119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2305" name="Line 160">
            <a:extLst>
              <a:ext uri="{FF2B5EF4-FFF2-40B4-BE49-F238E27FC236}">
                <a16:creationId xmlns:a16="http://schemas.microsoft.com/office/drawing/2014/main" id="{95FFB2C7-3DC5-26E0-64C8-7EE36D7F2B3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081" y="3282554"/>
            <a:ext cx="2738438" cy="119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2306" name="Line 161">
            <a:extLst>
              <a:ext uri="{FF2B5EF4-FFF2-40B4-BE49-F238E27FC236}">
                <a16:creationId xmlns:a16="http://schemas.microsoft.com/office/drawing/2014/main" id="{446D330E-72FE-981D-1236-EAD9052EE2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9853" y="3282554"/>
            <a:ext cx="908447" cy="119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2307" name="Line 162">
            <a:extLst>
              <a:ext uri="{FF2B5EF4-FFF2-40B4-BE49-F238E27FC236}">
                <a16:creationId xmlns:a16="http://schemas.microsoft.com/office/drawing/2014/main" id="{BF11EBFB-5669-262E-D7DD-DF51E0D12B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9853" y="1708548"/>
            <a:ext cx="908447" cy="1574006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2308" name="Line 163">
            <a:extLst>
              <a:ext uri="{FF2B5EF4-FFF2-40B4-BE49-F238E27FC236}">
                <a16:creationId xmlns:a16="http://schemas.microsoft.com/office/drawing/2014/main" id="{F7D707FE-D6DE-B739-03DB-F0E55540FD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48300" y="1708548"/>
            <a:ext cx="912019" cy="1574006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2309" name="Line 164">
            <a:extLst>
              <a:ext uri="{FF2B5EF4-FFF2-40B4-BE49-F238E27FC236}">
                <a16:creationId xmlns:a16="http://schemas.microsoft.com/office/drawing/2014/main" id="{85BDA941-8EC2-7962-B8BE-B3CFE055CF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21882" y="1708548"/>
            <a:ext cx="917972" cy="1574006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2310" name="Line 166">
            <a:extLst>
              <a:ext uri="{FF2B5EF4-FFF2-40B4-BE49-F238E27FC236}">
                <a16:creationId xmlns:a16="http://schemas.microsoft.com/office/drawing/2014/main" id="{8A6B1677-0847-41FD-3E76-35E49D0A90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02606" y="1708548"/>
            <a:ext cx="1191" cy="156805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2311" name="Line 167">
            <a:extLst>
              <a:ext uri="{FF2B5EF4-FFF2-40B4-BE49-F238E27FC236}">
                <a16:creationId xmlns:a16="http://schemas.microsoft.com/office/drawing/2014/main" id="{7FF8D2F3-A6C8-A321-E8C5-16FA502A75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68767" y="1708548"/>
            <a:ext cx="1190" cy="1574006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2312" name="Line 168">
            <a:extLst>
              <a:ext uri="{FF2B5EF4-FFF2-40B4-BE49-F238E27FC236}">
                <a16:creationId xmlns:a16="http://schemas.microsoft.com/office/drawing/2014/main" id="{8578DF79-E718-BA2E-F434-D0F216BCB8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2606" y="1708548"/>
            <a:ext cx="906066" cy="1574006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2313" name="Line 169">
            <a:extLst>
              <a:ext uri="{FF2B5EF4-FFF2-40B4-BE49-F238E27FC236}">
                <a16:creationId xmlns:a16="http://schemas.microsoft.com/office/drawing/2014/main" id="{45432D4E-C617-E8C5-834B-6BF6B86697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8672" y="1708548"/>
            <a:ext cx="913209" cy="1574006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2314" name="Line 170">
            <a:extLst>
              <a:ext uri="{FF2B5EF4-FFF2-40B4-BE49-F238E27FC236}">
                <a16:creationId xmlns:a16="http://schemas.microsoft.com/office/drawing/2014/main" id="{86E3973F-4671-AEE9-D86B-0ACA454A8FB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1882" y="1708548"/>
            <a:ext cx="917972" cy="1574006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2315" name="Line 171">
            <a:extLst>
              <a:ext uri="{FF2B5EF4-FFF2-40B4-BE49-F238E27FC236}">
                <a16:creationId xmlns:a16="http://schemas.microsoft.com/office/drawing/2014/main" id="{961B4DB1-2614-49A3-CCC2-38D9ED0A61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39853" y="1708548"/>
            <a:ext cx="908447" cy="1574006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2316" name="Line 172">
            <a:extLst>
              <a:ext uri="{FF2B5EF4-FFF2-40B4-BE49-F238E27FC236}">
                <a16:creationId xmlns:a16="http://schemas.microsoft.com/office/drawing/2014/main" id="{DD952073-F54B-5C0A-9C92-E4BBF4BB656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300" y="1708548"/>
            <a:ext cx="912019" cy="1574006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2317" name="Line 173">
            <a:extLst>
              <a:ext uri="{FF2B5EF4-FFF2-40B4-BE49-F238E27FC236}">
                <a16:creationId xmlns:a16="http://schemas.microsoft.com/office/drawing/2014/main" id="{B4212639-4960-F197-C7F2-B467B73EEC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60319" y="1708548"/>
            <a:ext cx="908447" cy="1574006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85551" name="Text Box 175">
            <a:extLst>
              <a:ext uri="{FF2B5EF4-FFF2-40B4-BE49-F238E27FC236}">
                <a16:creationId xmlns:a16="http://schemas.microsoft.com/office/drawing/2014/main" id="{A35D5F3A-5856-8BBE-BCDB-47105DC39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3314700"/>
            <a:ext cx="489718" cy="29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1500" b="1" dirty="0">
                <a:solidFill>
                  <a:srgbClr val="FF0000"/>
                </a:solidFill>
                <a:latin typeface="Arial" charset="0"/>
              </a:rPr>
              <a:t>L0E</a:t>
            </a:r>
            <a:endParaRPr lang="en-US" sz="15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85552" name="Text Box 176">
            <a:extLst>
              <a:ext uri="{FF2B5EF4-FFF2-40B4-BE49-F238E27FC236}">
                <a16:creationId xmlns:a16="http://schemas.microsoft.com/office/drawing/2014/main" id="{00F919BC-C9E0-2A05-FB55-7581693CE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428750"/>
            <a:ext cx="542618" cy="29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1500" b="1" dirty="0">
                <a:solidFill>
                  <a:srgbClr val="FF0000"/>
                </a:solidFill>
                <a:latin typeface="Arial" charset="0"/>
              </a:rPr>
              <a:t>L0W</a:t>
            </a:r>
            <a:endParaRPr lang="en-US" sz="15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85553" name="Text Box 177">
            <a:extLst>
              <a:ext uri="{FF2B5EF4-FFF2-40B4-BE49-F238E27FC236}">
                <a16:creationId xmlns:a16="http://schemas.microsoft.com/office/drawing/2014/main" id="{681874CF-32B4-2C12-590D-B457AF2A0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0" y="1428750"/>
            <a:ext cx="542618" cy="29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1500" b="1" dirty="0">
                <a:solidFill>
                  <a:srgbClr val="FF0000"/>
                </a:solidFill>
                <a:latin typeface="Arial" charset="0"/>
              </a:rPr>
              <a:t>L1W</a:t>
            </a:r>
            <a:endParaRPr lang="en-US" sz="15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85554" name="Text Box 178">
            <a:extLst>
              <a:ext uri="{FF2B5EF4-FFF2-40B4-BE49-F238E27FC236}">
                <a16:creationId xmlns:a16="http://schemas.microsoft.com/office/drawing/2014/main" id="{C23034B9-4EC7-B8BD-E8BC-F5CE841C8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257550"/>
            <a:ext cx="489718" cy="29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1500" b="1" dirty="0">
                <a:solidFill>
                  <a:srgbClr val="FF0000"/>
                </a:solidFill>
                <a:latin typeface="Arial" charset="0"/>
              </a:rPr>
              <a:t>L1E</a:t>
            </a:r>
            <a:endParaRPr lang="en-US" sz="15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85555" name="Text Box 179">
            <a:extLst>
              <a:ext uri="{FF2B5EF4-FFF2-40B4-BE49-F238E27FC236}">
                <a16:creationId xmlns:a16="http://schemas.microsoft.com/office/drawing/2014/main" id="{B53DBA9A-6491-8D1D-8CC3-DD3F8C4D7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257550"/>
            <a:ext cx="489718" cy="29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1500" b="1" dirty="0">
                <a:solidFill>
                  <a:srgbClr val="FF0000"/>
                </a:solidFill>
                <a:latin typeface="Arial" charset="0"/>
              </a:rPr>
              <a:t>L2E</a:t>
            </a:r>
            <a:endParaRPr lang="en-US" sz="15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85556" name="Text Box 180">
            <a:extLst>
              <a:ext uri="{FF2B5EF4-FFF2-40B4-BE49-F238E27FC236}">
                <a16:creationId xmlns:a16="http://schemas.microsoft.com/office/drawing/2014/main" id="{E324B7E6-E2D2-F33A-AA83-540E399E0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428750"/>
            <a:ext cx="542618" cy="29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1500" b="1" dirty="0">
                <a:solidFill>
                  <a:srgbClr val="FF0000"/>
                </a:solidFill>
                <a:latin typeface="Arial" charset="0"/>
              </a:rPr>
              <a:t>L2W</a:t>
            </a:r>
            <a:endParaRPr lang="en-US" sz="15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85557" name="Text Box 181">
            <a:extLst>
              <a:ext uri="{FF2B5EF4-FFF2-40B4-BE49-F238E27FC236}">
                <a16:creationId xmlns:a16="http://schemas.microsoft.com/office/drawing/2014/main" id="{92FB04F0-9A4B-306A-6BAD-DD438EEED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428750"/>
            <a:ext cx="542618" cy="29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1500" b="1" dirty="0">
                <a:solidFill>
                  <a:srgbClr val="FF0000"/>
                </a:solidFill>
                <a:latin typeface="Arial" charset="0"/>
              </a:rPr>
              <a:t>L3W</a:t>
            </a:r>
            <a:endParaRPr lang="en-US" sz="15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85558" name="Text Box 182">
            <a:extLst>
              <a:ext uri="{FF2B5EF4-FFF2-40B4-BE49-F238E27FC236}">
                <a16:creationId xmlns:a16="http://schemas.microsoft.com/office/drawing/2014/main" id="{C9FFFF73-7464-18F4-49A7-F53276682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257550"/>
            <a:ext cx="489718" cy="29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1500" b="1" dirty="0">
                <a:solidFill>
                  <a:srgbClr val="FF0000"/>
                </a:solidFill>
                <a:latin typeface="Arial" charset="0"/>
              </a:rPr>
              <a:t>L3E</a:t>
            </a:r>
            <a:endParaRPr lang="en-US" sz="15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85559" name="Text Box 183">
            <a:extLst>
              <a:ext uri="{FF2B5EF4-FFF2-40B4-BE49-F238E27FC236}">
                <a16:creationId xmlns:a16="http://schemas.microsoft.com/office/drawing/2014/main" id="{7641C200-0375-87DE-B967-F947F32BD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4950" y="1428750"/>
            <a:ext cx="542618" cy="29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1500" b="1" dirty="0">
                <a:solidFill>
                  <a:srgbClr val="FF0000"/>
                </a:solidFill>
                <a:latin typeface="Arial" charset="0"/>
              </a:rPr>
              <a:t>L4W</a:t>
            </a:r>
            <a:endParaRPr lang="en-US" sz="15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85560" name="Text Box 184">
            <a:extLst>
              <a:ext uri="{FF2B5EF4-FFF2-40B4-BE49-F238E27FC236}">
                <a16:creationId xmlns:a16="http://schemas.microsoft.com/office/drawing/2014/main" id="{2FD42EF2-7AE1-8DD8-54D8-3C4707B6D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257550"/>
            <a:ext cx="489718" cy="29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1500" b="1" dirty="0">
                <a:solidFill>
                  <a:srgbClr val="FF0000"/>
                </a:solidFill>
                <a:latin typeface="Arial" charset="0"/>
              </a:rPr>
              <a:t>L4E</a:t>
            </a:r>
            <a:endParaRPr lang="en-US" sz="15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85561" name="Text Box 185">
            <a:extLst>
              <a:ext uri="{FF2B5EF4-FFF2-40B4-BE49-F238E27FC236}">
                <a16:creationId xmlns:a16="http://schemas.microsoft.com/office/drawing/2014/main" id="{1224AA70-98D6-0548-DB04-2D2C79817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257550"/>
            <a:ext cx="489718" cy="29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1500" b="1" dirty="0">
                <a:solidFill>
                  <a:srgbClr val="FF0000"/>
                </a:solidFill>
                <a:latin typeface="Arial" charset="0"/>
              </a:rPr>
              <a:t>L5E</a:t>
            </a:r>
            <a:endParaRPr lang="en-US" sz="15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85562" name="Text Box 186">
            <a:extLst>
              <a:ext uri="{FF2B5EF4-FFF2-40B4-BE49-F238E27FC236}">
                <a16:creationId xmlns:a16="http://schemas.microsoft.com/office/drawing/2014/main" id="{220C50B1-60B8-EEB0-8607-CCE79D9D3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428750"/>
            <a:ext cx="542618" cy="29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1500" b="1" dirty="0">
                <a:solidFill>
                  <a:srgbClr val="FF0000"/>
                </a:solidFill>
                <a:latin typeface="Arial" charset="0"/>
              </a:rPr>
              <a:t>L5W</a:t>
            </a:r>
            <a:endParaRPr lang="en-US" sz="15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85563" name="Text Box 187">
            <a:extLst>
              <a:ext uri="{FF2B5EF4-FFF2-40B4-BE49-F238E27FC236}">
                <a16:creationId xmlns:a16="http://schemas.microsoft.com/office/drawing/2014/main" id="{842DBAAA-9C2A-50C9-075A-D639827C5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9450" y="1428750"/>
            <a:ext cx="542618" cy="29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1500" b="1" dirty="0">
                <a:solidFill>
                  <a:srgbClr val="FF0000"/>
                </a:solidFill>
                <a:latin typeface="Arial" charset="0"/>
              </a:rPr>
              <a:t>L6W</a:t>
            </a:r>
            <a:endParaRPr lang="en-US" sz="15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85564" name="Text Box 188">
            <a:extLst>
              <a:ext uri="{FF2B5EF4-FFF2-40B4-BE49-F238E27FC236}">
                <a16:creationId xmlns:a16="http://schemas.microsoft.com/office/drawing/2014/main" id="{1BAB09D1-C62F-0F0D-B786-08A121479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257550"/>
            <a:ext cx="489718" cy="29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1500" b="1" dirty="0">
                <a:solidFill>
                  <a:srgbClr val="FF0000"/>
                </a:solidFill>
                <a:latin typeface="Arial" charset="0"/>
              </a:rPr>
              <a:t>L6E</a:t>
            </a:r>
            <a:endParaRPr lang="en-US" sz="15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85565" name="Rectangle 189">
            <a:extLst>
              <a:ext uri="{FF2B5EF4-FFF2-40B4-BE49-F238E27FC236}">
                <a16:creationId xmlns:a16="http://schemas.microsoft.com/office/drawing/2014/main" id="{53AE47E6-55F7-4122-0BA2-7A0B80F68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0" y="3543300"/>
            <a:ext cx="544220" cy="55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/>
          <a:p>
            <a:pPr marL="342900" indent="-342900">
              <a:buNone/>
              <a:defRPr/>
            </a:pPr>
            <a:r>
              <a:rPr lang="en-US" sz="1500" b="1" dirty="0">
                <a:latin typeface="Arial" charset="0"/>
                <a:ea typeface="ＭＳ Ｐゴシック" charset="0"/>
              </a:rPr>
              <a:t>East</a:t>
            </a:r>
          </a:p>
          <a:p>
            <a:pPr marL="342900" indent="-342900">
              <a:buNone/>
              <a:defRPr/>
            </a:pPr>
            <a:r>
              <a:rPr lang="en-CA" sz="1500" b="1" dirty="0">
                <a:latin typeface="Arial" charset="0"/>
                <a:ea typeface="ＭＳ Ｐゴシック" charset="0"/>
              </a:rPr>
              <a:t>U/S</a:t>
            </a:r>
            <a:endParaRPr lang="en-US" sz="1500" b="1" dirty="0">
              <a:latin typeface="Arial" charset="0"/>
              <a:ea typeface="ＭＳ Ｐゴシック" charset="0"/>
            </a:endParaRPr>
          </a:p>
        </p:txBody>
      </p:sp>
      <p:sp>
        <p:nvSpPr>
          <p:cNvPr id="485566" name="Rectangle 190">
            <a:extLst>
              <a:ext uri="{FF2B5EF4-FFF2-40B4-BE49-F238E27FC236}">
                <a16:creationId xmlns:a16="http://schemas.microsoft.com/office/drawing/2014/main" id="{64CA3EDE-CCD6-35EB-35C8-7264664962E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257819" y="2387645"/>
            <a:ext cx="877645" cy="22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/>
          <a:p>
            <a:pPr marL="342900" indent="-342900">
              <a:buNone/>
              <a:defRPr/>
            </a:pPr>
            <a:r>
              <a:rPr lang="en-US" sz="1050" b="1">
                <a:latin typeface="Arial" charset="0"/>
                <a:ea typeface="ＭＳ Ｐゴシック" charset="0"/>
              </a:rPr>
              <a:t>Floor Beam</a:t>
            </a:r>
          </a:p>
        </p:txBody>
      </p:sp>
      <p:sp>
        <p:nvSpPr>
          <p:cNvPr id="485567" name="Rectangle 191">
            <a:extLst>
              <a:ext uri="{FF2B5EF4-FFF2-40B4-BE49-F238E27FC236}">
                <a16:creationId xmlns:a16="http://schemas.microsoft.com/office/drawing/2014/main" id="{5CE6BA81-6989-8731-0E82-8FEBFA5140E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131738" y="2434079"/>
            <a:ext cx="877645" cy="22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/>
          <a:p>
            <a:pPr marL="342900" indent="-342900">
              <a:buNone/>
              <a:defRPr/>
            </a:pPr>
            <a:r>
              <a:rPr lang="en-US" sz="1050" b="1">
                <a:latin typeface="Arial" charset="0"/>
                <a:ea typeface="ＭＳ Ｐゴシック" charset="0"/>
              </a:rPr>
              <a:t>Floor Beam</a:t>
            </a:r>
          </a:p>
        </p:txBody>
      </p:sp>
      <p:sp>
        <p:nvSpPr>
          <p:cNvPr id="485568" name="Rectangle 192">
            <a:extLst>
              <a:ext uri="{FF2B5EF4-FFF2-40B4-BE49-F238E27FC236}">
                <a16:creationId xmlns:a16="http://schemas.microsoft.com/office/drawing/2014/main" id="{777D3EC6-0227-E8BC-7E45-F5907A93850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046138" y="2434079"/>
            <a:ext cx="877645" cy="22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/>
          <a:p>
            <a:pPr marL="342900" indent="-342900">
              <a:buNone/>
              <a:defRPr/>
            </a:pPr>
            <a:r>
              <a:rPr lang="en-US" sz="1050" b="1">
                <a:latin typeface="Arial" charset="0"/>
                <a:ea typeface="ＭＳ Ｐゴシック" charset="0"/>
              </a:rPr>
              <a:t>Floor Beam</a:t>
            </a:r>
          </a:p>
        </p:txBody>
      </p:sp>
      <p:sp>
        <p:nvSpPr>
          <p:cNvPr id="485569" name="Rectangle 193">
            <a:extLst>
              <a:ext uri="{FF2B5EF4-FFF2-40B4-BE49-F238E27FC236}">
                <a16:creationId xmlns:a16="http://schemas.microsoft.com/office/drawing/2014/main" id="{046D8A53-2711-CBBC-FD62-ED5D9343492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001019" y="2387645"/>
            <a:ext cx="877645" cy="22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/>
          <a:p>
            <a:pPr marL="342900" indent="-342900">
              <a:buNone/>
              <a:defRPr/>
            </a:pPr>
            <a:r>
              <a:rPr lang="en-US" sz="1050" b="1">
                <a:latin typeface="Arial" charset="0"/>
                <a:ea typeface="ＭＳ Ｐゴシック" charset="0"/>
              </a:rPr>
              <a:t>Floor Beam</a:t>
            </a:r>
          </a:p>
        </p:txBody>
      </p:sp>
      <p:sp>
        <p:nvSpPr>
          <p:cNvPr id="485570" name="Rectangle 194">
            <a:extLst>
              <a:ext uri="{FF2B5EF4-FFF2-40B4-BE49-F238E27FC236}">
                <a16:creationId xmlns:a16="http://schemas.microsoft.com/office/drawing/2014/main" id="{25F88A50-0265-361A-3C0A-A6FC77AEA65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874938" y="2434079"/>
            <a:ext cx="877645" cy="22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/>
          <a:p>
            <a:pPr marL="342900" indent="-342900">
              <a:buNone/>
              <a:defRPr/>
            </a:pPr>
            <a:r>
              <a:rPr lang="en-US" sz="1050" b="1">
                <a:latin typeface="Arial" charset="0"/>
                <a:ea typeface="ＭＳ Ｐゴシック" charset="0"/>
              </a:rPr>
              <a:t>Floor Beam</a:t>
            </a:r>
          </a:p>
        </p:txBody>
      </p:sp>
      <p:sp>
        <p:nvSpPr>
          <p:cNvPr id="485571" name="Rectangle 195">
            <a:extLst>
              <a:ext uri="{FF2B5EF4-FFF2-40B4-BE49-F238E27FC236}">
                <a16:creationId xmlns:a16="http://schemas.microsoft.com/office/drawing/2014/main" id="{B688CCA9-A6F0-5738-6A8A-6BC39C094FF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789338" y="2434079"/>
            <a:ext cx="877645" cy="22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/>
          <a:p>
            <a:pPr marL="342900" indent="-342900">
              <a:buNone/>
              <a:defRPr/>
            </a:pPr>
            <a:r>
              <a:rPr lang="en-US" sz="1050" b="1">
                <a:latin typeface="Arial" charset="0"/>
                <a:ea typeface="ＭＳ Ｐゴシック" charset="0"/>
              </a:rPr>
              <a:t>Floor Beam</a:t>
            </a:r>
          </a:p>
        </p:txBody>
      </p:sp>
      <p:sp>
        <p:nvSpPr>
          <p:cNvPr id="485572" name="Rectangle 196">
            <a:extLst>
              <a:ext uri="{FF2B5EF4-FFF2-40B4-BE49-F238E27FC236}">
                <a16:creationId xmlns:a16="http://schemas.microsoft.com/office/drawing/2014/main" id="{0A606C3D-D1E2-7BDC-080C-B9B89EBFF97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703738" y="2434079"/>
            <a:ext cx="877645" cy="22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/>
          <a:p>
            <a:pPr marL="342900" indent="-342900">
              <a:buNone/>
              <a:defRPr/>
            </a:pPr>
            <a:r>
              <a:rPr lang="en-US" sz="1050" b="1">
                <a:latin typeface="Arial" charset="0"/>
                <a:ea typeface="ＭＳ Ｐゴシック" charset="0"/>
              </a:rPr>
              <a:t>Floor Beam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CCCA1-2145-02CC-299B-F20F863EA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B8BA3-74CA-DB11-8719-79E5E566A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  <a:buNone/>
              <a:defRPr/>
            </a:pPr>
            <a:r>
              <a:rPr lang="en-US" sz="1800" u="sng" dirty="0">
                <a:solidFill>
                  <a:srgbClr val="000000"/>
                </a:solidFill>
                <a:ea typeface="ＭＳ Ｐゴシック" charset="0"/>
              </a:rPr>
              <a:t>Visual Inspection</a:t>
            </a:r>
            <a:endParaRPr lang="en-CA" sz="1800" dirty="0">
              <a:solidFill>
                <a:srgbClr val="000000"/>
              </a:solidFill>
              <a:ea typeface="ＭＳ Ｐゴシック" charset="0"/>
            </a:endParaRPr>
          </a:p>
          <a:p>
            <a:pPr marL="161925" indent="-219075">
              <a:buFontTx/>
              <a:buChar char="•"/>
              <a:defRPr/>
            </a:pPr>
            <a:r>
              <a:rPr lang="en-CA" dirty="0">
                <a:solidFill>
                  <a:srgbClr val="000000"/>
                </a:solidFill>
                <a:ea typeface="ＭＳ Ｐゴシック" charset="0"/>
              </a:rPr>
              <a:t>Check all members and connections for: </a:t>
            </a:r>
          </a:p>
          <a:p>
            <a:pPr marL="571500" lvl="1" indent="-152400">
              <a:buFont typeface="Arial" charset="0"/>
              <a:buChar char="−"/>
              <a:defRPr/>
            </a:pPr>
            <a:r>
              <a:rPr lang="en-CA" dirty="0">
                <a:solidFill>
                  <a:srgbClr val="000000"/>
                </a:solidFill>
                <a:ea typeface="ＭＳ Ｐゴシック" charset="0"/>
              </a:rPr>
              <a:t>Cracks</a:t>
            </a:r>
          </a:p>
          <a:p>
            <a:pPr marL="571500" lvl="1" indent="-152400">
              <a:buFont typeface="Arial" charset="0"/>
              <a:buChar char="−"/>
              <a:defRPr/>
            </a:pPr>
            <a:r>
              <a:rPr lang="en-CA" dirty="0">
                <a:solidFill>
                  <a:srgbClr val="000000"/>
                </a:solidFill>
                <a:ea typeface="ＭＳ Ｐゴシック" charset="0"/>
              </a:rPr>
              <a:t>Missing or loose bolts</a:t>
            </a:r>
          </a:p>
          <a:p>
            <a:pPr marL="571500" lvl="1" indent="-152400">
              <a:defRPr/>
            </a:pPr>
            <a:r>
              <a:rPr lang="en-CA" dirty="0">
                <a:solidFill>
                  <a:srgbClr val="000000"/>
                </a:solidFill>
                <a:ea typeface="ＭＳ Ｐゴシック" charset="0"/>
              </a:rPr>
              <a:t>Welds</a:t>
            </a:r>
          </a:p>
          <a:p>
            <a:pPr marL="571500" lvl="1" indent="-152400">
              <a:defRPr/>
            </a:pPr>
            <a:r>
              <a:rPr lang="en-CA" dirty="0">
                <a:solidFill>
                  <a:srgbClr val="000000"/>
                </a:solidFill>
                <a:ea typeface="ＭＳ Ｐゴシック" charset="0"/>
              </a:rPr>
              <a:t>Scabs, delamination, gouges and elongated holes</a:t>
            </a:r>
          </a:p>
          <a:p>
            <a:pPr marL="571500" lvl="1" indent="-152400">
              <a:defRPr/>
            </a:pPr>
            <a:r>
              <a:rPr lang="en-CA" dirty="0">
                <a:solidFill>
                  <a:srgbClr val="000000"/>
                </a:solidFill>
                <a:ea typeface="ＭＳ Ｐゴシック" charset="0"/>
              </a:rPr>
              <a:t>Note any strain indication</a:t>
            </a:r>
          </a:p>
          <a:p>
            <a:pPr marL="571500" lvl="1" indent="-152400">
              <a:defRPr/>
            </a:pPr>
            <a:r>
              <a:rPr lang="en-CA" dirty="0">
                <a:solidFill>
                  <a:srgbClr val="000000"/>
                </a:solidFill>
                <a:ea typeface="ＭＳ Ｐゴシック" charset="0"/>
              </a:rPr>
              <a:t>Note any collision damage</a:t>
            </a:r>
          </a:p>
          <a:p>
            <a:pPr marL="571500" lvl="1" indent="-152400">
              <a:defRPr/>
            </a:pPr>
            <a:r>
              <a:rPr lang="en-CA" dirty="0">
                <a:solidFill>
                  <a:srgbClr val="000000"/>
                </a:solidFill>
                <a:ea typeface="ＭＳ Ｐゴシック" charset="0"/>
              </a:rPr>
              <a:t>High water damage on bottom chord and bottom laterals  </a:t>
            </a:r>
          </a:p>
          <a:p>
            <a:pPr marL="971550" lvl="2" indent="-152400">
              <a:spcBef>
                <a:spcPct val="20000"/>
              </a:spcBef>
              <a:buFont typeface="Arial" charset="0"/>
              <a:buChar char="–"/>
              <a:defRPr/>
            </a:pPr>
            <a:endParaRPr lang="en-CA" sz="1800" dirty="0">
              <a:solidFill>
                <a:srgbClr val="000000"/>
              </a:solidFill>
              <a:ea typeface="ＭＳ Ｐゴシック" charset="0"/>
            </a:endParaRPr>
          </a:p>
          <a:p>
            <a:pPr marL="971550" lvl="2" indent="-152400">
              <a:spcBef>
                <a:spcPct val="20000"/>
              </a:spcBef>
              <a:buFont typeface="Arial" charset="0"/>
              <a:buChar char="–"/>
              <a:defRPr/>
            </a:pPr>
            <a:endParaRPr lang="en-CA" sz="1800" dirty="0">
              <a:solidFill>
                <a:srgbClr val="000000"/>
              </a:solidFill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54FB50-39AF-7811-83DC-B55113AE7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II Truss Inspection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2EAFEF-640B-38F2-D015-8D2609B44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C4593-A671-2381-4E77-E6FBB8708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276350"/>
            <a:ext cx="8229600" cy="3311624"/>
          </a:xfrm>
        </p:spPr>
        <p:txBody>
          <a:bodyPr/>
          <a:lstStyle/>
          <a:p>
            <a:pPr marL="342900" indent="-342900">
              <a:spcBef>
                <a:spcPct val="20000"/>
              </a:spcBef>
              <a:buNone/>
              <a:defRPr/>
            </a:pPr>
            <a:r>
              <a:rPr lang="en-US" sz="1800" u="sng" dirty="0">
                <a:solidFill>
                  <a:srgbClr val="000000"/>
                </a:solidFill>
                <a:ea typeface="ＭＳ Ｐゴシック" charset="0"/>
              </a:rPr>
              <a:t>Visual Inspection</a:t>
            </a:r>
            <a:endParaRPr lang="en-CA" sz="1800" dirty="0">
              <a:solidFill>
                <a:srgbClr val="000000"/>
              </a:solidFill>
              <a:ea typeface="ＭＳ Ｐゴシック" charset="0"/>
            </a:endParaRPr>
          </a:p>
          <a:p>
            <a:pPr marL="161925" indent="-219075">
              <a:lnSpc>
                <a:spcPct val="150000"/>
              </a:lnSpc>
              <a:buFontTx/>
              <a:buChar char="•"/>
              <a:defRPr/>
            </a:pPr>
            <a:r>
              <a:rPr lang="en-CA" dirty="0">
                <a:solidFill>
                  <a:srgbClr val="000000"/>
                </a:solidFill>
                <a:ea typeface="ＭＳ Ｐゴシック" charset="0"/>
              </a:rPr>
              <a:t>Check all members and connections for: </a:t>
            </a:r>
          </a:p>
          <a:p>
            <a:pPr marL="571500" lvl="1" indent="-152400">
              <a:lnSpc>
                <a:spcPct val="150000"/>
              </a:lnSpc>
              <a:buFont typeface="Arial" charset="0"/>
              <a:buChar char="−"/>
              <a:defRPr/>
            </a:pPr>
            <a:r>
              <a:rPr lang="en-CA" dirty="0">
                <a:solidFill>
                  <a:srgbClr val="000000"/>
                </a:solidFill>
                <a:ea typeface="ＭＳ Ｐゴシック" charset="0"/>
              </a:rPr>
              <a:t>Sags and buckling characteristics </a:t>
            </a:r>
          </a:p>
          <a:p>
            <a:pPr marL="571500" lvl="1" indent="-152400">
              <a:lnSpc>
                <a:spcPct val="150000"/>
              </a:lnSpc>
              <a:buFont typeface="Arial" charset="0"/>
              <a:buChar char="−"/>
              <a:defRPr/>
            </a:pPr>
            <a:r>
              <a:rPr lang="en-CA" dirty="0">
                <a:solidFill>
                  <a:srgbClr val="000000"/>
                </a:solidFill>
                <a:ea typeface="ＭＳ Ｐゴシック" charset="0"/>
              </a:rPr>
              <a:t>Measure and report distortion</a:t>
            </a:r>
          </a:p>
          <a:p>
            <a:pPr marL="571500" lvl="1" indent="-152400">
              <a:lnSpc>
                <a:spcPct val="150000"/>
              </a:lnSpc>
              <a:buFont typeface="Arial" charset="0"/>
              <a:buChar char="−"/>
              <a:defRPr/>
            </a:pPr>
            <a:r>
              <a:rPr lang="en-CA" dirty="0">
                <a:solidFill>
                  <a:srgbClr val="000000"/>
                </a:solidFill>
                <a:ea typeface="ＭＳ Ｐゴシック" charset="0"/>
              </a:rPr>
              <a:t>Floor beam copes</a:t>
            </a:r>
          </a:p>
          <a:p>
            <a:pPr marL="571500" lvl="1" indent="-152400">
              <a:lnSpc>
                <a:spcPct val="150000"/>
              </a:lnSpc>
              <a:defRPr/>
            </a:pPr>
            <a:r>
              <a:rPr lang="en-CA" dirty="0">
                <a:solidFill>
                  <a:srgbClr val="000000"/>
                </a:solidFill>
                <a:ea typeface="ＭＳ Ｐゴシック" charset="0"/>
              </a:rPr>
              <a:t>Report on extent of corrosion, pitting and section loss</a:t>
            </a:r>
          </a:p>
          <a:p>
            <a:pPr marL="571500" lvl="1" indent="-152400">
              <a:lnSpc>
                <a:spcPct val="150000"/>
              </a:lnSpc>
              <a:buFont typeface="Arial" charset="0"/>
              <a:buChar char="−"/>
              <a:defRPr/>
            </a:pPr>
            <a:r>
              <a:rPr lang="en-CA" dirty="0">
                <a:solidFill>
                  <a:srgbClr val="000000"/>
                </a:solidFill>
                <a:ea typeface="ＭＳ Ｐゴシック" charset="0"/>
              </a:rPr>
              <a:t>Measure and report any top chord sweep for pony trusses</a:t>
            </a:r>
          </a:p>
          <a:p>
            <a:pPr marL="161925" indent="-219075">
              <a:lnSpc>
                <a:spcPct val="150000"/>
              </a:lnSpc>
              <a:buFontTx/>
              <a:buChar char="•"/>
              <a:defRPr/>
            </a:pPr>
            <a:r>
              <a:rPr lang="en-CA" dirty="0">
                <a:solidFill>
                  <a:srgbClr val="000000"/>
                </a:solidFill>
                <a:ea typeface="ＭＳ Ｐゴシック" charset="0"/>
              </a:rPr>
              <a:t>Identify member/s requiring replacement </a:t>
            </a:r>
            <a:endParaRPr lang="en-CA" sz="1800" dirty="0">
              <a:solidFill>
                <a:srgbClr val="000000"/>
              </a:solidFill>
              <a:ea typeface="ＭＳ Ｐゴシック" charset="0"/>
            </a:endParaRPr>
          </a:p>
          <a:p>
            <a:pPr marL="971550" lvl="2" indent="-152400">
              <a:spcBef>
                <a:spcPct val="20000"/>
              </a:spcBef>
              <a:buFont typeface="Arial" charset="0"/>
              <a:buChar char="–"/>
              <a:defRPr/>
            </a:pPr>
            <a:endParaRPr lang="en-CA" sz="1800" dirty="0">
              <a:solidFill>
                <a:srgbClr val="000000"/>
              </a:solidFill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39487D-8F40-B12C-515A-8CC0F4FC7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II Truss Inspection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1B6CE8-9EE0-6E3C-D2CB-6FC15FABE2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22FFC-F7EC-3EB0-F6DC-500D0AA0D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  <a:buNone/>
              <a:defRPr/>
            </a:pPr>
            <a:r>
              <a:rPr lang="en-US" sz="1800" u="sng" dirty="0">
                <a:solidFill>
                  <a:srgbClr val="000000"/>
                </a:solidFill>
                <a:ea typeface="ＭＳ Ｐゴシック" charset="0"/>
              </a:rPr>
              <a:t>Visual Inspection</a:t>
            </a:r>
          </a:p>
          <a:p>
            <a:pPr marL="161925" indent="-219075">
              <a:lnSpc>
                <a:spcPct val="200000"/>
              </a:lnSpc>
              <a:buFontTx/>
              <a:buChar char="•"/>
              <a:defRPr/>
            </a:pPr>
            <a:r>
              <a:rPr lang="en-CA" dirty="0">
                <a:solidFill>
                  <a:srgbClr val="000000"/>
                </a:solidFill>
                <a:ea typeface="ＭＳ Ｐゴシック" charset="0"/>
              </a:rPr>
              <a:t>Check posted and actual vertical clearance for through trusses</a:t>
            </a:r>
          </a:p>
          <a:p>
            <a:pPr marL="161925" indent="-219075">
              <a:lnSpc>
                <a:spcPct val="200000"/>
              </a:lnSpc>
              <a:buFontTx/>
              <a:buChar char="•"/>
              <a:defRPr/>
            </a:pPr>
            <a:r>
              <a:rPr lang="en-CA" dirty="0">
                <a:solidFill>
                  <a:srgbClr val="000000"/>
                </a:solidFill>
                <a:ea typeface="ＭＳ Ｐゴシック" charset="0"/>
              </a:rPr>
              <a:t>Report condition of deck elements</a:t>
            </a:r>
          </a:p>
          <a:p>
            <a:pPr marL="161925" indent="-219075">
              <a:lnSpc>
                <a:spcPct val="200000"/>
              </a:lnSpc>
              <a:buFontTx/>
              <a:buChar char="•"/>
              <a:defRPr/>
            </a:pPr>
            <a:r>
              <a:rPr lang="en-CA" dirty="0">
                <a:solidFill>
                  <a:srgbClr val="000000"/>
                </a:solidFill>
                <a:ea typeface="ＭＳ Ｐゴシック" charset="0"/>
              </a:rPr>
              <a:t>Check bearings</a:t>
            </a:r>
          </a:p>
          <a:p>
            <a:pPr marL="161925" indent="-219075">
              <a:lnSpc>
                <a:spcPct val="200000"/>
              </a:lnSpc>
              <a:buFontTx/>
              <a:buChar char="•"/>
              <a:defRPr/>
            </a:pPr>
            <a:r>
              <a:rPr lang="en-CA" dirty="0">
                <a:solidFill>
                  <a:srgbClr val="000000"/>
                </a:solidFill>
                <a:ea typeface="ＭＳ Ｐゴシック" charset="0"/>
              </a:rPr>
              <a:t>Check railing</a:t>
            </a:r>
          </a:p>
          <a:p>
            <a:pPr marL="561975" lvl="1" indent="-219075">
              <a:spcBef>
                <a:spcPct val="20000"/>
              </a:spcBef>
              <a:buFontTx/>
              <a:buChar char="•"/>
              <a:defRPr/>
            </a:pPr>
            <a:endParaRPr lang="en-CA" sz="1800" dirty="0">
              <a:solidFill>
                <a:srgbClr val="000000"/>
              </a:solidFill>
              <a:ea typeface="ＭＳ Ｐゴシック" charset="0"/>
            </a:endParaRPr>
          </a:p>
          <a:p>
            <a:pPr marL="971550" lvl="2" indent="-152400">
              <a:spcBef>
                <a:spcPct val="20000"/>
              </a:spcBef>
              <a:buFont typeface="Arial" charset="0"/>
              <a:buChar char="−"/>
              <a:defRPr/>
            </a:pPr>
            <a:endParaRPr lang="en-CA" sz="1800" dirty="0">
              <a:solidFill>
                <a:srgbClr val="000000"/>
              </a:solidFill>
              <a:ea typeface="ＭＳ Ｐゴシック" charset="0"/>
            </a:endParaRPr>
          </a:p>
          <a:p>
            <a:pPr marL="561975" lvl="1" indent="-219075">
              <a:spcBef>
                <a:spcPct val="20000"/>
              </a:spcBef>
              <a:buFontTx/>
              <a:buChar char="•"/>
              <a:defRPr/>
            </a:pPr>
            <a:endParaRPr lang="en-CA" sz="1800" dirty="0">
              <a:solidFill>
                <a:srgbClr val="000000"/>
              </a:solidFill>
              <a:ea typeface="ＭＳ Ｐゴシック" charset="0"/>
            </a:endParaRPr>
          </a:p>
          <a:p>
            <a:pPr marL="971550" lvl="2" indent="-152400">
              <a:spcBef>
                <a:spcPct val="20000"/>
              </a:spcBef>
              <a:buFont typeface="Arial" charset="0"/>
              <a:buChar char="–"/>
              <a:defRPr/>
            </a:pPr>
            <a:endParaRPr lang="en-CA" sz="1800" dirty="0">
              <a:solidFill>
                <a:srgbClr val="000000"/>
              </a:solidFill>
              <a:ea typeface="ＭＳ Ｐゴシック" charset="0"/>
            </a:endParaRPr>
          </a:p>
          <a:p>
            <a:pPr marL="971550" lvl="2" indent="-152400">
              <a:spcBef>
                <a:spcPct val="20000"/>
              </a:spcBef>
              <a:buFont typeface="Arial" charset="0"/>
              <a:buChar char="–"/>
              <a:defRPr/>
            </a:pPr>
            <a:endParaRPr lang="en-CA" sz="1800" dirty="0">
              <a:solidFill>
                <a:srgbClr val="000000"/>
              </a:solidFill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65EA9E-E13F-03E3-86C0-27396EEEA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II Truss Inspection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187703-157C-18BD-0B0E-DC9122DFF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EBB93-7871-BF21-6228-7EB2EC4B8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356958"/>
            <a:ext cx="8229600" cy="32756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Ultrasonic Inspection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82676-2303-425B-176B-A89F36126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II Truss Inspection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B163B87B-3026-CEE3-0377-D7FD58285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2816" y="3701654"/>
            <a:ext cx="168316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0000"/>
                </a:solidFill>
              </a:rPr>
              <a:t>L0</a:t>
            </a:r>
            <a:endParaRPr lang="en-US" altLang="en-US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2C8F6843-AEBA-4EC3-686D-346E94D82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366" y="3701654"/>
            <a:ext cx="168316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0000"/>
                </a:solidFill>
              </a:rPr>
              <a:t>L1</a:t>
            </a:r>
            <a:endParaRPr lang="en-US" altLang="en-US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6BCFF3FC-1EDC-354F-C336-B7885016C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5916" y="3701654"/>
            <a:ext cx="168316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0000"/>
                </a:solidFill>
              </a:rPr>
              <a:t>L2</a:t>
            </a:r>
            <a:endParaRPr lang="en-US" altLang="en-US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B580CC3F-D4FB-4450-22C8-9BADF833B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7466" y="3701654"/>
            <a:ext cx="168316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0000"/>
                </a:solidFill>
              </a:rPr>
              <a:t>L3</a:t>
            </a:r>
            <a:endParaRPr lang="en-US" altLang="en-US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81D11A87-D817-7131-B689-12D4450E7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9016" y="3701654"/>
            <a:ext cx="168316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0000"/>
                </a:solidFill>
              </a:rPr>
              <a:t>L4</a:t>
            </a:r>
            <a:endParaRPr lang="en-US" altLang="en-US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2" name="Rectangle 8">
            <a:extLst>
              <a:ext uri="{FF2B5EF4-FFF2-40B4-BE49-F238E27FC236}">
                <a16:creationId xmlns:a16="http://schemas.microsoft.com/office/drawing/2014/main" id="{96330C9E-2F6F-3F47-2248-844A52650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0566" y="3701654"/>
            <a:ext cx="168316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0000"/>
                </a:solidFill>
              </a:rPr>
              <a:t>L5</a:t>
            </a:r>
            <a:endParaRPr lang="en-US" altLang="en-US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3" name="Rectangle 9">
            <a:extLst>
              <a:ext uri="{FF2B5EF4-FFF2-40B4-BE49-F238E27FC236}">
                <a16:creationId xmlns:a16="http://schemas.microsoft.com/office/drawing/2014/main" id="{A5B0C07A-B579-94A4-97D5-D4B743ED5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4966" y="3701654"/>
            <a:ext cx="168316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0000"/>
                </a:solidFill>
              </a:rPr>
              <a:t>L6</a:t>
            </a:r>
            <a:endParaRPr lang="en-US" altLang="en-US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4" name="Rectangle 10">
            <a:extLst>
              <a:ext uri="{FF2B5EF4-FFF2-40B4-BE49-F238E27FC236}">
                <a16:creationId xmlns:a16="http://schemas.microsoft.com/office/drawing/2014/main" id="{3FC20F6E-40FE-8B49-D713-8A43F5FDE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366" y="1815704"/>
            <a:ext cx="184346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0000"/>
                </a:solidFill>
              </a:rPr>
              <a:t>U1</a:t>
            </a:r>
            <a:endParaRPr lang="en-US" altLang="en-US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5" name="Rectangle 11">
            <a:extLst>
              <a:ext uri="{FF2B5EF4-FFF2-40B4-BE49-F238E27FC236}">
                <a16:creationId xmlns:a16="http://schemas.microsoft.com/office/drawing/2014/main" id="{7974A0C6-A4F5-156B-8FF3-0B677F2A5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5916" y="1815704"/>
            <a:ext cx="184346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0000"/>
                </a:solidFill>
              </a:rPr>
              <a:t>U2</a:t>
            </a:r>
            <a:endParaRPr lang="en-US" altLang="en-US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6" name="Rectangle 12">
            <a:extLst>
              <a:ext uri="{FF2B5EF4-FFF2-40B4-BE49-F238E27FC236}">
                <a16:creationId xmlns:a16="http://schemas.microsoft.com/office/drawing/2014/main" id="{62D557B4-A780-461C-6EE1-EC215AF53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316" y="1815704"/>
            <a:ext cx="184346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0000"/>
                </a:solidFill>
              </a:rPr>
              <a:t>U3</a:t>
            </a:r>
            <a:endParaRPr lang="en-US" altLang="en-US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7" name="Rectangle 13">
            <a:extLst>
              <a:ext uri="{FF2B5EF4-FFF2-40B4-BE49-F238E27FC236}">
                <a16:creationId xmlns:a16="http://schemas.microsoft.com/office/drawing/2014/main" id="{540FA447-6C3E-73CF-4964-4A6D33D7A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9016" y="1815704"/>
            <a:ext cx="184346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0000"/>
                </a:solidFill>
              </a:rPr>
              <a:t>U4</a:t>
            </a:r>
            <a:endParaRPr lang="en-US" altLang="en-US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8" name="Rectangle 14">
            <a:extLst>
              <a:ext uri="{FF2B5EF4-FFF2-40B4-BE49-F238E27FC236}">
                <a16:creationId xmlns:a16="http://schemas.microsoft.com/office/drawing/2014/main" id="{F2231700-D481-FFCF-AFE3-9E086BD67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3416" y="1815704"/>
            <a:ext cx="184346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0000"/>
                </a:solidFill>
              </a:rPr>
              <a:t>U5</a:t>
            </a:r>
            <a:endParaRPr lang="en-US" altLang="en-US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00" name="AutoShape 17">
            <a:extLst>
              <a:ext uri="{FF2B5EF4-FFF2-40B4-BE49-F238E27FC236}">
                <a16:creationId xmlns:a16="http://schemas.microsoft.com/office/drawing/2014/main" id="{6A1E9280-F731-81DE-31AC-E298CD9F920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543050" y="1919288"/>
            <a:ext cx="6115050" cy="202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6401" name="Line 20">
            <a:extLst>
              <a:ext uri="{FF2B5EF4-FFF2-40B4-BE49-F238E27FC236}">
                <a16:creationId xmlns:a16="http://schemas.microsoft.com/office/drawing/2014/main" id="{FFBFF19C-B904-00CC-8CD7-82D4A6C57CC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2469" y="2014538"/>
            <a:ext cx="954881" cy="1191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6402" name="Line 21">
            <a:extLst>
              <a:ext uri="{FF2B5EF4-FFF2-40B4-BE49-F238E27FC236}">
                <a16:creationId xmlns:a16="http://schemas.microsoft.com/office/drawing/2014/main" id="{F9AD1F5F-8EA0-21BF-477C-8431DE695E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67350" y="2014537"/>
            <a:ext cx="1191" cy="1653779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6403" name="Line 22">
            <a:extLst>
              <a:ext uri="{FF2B5EF4-FFF2-40B4-BE49-F238E27FC236}">
                <a16:creationId xmlns:a16="http://schemas.microsoft.com/office/drawing/2014/main" id="{BFB862B2-D1A1-E9A2-9206-4796A51C7F4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2469" y="2014537"/>
            <a:ext cx="1191" cy="1653779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6404" name="Line 23">
            <a:extLst>
              <a:ext uri="{FF2B5EF4-FFF2-40B4-BE49-F238E27FC236}">
                <a16:creationId xmlns:a16="http://schemas.microsoft.com/office/drawing/2014/main" id="{F0E49FE7-C91F-40CC-A1CA-66B353A6F1D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9254" y="2014537"/>
            <a:ext cx="1190" cy="1653779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6405" name="Line 24">
            <a:extLst>
              <a:ext uri="{FF2B5EF4-FFF2-40B4-BE49-F238E27FC236}">
                <a16:creationId xmlns:a16="http://schemas.microsoft.com/office/drawing/2014/main" id="{CC0A4573-6D38-85B0-719A-779428619EF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9254" y="2014538"/>
            <a:ext cx="963215" cy="1191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6406" name="Line 25">
            <a:extLst>
              <a:ext uri="{FF2B5EF4-FFF2-40B4-BE49-F238E27FC236}">
                <a16:creationId xmlns:a16="http://schemas.microsoft.com/office/drawing/2014/main" id="{DEF02D9D-4E0D-494C-0EAB-743C9AC521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24613" y="2014537"/>
            <a:ext cx="1191" cy="1653779"/>
          </a:xfrm>
          <a:prstGeom prst="line">
            <a:avLst/>
          </a:prstGeom>
          <a:noFill/>
          <a:ln w="4603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6407" name="Line 26">
            <a:extLst>
              <a:ext uri="{FF2B5EF4-FFF2-40B4-BE49-F238E27FC236}">
                <a16:creationId xmlns:a16="http://schemas.microsoft.com/office/drawing/2014/main" id="{E1BD6FFE-D63E-BDAA-7488-6C0BF69358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0923" y="2014538"/>
            <a:ext cx="953690" cy="1191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6408" name="Line 27">
            <a:extLst>
              <a:ext uri="{FF2B5EF4-FFF2-40B4-BE49-F238E27FC236}">
                <a16:creationId xmlns:a16="http://schemas.microsoft.com/office/drawing/2014/main" id="{AD0E0F83-8A79-6730-BC10-BDF64BF3A7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89610" y="2014538"/>
            <a:ext cx="959644" cy="1191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6409" name="Line 28">
            <a:extLst>
              <a:ext uri="{FF2B5EF4-FFF2-40B4-BE49-F238E27FC236}">
                <a16:creationId xmlns:a16="http://schemas.microsoft.com/office/drawing/2014/main" id="{EE2EDCC2-4A14-7353-A687-98D44C81FA2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89610" y="2014537"/>
            <a:ext cx="953690" cy="1653779"/>
          </a:xfrm>
          <a:prstGeom prst="line">
            <a:avLst/>
          </a:prstGeom>
          <a:noFill/>
          <a:ln w="4603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6410" name="Line 29">
            <a:extLst>
              <a:ext uri="{FF2B5EF4-FFF2-40B4-BE49-F238E27FC236}">
                <a16:creationId xmlns:a16="http://schemas.microsoft.com/office/drawing/2014/main" id="{347327DB-0721-D964-E4C5-800E0DC67B9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9610" y="2014537"/>
            <a:ext cx="1190" cy="1653779"/>
          </a:xfrm>
          <a:prstGeom prst="line">
            <a:avLst/>
          </a:prstGeom>
          <a:noFill/>
          <a:ln w="4603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6411" name="Line 30">
            <a:extLst>
              <a:ext uri="{FF2B5EF4-FFF2-40B4-BE49-F238E27FC236}">
                <a16:creationId xmlns:a16="http://schemas.microsoft.com/office/drawing/2014/main" id="{CA516F61-44A8-A866-9EDC-AF2C218FF5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38300" y="2014538"/>
            <a:ext cx="951310" cy="16478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6412" name="Line 31">
            <a:extLst>
              <a:ext uri="{FF2B5EF4-FFF2-40B4-BE49-F238E27FC236}">
                <a16:creationId xmlns:a16="http://schemas.microsoft.com/office/drawing/2014/main" id="{90D31B04-EF16-EBF6-4240-3B8023DF3ADC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4613" y="2014537"/>
            <a:ext cx="953691" cy="1653779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6413" name="Line 32">
            <a:extLst>
              <a:ext uri="{FF2B5EF4-FFF2-40B4-BE49-F238E27FC236}">
                <a16:creationId xmlns:a16="http://schemas.microsoft.com/office/drawing/2014/main" id="{A50DCB0B-6638-FEF8-7F28-C4EC3A337E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0923" y="3668317"/>
            <a:ext cx="1907381" cy="119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6414" name="Line 33">
            <a:extLst>
              <a:ext uri="{FF2B5EF4-FFF2-40B4-BE49-F238E27FC236}">
                <a16:creationId xmlns:a16="http://schemas.microsoft.com/office/drawing/2014/main" id="{0FF5E761-03B6-3D60-A8AA-08B53F02B0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7585" y="3668317"/>
            <a:ext cx="2875359" cy="119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6415" name="Line 34">
            <a:extLst>
              <a:ext uri="{FF2B5EF4-FFF2-40B4-BE49-F238E27FC236}">
                <a16:creationId xmlns:a16="http://schemas.microsoft.com/office/drawing/2014/main" id="{2FC778D5-2786-1330-825F-AEB269D84C4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2469" y="3668317"/>
            <a:ext cx="954881" cy="119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6416" name="Line 35">
            <a:extLst>
              <a:ext uri="{FF2B5EF4-FFF2-40B4-BE49-F238E27FC236}">
                <a16:creationId xmlns:a16="http://schemas.microsoft.com/office/drawing/2014/main" id="{A8EAFBA7-0E87-182F-5C60-0107D2EDD9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2469" y="2014537"/>
            <a:ext cx="954881" cy="1653779"/>
          </a:xfrm>
          <a:prstGeom prst="line">
            <a:avLst/>
          </a:prstGeom>
          <a:noFill/>
          <a:ln w="4603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6417" name="Line 36">
            <a:extLst>
              <a:ext uri="{FF2B5EF4-FFF2-40B4-BE49-F238E27FC236}">
                <a16:creationId xmlns:a16="http://schemas.microsoft.com/office/drawing/2014/main" id="{CFC06B28-125E-404D-D6C3-8727680FF1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67350" y="2014537"/>
            <a:ext cx="957263" cy="1653779"/>
          </a:xfrm>
          <a:prstGeom prst="line">
            <a:avLst/>
          </a:prstGeom>
          <a:noFill/>
          <a:ln w="4603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6418" name="Line 37">
            <a:extLst>
              <a:ext uri="{FF2B5EF4-FFF2-40B4-BE49-F238E27FC236}">
                <a16:creationId xmlns:a16="http://schemas.microsoft.com/office/drawing/2014/main" id="{C077C31D-D977-152B-0263-3A0AD8104F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49254" y="2014537"/>
            <a:ext cx="963215" cy="1653779"/>
          </a:xfrm>
          <a:prstGeom prst="line">
            <a:avLst/>
          </a:prstGeom>
          <a:noFill/>
          <a:ln w="4603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6419" name="Line 38">
            <a:extLst>
              <a:ext uri="{FF2B5EF4-FFF2-40B4-BE49-F238E27FC236}">
                <a16:creationId xmlns:a16="http://schemas.microsoft.com/office/drawing/2014/main" id="{67D696B0-3709-7461-73E6-22142C65F5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7585" y="3668317"/>
            <a:ext cx="147638" cy="1190"/>
          </a:xfrm>
          <a:prstGeom prst="line">
            <a:avLst/>
          </a:prstGeom>
          <a:noFill/>
          <a:ln w="4603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6420" name="Line 39">
            <a:extLst>
              <a:ext uri="{FF2B5EF4-FFF2-40B4-BE49-F238E27FC236}">
                <a16:creationId xmlns:a16="http://schemas.microsoft.com/office/drawing/2014/main" id="{4F809C4E-E870-7AFA-0FC8-F83B9B83C0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30666" y="3668317"/>
            <a:ext cx="147638" cy="1190"/>
          </a:xfrm>
          <a:prstGeom prst="line">
            <a:avLst/>
          </a:prstGeom>
          <a:noFill/>
          <a:ln w="4603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6421" name="Line 40">
            <a:extLst>
              <a:ext uri="{FF2B5EF4-FFF2-40B4-BE49-F238E27FC236}">
                <a16:creationId xmlns:a16="http://schemas.microsoft.com/office/drawing/2014/main" id="{10256BDF-3F77-860B-EA50-27565C02EC4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9254" y="2014538"/>
            <a:ext cx="446484" cy="765572"/>
          </a:xfrm>
          <a:prstGeom prst="line">
            <a:avLst/>
          </a:prstGeom>
          <a:noFill/>
          <a:ln w="4603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6422" name="Line 41">
            <a:extLst>
              <a:ext uri="{FF2B5EF4-FFF2-40B4-BE49-F238E27FC236}">
                <a16:creationId xmlns:a16="http://schemas.microsoft.com/office/drawing/2014/main" id="{C0CD2AD7-2126-7766-D7B1-67CFDC21C0A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67175" y="2902744"/>
            <a:ext cx="445294" cy="765572"/>
          </a:xfrm>
          <a:prstGeom prst="line">
            <a:avLst/>
          </a:prstGeom>
          <a:noFill/>
          <a:ln w="4603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6423" name="Line 42">
            <a:extLst>
              <a:ext uri="{FF2B5EF4-FFF2-40B4-BE49-F238E27FC236}">
                <a16:creationId xmlns:a16="http://schemas.microsoft.com/office/drawing/2014/main" id="{BAEF1FDC-6F91-5686-61E8-FCEB58D511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12469" y="2900362"/>
            <a:ext cx="444104" cy="767954"/>
          </a:xfrm>
          <a:prstGeom prst="line">
            <a:avLst/>
          </a:prstGeom>
          <a:noFill/>
          <a:ln w="4603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6424" name="Line 43">
            <a:extLst>
              <a:ext uri="{FF2B5EF4-FFF2-40B4-BE49-F238E27FC236}">
                <a16:creationId xmlns:a16="http://schemas.microsoft.com/office/drawing/2014/main" id="{8908BEAC-E695-3999-932E-8FC5CD48BB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5629" y="2014538"/>
            <a:ext cx="445294" cy="765572"/>
          </a:xfrm>
          <a:prstGeom prst="line">
            <a:avLst/>
          </a:prstGeom>
          <a:noFill/>
          <a:ln w="4603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6425" name="Line 44">
            <a:extLst>
              <a:ext uri="{FF2B5EF4-FFF2-40B4-BE49-F238E27FC236}">
                <a16:creationId xmlns:a16="http://schemas.microsoft.com/office/drawing/2014/main" id="{5EEFC680-29F4-0AE5-F1DB-2A7D790955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9253" y="2842023"/>
            <a:ext cx="413147" cy="1190"/>
          </a:xfrm>
          <a:prstGeom prst="line">
            <a:avLst/>
          </a:prstGeom>
          <a:noFill/>
          <a:ln w="4603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6426" name="Line 45">
            <a:extLst>
              <a:ext uri="{FF2B5EF4-FFF2-40B4-BE49-F238E27FC236}">
                <a16:creationId xmlns:a16="http://schemas.microsoft.com/office/drawing/2014/main" id="{F9E1A598-AFB7-9E30-1D0D-3FCDE43435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00513" y="2842023"/>
            <a:ext cx="344091" cy="1190"/>
          </a:xfrm>
          <a:prstGeom prst="line">
            <a:avLst/>
          </a:prstGeom>
          <a:noFill/>
          <a:ln w="4603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6427" name="Line 46">
            <a:extLst>
              <a:ext uri="{FF2B5EF4-FFF2-40B4-BE49-F238E27FC236}">
                <a16:creationId xmlns:a16="http://schemas.microsoft.com/office/drawing/2014/main" id="{59D84B65-1249-FDD6-20DF-512B7796224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2717" y="2842023"/>
            <a:ext cx="344090" cy="1190"/>
          </a:xfrm>
          <a:prstGeom prst="line">
            <a:avLst/>
          </a:prstGeom>
          <a:noFill/>
          <a:ln w="4603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6428" name="Line 47">
            <a:extLst>
              <a:ext uri="{FF2B5EF4-FFF2-40B4-BE49-F238E27FC236}">
                <a16:creationId xmlns:a16="http://schemas.microsoft.com/office/drawing/2014/main" id="{7F0C13EE-B372-2974-7DC1-B993962484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54203" y="2842023"/>
            <a:ext cx="413147" cy="1190"/>
          </a:xfrm>
          <a:prstGeom prst="line">
            <a:avLst/>
          </a:prstGeom>
          <a:noFill/>
          <a:ln w="4603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6429" name="Rectangle 48">
            <a:extLst>
              <a:ext uri="{FF2B5EF4-FFF2-40B4-BE49-F238E27FC236}">
                <a16:creationId xmlns:a16="http://schemas.microsoft.com/office/drawing/2014/main" id="{3F5BF642-7CBA-21BD-0B4E-4CC2BF36D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2743200"/>
            <a:ext cx="208390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0000"/>
                </a:solidFill>
              </a:rPr>
              <a:t>m1</a:t>
            </a:r>
            <a:endParaRPr lang="en-US" altLang="en-US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30" name="Rectangle 49">
            <a:extLst>
              <a:ext uri="{FF2B5EF4-FFF2-40B4-BE49-F238E27FC236}">
                <a16:creationId xmlns:a16="http://schemas.microsoft.com/office/drawing/2014/main" id="{6897027A-24A1-E3AC-5076-CBCC7D620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7366" y="2615804"/>
            <a:ext cx="208390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0000"/>
                </a:solidFill>
              </a:rPr>
              <a:t>m2</a:t>
            </a:r>
            <a:endParaRPr lang="en-US" altLang="en-US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31" name="Rectangle 50">
            <a:extLst>
              <a:ext uri="{FF2B5EF4-FFF2-40B4-BE49-F238E27FC236}">
                <a16:creationId xmlns:a16="http://schemas.microsoft.com/office/drawing/2014/main" id="{45E1A03C-6E0F-53B2-BF48-EFAC51D83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0" y="2628900"/>
            <a:ext cx="208390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0000"/>
                </a:solidFill>
              </a:rPr>
              <a:t>m3</a:t>
            </a:r>
            <a:endParaRPr lang="en-US" altLang="en-US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32" name="Rectangle 51">
            <a:extLst>
              <a:ext uri="{FF2B5EF4-FFF2-40B4-BE49-F238E27FC236}">
                <a16:creationId xmlns:a16="http://schemas.microsoft.com/office/drawing/2014/main" id="{1DF1A833-1CEC-1797-5D82-4C9563FD5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6116" y="2615804"/>
            <a:ext cx="208390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0000"/>
                </a:solidFill>
              </a:rPr>
              <a:t>m4</a:t>
            </a:r>
            <a:endParaRPr lang="en-US" altLang="en-US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33" name="Rectangle 52">
            <a:extLst>
              <a:ext uri="{FF2B5EF4-FFF2-40B4-BE49-F238E27FC236}">
                <a16:creationId xmlns:a16="http://schemas.microsoft.com/office/drawing/2014/main" id="{EC54D38B-CDDC-790D-09A4-15DF39713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6166" y="2730104"/>
            <a:ext cx="208390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0000"/>
                </a:solidFill>
              </a:rPr>
              <a:t>m5</a:t>
            </a:r>
            <a:endParaRPr lang="en-US" altLang="en-US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0FD27A-58C8-77C2-50CC-15CF0CA13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60824-DE40-9E7F-FE63-2BEB12221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Ultrasonic Inspection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129E1E-59CA-5456-4B87-C08C4189B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II Truss Inspection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EB220C5-EDB8-DEF5-D76A-5C480E37C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714750"/>
            <a:ext cx="168316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0000"/>
                </a:solidFill>
              </a:rPr>
              <a:t>L0</a:t>
            </a:r>
            <a:endParaRPr lang="en-US" altLang="en-US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2D9E70CB-D968-82EC-87A9-5D56FDC76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00" y="3714750"/>
            <a:ext cx="168316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0000"/>
                </a:solidFill>
              </a:rPr>
              <a:t>L1</a:t>
            </a:r>
            <a:endParaRPr lang="en-US" altLang="en-US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22E4C027-ECC4-77ED-E0B6-C7295B9DD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0" y="3714750"/>
            <a:ext cx="168316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0000"/>
                </a:solidFill>
              </a:rPr>
              <a:t>L2</a:t>
            </a:r>
            <a:endParaRPr lang="en-US" altLang="en-US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1DBADC2E-9729-408F-D470-7D36EBF99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714750"/>
            <a:ext cx="168316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0000"/>
                </a:solidFill>
              </a:rPr>
              <a:t>L3</a:t>
            </a:r>
            <a:endParaRPr lang="en-US" altLang="en-US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EB2855F0-8F68-8137-F209-B40D6B0C7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3714750"/>
            <a:ext cx="168316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0000"/>
                </a:solidFill>
              </a:rPr>
              <a:t>L4</a:t>
            </a:r>
            <a:endParaRPr lang="en-US" altLang="en-US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6" name="Rectangle 8">
            <a:extLst>
              <a:ext uri="{FF2B5EF4-FFF2-40B4-BE49-F238E27FC236}">
                <a16:creationId xmlns:a16="http://schemas.microsoft.com/office/drawing/2014/main" id="{40FDE962-7E89-174D-20E7-C87EA7647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0" y="3714750"/>
            <a:ext cx="168316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0000"/>
                </a:solidFill>
              </a:rPr>
              <a:t>L5</a:t>
            </a:r>
            <a:endParaRPr lang="en-US" altLang="en-US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7" name="Rectangle 9">
            <a:extLst>
              <a:ext uri="{FF2B5EF4-FFF2-40B4-BE49-F238E27FC236}">
                <a16:creationId xmlns:a16="http://schemas.microsoft.com/office/drawing/2014/main" id="{96A00346-DE57-7B34-3D53-47837A4C4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6650" y="3714750"/>
            <a:ext cx="168316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0000"/>
                </a:solidFill>
              </a:rPr>
              <a:t>L6</a:t>
            </a:r>
            <a:endParaRPr lang="en-US" altLang="en-US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8" name="Rectangle 10">
            <a:extLst>
              <a:ext uri="{FF2B5EF4-FFF2-40B4-BE49-F238E27FC236}">
                <a16:creationId xmlns:a16="http://schemas.microsoft.com/office/drawing/2014/main" id="{244BDF43-BBF3-07A8-A769-2B1CFC8A5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0" y="1771650"/>
            <a:ext cx="184346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0000"/>
                </a:solidFill>
              </a:rPr>
              <a:t>U1</a:t>
            </a:r>
            <a:endParaRPr lang="en-US" altLang="en-US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9" name="Rectangle 11">
            <a:extLst>
              <a:ext uri="{FF2B5EF4-FFF2-40B4-BE49-F238E27FC236}">
                <a16:creationId xmlns:a16="http://schemas.microsoft.com/office/drawing/2014/main" id="{C186E629-C549-69F8-A345-66F4E3D13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0" y="1771650"/>
            <a:ext cx="184346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0000"/>
                </a:solidFill>
              </a:rPr>
              <a:t>U2</a:t>
            </a:r>
            <a:endParaRPr lang="en-US" altLang="en-US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20" name="Rectangle 12">
            <a:extLst>
              <a:ext uri="{FF2B5EF4-FFF2-40B4-BE49-F238E27FC236}">
                <a16:creationId xmlns:a16="http://schemas.microsoft.com/office/drawing/2014/main" id="{498F27C9-8A78-701F-0652-094E62FC0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771650"/>
            <a:ext cx="184346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0000"/>
                </a:solidFill>
              </a:rPr>
              <a:t>U3</a:t>
            </a:r>
            <a:endParaRPr lang="en-US" altLang="en-US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21" name="Rectangle 13">
            <a:extLst>
              <a:ext uri="{FF2B5EF4-FFF2-40B4-BE49-F238E27FC236}">
                <a16:creationId xmlns:a16="http://schemas.microsoft.com/office/drawing/2014/main" id="{7157732E-D9E3-9663-6633-8C7BE6219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1771650"/>
            <a:ext cx="184346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0000"/>
                </a:solidFill>
              </a:rPr>
              <a:t>U4</a:t>
            </a:r>
            <a:endParaRPr lang="en-US" altLang="en-US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22" name="Rectangle 14">
            <a:extLst>
              <a:ext uri="{FF2B5EF4-FFF2-40B4-BE49-F238E27FC236}">
                <a16:creationId xmlns:a16="http://schemas.microsoft.com/office/drawing/2014/main" id="{21B2AC8C-AF2B-9827-5C31-5FD6FFCE9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100" y="1771650"/>
            <a:ext cx="184346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0000"/>
                </a:solidFill>
              </a:rPr>
              <a:t>U5</a:t>
            </a:r>
            <a:endParaRPr lang="en-US" altLang="en-US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23" name="Rectangle 48">
            <a:extLst>
              <a:ext uri="{FF2B5EF4-FFF2-40B4-BE49-F238E27FC236}">
                <a16:creationId xmlns:a16="http://schemas.microsoft.com/office/drawing/2014/main" id="{128C27E4-52AF-2FBA-2D71-5DB8A46B6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743200"/>
            <a:ext cx="208390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0000"/>
                </a:solidFill>
              </a:rPr>
              <a:t>m1</a:t>
            </a:r>
            <a:endParaRPr lang="en-US" altLang="en-US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24" name="Rectangle 49">
            <a:extLst>
              <a:ext uri="{FF2B5EF4-FFF2-40B4-BE49-F238E27FC236}">
                <a16:creationId xmlns:a16="http://schemas.microsoft.com/office/drawing/2014/main" id="{D09F045F-D89D-3DBB-0832-F8289AAFE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050" y="2628900"/>
            <a:ext cx="208390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0000"/>
                </a:solidFill>
              </a:rPr>
              <a:t>m2</a:t>
            </a:r>
            <a:endParaRPr lang="en-US" altLang="en-US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25" name="Rectangle 50">
            <a:extLst>
              <a:ext uri="{FF2B5EF4-FFF2-40B4-BE49-F238E27FC236}">
                <a16:creationId xmlns:a16="http://schemas.microsoft.com/office/drawing/2014/main" id="{16292B01-6DC8-3062-3D52-7648DD4FC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7700" y="2628900"/>
            <a:ext cx="208390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0000"/>
                </a:solidFill>
              </a:rPr>
              <a:t>m3</a:t>
            </a:r>
            <a:endParaRPr lang="en-US" altLang="en-US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26" name="Rectangle 51">
            <a:extLst>
              <a:ext uri="{FF2B5EF4-FFF2-40B4-BE49-F238E27FC236}">
                <a16:creationId xmlns:a16="http://schemas.microsoft.com/office/drawing/2014/main" id="{A6AED740-003A-EC0C-9FA1-ADA143573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628900"/>
            <a:ext cx="208390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0000"/>
                </a:solidFill>
              </a:rPr>
              <a:t>m4</a:t>
            </a:r>
            <a:endParaRPr lang="en-US" altLang="en-US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27" name="Rectangle 52">
            <a:extLst>
              <a:ext uri="{FF2B5EF4-FFF2-40B4-BE49-F238E27FC236}">
                <a16:creationId xmlns:a16="http://schemas.microsoft.com/office/drawing/2014/main" id="{C189AB3C-BDD2-6326-A8D5-824F5B77F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850" y="2686050"/>
            <a:ext cx="208390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0000"/>
                </a:solidFill>
              </a:rPr>
              <a:t>m5</a:t>
            </a:r>
            <a:endParaRPr lang="en-US" altLang="en-US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29" name="Line 62">
            <a:extLst>
              <a:ext uri="{FF2B5EF4-FFF2-40B4-BE49-F238E27FC236}">
                <a16:creationId xmlns:a16="http://schemas.microsoft.com/office/drawing/2014/main" id="{8A2A01C8-42F8-5F44-FE6E-7C5102E9892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1298" y="1980010"/>
            <a:ext cx="983456" cy="0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7430" name="Line 63">
            <a:extLst>
              <a:ext uri="{FF2B5EF4-FFF2-40B4-BE49-F238E27FC236}">
                <a16:creationId xmlns:a16="http://schemas.microsoft.com/office/drawing/2014/main" id="{4DE3D69F-26B2-DA37-F56C-4D99AD0749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44754" y="1980010"/>
            <a:ext cx="0" cy="1702594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7431" name="Line 64">
            <a:extLst>
              <a:ext uri="{FF2B5EF4-FFF2-40B4-BE49-F238E27FC236}">
                <a16:creationId xmlns:a16="http://schemas.microsoft.com/office/drawing/2014/main" id="{025F0887-F7BA-1E4E-73E1-9A30474853B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7126" y="1980010"/>
            <a:ext cx="994172" cy="0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7432" name="Line 65">
            <a:extLst>
              <a:ext uri="{FF2B5EF4-FFF2-40B4-BE49-F238E27FC236}">
                <a16:creationId xmlns:a16="http://schemas.microsoft.com/office/drawing/2014/main" id="{1432393F-0945-4F43-10A4-B3DD4E341A5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8326" y="1980010"/>
            <a:ext cx="983456" cy="0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7433" name="Line 66">
            <a:extLst>
              <a:ext uri="{FF2B5EF4-FFF2-40B4-BE49-F238E27FC236}">
                <a16:creationId xmlns:a16="http://schemas.microsoft.com/office/drawing/2014/main" id="{88F4D91E-C639-0503-7A7A-785CE14422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76525" y="1980010"/>
            <a:ext cx="990600" cy="0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7434" name="Line 67">
            <a:extLst>
              <a:ext uri="{FF2B5EF4-FFF2-40B4-BE49-F238E27FC236}">
                <a16:creationId xmlns:a16="http://schemas.microsoft.com/office/drawing/2014/main" id="{587720F5-98E3-495F-AEBC-243C86CFB72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76526" y="1980010"/>
            <a:ext cx="984647" cy="1702594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7435" name="Line 68">
            <a:extLst>
              <a:ext uri="{FF2B5EF4-FFF2-40B4-BE49-F238E27FC236}">
                <a16:creationId xmlns:a16="http://schemas.microsoft.com/office/drawing/2014/main" id="{8329B7BC-5D4D-6C23-D42B-03EE8FD380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96641" y="1980010"/>
            <a:ext cx="979884" cy="1697831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7436" name="Line 69">
            <a:extLst>
              <a:ext uri="{FF2B5EF4-FFF2-40B4-BE49-F238E27FC236}">
                <a16:creationId xmlns:a16="http://schemas.microsoft.com/office/drawing/2014/main" id="{54A1E6D6-51CC-8C9A-9E56-076ABB61AA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1782" y="1980010"/>
            <a:ext cx="983456" cy="1702594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7437" name="Line 70">
            <a:extLst>
              <a:ext uri="{FF2B5EF4-FFF2-40B4-BE49-F238E27FC236}">
                <a16:creationId xmlns:a16="http://schemas.microsoft.com/office/drawing/2014/main" id="{BD009F3F-D79B-91D2-3898-1A06035CB13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8325" y="3682604"/>
            <a:ext cx="1966913" cy="0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7438" name="Line 71">
            <a:extLst>
              <a:ext uri="{FF2B5EF4-FFF2-40B4-BE49-F238E27FC236}">
                <a16:creationId xmlns:a16="http://schemas.microsoft.com/office/drawing/2014/main" id="{7387D6A0-8DA1-F875-A19A-0E4271906B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5926" y="3682604"/>
            <a:ext cx="2964656" cy="0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7439" name="Line 72">
            <a:extLst>
              <a:ext uri="{FF2B5EF4-FFF2-40B4-BE49-F238E27FC236}">
                <a16:creationId xmlns:a16="http://schemas.microsoft.com/office/drawing/2014/main" id="{7DEB78BF-2DF4-F8F2-0A12-18C6E4DDC5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1298" y="3682604"/>
            <a:ext cx="983456" cy="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7440" name="Line 73">
            <a:extLst>
              <a:ext uri="{FF2B5EF4-FFF2-40B4-BE49-F238E27FC236}">
                <a16:creationId xmlns:a16="http://schemas.microsoft.com/office/drawing/2014/main" id="{FD169293-3D68-8E50-EC66-C3616CA1C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1298" y="1980010"/>
            <a:ext cx="983456" cy="1702594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7441" name="Line 74">
            <a:extLst>
              <a:ext uri="{FF2B5EF4-FFF2-40B4-BE49-F238E27FC236}">
                <a16:creationId xmlns:a16="http://schemas.microsoft.com/office/drawing/2014/main" id="{5601CF2D-CA49-FDBA-DC6E-AB11390875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44754" y="1980010"/>
            <a:ext cx="987028" cy="1702594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7442" name="Line 75">
            <a:extLst>
              <a:ext uri="{FF2B5EF4-FFF2-40B4-BE49-F238E27FC236}">
                <a16:creationId xmlns:a16="http://schemas.microsoft.com/office/drawing/2014/main" id="{41ABBAFA-1A2D-BEB5-8BA3-10661CE563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67126" y="1980010"/>
            <a:ext cx="994172" cy="1702594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7443" name="Line 76">
            <a:extLst>
              <a:ext uri="{FF2B5EF4-FFF2-40B4-BE49-F238E27FC236}">
                <a16:creationId xmlns:a16="http://schemas.microsoft.com/office/drawing/2014/main" id="{D69FA324-5DB8-4267-0218-6178CFC7854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1781" y="1980010"/>
            <a:ext cx="0" cy="1702594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7444" name="Line 77">
            <a:extLst>
              <a:ext uri="{FF2B5EF4-FFF2-40B4-BE49-F238E27FC236}">
                <a16:creationId xmlns:a16="http://schemas.microsoft.com/office/drawing/2014/main" id="{A89BF971-682A-2508-34DC-96E45FA6987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6525" y="1980010"/>
            <a:ext cx="0" cy="1702594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7445" name="Line 78">
            <a:extLst>
              <a:ext uri="{FF2B5EF4-FFF2-40B4-BE49-F238E27FC236}">
                <a16:creationId xmlns:a16="http://schemas.microsoft.com/office/drawing/2014/main" id="{0148EA60-BD26-790F-9631-5E74DA6EE7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5344" y="2831307"/>
            <a:ext cx="0" cy="851297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7446" name="Line 79">
            <a:extLst>
              <a:ext uri="{FF2B5EF4-FFF2-40B4-BE49-F238E27FC236}">
                <a16:creationId xmlns:a16="http://schemas.microsoft.com/office/drawing/2014/main" id="{05D580C7-066F-2723-6D2D-00F70C3975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5344" y="1980010"/>
            <a:ext cx="0" cy="851297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7447" name="Line 80">
            <a:extLst>
              <a:ext uri="{FF2B5EF4-FFF2-40B4-BE49-F238E27FC236}">
                <a16:creationId xmlns:a16="http://schemas.microsoft.com/office/drawing/2014/main" id="{9ACE6171-9A44-0CF6-E004-442DB644C2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67125" y="2831307"/>
            <a:ext cx="0" cy="851297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7448" name="Line 81">
            <a:extLst>
              <a:ext uri="{FF2B5EF4-FFF2-40B4-BE49-F238E27FC236}">
                <a16:creationId xmlns:a16="http://schemas.microsoft.com/office/drawing/2014/main" id="{EF76377B-7561-5040-480B-98A3EEFE86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67125" y="1980010"/>
            <a:ext cx="0" cy="851297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7449" name="Line 82">
            <a:extLst>
              <a:ext uri="{FF2B5EF4-FFF2-40B4-BE49-F238E27FC236}">
                <a16:creationId xmlns:a16="http://schemas.microsoft.com/office/drawing/2014/main" id="{E0D56B9C-D9DB-24E1-8365-E2E3EE7C48A4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1831" y="2671763"/>
            <a:ext cx="91679" cy="159544"/>
          </a:xfrm>
          <a:prstGeom prst="line">
            <a:avLst/>
          </a:prstGeom>
          <a:noFill/>
          <a:ln w="68263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7450" name="Line 83">
            <a:extLst>
              <a:ext uri="{FF2B5EF4-FFF2-40B4-BE49-F238E27FC236}">
                <a16:creationId xmlns:a16="http://schemas.microsoft.com/office/drawing/2014/main" id="{D3F9D0E2-6869-5EBA-3A41-FE7D1EAD45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55344" y="1980010"/>
            <a:ext cx="5954" cy="151209"/>
          </a:xfrm>
          <a:prstGeom prst="line">
            <a:avLst/>
          </a:prstGeom>
          <a:noFill/>
          <a:ln w="476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7451" name="Line 84">
            <a:extLst>
              <a:ext uri="{FF2B5EF4-FFF2-40B4-BE49-F238E27FC236}">
                <a16:creationId xmlns:a16="http://schemas.microsoft.com/office/drawing/2014/main" id="{F4FFE39A-FF14-97EE-46C9-6A2C7A5640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67125" y="3531394"/>
            <a:ext cx="0" cy="151210"/>
          </a:xfrm>
          <a:prstGeom prst="line">
            <a:avLst/>
          </a:prstGeom>
          <a:noFill/>
          <a:ln w="476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7452" name="Line 85">
            <a:extLst>
              <a:ext uri="{FF2B5EF4-FFF2-40B4-BE49-F238E27FC236}">
                <a16:creationId xmlns:a16="http://schemas.microsoft.com/office/drawing/2014/main" id="{AF29A346-C9EA-20B7-7172-35D91F793C0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7126" y="1980010"/>
            <a:ext cx="459581" cy="788194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7453" name="Line 86">
            <a:extLst>
              <a:ext uri="{FF2B5EF4-FFF2-40B4-BE49-F238E27FC236}">
                <a16:creationId xmlns:a16="http://schemas.microsoft.com/office/drawing/2014/main" id="{8A4ED5D9-E0A6-6286-DE69-8C527470185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00526" y="2894410"/>
            <a:ext cx="460772" cy="788194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7454" name="Line 87">
            <a:extLst>
              <a:ext uri="{FF2B5EF4-FFF2-40B4-BE49-F238E27FC236}">
                <a16:creationId xmlns:a16="http://schemas.microsoft.com/office/drawing/2014/main" id="{26CC7864-83E0-56A8-EB1C-75FC7BCEE4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61297" y="2893219"/>
            <a:ext cx="456009" cy="789385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7455" name="Line 88">
            <a:extLst>
              <a:ext uri="{FF2B5EF4-FFF2-40B4-BE49-F238E27FC236}">
                <a16:creationId xmlns:a16="http://schemas.microsoft.com/office/drawing/2014/main" id="{991A9050-B25F-3BB1-E3FF-55C113C40D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8744" y="1980010"/>
            <a:ext cx="459581" cy="789384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7456" name="Line 89">
            <a:extLst>
              <a:ext uri="{FF2B5EF4-FFF2-40B4-BE49-F238E27FC236}">
                <a16:creationId xmlns:a16="http://schemas.microsoft.com/office/drawing/2014/main" id="{19CA619A-F171-6BFF-076A-59E4DD337D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7125" y="2831306"/>
            <a:ext cx="426244" cy="0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7457" name="Line 90">
            <a:extLst>
              <a:ext uri="{FF2B5EF4-FFF2-40B4-BE49-F238E27FC236}">
                <a16:creationId xmlns:a16="http://schemas.microsoft.com/office/drawing/2014/main" id="{CE0AB8BF-9400-1D4A-272F-5498FC5EC6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29101" y="2831306"/>
            <a:ext cx="354806" cy="0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7458" name="Line 91">
            <a:extLst>
              <a:ext uri="{FF2B5EF4-FFF2-40B4-BE49-F238E27FC236}">
                <a16:creationId xmlns:a16="http://schemas.microsoft.com/office/drawing/2014/main" id="{0290AB20-5C15-C6D6-D564-1DC8891E35A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6782" y="2831306"/>
            <a:ext cx="354806" cy="0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7459" name="Line 92">
            <a:extLst>
              <a:ext uri="{FF2B5EF4-FFF2-40B4-BE49-F238E27FC236}">
                <a16:creationId xmlns:a16="http://schemas.microsoft.com/office/drawing/2014/main" id="{EDC090FC-2417-D790-89C2-AAD2373CE1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18510" y="2831306"/>
            <a:ext cx="426244" cy="0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7460" name="Line 93">
            <a:extLst>
              <a:ext uri="{FF2B5EF4-FFF2-40B4-BE49-F238E27FC236}">
                <a16:creationId xmlns:a16="http://schemas.microsoft.com/office/drawing/2014/main" id="{A7D4FC93-2B10-E816-1C7E-68F0F9E5E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1297" y="1980010"/>
            <a:ext cx="75009" cy="132159"/>
          </a:xfrm>
          <a:prstGeom prst="line">
            <a:avLst/>
          </a:prstGeom>
          <a:noFill/>
          <a:ln w="476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7461" name="Line 94">
            <a:extLst>
              <a:ext uri="{FF2B5EF4-FFF2-40B4-BE49-F238E27FC236}">
                <a16:creationId xmlns:a16="http://schemas.microsoft.com/office/drawing/2014/main" id="{769A4810-FA81-F686-947E-FDA49030727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84972" y="3551635"/>
            <a:ext cx="76200" cy="130969"/>
          </a:xfrm>
          <a:prstGeom prst="line">
            <a:avLst/>
          </a:prstGeom>
          <a:noFill/>
          <a:ln w="476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7462" name="Line 95">
            <a:extLst>
              <a:ext uri="{FF2B5EF4-FFF2-40B4-BE49-F238E27FC236}">
                <a16:creationId xmlns:a16="http://schemas.microsoft.com/office/drawing/2014/main" id="{8938C81D-C9F1-6D29-5C0A-157A44E15C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40969" y="2831306"/>
            <a:ext cx="152400" cy="0"/>
          </a:xfrm>
          <a:prstGeom prst="line">
            <a:avLst/>
          </a:prstGeom>
          <a:noFill/>
          <a:ln w="476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7463" name="Line 96">
            <a:extLst>
              <a:ext uri="{FF2B5EF4-FFF2-40B4-BE49-F238E27FC236}">
                <a16:creationId xmlns:a16="http://schemas.microsoft.com/office/drawing/2014/main" id="{4CFFFC02-DA6F-D5F3-427C-347EB6AE9B4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9100" y="2831306"/>
            <a:ext cx="152400" cy="0"/>
          </a:xfrm>
          <a:prstGeom prst="line">
            <a:avLst/>
          </a:prstGeom>
          <a:noFill/>
          <a:ln w="476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7464" name="Line 97">
            <a:extLst>
              <a:ext uri="{FF2B5EF4-FFF2-40B4-BE49-F238E27FC236}">
                <a16:creationId xmlns:a16="http://schemas.microsoft.com/office/drawing/2014/main" id="{D39C4AED-993D-39A4-DDE3-3F8909B2953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50506" y="2637235"/>
            <a:ext cx="76200" cy="130969"/>
          </a:xfrm>
          <a:prstGeom prst="line">
            <a:avLst/>
          </a:prstGeom>
          <a:noFill/>
          <a:ln w="476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7465" name="Line 98">
            <a:extLst>
              <a:ext uri="{FF2B5EF4-FFF2-40B4-BE49-F238E27FC236}">
                <a16:creationId xmlns:a16="http://schemas.microsoft.com/office/drawing/2014/main" id="{DA6582E3-44A1-F9B6-EFA9-FD0176FE2F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0525" y="2894410"/>
            <a:ext cx="76200" cy="130969"/>
          </a:xfrm>
          <a:prstGeom prst="line">
            <a:avLst/>
          </a:prstGeom>
          <a:noFill/>
          <a:ln w="476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6F301E-B22D-0450-6264-0108BE4C8B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CFBFF-E768-3D49-2D41-4F0934C2D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  <a:buNone/>
              <a:defRPr/>
            </a:pPr>
            <a:r>
              <a:rPr lang="en-US" sz="1800" u="sng" dirty="0">
                <a:solidFill>
                  <a:srgbClr val="000000"/>
                </a:solidFill>
                <a:ea typeface="ＭＳ Ｐゴシック" charset="0"/>
              </a:rPr>
              <a:t>Ultrasonic Inspection</a:t>
            </a:r>
            <a:endParaRPr lang="en-CA" sz="1800" dirty="0">
              <a:solidFill>
                <a:srgbClr val="000000"/>
              </a:solidFill>
              <a:ea typeface="ＭＳ Ｐゴシック" charset="0"/>
            </a:endParaRPr>
          </a:p>
          <a:p>
            <a:pPr marL="161925" indent="-219075">
              <a:lnSpc>
                <a:spcPct val="200000"/>
              </a:lnSpc>
              <a:buFontTx/>
              <a:buChar char="•"/>
              <a:defRPr/>
            </a:pPr>
            <a:r>
              <a:rPr lang="en-CA" dirty="0">
                <a:solidFill>
                  <a:srgbClr val="000000"/>
                </a:solidFill>
                <a:ea typeface="ＭＳ Ｐゴシック" charset="0"/>
              </a:rPr>
              <a:t>Report any rough holes</a:t>
            </a:r>
          </a:p>
          <a:p>
            <a:pPr marL="161925" indent="-219075">
              <a:lnSpc>
                <a:spcPct val="200000"/>
              </a:lnSpc>
              <a:buFontTx/>
              <a:buChar char="•"/>
              <a:defRPr/>
            </a:pPr>
            <a:r>
              <a:rPr lang="en-CA" dirty="0">
                <a:solidFill>
                  <a:srgbClr val="000000"/>
                </a:solidFill>
                <a:ea typeface="ＭＳ Ｐゴシック" charset="0"/>
              </a:rPr>
              <a:t>Mark any member which has a crack</a:t>
            </a:r>
          </a:p>
          <a:p>
            <a:pPr marL="161925" indent="-219075">
              <a:lnSpc>
                <a:spcPct val="200000"/>
              </a:lnSpc>
              <a:buFontTx/>
              <a:buChar char="•"/>
              <a:defRPr/>
            </a:pPr>
            <a:r>
              <a:rPr lang="en-CA" dirty="0">
                <a:solidFill>
                  <a:srgbClr val="000000"/>
                </a:solidFill>
                <a:ea typeface="ＭＳ Ｐゴシック" charset="0"/>
              </a:rPr>
              <a:t>Report all the findings on the U/T forms</a:t>
            </a:r>
          </a:p>
          <a:p>
            <a:pPr marL="161925" indent="-219075">
              <a:lnSpc>
                <a:spcPct val="200000"/>
              </a:lnSpc>
              <a:buFontTx/>
              <a:buChar char="•"/>
              <a:defRPr/>
            </a:pPr>
            <a:r>
              <a:rPr lang="en-CA" dirty="0">
                <a:solidFill>
                  <a:srgbClr val="000000"/>
                </a:solidFill>
                <a:ea typeface="ＭＳ Ｐゴシック" charset="0"/>
              </a:rPr>
              <a:t>Try to determine the cause of cracking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767ED2-32A7-6E72-3E63-5D4C83C2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II Truss Inspection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363AC8-C132-E416-4B87-F95FE04BF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725BA-A97A-FC0F-FFFA-F5764CCA6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200150"/>
            <a:ext cx="8229600" cy="3387824"/>
          </a:xfrm>
        </p:spPr>
        <p:txBody>
          <a:bodyPr/>
          <a:lstStyle/>
          <a:p>
            <a:pPr marL="342900" indent="-342900">
              <a:spcBef>
                <a:spcPct val="20000"/>
              </a:spcBef>
              <a:buNone/>
              <a:defRPr/>
            </a:pPr>
            <a:r>
              <a:rPr lang="en-US" sz="1800" u="sng" dirty="0">
                <a:solidFill>
                  <a:srgbClr val="000000"/>
                </a:solidFill>
                <a:ea typeface="ＭＳ Ｐゴシック" charset="0"/>
              </a:rPr>
              <a:t>Photographs</a:t>
            </a:r>
          </a:p>
          <a:p>
            <a:pPr marL="342900" indent="-342900">
              <a:spcBef>
                <a:spcPct val="20000"/>
              </a:spcBef>
              <a:buNone/>
              <a:defRPr/>
            </a:pPr>
            <a:endParaRPr lang="en-CA" sz="1200" dirty="0">
              <a:solidFill>
                <a:srgbClr val="000000"/>
              </a:solidFill>
              <a:ea typeface="ＭＳ Ｐゴシック" charset="0"/>
            </a:endParaRPr>
          </a:p>
          <a:p>
            <a:pPr marL="161925" indent="-219075">
              <a:buFontTx/>
              <a:buChar char="•"/>
              <a:defRPr/>
            </a:pPr>
            <a:r>
              <a:rPr lang="en-CA" dirty="0">
                <a:solidFill>
                  <a:srgbClr val="000000"/>
                </a:solidFill>
                <a:ea typeface="ＭＳ Ｐゴシック" charset="0"/>
              </a:rPr>
              <a:t>Take overall photograph of the entire bridge.</a:t>
            </a:r>
          </a:p>
          <a:p>
            <a:pPr marL="0" indent="0">
              <a:buNone/>
              <a:defRPr/>
            </a:pPr>
            <a:endParaRPr lang="en-CA" sz="1200" dirty="0">
              <a:solidFill>
                <a:srgbClr val="000000"/>
              </a:solidFill>
              <a:ea typeface="ＭＳ Ｐゴシック" charset="0"/>
            </a:endParaRPr>
          </a:p>
          <a:p>
            <a:pPr marL="161925" indent="-219075">
              <a:buFontTx/>
              <a:buChar char="•"/>
              <a:defRPr/>
            </a:pPr>
            <a:r>
              <a:rPr lang="en-CA" dirty="0">
                <a:solidFill>
                  <a:srgbClr val="000000"/>
                </a:solidFill>
                <a:ea typeface="ＭＳ Ｐゴシック" charset="0"/>
              </a:rPr>
              <a:t>Take photographs to show condition of:</a:t>
            </a:r>
          </a:p>
          <a:p>
            <a:pPr marL="571500" lvl="1" indent="-152400">
              <a:defRPr/>
            </a:pPr>
            <a:r>
              <a:rPr lang="en-CA" dirty="0">
                <a:solidFill>
                  <a:srgbClr val="000000"/>
                </a:solidFill>
                <a:ea typeface="ＭＳ Ｐゴシック" charset="0"/>
              </a:rPr>
              <a:t>Deck, curbs, wheel guards</a:t>
            </a:r>
          </a:p>
          <a:p>
            <a:pPr marL="571500" lvl="1" indent="-152400">
              <a:defRPr/>
            </a:pPr>
            <a:r>
              <a:rPr lang="en-CA" dirty="0">
                <a:solidFill>
                  <a:srgbClr val="000000"/>
                </a:solidFill>
                <a:ea typeface="ＭＳ Ｐゴシック" charset="0"/>
              </a:rPr>
              <a:t>Bridgerail, bearings</a:t>
            </a:r>
          </a:p>
          <a:p>
            <a:pPr marL="571500" lvl="1" indent="-152400">
              <a:defRPr/>
            </a:pPr>
            <a:r>
              <a:rPr lang="en-CA" dirty="0">
                <a:solidFill>
                  <a:srgbClr val="000000"/>
                </a:solidFill>
                <a:ea typeface="ＭＳ Ｐゴシック" charset="0"/>
              </a:rPr>
              <a:t>Overall condition of paint</a:t>
            </a:r>
          </a:p>
          <a:p>
            <a:pPr marL="571500" lvl="1" indent="-152400">
              <a:defRPr/>
            </a:pPr>
            <a:r>
              <a:rPr lang="en-CA" dirty="0">
                <a:solidFill>
                  <a:srgbClr val="000000"/>
                </a:solidFill>
                <a:ea typeface="ＭＳ Ｐゴシック" charset="0"/>
              </a:rPr>
              <a:t>Typical underside</a:t>
            </a:r>
          </a:p>
          <a:p>
            <a:pPr marL="571500" lvl="1" indent="-152400">
              <a:defRPr/>
            </a:pPr>
            <a:r>
              <a:rPr lang="en-CA" dirty="0">
                <a:solidFill>
                  <a:srgbClr val="000000"/>
                </a:solidFill>
                <a:ea typeface="ＭＳ Ｐゴシック" charset="0"/>
              </a:rPr>
              <a:t>General condition of substructure</a:t>
            </a:r>
          </a:p>
          <a:p>
            <a:pPr marL="571500" lvl="1" indent="-152400">
              <a:defRPr/>
            </a:pPr>
            <a:r>
              <a:rPr lang="en-CA" dirty="0">
                <a:solidFill>
                  <a:srgbClr val="000000"/>
                </a:solidFill>
                <a:ea typeface="ＭＳ Ｐゴシック" charset="0"/>
              </a:rPr>
              <a:t>Specific problems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81936F-9181-2E5F-14C6-1469D0CD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II Truss Inspection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EE2FC4-835C-02AB-FD78-EF7959D2E4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8541F-9462-683D-1D69-C7620A704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II Truss Inspection</a:t>
            </a:r>
          </a:p>
        </p:txBody>
      </p:sp>
      <p:pic>
        <p:nvPicPr>
          <p:cNvPr id="20483" name="Picture 4" descr="2">
            <a:extLst>
              <a:ext uri="{FF2B5EF4-FFF2-40B4-BE49-F238E27FC236}">
                <a16:creationId xmlns:a16="http://schemas.microsoft.com/office/drawing/2014/main" id="{DC11A105-4D21-2A95-B556-A48BFDE9C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165623"/>
            <a:ext cx="4857750" cy="316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8629" name="Rectangle 5">
            <a:extLst>
              <a:ext uri="{FF2B5EF4-FFF2-40B4-BE49-F238E27FC236}">
                <a16:creationId xmlns:a16="http://schemas.microsoft.com/office/drawing/2014/main" id="{688C9664-B6D5-CE0F-1810-3137A9499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1" y="3257550"/>
            <a:ext cx="980237" cy="39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/>
          <a:p>
            <a:pPr marL="342900" indent="-342900">
              <a:buNone/>
              <a:defRPr/>
            </a:pPr>
            <a:r>
              <a:rPr lang="en-US" sz="1050" b="1" dirty="0">
                <a:latin typeface="Arial" charset="0"/>
                <a:ea typeface="ＭＳ Ｐゴシック" charset="0"/>
              </a:rPr>
              <a:t>Looking East</a:t>
            </a:r>
          </a:p>
          <a:p>
            <a:pPr marL="342900" indent="-342900">
              <a:buNone/>
              <a:defRPr/>
            </a:pPr>
            <a:r>
              <a:rPr lang="en-US" sz="1050" b="1" dirty="0">
                <a:latin typeface="Arial" charset="0"/>
                <a:ea typeface="ＭＳ Ｐゴシック" charset="0"/>
              </a:rPr>
              <a:t>D/S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7003A-84A5-35A4-FF99-3FDCF1AE3D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E813-C240-7E70-E50C-4CE6C2119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II Truss Inspection</a:t>
            </a:r>
          </a:p>
        </p:txBody>
      </p:sp>
      <p:pic>
        <p:nvPicPr>
          <p:cNvPr id="21507" name="Picture 5" descr="2">
            <a:extLst>
              <a:ext uri="{FF2B5EF4-FFF2-40B4-BE49-F238E27FC236}">
                <a16:creationId xmlns:a16="http://schemas.microsoft.com/office/drawing/2014/main" id="{A957CAAA-6991-F0BA-FCFA-C71FDFE48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143000"/>
            <a:ext cx="4686300" cy="323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8390" name="Rectangle 6">
            <a:extLst>
              <a:ext uri="{FF2B5EF4-FFF2-40B4-BE49-F238E27FC236}">
                <a16:creationId xmlns:a16="http://schemas.microsoft.com/office/drawing/2014/main" id="{C79519B2-642B-38EE-0921-73CD382E0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723" y="3257550"/>
            <a:ext cx="1118095" cy="55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/>
          <a:p>
            <a:pPr marL="342900" indent="-342900">
              <a:buNone/>
              <a:defRPr/>
            </a:pPr>
            <a:r>
              <a:rPr lang="en-US" sz="1050" b="1">
                <a:latin typeface="Arial" charset="0"/>
                <a:ea typeface="ＭＳ Ｐゴシック" charset="0"/>
              </a:rPr>
              <a:t>Dirty strip deck</a:t>
            </a:r>
          </a:p>
          <a:p>
            <a:pPr marL="342900" indent="-342900">
              <a:buNone/>
              <a:defRPr/>
            </a:pPr>
            <a:r>
              <a:rPr lang="en-US" sz="1050" b="1">
                <a:latin typeface="Arial" charset="0"/>
                <a:ea typeface="ＭＳ Ｐゴシック" charset="0"/>
              </a:rPr>
              <a:t>with broken &amp;</a:t>
            </a:r>
          </a:p>
          <a:p>
            <a:pPr marL="342900" indent="-342900">
              <a:buNone/>
              <a:defRPr/>
            </a:pPr>
            <a:r>
              <a:rPr lang="en-US" sz="1050" b="1">
                <a:latin typeface="Arial" charset="0"/>
                <a:ea typeface="ＭＳ Ｐゴシック" charset="0"/>
              </a:rPr>
              <a:t>worn planks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57F0D-C0E7-0FC0-7EFB-483330D78A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0926A-1966-D5A9-CD03-ACB8BAF2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Truss Members &amp; Elements</a:t>
            </a:r>
          </a:p>
        </p:txBody>
      </p:sp>
      <p:sp>
        <p:nvSpPr>
          <p:cNvPr id="484354" name="Line 2">
            <a:extLst>
              <a:ext uri="{FF2B5EF4-FFF2-40B4-BE49-F238E27FC236}">
                <a16:creationId xmlns:a16="http://schemas.microsoft.com/office/drawing/2014/main" id="{30643F28-7919-4630-F8EF-E9D004063C9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19499" y="4343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Arial" charset="0"/>
              <a:buChar char="–"/>
              <a:defRPr/>
            </a:pPr>
            <a:endParaRPr lang="en-US" sz="1500">
              <a:latin typeface="Arial" charset="0"/>
              <a:ea typeface="ＭＳ Ｐゴシック" charset="0"/>
            </a:endParaRPr>
          </a:p>
        </p:txBody>
      </p:sp>
      <p:sp>
        <p:nvSpPr>
          <p:cNvPr id="4100" name="Freeform 4">
            <a:extLst>
              <a:ext uri="{FF2B5EF4-FFF2-40B4-BE49-F238E27FC236}">
                <a16:creationId xmlns:a16="http://schemas.microsoft.com/office/drawing/2014/main" id="{35E6BADC-DAEC-6182-5465-D024BC0108EB}"/>
              </a:ext>
            </a:extLst>
          </p:cNvPr>
          <p:cNvSpPr>
            <a:spLocks/>
          </p:cNvSpPr>
          <p:nvPr/>
        </p:nvSpPr>
        <p:spPr bwMode="auto">
          <a:xfrm>
            <a:off x="4362449" y="3813573"/>
            <a:ext cx="359569" cy="121444"/>
          </a:xfrm>
          <a:custGeom>
            <a:avLst/>
            <a:gdLst>
              <a:gd name="T0" fmla="*/ 2147483647 w 1510"/>
              <a:gd name="T1" fmla="*/ 2147483647 h 509"/>
              <a:gd name="T2" fmla="*/ 2147483647 w 1510"/>
              <a:gd name="T3" fmla="*/ 289743314 h 509"/>
              <a:gd name="T4" fmla="*/ 2147483647 w 1510"/>
              <a:gd name="T5" fmla="*/ 0 h 509"/>
              <a:gd name="T6" fmla="*/ 0 w 1510"/>
              <a:gd name="T7" fmla="*/ 2147483647 h 509"/>
              <a:gd name="T8" fmla="*/ 2147483647 w 1510"/>
              <a:gd name="T9" fmla="*/ 2147483647 h 509"/>
              <a:gd name="T10" fmla="*/ 2147483647 w 1510"/>
              <a:gd name="T11" fmla="*/ 2147483647 h 509"/>
              <a:gd name="T12" fmla="*/ 2147483647 w 1510"/>
              <a:gd name="T13" fmla="*/ 2147483647 h 50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10" h="509">
                <a:moveTo>
                  <a:pt x="1510" y="398"/>
                </a:moveTo>
                <a:lnTo>
                  <a:pt x="466" y="9"/>
                </a:lnTo>
                <a:lnTo>
                  <a:pt x="415" y="0"/>
                </a:lnTo>
                <a:lnTo>
                  <a:pt x="0" y="231"/>
                </a:lnTo>
                <a:lnTo>
                  <a:pt x="633" y="455"/>
                </a:lnTo>
                <a:lnTo>
                  <a:pt x="1510" y="509"/>
                </a:lnTo>
                <a:lnTo>
                  <a:pt x="1510" y="398"/>
                </a:lnTo>
                <a:close/>
              </a:path>
            </a:pathLst>
          </a:custGeom>
          <a:solidFill>
            <a:srgbClr val="00E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01" name="Freeform 5">
            <a:extLst>
              <a:ext uri="{FF2B5EF4-FFF2-40B4-BE49-F238E27FC236}">
                <a16:creationId xmlns:a16="http://schemas.microsoft.com/office/drawing/2014/main" id="{F0657EBA-5B3D-9522-BBDF-815A28598B2E}"/>
              </a:ext>
            </a:extLst>
          </p:cNvPr>
          <p:cNvSpPr>
            <a:spLocks/>
          </p:cNvSpPr>
          <p:nvPr/>
        </p:nvSpPr>
        <p:spPr bwMode="auto">
          <a:xfrm>
            <a:off x="4473178" y="3815954"/>
            <a:ext cx="248840" cy="92869"/>
          </a:xfrm>
          <a:custGeom>
            <a:avLst/>
            <a:gdLst>
              <a:gd name="T0" fmla="*/ 0 w 1044"/>
              <a:gd name="T1" fmla="*/ 0 h 389"/>
              <a:gd name="T2" fmla="*/ 2147483647 w 1044"/>
              <a:gd name="T3" fmla="*/ 2147483647 h 389"/>
              <a:gd name="T4" fmla="*/ 2147483647 w 1044"/>
              <a:gd name="T5" fmla="*/ 2147483647 h 389"/>
              <a:gd name="T6" fmla="*/ 2147483647 w 1044"/>
              <a:gd name="T7" fmla="*/ 2147483647 h 389"/>
              <a:gd name="T8" fmla="*/ 0 w 1044"/>
              <a:gd name="T9" fmla="*/ 0 h 3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44" h="389">
                <a:moveTo>
                  <a:pt x="0" y="0"/>
                </a:moveTo>
                <a:lnTo>
                  <a:pt x="879" y="131"/>
                </a:lnTo>
                <a:lnTo>
                  <a:pt x="1044" y="192"/>
                </a:lnTo>
                <a:lnTo>
                  <a:pt x="1044" y="389"/>
                </a:lnTo>
                <a:lnTo>
                  <a:pt x="0" y="0"/>
                </a:lnTo>
                <a:close/>
              </a:path>
            </a:pathLst>
          </a:custGeom>
          <a:solidFill>
            <a:srgbClr val="00E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02" name="Freeform 6">
            <a:extLst>
              <a:ext uri="{FF2B5EF4-FFF2-40B4-BE49-F238E27FC236}">
                <a16:creationId xmlns:a16="http://schemas.microsoft.com/office/drawing/2014/main" id="{AEFCA515-1534-63F4-C2A5-12EE653860EB}"/>
              </a:ext>
            </a:extLst>
          </p:cNvPr>
          <p:cNvSpPr>
            <a:spLocks/>
          </p:cNvSpPr>
          <p:nvPr/>
        </p:nvSpPr>
        <p:spPr bwMode="auto">
          <a:xfrm>
            <a:off x="4604146" y="3957637"/>
            <a:ext cx="117872" cy="44054"/>
          </a:xfrm>
          <a:custGeom>
            <a:avLst/>
            <a:gdLst>
              <a:gd name="T0" fmla="*/ 0 w 494"/>
              <a:gd name="T1" fmla="*/ 0 h 186"/>
              <a:gd name="T2" fmla="*/ 2147483647 w 494"/>
              <a:gd name="T3" fmla="*/ 1007740708 h 186"/>
              <a:gd name="T4" fmla="*/ 2147483647 w 494"/>
              <a:gd name="T5" fmla="*/ 2147483647 h 186"/>
              <a:gd name="T6" fmla="*/ 0 w 494"/>
              <a:gd name="T7" fmla="*/ 0 h 18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94" h="186">
                <a:moveTo>
                  <a:pt x="0" y="0"/>
                </a:moveTo>
                <a:lnTo>
                  <a:pt x="494" y="32"/>
                </a:lnTo>
                <a:lnTo>
                  <a:pt x="494" y="186"/>
                </a:lnTo>
                <a:lnTo>
                  <a:pt x="0" y="0"/>
                </a:lnTo>
                <a:close/>
              </a:path>
            </a:pathLst>
          </a:custGeom>
          <a:solidFill>
            <a:srgbClr val="00E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03" name="Freeform 7">
            <a:extLst>
              <a:ext uri="{FF2B5EF4-FFF2-40B4-BE49-F238E27FC236}">
                <a16:creationId xmlns:a16="http://schemas.microsoft.com/office/drawing/2014/main" id="{910B2F66-6C66-EDC0-BE3E-1B5B465844E6}"/>
              </a:ext>
            </a:extLst>
          </p:cNvPr>
          <p:cNvSpPr>
            <a:spLocks/>
          </p:cNvSpPr>
          <p:nvPr/>
        </p:nvSpPr>
        <p:spPr bwMode="auto">
          <a:xfrm>
            <a:off x="4539853" y="3954066"/>
            <a:ext cx="182165" cy="64294"/>
          </a:xfrm>
          <a:custGeom>
            <a:avLst/>
            <a:gdLst>
              <a:gd name="T0" fmla="*/ 2147483647 w 764"/>
              <a:gd name="T1" fmla="*/ 2147483647 h 271"/>
              <a:gd name="T2" fmla="*/ 0 w 764"/>
              <a:gd name="T3" fmla="*/ 0 h 271"/>
              <a:gd name="T4" fmla="*/ 2147483647 w 764"/>
              <a:gd name="T5" fmla="*/ 506422177 h 271"/>
              <a:gd name="T6" fmla="*/ 2147483647 w 764"/>
              <a:gd name="T7" fmla="*/ 2147483647 h 271"/>
              <a:gd name="T8" fmla="*/ 2147483647 w 764"/>
              <a:gd name="T9" fmla="*/ 2147483647 h 2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4" h="271">
                <a:moveTo>
                  <a:pt x="764" y="271"/>
                </a:moveTo>
                <a:lnTo>
                  <a:pt x="0" y="0"/>
                </a:lnTo>
                <a:lnTo>
                  <a:pt x="270" y="16"/>
                </a:lnTo>
                <a:lnTo>
                  <a:pt x="764" y="202"/>
                </a:lnTo>
                <a:lnTo>
                  <a:pt x="764" y="271"/>
                </a:lnTo>
                <a:close/>
              </a:path>
            </a:pathLst>
          </a:custGeom>
          <a:solidFill>
            <a:srgbClr val="00E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04" name="Freeform 8">
            <a:extLst>
              <a:ext uri="{FF2B5EF4-FFF2-40B4-BE49-F238E27FC236}">
                <a16:creationId xmlns:a16="http://schemas.microsoft.com/office/drawing/2014/main" id="{B615F261-B131-101E-5F6B-B2D1D7CDDCFC}"/>
              </a:ext>
            </a:extLst>
          </p:cNvPr>
          <p:cNvSpPr>
            <a:spLocks/>
          </p:cNvSpPr>
          <p:nvPr/>
        </p:nvSpPr>
        <p:spPr bwMode="auto">
          <a:xfrm>
            <a:off x="4243387" y="3908822"/>
            <a:ext cx="478631" cy="55959"/>
          </a:xfrm>
          <a:custGeom>
            <a:avLst/>
            <a:gdLst>
              <a:gd name="T0" fmla="*/ 0 w 2010"/>
              <a:gd name="T1" fmla="*/ 2147483647 h 236"/>
              <a:gd name="T2" fmla="*/ 2147483647 w 2010"/>
              <a:gd name="T3" fmla="*/ 2147483647 h 236"/>
              <a:gd name="T4" fmla="*/ 2147483647 w 2010"/>
              <a:gd name="T5" fmla="*/ 2147483647 h 236"/>
              <a:gd name="T6" fmla="*/ 2147483647 w 2010"/>
              <a:gd name="T7" fmla="*/ 0 h 236"/>
              <a:gd name="T8" fmla="*/ 0 w 2010"/>
              <a:gd name="T9" fmla="*/ 2147483647 h 2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" h="236">
                <a:moveTo>
                  <a:pt x="0" y="111"/>
                </a:moveTo>
                <a:lnTo>
                  <a:pt x="2010" y="236"/>
                </a:lnTo>
                <a:lnTo>
                  <a:pt x="2010" y="111"/>
                </a:lnTo>
                <a:lnTo>
                  <a:pt x="201" y="0"/>
                </a:lnTo>
                <a:lnTo>
                  <a:pt x="0" y="111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05" name="Freeform 9">
            <a:extLst>
              <a:ext uri="{FF2B5EF4-FFF2-40B4-BE49-F238E27FC236}">
                <a16:creationId xmlns:a16="http://schemas.microsoft.com/office/drawing/2014/main" id="{1340647E-1894-1AD0-C7F5-7C7648628E19}"/>
              </a:ext>
            </a:extLst>
          </p:cNvPr>
          <p:cNvSpPr>
            <a:spLocks/>
          </p:cNvSpPr>
          <p:nvPr/>
        </p:nvSpPr>
        <p:spPr bwMode="auto">
          <a:xfrm>
            <a:off x="4722018" y="1829991"/>
            <a:ext cx="2058591" cy="2243138"/>
          </a:xfrm>
          <a:custGeom>
            <a:avLst/>
            <a:gdLst>
              <a:gd name="T0" fmla="*/ 2147483647 w 8646"/>
              <a:gd name="T1" fmla="*/ 2147483647 h 9419"/>
              <a:gd name="T2" fmla="*/ 2147483647 w 8646"/>
              <a:gd name="T3" fmla="*/ 2147483647 h 9419"/>
              <a:gd name="T4" fmla="*/ 2147483647 w 8646"/>
              <a:gd name="T5" fmla="*/ 2147483647 h 9419"/>
              <a:gd name="T6" fmla="*/ 2147483647 w 8646"/>
              <a:gd name="T7" fmla="*/ 0 h 9419"/>
              <a:gd name="T8" fmla="*/ 2147483647 w 8646"/>
              <a:gd name="T9" fmla="*/ 2147483647 h 9419"/>
              <a:gd name="T10" fmla="*/ 2147483647 w 8646"/>
              <a:gd name="T11" fmla="*/ 2147483647 h 9419"/>
              <a:gd name="T12" fmla="*/ 2147483647 w 8646"/>
              <a:gd name="T13" fmla="*/ 2147483647 h 9419"/>
              <a:gd name="T14" fmla="*/ 2147483647 w 8646"/>
              <a:gd name="T15" fmla="*/ 2147483647 h 9419"/>
              <a:gd name="T16" fmla="*/ 2147483647 w 8646"/>
              <a:gd name="T17" fmla="*/ 2147483647 h 9419"/>
              <a:gd name="T18" fmla="*/ 2147483647 w 8646"/>
              <a:gd name="T19" fmla="*/ 2147483647 h 9419"/>
              <a:gd name="T20" fmla="*/ 2147483647 w 8646"/>
              <a:gd name="T21" fmla="*/ 2147483647 h 9419"/>
              <a:gd name="T22" fmla="*/ 767865395 w 8646"/>
              <a:gd name="T23" fmla="*/ 2147483647 h 9419"/>
              <a:gd name="T24" fmla="*/ 0 w 8646"/>
              <a:gd name="T25" fmla="*/ 2147483647 h 9419"/>
              <a:gd name="T26" fmla="*/ 0 w 8646"/>
              <a:gd name="T27" fmla="*/ 2147483647 h 9419"/>
              <a:gd name="T28" fmla="*/ 1151848411 w 8646"/>
              <a:gd name="T29" fmla="*/ 2147483647 h 9419"/>
              <a:gd name="T30" fmla="*/ 2147483647 w 8646"/>
              <a:gd name="T31" fmla="*/ 2147483647 h 9419"/>
              <a:gd name="T32" fmla="*/ 2147483647 w 8646"/>
              <a:gd name="T33" fmla="*/ 2147483647 h 9419"/>
              <a:gd name="T34" fmla="*/ 2147483647 w 8646"/>
              <a:gd name="T35" fmla="*/ 2147483647 h 941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8646" h="9419">
                <a:moveTo>
                  <a:pt x="243" y="9419"/>
                </a:moveTo>
                <a:lnTo>
                  <a:pt x="8646" y="4886"/>
                </a:lnTo>
                <a:lnTo>
                  <a:pt x="8646" y="4194"/>
                </a:lnTo>
                <a:lnTo>
                  <a:pt x="6201" y="0"/>
                </a:lnTo>
                <a:lnTo>
                  <a:pt x="5938" y="141"/>
                </a:lnTo>
                <a:lnTo>
                  <a:pt x="5938" y="186"/>
                </a:lnTo>
                <a:lnTo>
                  <a:pt x="8462" y="4359"/>
                </a:lnTo>
                <a:lnTo>
                  <a:pt x="379" y="8650"/>
                </a:lnTo>
                <a:lnTo>
                  <a:pt x="379" y="3110"/>
                </a:lnTo>
                <a:lnTo>
                  <a:pt x="181" y="3215"/>
                </a:lnTo>
                <a:lnTo>
                  <a:pt x="181" y="2629"/>
                </a:lnTo>
                <a:lnTo>
                  <a:pt x="24" y="2593"/>
                </a:lnTo>
                <a:lnTo>
                  <a:pt x="0" y="2607"/>
                </a:lnTo>
                <a:lnTo>
                  <a:pt x="0" y="2640"/>
                </a:lnTo>
                <a:lnTo>
                  <a:pt x="36" y="3174"/>
                </a:lnTo>
                <a:lnTo>
                  <a:pt x="215" y="3232"/>
                </a:lnTo>
                <a:lnTo>
                  <a:pt x="215" y="9411"/>
                </a:lnTo>
                <a:lnTo>
                  <a:pt x="243" y="9419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06" name="Freeform 10">
            <a:extLst>
              <a:ext uri="{FF2B5EF4-FFF2-40B4-BE49-F238E27FC236}">
                <a16:creationId xmlns:a16="http://schemas.microsoft.com/office/drawing/2014/main" id="{5DE6C998-5D52-8AFF-D265-5A06FA2D4446}"/>
              </a:ext>
            </a:extLst>
          </p:cNvPr>
          <p:cNvSpPr>
            <a:spLocks/>
          </p:cNvSpPr>
          <p:nvPr/>
        </p:nvSpPr>
        <p:spPr bwMode="auto">
          <a:xfrm>
            <a:off x="4722018" y="2458641"/>
            <a:ext cx="51197" cy="1613297"/>
          </a:xfrm>
          <a:custGeom>
            <a:avLst/>
            <a:gdLst>
              <a:gd name="T0" fmla="*/ 2147483647 w 215"/>
              <a:gd name="T1" fmla="*/ 2147483647 h 6771"/>
              <a:gd name="T2" fmla="*/ 2147483647 w 215"/>
              <a:gd name="T3" fmla="*/ 2147483647 h 6771"/>
              <a:gd name="T4" fmla="*/ 0 w 215"/>
              <a:gd name="T5" fmla="*/ 2147483647 h 6771"/>
              <a:gd name="T6" fmla="*/ 0 w 215"/>
              <a:gd name="T7" fmla="*/ 0 h 6771"/>
              <a:gd name="T8" fmla="*/ 1152232450 w 215"/>
              <a:gd name="T9" fmla="*/ 2147483647 h 6771"/>
              <a:gd name="T10" fmla="*/ 2147483647 w 215"/>
              <a:gd name="T11" fmla="*/ 2147483647 h 67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6771">
                <a:moveTo>
                  <a:pt x="215" y="592"/>
                </a:moveTo>
                <a:lnTo>
                  <a:pt x="215" y="6771"/>
                </a:lnTo>
                <a:lnTo>
                  <a:pt x="0" y="6702"/>
                </a:lnTo>
                <a:lnTo>
                  <a:pt x="0" y="0"/>
                </a:lnTo>
                <a:lnTo>
                  <a:pt x="36" y="534"/>
                </a:lnTo>
                <a:lnTo>
                  <a:pt x="215" y="592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07" name="Freeform 11">
            <a:extLst>
              <a:ext uri="{FF2B5EF4-FFF2-40B4-BE49-F238E27FC236}">
                <a16:creationId xmlns:a16="http://schemas.microsoft.com/office/drawing/2014/main" id="{146ACBB9-C735-935A-9A43-D9E404E4285E}"/>
              </a:ext>
            </a:extLst>
          </p:cNvPr>
          <p:cNvSpPr>
            <a:spLocks/>
          </p:cNvSpPr>
          <p:nvPr/>
        </p:nvSpPr>
        <p:spPr bwMode="auto">
          <a:xfrm>
            <a:off x="3389709" y="2163366"/>
            <a:ext cx="1332309" cy="523875"/>
          </a:xfrm>
          <a:custGeom>
            <a:avLst/>
            <a:gdLst>
              <a:gd name="T0" fmla="*/ 0 w 5592"/>
              <a:gd name="T1" fmla="*/ 2147483647 h 2199"/>
              <a:gd name="T2" fmla="*/ 2147483647 w 5592"/>
              <a:gd name="T3" fmla="*/ 2147483647 h 2199"/>
              <a:gd name="T4" fmla="*/ 2147483647 w 5592"/>
              <a:gd name="T5" fmla="*/ 2147483647 h 2199"/>
              <a:gd name="T6" fmla="*/ 2147483647 w 5592"/>
              <a:gd name="T7" fmla="*/ 2147483647 h 2199"/>
              <a:gd name="T8" fmla="*/ 2147483647 w 5592"/>
              <a:gd name="T9" fmla="*/ 2147483647 h 2199"/>
              <a:gd name="T10" fmla="*/ 2147483647 w 5592"/>
              <a:gd name="T11" fmla="*/ 2147483647 h 2199"/>
              <a:gd name="T12" fmla="*/ 2147483647 w 5592"/>
              <a:gd name="T13" fmla="*/ 2147483647 h 2199"/>
              <a:gd name="T14" fmla="*/ 2147483647 w 5592"/>
              <a:gd name="T15" fmla="*/ 2147483647 h 2199"/>
              <a:gd name="T16" fmla="*/ 2147483647 w 5592"/>
              <a:gd name="T17" fmla="*/ 2147483647 h 2199"/>
              <a:gd name="T18" fmla="*/ 2147483647 w 5592"/>
              <a:gd name="T19" fmla="*/ 2147483647 h 2199"/>
              <a:gd name="T20" fmla="*/ 2147483647 w 5592"/>
              <a:gd name="T21" fmla="*/ 2147483647 h 2199"/>
              <a:gd name="T22" fmla="*/ 2147483647 w 5592"/>
              <a:gd name="T23" fmla="*/ 2147483647 h 2199"/>
              <a:gd name="T24" fmla="*/ 2147483647 w 5592"/>
              <a:gd name="T25" fmla="*/ 2147483647 h 2199"/>
              <a:gd name="T26" fmla="*/ 2147483647 w 5592"/>
              <a:gd name="T27" fmla="*/ 2147483647 h 2199"/>
              <a:gd name="T28" fmla="*/ 2147483647 w 5592"/>
              <a:gd name="T29" fmla="*/ 2147483647 h 2199"/>
              <a:gd name="T30" fmla="*/ 2147483647 w 5592"/>
              <a:gd name="T31" fmla="*/ 2147483647 h 2199"/>
              <a:gd name="T32" fmla="*/ 2147483647 w 5592"/>
              <a:gd name="T33" fmla="*/ 2147483647 h 2199"/>
              <a:gd name="T34" fmla="*/ 2147483647 w 5592"/>
              <a:gd name="T35" fmla="*/ 2147483647 h 2199"/>
              <a:gd name="T36" fmla="*/ 2147483647 w 5592"/>
              <a:gd name="T37" fmla="*/ 2147483647 h 2199"/>
              <a:gd name="T38" fmla="*/ 2147483647 w 5592"/>
              <a:gd name="T39" fmla="*/ 2147483647 h 2199"/>
              <a:gd name="T40" fmla="*/ 2147483647 w 5592"/>
              <a:gd name="T41" fmla="*/ 2147483647 h 2199"/>
              <a:gd name="T42" fmla="*/ 0 w 5592"/>
              <a:gd name="T43" fmla="*/ 0 h 2199"/>
              <a:gd name="T44" fmla="*/ 0 w 5592"/>
              <a:gd name="T45" fmla="*/ 2147483647 h 219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5592" h="2199">
                <a:moveTo>
                  <a:pt x="0" y="137"/>
                </a:moveTo>
                <a:lnTo>
                  <a:pt x="5592" y="2199"/>
                </a:lnTo>
                <a:lnTo>
                  <a:pt x="5592" y="2061"/>
                </a:lnTo>
                <a:lnTo>
                  <a:pt x="5098" y="1879"/>
                </a:lnTo>
                <a:lnTo>
                  <a:pt x="5057" y="1914"/>
                </a:lnTo>
                <a:lnTo>
                  <a:pt x="4936" y="1846"/>
                </a:lnTo>
                <a:lnTo>
                  <a:pt x="4959" y="1827"/>
                </a:lnTo>
                <a:lnTo>
                  <a:pt x="3658" y="1348"/>
                </a:lnTo>
                <a:lnTo>
                  <a:pt x="3588" y="1405"/>
                </a:lnTo>
                <a:lnTo>
                  <a:pt x="3451" y="1332"/>
                </a:lnTo>
                <a:lnTo>
                  <a:pt x="3501" y="1290"/>
                </a:lnTo>
                <a:lnTo>
                  <a:pt x="2215" y="816"/>
                </a:lnTo>
                <a:lnTo>
                  <a:pt x="2153" y="868"/>
                </a:lnTo>
                <a:lnTo>
                  <a:pt x="2009" y="793"/>
                </a:lnTo>
                <a:lnTo>
                  <a:pt x="2052" y="758"/>
                </a:lnTo>
                <a:lnTo>
                  <a:pt x="2050" y="755"/>
                </a:lnTo>
                <a:lnTo>
                  <a:pt x="789" y="290"/>
                </a:lnTo>
                <a:lnTo>
                  <a:pt x="699" y="364"/>
                </a:lnTo>
                <a:lnTo>
                  <a:pt x="590" y="288"/>
                </a:lnTo>
                <a:lnTo>
                  <a:pt x="632" y="250"/>
                </a:lnTo>
                <a:lnTo>
                  <a:pt x="619" y="227"/>
                </a:lnTo>
                <a:lnTo>
                  <a:pt x="0" y="0"/>
                </a:lnTo>
                <a:lnTo>
                  <a:pt x="0" y="137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08" name="Freeform 12">
            <a:extLst>
              <a:ext uri="{FF2B5EF4-FFF2-40B4-BE49-F238E27FC236}">
                <a16:creationId xmlns:a16="http://schemas.microsoft.com/office/drawing/2014/main" id="{A7344F0B-A072-4C91-B0B6-C03F8969C653}"/>
              </a:ext>
            </a:extLst>
          </p:cNvPr>
          <p:cNvSpPr>
            <a:spLocks/>
          </p:cNvSpPr>
          <p:nvPr/>
        </p:nvSpPr>
        <p:spPr bwMode="auto">
          <a:xfrm>
            <a:off x="4564855" y="2474119"/>
            <a:ext cx="157163" cy="145256"/>
          </a:xfrm>
          <a:custGeom>
            <a:avLst/>
            <a:gdLst>
              <a:gd name="T0" fmla="*/ 2147483647 w 656"/>
              <a:gd name="T1" fmla="*/ 2147483647 h 609"/>
              <a:gd name="T2" fmla="*/ 2147483647 w 656"/>
              <a:gd name="T3" fmla="*/ 2147483647 h 609"/>
              <a:gd name="T4" fmla="*/ 2147483647 w 656"/>
              <a:gd name="T5" fmla="*/ 0 h 609"/>
              <a:gd name="T6" fmla="*/ 0 w 656"/>
              <a:gd name="T7" fmla="*/ 2147483647 h 609"/>
              <a:gd name="T8" fmla="*/ 2147483647 w 656"/>
              <a:gd name="T9" fmla="*/ 2147483647 h 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" h="609">
                <a:moveTo>
                  <a:pt x="121" y="609"/>
                </a:moveTo>
                <a:lnTo>
                  <a:pt x="656" y="166"/>
                </a:lnTo>
                <a:lnTo>
                  <a:pt x="656" y="0"/>
                </a:lnTo>
                <a:lnTo>
                  <a:pt x="0" y="541"/>
                </a:lnTo>
                <a:lnTo>
                  <a:pt x="121" y="609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09" name="Freeform 13">
            <a:extLst>
              <a:ext uri="{FF2B5EF4-FFF2-40B4-BE49-F238E27FC236}">
                <a16:creationId xmlns:a16="http://schemas.microsoft.com/office/drawing/2014/main" id="{8DF5FA08-167C-B697-90A5-637B670C880F}"/>
              </a:ext>
            </a:extLst>
          </p:cNvPr>
          <p:cNvSpPr>
            <a:spLocks/>
          </p:cNvSpPr>
          <p:nvPr/>
        </p:nvSpPr>
        <p:spPr bwMode="auto">
          <a:xfrm>
            <a:off x="4698205" y="2443163"/>
            <a:ext cx="23813" cy="47625"/>
          </a:xfrm>
          <a:custGeom>
            <a:avLst/>
            <a:gdLst>
              <a:gd name="T0" fmla="*/ 0 w 100"/>
              <a:gd name="T1" fmla="*/ 0 h 202"/>
              <a:gd name="T2" fmla="*/ 32056388 w 100"/>
              <a:gd name="T3" fmla="*/ 2147483647 h 202"/>
              <a:gd name="T4" fmla="*/ 1536287250 w 100"/>
              <a:gd name="T5" fmla="*/ 2147483647 h 202"/>
              <a:gd name="T6" fmla="*/ 2147483647 w 100"/>
              <a:gd name="T7" fmla="*/ 2147483647 h 202"/>
              <a:gd name="T8" fmla="*/ 2147483647 w 100"/>
              <a:gd name="T9" fmla="*/ 1118345653 h 202"/>
              <a:gd name="T10" fmla="*/ 0 w 100"/>
              <a:gd name="T11" fmla="*/ 0 h 2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" h="202">
                <a:moveTo>
                  <a:pt x="0" y="0"/>
                </a:moveTo>
                <a:lnTo>
                  <a:pt x="1" y="202"/>
                </a:lnTo>
                <a:lnTo>
                  <a:pt x="48" y="177"/>
                </a:lnTo>
                <a:lnTo>
                  <a:pt x="100" y="134"/>
                </a:lnTo>
                <a:lnTo>
                  <a:pt x="100" y="36"/>
                </a:lnTo>
                <a:lnTo>
                  <a:pt x="0" y="0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10" name="Freeform 14">
            <a:extLst>
              <a:ext uri="{FF2B5EF4-FFF2-40B4-BE49-F238E27FC236}">
                <a16:creationId xmlns:a16="http://schemas.microsoft.com/office/drawing/2014/main" id="{E1775A00-7E53-7561-49FE-BCC5A710CC48}"/>
              </a:ext>
            </a:extLst>
          </p:cNvPr>
          <p:cNvSpPr>
            <a:spLocks/>
          </p:cNvSpPr>
          <p:nvPr/>
        </p:nvSpPr>
        <p:spPr bwMode="auto">
          <a:xfrm>
            <a:off x="3046809" y="2682478"/>
            <a:ext cx="1675209" cy="1128713"/>
          </a:xfrm>
          <a:custGeom>
            <a:avLst/>
            <a:gdLst>
              <a:gd name="T0" fmla="*/ 2147483647 w 7031"/>
              <a:gd name="T1" fmla="*/ 0 h 4741"/>
              <a:gd name="T2" fmla="*/ 0 w 7031"/>
              <a:gd name="T3" fmla="*/ 2147483647 h 4741"/>
              <a:gd name="T4" fmla="*/ 2147483647 w 7031"/>
              <a:gd name="T5" fmla="*/ 2147483647 h 4741"/>
              <a:gd name="T6" fmla="*/ 2147483647 w 7031"/>
              <a:gd name="T7" fmla="*/ 2147483647 h 4741"/>
              <a:gd name="T8" fmla="*/ 2147483647 w 7031"/>
              <a:gd name="T9" fmla="*/ 2147483647 h 4741"/>
              <a:gd name="T10" fmla="*/ 2147483647 w 7031"/>
              <a:gd name="T11" fmla="*/ 2147483647 h 4741"/>
              <a:gd name="T12" fmla="*/ 2147483647 w 7031"/>
              <a:gd name="T13" fmla="*/ 2147483647 h 4741"/>
              <a:gd name="T14" fmla="*/ 2147483647 w 7031"/>
              <a:gd name="T15" fmla="*/ 735676127 h 4741"/>
              <a:gd name="T16" fmla="*/ 2147483647 w 7031"/>
              <a:gd name="T17" fmla="*/ 0 h 474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031" h="4741">
                <a:moveTo>
                  <a:pt x="6968" y="0"/>
                </a:moveTo>
                <a:lnTo>
                  <a:pt x="0" y="3766"/>
                </a:lnTo>
                <a:lnTo>
                  <a:pt x="6682" y="4741"/>
                </a:lnTo>
                <a:lnTo>
                  <a:pt x="6682" y="4702"/>
                </a:lnTo>
                <a:lnTo>
                  <a:pt x="6822" y="4580"/>
                </a:lnTo>
                <a:lnTo>
                  <a:pt x="6969" y="4253"/>
                </a:lnTo>
                <a:lnTo>
                  <a:pt x="7031" y="4253"/>
                </a:lnTo>
                <a:lnTo>
                  <a:pt x="7031" y="23"/>
                </a:lnTo>
                <a:lnTo>
                  <a:pt x="6968" y="0"/>
                </a:lnTo>
                <a:close/>
              </a:path>
            </a:pathLst>
          </a:cu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11" name="Freeform 15">
            <a:extLst>
              <a:ext uri="{FF2B5EF4-FFF2-40B4-BE49-F238E27FC236}">
                <a16:creationId xmlns:a16="http://schemas.microsoft.com/office/drawing/2014/main" id="{7A0DCCC0-E1AA-793D-DC13-C57A9A34D06F}"/>
              </a:ext>
            </a:extLst>
          </p:cNvPr>
          <p:cNvSpPr>
            <a:spLocks/>
          </p:cNvSpPr>
          <p:nvPr/>
        </p:nvSpPr>
        <p:spPr bwMode="auto">
          <a:xfrm>
            <a:off x="2944415" y="3427810"/>
            <a:ext cx="1777603" cy="425053"/>
          </a:xfrm>
          <a:custGeom>
            <a:avLst/>
            <a:gdLst>
              <a:gd name="T0" fmla="*/ 2147483647 w 7463"/>
              <a:gd name="T1" fmla="*/ 2147483647 h 1786"/>
              <a:gd name="T2" fmla="*/ 2147483647 w 7463"/>
              <a:gd name="T3" fmla="*/ 2147483647 h 1786"/>
              <a:gd name="T4" fmla="*/ 2147483647 w 7463"/>
              <a:gd name="T5" fmla="*/ 2147483647 h 1786"/>
              <a:gd name="T6" fmla="*/ 2147483647 w 7463"/>
              <a:gd name="T7" fmla="*/ 2147483647 h 1786"/>
              <a:gd name="T8" fmla="*/ 2147483647 w 7463"/>
              <a:gd name="T9" fmla="*/ 2147483647 h 1786"/>
              <a:gd name="T10" fmla="*/ 2147483647 w 7463"/>
              <a:gd name="T11" fmla="*/ 2147483647 h 1786"/>
              <a:gd name="T12" fmla="*/ 2147483647 w 7463"/>
              <a:gd name="T13" fmla="*/ 2147483647 h 1786"/>
              <a:gd name="T14" fmla="*/ 2147483647 w 7463"/>
              <a:gd name="T15" fmla="*/ 2147483647 h 1786"/>
              <a:gd name="T16" fmla="*/ 2147483647 w 7463"/>
              <a:gd name="T17" fmla="*/ 2147483647 h 1786"/>
              <a:gd name="T18" fmla="*/ 2147483647 w 7463"/>
              <a:gd name="T19" fmla="*/ 2147483647 h 1786"/>
              <a:gd name="T20" fmla="*/ 2147483647 w 7463"/>
              <a:gd name="T21" fmla="*/ 2147483647 h 1786"/>
              <a:gd name="T22" fmla="*/ 0 w 7463"/>
              <a:gd name="T23" fmla="*/ 2147483647 h 1786"/>
              <a:gd name="T24" fmla="*/ 0 w 7463"/>
              <a:gd name="T25" fmla="*/ 0 h 1786"/>
              <a:gd name="T26" fmla="*/ 2147483647 w 7463"/>
              <a:gd name="T27" fmla="*/ 2147483647 h 178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63" h="1786">
                <a:moveTo>
                  <a:pt x="141" y="71"/>
                </a:moveTo>
                <a:lnTo>
                  <a:pt x="215" y="385"/>
                </a:lnTo>
                <a:lnTo>
                  <a:pt x="395" y="548"/>
                </a:lnTo>
                <a:lnTo>
                  <a:pt x="395" y="654"/>
                </a:lnTo>
                <a:lnTo>
                  <a:pt x="432" y="634"/>
                </a:lnTo>
                <a:lnTo>
                  <a:pt x="7114" y="1609"/>
                </a:lnTo>
                <a:lnTo>
                  <a:pt x="7114" y="1570"/>
                </a:lnTo>
                <a:lnTo>
                  <a:pt x="7254" y="1448"/>
                </a:lnTo>
                <a:lnTo>
                  <a:pt x="7379" y="1169"/>
                </a:lnTo>
                <a:lnTo>
                  <a:pt x="7463" y="1121"/>
                </a:lnTo>
                <a:lnTo>
                  <a:pt x="7463" y="1786"/>
                </a:lnTo>
                <a:lnTo>
                  <a:pt x="0" y="668"/>
                </a:lnTo>
                <a:lnTo>
                  <a:pt x="0" y="0"/>
                </a:lnTo>
                <a:lnTo>
                  <a:pt x="141" y="71"/>
                </a:lnTo>
                <a:close/>
              </a:path>
            </a:pathLst>
          </a:cu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12" name="Freeform 16">
            <a:extLst>
              <a:ext uri="{FF2B5EF4-FFF2-40B4-BE49-F238E27FC236}">
                <a16:creationId xmlns:a16="http://schemas.microsoft.com/office/drawing/2014/main" id="{38731DD6-5FB1-4D41-BC95-98E48234EB24}"/>
              </a:ext>
            </a:extLst>
          </p:cNvPr>
          <p:cNvSpPr>
            <a:spLocks/>
          </p:cNvSpPr>
          <p:nvPr/>
        </p:nvSpPr>
        <p:spPr bwMode="auto">
          <a:xfrm>
            <a:off x="4649390" y="2587229"/>
            <a:ext cx="72628" cy="66675"/>
          </a:xfrm>
          <a:custGeom>
            <a:avLst/>
            <a:gdLst>
              <a:gd name="T0" fmla="*/ 2147483647 w 305"/>
              <a:gd name="T1" fmla="*/ 0 h 282"/>
              <a:gd name="T2" fmla="*/ 2147483647 w 305"/>
              <a:gd name="T3" fmla="*/ 2147483647 h 282"/>
              <a:gd name="T4" fmla="*/ 2147483647 w 305"/>
              <a:gd name="T5" fmla="*/ 2147483647 h 282"/>
              <a:gd name="T6" fmla="*/ 0 w 305"/>
              <a:gd name="T7" fmla="*/ 2147483647 h 282"/>
              <a:gd name="T8" fmla="*/ 2147483647 w 305"/>
              <a:gd name="T9" fmla="*/ 0 h 2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5" h="282">
                <a:moveTo>
                  <a:pt x="305" y="0"/>
                </a:moveTo>
                <a:lnTo>
                  <a:pt x="305" y="278"/>
                </a:lnTo>
                <a:lnTo>
                  <a:pt x="298" y="282"/>
                </a:lnTo>
                <a:lnTo>
                  <a:pt x="0" y="172"/>
                </a:lnTo>
                <a:lnTo>
                  <a:pt x="305" y="0"/>
                </a:lnTo>
                <a:close/>
              </a:path>
            </a:pathLst>
          </a:cu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13" name="Freeform 17">
            <a:extLst>
              <a:ext uri="{FF2B5EF4-FFF2-40B4-BE49-F238E27FC236}">
                <a16:creationId xmlns:a16="http://schemas.microsoft.com/office/drawing/2014/main" id="{05FFC19A-FE0E-87EF-BFA5-3FB19DFA8B39}"/>
              </a:ext>
            </a:extLst>
          </p:cNvPr>
          <p:cNvSpPr>
            <a:spLocks/>
          </p:cNvSpPr>
          <p:nvPr/>
        </p:nvSpPr>
        <p:spPr bwMode="auto">
          <a:xfrm>
            <a:off x="4604146" y="2514600"/>
            <a:ext cx="117872" cy="113110"/>
          </a:xfrm>
          <a:custGeom>
            <a:avLst/>
            <a:gdLst>
              <a:gd name="T0" fmla="*/ 2147483647 w 494"/>
              <a:gd name="T1" fmla="*/ 2147483647 h 478"/>
              <a:gd name="T2" fmla="*/ 2147483647 w 494"/>
              <a:gd name="T3" fmla="*/ 2147483647 h 478"/>
              <a:gd name="T4" fmla="*/ 2147483647 w 494"/>
              <a:gd name="T5" fmla="*/ 0 h 478"/>
              <a:gd name="T6" fmla="*/ 0 w 494"/>
              <a:gd name="T7" fmla="*/ 2147483647 h 478"/>
              <a:gd name="T8" fmla="*/ 2147483647 w 494"/>
              <a:gd name="T9" fmla="*/ 2147483647 h 4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94" h="478">
                <a:moveTo>
                  <a:pt x="189" y="478"/>
                </a:moveTo>
                <a:lnTo>
                  <a:pt x="494" y="306"/>
                </a:lnTo>
                <a:lnTo>
                  <a:pt x="494" y="0"/>
                </a:lnTo>
                <a:lnTo>
                  <a:pt x="0" y="408"/>
                </a:lnTo>
                <a:lnTo>
                  <a:pt x="189" y="478"/>
                </a:lnTo>
                <a:close/>
              </a:path>
            </a:pathLst>
          </a:cu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14" name="Line 18">
            <a:extLst>
              <a:ext uri="{FF2B5EF4-FFF2-40B4-BE49-F238E27FC236}">
                <a16:creationId xmlns:a16="http://schemas.microsoft.com/office/drawing/2014/main" id="{0528317A-2B48-DF58-969C-1E1F6B5B507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2018" y="2451497"/>
            <a:ext cx="1191" cy="160377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15" name="Freeform 19">
            <a:extLst>
              <a:ext uri="{FF2B5EF4-FFF2-40B4-BE49-F238E27FC236}">
                <a16:creationId xmlns:a16="http://schemas.microsoft.com/office/drawing/2014/main" id="{7645C736-9221-B7C1-BA87-957AC4C6A834}"/>
              </a:ext>
            </a:extLst>
          </p:cNvPr>
          <p:cNvSpPr>
            <a:spLocks/>
          </p:cNvSpPr>
          <p:nvPr/>
        </p:nvSpPr>
        <p:spPr bwMode="auto">
          <a:xfrm>
            <a:off x="6095999" y="1864519"/>
            <a:ext cx="39291" cy="1338263"/>
          </a:xfrm>
          <a:custGeom>
            <a:avLst/>
            <a:gdLst>
              <a:gd name="T0" fmla="*/ 2147483647 w 166"/>
              <a:gd name="T1" fmla="*/ 0 h 5620"/>
              <a:gd name="T2" fmla="*/ 2147483647 w 166"/>
              <a:gd name="T3" fmla="*/ 2147483647 h 5620"/>
              <a:gd name="T4" fmla="*/ 0 w 166"/>
              <a:gd name="T5" fmla="*/ 2147483647 h 5620"/>
              <a:gd name="T6" fmla="*/ 0 w 166"/>
              <a:gd name="T7" fmla="*/ 2147483647 h 5620"/>
              <a:gd name="T8" fmla="*/ 2147483647 w 166"/>
              <a:gd name="T9" fmla="*/ 0 h 56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6" h="5620">
                <a:moveTo>
                  <a:pt x="166" y="0"/>
                </a:moveTo>
                <a:lnTo>
                  <a:pt x="166" y="5531"/>
                </a:lnTo>
                <a:lnTo>
                  <a:pt x="0" y="5620"/>
                </a:lnTo>
                <a:lnTo>
                  <a:pt x="0" y="88"/>
                </a:lnTo>
                <a:lnTo>
                  <a:pt x="166" y="0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16" name="Freeform 20">
            <a:extLst>
              <a:ext uri="{FF2B5EF4-FFF2-40B4-BE49-F238E27FC236}">
                <a16:creationId xmlns:a16="http://schemas.microsoft.com/office/drawing/2014/main" id="{23B7674C-C7B0-8C42-4899-84586A61557B}"/>
              </a:ext>
            </a:extLst>
          </p:cNvPr>
          <p:cNvSpPr>
            <a:spLocks/>
          </p:cNvSpPr>
          <p:nvPr/>
        </p:nvSpPr>
        <p:spPr bwMode="auto">
          <a:xfrm>
            <a:off x="6066234" y="1884760"/>
            <a:ext cx="29765" cy="1318022"/>
          </a:xfrm>
          <a:custGeom>
            <a:avLst/>
            <a:gdLst>
              <a:gd name="T0" fmla="*/ 2147483647 w 123"/>
              <a:gd name="T1" fmla="*/ 2147483647 h 5532"/>
              <a:gd name="T2" fmla="*/ 2147483647 w 123"/>
              <a:gd name="T3" fmla="*/ 0 h 5532"/>
              <a:gd name="T4" fmla="*/ 0 w 123"/>
              <a:gd name="T5" fmla="*/ 2115795549 h 5532"/>
              <a:gd name="T6" fmla="*/ 0 w 123"/>
              <a:gd name="T7" fmla="*/ 2147483647 h 5532"/>
              <a:gd name="T8" fmla="*/ 2147483647 w 123"/>
              <a:gd name="T9" fmla="*/ 2147483647 h 55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3" h="5532">
                <a:moveTo>
                  <a:pt x="123" y="5532"/>
                </a:moveTo>
                <a:lnTo>
                  <a:pt x="123" y="0"/>
                </a:lnTo>
                <a:lnTo>
                  <a:pt x="0" y="66"/>
                </a:lnTo>
                <a:lnTo>
                  <a:pt x="0" y="5475"/>
                </a:lnTo>
                <a:lnTo>
                  <a:pt x="123" y="5532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17" name="Freeform 21">
            <a:extLst>
              <a:ext uri="{FF2B5EF4-FFF2-40B4-BE49-F238E27FC236}">
                <a16:creationId xmlns:a16="http://schemas.microsoft.com/office/drawing/2014/main" id="{9EDB08BE-927E-E055-5DFB-0E7CF4915F16}"/>
              </a:ext>
            </a:extLst>
          </p:cNvPr>
          <p:cNvSpPr>
            <a:spLocks/>
          </p:cNvSpPr>
          <p:nvPr/>
        </p:nvSpPr>
        <p:spPr bwMode="auto">
          <a:xfrm>
            <a:off x="5473303" y="1900238"/>
            <a:ext cx="592931" cy="1608535"/>
          </a:xfrm>
          <a:custGeom>
            <a:avLst/>
            <a:gdLst>
              <a:gd name="T0" fmla="*/ 2147483647 w 2491"/>
              <a:gd name="T1" fmla="*/ 2147483647 h 6754"/>
              <a:gd name="T2" fmla="*/ 2147483647 w 2491"/>
              <a:gd name="T3" fmla="*/ 2147483647 h 6754"/>
              <a:gd name="T4" fmla="*/ 2147483647 w 2491"/>
              <a:gd name="T5" fmla="*/ 0 h 6754"/>
              <a:gd name="T6" fmla="*/ 2147483647 w 2491"/>
              <a:gd name="T7" fmla="*/ 1697072275 h 6754"/>
              <a:gd name="T8" fmla="*/ 0 w 2491"/>
              <a:gd name="T9" fmla="*/ 2147483647 h 6754"/>
              <a:gd name="T10" fmla="*/ 0 w 2491"/>
              <a:gd name="T11" fmla="*/ 2147483647 h 6754"/>
              <a:gd name="T12" fmla="*/ 2147483647 w 2491"/>
              <a:gd name="T13" fmla="*/ 2147483647 h 67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91" h="6754">
                <a:moveTo>
                  <a:pt x="155" y="6670"/>
                </a:moveTo>
                <a:lnTo>
                  <a:pt x="2491" y="194"/>
                </a:lnTo>
                <a:lnTo>
                  <a:pt x="2491" y="0"/>
                </a:lnTo>
                <a:lnTo>
                  <a:pt x="2392" y="53"/>
                </a:lnTo>
                <a:lnTo>
                  <a:pt x="0" y="6686"/>
                </a:lnTo>
                <a:lnTo>
                  <a:pt x="0" y="6754"/>
                </a:lnTo>
                <a:lnTo>
                  <a:pt x="155" y="6670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18" name="Freeform 22">
            <a:extLst>
              <a:ext uri="{FF2B5EF4-FFF2-40B4-BE49-F238E27FC236}">
                <a16:creationId xmlns:a16="http://schemas.microsoft.com/office/drawing/2014/main" id="{BD7DED12-20FC-4C15-DFBC-A0312206A2EC}"/>
              </a:ext>
            </a:extLst>
          </p:cNvPr>
          <p:cNvSpPr>
            <a:spLocks/>
          </p:cNvSpPr>
          <p:nvPr/>
        </p:nvSpPr>
        <p:spPr bwMode="auto">
          <a:xfrm>
            <a:off x="4764880" y="1716882"/>
            <a:ext cx="1433513" cy="878681"/>
          </a:xfrm>
          <a:custGeom>
            <a:avLst/>
            <a:gdLst>
              <a:gd name="T0" fmla="*/ 0 w 6020"/>
              <a:gd name="T1" fmla="*/ 2147483647 h 3691"/>
              <a:gd name="T2" fmla="*/ 2147483647 w 6020"/>
              <a:gd name="T3" fmla="*/ 2147483647 h 3691"/>
              <a:gd name="T4" fmla="*/ 2147483647 w 6020"/>
              <a:gd name="T5" fmla="*/ 0 h 3691"/>
              <a:gd name="T6" fmla="*/ 1440319700 w 6020"/>
              <a:gd name="T7" fmla="*/ 2147483647 h 3691"/>
              <a:gd name="T8" fmla="*/ 0 w 6020"/>
              <a:gd name="T9" fmla="*/ 2147483647 h 3691"/>
              <a:gd name="T10" fmla="*/ 0 w 6020"/>
              <a:gd name="T11" fmla="*/ 2147483647 h 36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020" h="3691">
                <a:moveTo>
                  <a:pt x="0" y="3691"/>
                </a:moveTo>
                <a:lnTo>
                  <a:pt x="6020" y="476"/>
                </a:lnTo>
                <a:lnTo>
                  <a:pt x="5743" y="0"/>
                </a:lnTo>
                <a:lnTo>
                  <a:pt x="45" y="3116"/>
                </a:lnTo>
                <a:lnTo>
                  <a:pt x="0" y="3105"/>
                </a:lnTo>
                <a:lnTo>
                  <a:pt x="0" y="3691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19" name="Freeform 23">
            <a:extLst>
              <a:ext uri="{FF2B5EF4-FFF2-40B4-BE49-F238E27FC236}">
                <a16:creationId xmlns:a16="http://schemas.microsoft.com/office/drawing/2014/main" id="{B6BDC75E-B4A0-24FF-C351-0A0C54A1F873}"/>
              </a:ext>
            </a:extLst>
          </p:cNvPr>
          <p:cNvSpPr>
            <a:spLocks/>
          </p:cNvSpPr>
          <p:nvPr/>
        </p:nvSpPr>
        <p:spPr bwMode="auto">
          <a:xfrm>
            <a:off x="5473303" y="1913335"/>
            <a:ext cx="570309" cy="1579959"/>
          </a:xfrm>
          <a:custGeom>
            <a:avLst/>
            <a:gdLst>
              <a:gd name="T0" fmla="*/ 0 w 2392"/>
              <a:gd name="T1" fmla="*/ 2147483647 h 6633"/>
              <a:gd name="T2" fmla="*/ 2147483647 w 2392"/>
              <a:gd name="T3" fmla="*/ 1537717507 h 6633"/>
              <a:gd name="T4" fmla="*/ 2147483647 w 2392"/>
              <a:gd name="T5" fmla="*/ 0 h 6633"/>
              <a:gd name="T6" fmla="*/ 0 w 2392"/>
              <a:gd name="T7" fmla="*/ 2147483647 h 6633"/>
              <a:gd name="T8" fmla="*/ 0 w 2392"/>
              <a:gd name="T9" fmla="*/ 2147483647 h 66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92" h="6633">
                <a:moveTo>
                  <a:pt x="0" y="6357"/>
                </a:moveTo>
                <a:lnTo>
                  <a:pt x="2303" y="48"/>
                </a:lnTo>
                <a:lnTo>
                  <a:pt x="2392" y="0"/>
                </a:lnTo>
                <a:lnTo>
                  <a:pt x="0" y="6633"/>
                </a:lnTo>
                <a:lnTo>
                  <a:pt x="0" y="6357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20" name="Freeform 24">
            <a:extLst>
              <a:ext uri="{FF2B5EF4-FFF2-40B4-BE49-F238E27FC236}">
                <a16:creationId xmlns:a16="http://schemas.microsoft.com/office/drawing/2014/main" id="{42CBD72D-1E1F-180F-5ED3-8BA0B5F997D1}"/>
              </a:ext>
            </a:extLst>
          </p:cNvPr>
          <p:cNvSpPr>
            <a:spLocks/>
          </p:cNvSpPr>
          <p:nvPr/>
        </p:nvSpPr>
        <p:spPr bwMode="auto">
          <a:xfrm>
            <a:off x="5419724" y="2216944"/>
            <a:ext cx="53579" cy="1344216"/>
          </a:xfrm>
          <a:custGeom>
            <a:avLst/>
            <a:gdLst>
              <a:gd name="T0" fmla="*/ 2147483647 w 224"/>
              <a:gd name="T1" fmla="*/ 0 h 5645"/>
              <a:gd name="T2" fmla="*/ 2147483647 w 224"/>
              <a:gd name="T3" fmla="*/ 2147483647 h 5645"/>
              <a:gd name="T4" fmla="*/ 551470106 w 224"/>
              <a:gd name="T5" fmla="*/ 2147483647 h 5645"/>
              <a:gd name="T6" fmla="*/ 0 w 224"/>
              <a:gd name="T7" fmla="*/ 2147483647 h 5645"/>
              <a:gd name="T8" fmla="*/ 0 w 224"/>
              <a:gd name="T9" fmla="*/ 2147483647 h 5645"/>
              <a:gd name="T10" fmla="*/ 2147483647 w 224"/>
              <a:gd name="T11" fmla="*/ 0 h 56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4" h="5645">
                <a:moveTo>
                  <a:pt x="224" y="0"/>
                </a:moveTo>
                <a:lnTo>
                  <a:pt x="224" y="5534"/>
                </a:lnTo>
                <a:lnTo>
                  <a:pt x="17" y="5645"/>
                </a:lnTo>
                <a:lnTo>
                  <a:pt x="0" y="5640"/>
                </a:lnTo>
                <a:lnTo>
                  <a:pt x="0" y="120"/>
                </a:lnTo>
                <a:lnTo>
                  <a:pt x="224" y="0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21" name="Freeform 25">
            <a:extLst>
              <a:ext uri="{FF2B5EF4-FFF2-40B4-BE49-F238E27FC236}">
                <a16:creationId xmlns:a16="http://schemas.microsoft.com/office/drawing/2014/main" id="{8573D668-8135-B687-FE5E-2EF8401B7369}"/>
              </a:ext>
            </a:extLst>
          </p:cNvPr>
          <p:cNvSpPr>
            <a:spLocks/>
          </p:cNvSpPr>
          <p:nvPr/>
        </p:nvSpPr>
        <p:spPr bwMode="auto">
          <a:xfrm>
            <a:off x="5391149" y="2245519"/>
            <a:ext cx="28575" cy="1314450"/>
          </a:xfrm>
          <a:custGeom>
            <a:avLst/>
            <a:gdLst>
              <a:gd name="T0" fmla="*/ 0 w 124"/>
              <a:gd name="T1" fmla="*/ 2147483647 h 5520"/>
              <a:gd name="T2" fmla="*/ 0 w 124"/>
              <a:gd name="T3" fmla="*/ 2144451515 h 5520"/>
              <a:gd name="T4" fmla="*/ 2147483647 w 124"/>
              <a:gd name="T5" fmla="*/ 0 h 5520"/>
              <a:gd name="T6" fmla="*/ 2147483647 w 124"/>
              <a:gd name="T7" fmla="*/ 2147483647 h 5520"/>
              <a:gd name="T8" fmla="*/ 87043752 w 124"/>
              <a:gd name="T9" fmla="*/ 2147483647 h 5520"/>
              <a:gd name="T10" fmla="*/ 0 w 124"/>
              <a:gd name="T11" fmla="*/ 2147483647 h 55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4" h="5520">
                <a:moveTo>
                  <a:pt x="0" y="5492"/>
                </a:moveTo>
                <a:lnTo>
                  <a:pt x="0" y="67"/>
                </a:lnTo>
                <a:lnTo>
                  <a:pt x="124" y="0"/>
                </a:lnTo>
                <a:lnTo>
                  <a:pt x="124" y="5520"/>
                </a:lnTo>
                <a:lnTo>
                  <a:pt x="3" y="5489"/>
                </a:lnTo>
                <a:lnTo>
                  <a:pt x="0" y="5492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22" name="Freeform 26">
            <a:extLst>
              <a:ext uri="{FF2B5EF4-FFF2-40B4-BE49-F238E27FC236}">
                <a16:creationId xmlns:a16="http://schemas.microsoft.com/office/drawing/2014/main" id="{354BEBE1-4A03-8014-CA0F-0EB3DB26545A}"/>
              </a:ext>
            </a:extLst>
          </p:cNvPr>
          <p:cNvSpPr>
            <a:spLocks/>
          </p:cNvSpPr>
          <p:nvPr/>
        </p:nvSpPr>
        <p:spPr bwMode="auto">
          <a:xfrm>
            <a:off x="4811315" y="2262188"/>
            <a:ext cx="579834" cy="1552575"/>
          </a:xfrm>
          <a:custGeom>
            <a:avLst/>
            <a:gdLst>
              <a:gd name="T0" fmla="*/ 0 w 2431"/>
              <a:gd name="T1" fmla="*/ 2147483647 h 6521"/>
              <a:gd name="T2" fmla="*/ 2147483647 w 2431"/>
              <a:gd name="T3" fmla="*/ 1599606999 h 6521"/>
              <a:gd name="T4" fmla="*/ 2147483647 w 2431"/>
              <a:gd name="T5" fmla="*/ 0 h 6521"/>
              <a:gd name="T6" fmla="*/ 2147483647 w 2431"/>
              <a:gd name="T7" fmla="*/ 863745336 h 6521"/>
              <a:gd name="T8" fmla="*/ 0 w 2431"/>
              <a:gd name="T9" fmla="*/ 2147483647 h 6521"/>
              <a:gd name="T10" fmla="*/ 0 w 2431"/>
              <a:gd name="T11" fmla="*/ 2147483647 h 65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31" h="6521">
                <a:moveTo>
                  <a:pt x="0" y="6521"/>
                </a:moveTo>
                <a:lnTo>
                  <a:pt x="2431" y="50"/>
                </a:lnTo>
                <a:lnTo>
                  <a:pt x="2431" y="0"/>
                </a:lnTo>
                <a:lnTo>
                  <a:pt x="2379" y="27"/>
                </a:lnTo>
                <a:lnTo>
                  <a:pt x="0" y="6362"/>
                </a:lnTo>
                <a:lnTo>
                  <a:pt x="0" y="6521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23" name="Freeform 27">
            <a:extLst>
              <a:ext uri="{FF2B5EF4-FFF2-40B4-BE49-F238E27FC236}">
                <a16:creationId xmlns:a16="http://schemas.microsoft.com/office/drawing/2014/main" id="{383F85E3-51F0-BC0C-3B40-8B7460EB690D}"/>
              </a:ext>
            </a:extLst>
          </p:cNvPr>
          <p:cNvSpPr>
            <a:spLocks/>
          </p:cNvSpPr>
          <p:nvPr/>
        </p:nvSpPr>
        <p:spPr bwMode="auto">
          <a:xfrm>
            <a:off x="5473303" y="2059781"/>
            <a:ext cx="466725" cy="1220391"/>
          </a:xfrm>
          <a:custGeom>
            <a:avLst/>
            <a:gdLst>
              <a:gd name="T0" fmla="*/ 2147483647 w 1957"/>
              <a:gd name="T1" fmla="*/ 2147483647 h 5123"/>
              <a:gd name="T2" fmla="*/ 2147483647 w 1957"/>
              <a:gd name="T3" fmla="*/ 2147483647 h 5123"/>
              <a:gd name="T4" fmla="*/ 2147483647 w 1957"/>
              <a:gd name="T5" fmla="*/ 2147483647 h 5123"/>
              <a:gd name="T6" fmla="*/ 2147483647 w 1957"/>
              <a:gd name="T7" fmla="*/ 2147483647 h 5123"/>
              <a:gd name="T8" fmla="*/ 2147483647 w 1957"/>
              <a:gd name="T9" fmla="*/ 0 h 5123"/>
              <a:gd name="T10" fmla="*/ 0 w 1957"/>
              <a:gd name="T11" fmla="*/ 2147483647 h 5123"/>
              <a:gd name="T12" fmla="*/ 0 w 1957"/>
              <a:gd name="T13" fmla="*/ 2147483647 h 5123"/>
              <a:gd name="T14" fmla="*/ 2147483647 w 1957"/>
              <a:gd name="T15" fmla="*/ 2147483647 h 512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957" h="5123">
                <a:moveTo>
                  <a:pt x="283" y="4966"/>
                </a:moveTo>
                <a:lnTo>
                  <a:pt x="1957" y="380"/>
                </a:lnTo>
                <a:lnTo>
                  <a:pt x="1312" y="168"/>
                </a:lnTo>
                <a:lnTo>
                  <a:pt x="1312" y="88"/>
                </a:lnTo>
                <a:lnTo>
                  <a:pt x="1239" y="0"/>
                </a:lnTo>
                <a:lnTo>
                  <a:pt x="0" y="662"/>
                </a:lnTo>
                <a:lnTo>
                  <a:pt x="0" y="5123"/>
                </a:lnTo>
                <a:lnTo>
                  <a:pt x="283" y="4966"/>
                </a:lnTo>
                <a:close/>
              </a:path>
            </a:pathLst>
          </a:cu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24" name="Freeform 28">
            <a:extLst>
              <a:ext uri="{FF2B5EF4-FFF2-40B4-BE49-F238E27FC236}">
                <a16:creationId xmlns:a16="http://schemas.microsoft.com/office/drawing/2014/main" id="{6056F630-6F34-1218-4AE0-D09D0F32F5AB}"/>
              </a:ext>
            </a:extLst>
          </p:cNvPr>
          <p:cNvSpPr>
            <a:spLocks/>
          </p:cNvSpPr>
          <p:nvPr/>
        </p:nvSpPr>
        <p:spPr bwMode="auto">
          <a:xfrm>
            <a:off x="4811315" y="2268141"/>
            <a:ext cx="566738" cy="327422"/>
          </a:xfrm>
          <a:custGeom>
            <a:avLst/>
            <a:gdLst>
              <a:gd name="T0" fmla="*/ 2147483647 w 2379"/>
              <a:gd name="T1" fmla="*/ 2147483647 h 1375"/>
              <a:gd name="T2" fmla="*/ 2147483647 w 2379"/>
              <a:gd name="T3" fmla="*/ 2147483647 h 1375"/>
              <a:gd name="T4" fmla="*/ 2147483647 w 2379"/>
              <a:gd name="T5" fmla="*/ 0 h 1375"/>
              <a:gd name="T6" fmla="*/ 0 w 2379"/>
              <a:gd name="T7" fmla="*/ 2147483647 h 1375"/>
              <a:gd name="T8" fmla="*/ 2147483647 w 2379"/>
              <a:gd name="T9" fmla="*/ 2147483647 h 13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79" h="1375">
                <a:moveTo>
                  <a:pt x="69" y="1375"/>
                </a:moveTo>
                <a:lnTo>
                  <a:pt x="2317" y="165"/>
                </a:lnTo>
                <a:lnTo>
                  <a:pt x="2379" y="0"/>
                </a:lnTo>
                <a:lnTo>
                  <a:pt x="0" y="1271"/>
                </a:lnTo>
                <a:lnTo>
                  <a:pt x="69" y="1375"/>
                </a:lnTo>
                <a:close/>
              </a:path>
            </a:pathLst>
          </a:cu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25" name="Line 29">
            <a:extLst>
              <a:ext uri="{FF2B5EF4-FFF2-40B4-BE49-F238E27FC236}">
                <a16:creationId xmlns:a16="http://schemas.microsoft.com/office/drawing/2014/main" id="{B53427B8-B50A-3F1B-59B9-EE516F849F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64880" y="1829991"/>
            <a:ext cx="1433513" cy="76557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26" name="Freeform 30">
            <a:extLst>
              <a:ext uri="{FF2B5EF4-FFF2-40B4-BE49-F238E27FC236}">
                <a16:creationId xmlns:a16="http://schemas.microsoft.com/office/drawing/2014/main" id="{1A7A9C71-9B16-112F-3552-362DF158B877}"/>
              </a:ext>
            </a:extLst>
          </p:cNvPr>
          <p:cNvSpPr>
            <a:spLocks/>
          </p:cNvSpPr>
          <p:nvPr/>
        </p:nvSpPr>
        <p:spPr bwMode="auto">
          <a:xfrm>
            <a:off x="6674643" y="2432447"/>
            <a:ext cx="403622" cy="341709"/>
          </a:xfrm>
          <a:custGeom>
            <a:avLst/>
            <a:gdLst>
              <a:gd name="T0" fmla="*/ 2147483647 w 1695"/>
              <a:gd name="T1" fmla="*/ 2147483647 h 1434"/>
              <a:gd name="T2" fmla="*/ 2147483647 w 1695"/>
              <a:gd name="T3" fmla="*/ 2147483647 h 1434"/>
              <a:gd name="T4" fmla="*/ 0 w 1695"/>
              <a:gd name="T5" fmla="*/ 2147483647 h 1434"/>
              <a:gd name="T6" fmla="*/ 2147483647 w 1695"/>
              <a:gd name="T7" fmla="*/ 0 h 1434"/>
              <a:gd name="T8" fmla="*/ 2147483647 w 1695"/>
              <a:gd name="T9" fmla="*/ 384909533 h 1434"/>
              <a:gd name="T10" fmla="*/ 2147483647 w 1695"/>
              <a:gd name="T11" fmla="*/ 2147483647 h 143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95" h="1434">
                <a:moveTo>
                  <a:pt x="1695" y="698"/>
                </a:moveTo>
                <a:lnTo>
                  <a:pt x="309" y="1434"/>
                </a:lnTo>
                <a:lnTo>
                  <a:pt x="0" y="904"/>
                </a:lnTo>
                <a:lnTo>
                  <a:pt x="1651" y="0"/>
                </a:lnTo>
                <a:lnTo>
                  <a:pt x="1671" y="12"/>
                </a:lnTo>
                <a:lnTo>
                  <a:pt x="1695" y="698"/>
                </a:lnTo>
                <a:close/>
              </a:path>
            </a:pathLst>
          </a:cu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27" name="Freeform 31">
            <a:extLst>
              <a:ext uri="{FF2B5EF4-FFF2-40B4-BE49-F238E27FC236}">
                <a16:creationId xmlns:a16="http://schemas.microsoft.com/office/drawing/2014/main" id="{3760FF41-1766-8FCB-B419-7448B1805D83}"/>
              </a:ext>
            </a:extLst>
          </p:cNvPr>
          <p:cNvSpPr>
            <a:spLocks/>
          </p:cNvSpPr>
          <p:nvPr/>
        </p:nvSpPr>
        <p:spPr bwMode="auto">
          <a:xfrm>
            <a:off x="6660356" y="2414587"/>
            <a:ext cx="407194" cy="233363"/>
          </a:xfrm>
          <a:custGeom>
            <a:avLst/>
            <a:gdLst>
              <a:gd name="T0" fmla="*/ 1917007568 w 1711"/>
              <a:gd name="T1" fmla="*/ 2147483647 h 980"/>
              <a:gd name="T2" fmla="*/ 2147483647 w 1711"/>
              <a:gd name="T3" fmla="*/ 2147483647 h 980"/>
              <a:gd name="T4" fmla="*/ 2147483647 w 1711"/>
              <a:gd name="T5" fmla="*/ 0 h 980"/>
              <a:gd name="T6" fmla="*/ 0 w 1711"/>
              <a:gd name="T7" fmla="*/ 2147483647 h 980"/>
              <a:gd name="T8" fmla="*/ 1917007568 w 1711"/>
              <a:gd name="T9" fmla="*/ 2147483647 h 9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11" h="980">
                <a:moveTo>
                  <a:pt x="60" y="980"/>
                </a:moveTo>
                <a:lnTo>
                  <a:pt x="1711" y="76"/>
                </a:lnTo>
                <a:lnTo>
                  <a:pt x="1586" y="0"/>
                </a:lnTo>
                <a:lnTo>
                  <a:pt x="0" y="877"/>
                </a:lnTo>
                <a:lnTo>
                  <a:pt x="60" y="980"/>
                </a:lnTo>
                <a:close/>
              </a:path>
            </a:pathLst>
          </a:cu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28" name="Freeform 32">
            <a:extLst>
              <a:ext uri="{FF2B5EF4-FFF2-40B4-BE49-F238E27FC236}">
                <a16:creationId xmlns:a16="http://schemas.microsoft.com/office/drawing/2014/main" id="{20C3D8CB-C93F-BF17-8884-C44A9DA4E953}"/>
              </a:ext>
            </a:extLst>
          </p:cNvPr>
          <p:cNvSpPr>
            <a:spLocks/>
          </p:cNvSpPr>
          <p:nvPr/>
        </p:nvSpPr>
        <p:spPr bwMode="auto">
          <a:xfrm>
            <a:off x="6496049" y="2341960"/>
            <a:ext cx="414338" cy="282178"/>
          </a:xfrm>
          <a:custGeom>
            <a:avLst/>
            <a:gdLst>
              <a:gd name="T0" fmla="*/ 0 w 1737"/>
              <a:gd name="T1" fmla="*/ 0 h 1181"/>
              <a:gd name="T2" fmla="*/ 2147483647 w 1737"/>
              <a:gd name="T3" fmla="*/ 2147483647 h 1181"/>
              <a:gd name="T4" fmla="*/ 2147483647 w 1737"/>
              <a:gd name="T5" fmla="*/ 2147483647 h 1181"/>
              <a:gd name="T6" fmla="*/ 0 w 1737"/>
              <a:gd name="T7" fmla="*/ 0 h 11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37" h="1181">
                <a:moveTo>
                  <a:pt x="0" y="0"/>
                </a:moveTo>
                <a:lnTo>
                  <a:pt x="689" y="1181"/>
                </a:lnTo>
                <a:lnTo>
                  <a:pt x="1737" y="601"/>
                </a:lnTo>
                <a:lnTo>
                  <a:pt x="0" y="0"/>
                </a:lnTo>
                <a:close/>
              </a:path>
            </a:pathLst>
          </a:cu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29" name="Line 33">
            <a:extLst>
              <a:ext uri="{FF2B5EF4-FFF2-40B4-BE49-F238E27FC236}">
                <a16:creationId xmlns:a16="http://schemas.microsoft.com/office/drawing/2014/main" id="{08983EC4-86CA-D9CA-93E1-E8B73F744AC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8393" y="1829991"/>
            <a:ext cx="582216" cy="998934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30" name="Line 34">
            <a:extLst>
              <a:ext uri="{FF2B5EF4-FFF2-40B4-BE49-F238E27FC236}">
                <a16:creationId xmlns:a16="http://schemas.microsoft.com/office/drawing/2014/main" id="{A706DD87-80BF-1F29-3E4C-0CDE3D9A650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31718" y="1716882"/>
            <a:ext cx="66675" cy="11311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31" name="Freeform 35">
            <a:extLst>
              <a:ext uri="{FF2B5EF4-FFF2-40B4-BE49-F238E27FC236}">
                <a16:creationId xmlns:a16="http://schemas.microsoft.com/office/drawing/2014/main" id="{2E0673DC-0BBB-D03E-AE4E-A9BE9D8C95A7}"/>
              </a:ext>
            </a:extLst>
          </p:cNvPr>
          <p:cNvSpPr>
            <a:spLocks/>
          </p:cNvSpPr>
          <p:nvPr/>
        </p:nvSpPr>
        <p:spPr bwMode="auto">
          <a:xfrm>
            <a:off x="4726780" y="1697832"/>
            <a:ext cx="1404938" cy="760810"/>
          </a:xfrm>
          <a:custGeom>
            <a:avLst/>
            <a:gdLst>
              <a:gd name="T0" fmla="*/ 2147483647 w 5900"/>
              <a:gd name="T1" fmla="*/ 0 h 3196"/>
              <a:gd name="T2" fmla="*/ 0 w 5900"/>
              <a:gd name="T3" fmla="*/ 2147483647 h 3196"/>
              <a:gd name="T4" fmla="*/ 2147483647 w 5900"/>
              <a:gd name="T5" fmla="*/ 2147483647 h 3196"/>
              <a:gd name="T6" fmla="*/ 2147483647 w 5900"/>
              <a:gd name="T7" fmla="*/ 2147483647 h 3196"/>
              <a:gd name="T8" fmla="*/ 2147483647 w 5900"/>
              <a:gd name="T9" fmla="*/ 0 h 31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900" h="3196">
                <a:moveTo>
                  <a:pt x="5728" y="0"/>
                </a:moveTo>
                <a:lnTo>
                  <a:pt x="0" y="3149"/>
                </a:lnTo>
                <a:lnTo>
                  <a:pt x="202" y="3196"/>
                </a:lnTo>
                <a:lnTo>
                  <a:pt x="5900" y="80"/>
                </a:lnTo>
                <a:lnTo>
                  <a:pt x="5728" y="0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32" name="Line 36">
            <a:extLst>
              <a:ext uri="{FF2B5EF4-FFF2-40B4-BE49-F238E27FC236}">
                <a16:creationId xmlns:a16="http://schemas.microsoft.com/office/drawing/2014/main" id="{61C26B23-36CE-DD49-E465-5FAB269A18D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91237" y="1697831"/>
            <a:ext cx="40481" cy="190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33" name="Freeform 37">
            <a:extLst>
              <a:ext uri="{FF2B5EF4-FFF2-40B4-BE49-F238E27FC236}">
                <a16:creationId xmlns:a16="http://schemas.microsoft.com/office/drawing/2014/main" id="{5D0D271D-29F3-7441-1087-8067DDC2FE0E}"/>
              </a:ext>
            </a:extLst>
          </p:cNvPr>
          <p:cNvSpPr>
            <a:spLocks/>
          </p:cNvSpPr>
          <p:nvPr/>
        </p:nvSpPr>
        <p:spPr bwMode="auto">
          <a:xfrm>
            <a:off x="4739878" y="1210867"/>
            <a:ext cx="1351359" cy="486965"/>
          </a:xfrm>
          <a:custGeom>
            <a:avLst/>
            <a:gdLst>
              <a:gd name="T0" fmla="*/ 2147483647 w 5673"/>
              <a:gd name="T1" fmla="*/ 2147483647 h 2046"/>
              <a:gd name="T2" fmla="*/ 2147483647 w 5673"/>
              <a:gd name="T3" fmla="*/ 2147483647 h 2046"/>
              <a:gd name="T4" fmla="*/ 2147483647 w 5673"/>
              <a:gd name="T5" fmla="*/ 2147483647 h 2046"/>
              <a:gd name="T6" fmla="*/ 0 w 5673"/>
              <a:gd name="T7" fmla="*/ 0 h 2046"/>
              <a:gd name="T8" fmla="*/ 0 w 5673"/>
              <a:gd name="T9" fmla="*/ 2147483647 h 2046"/>
              <a:gd name="T10" fmla="*/ 2147483647 w 5673"/>
              <a:gd name="T11" fmla="*/ 2147483647 h 20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73" h="2046">
                <a:moveTo>
                  <a:pt x="79" y="268"/>
                </a:moveTo>
                <a:lnTo>
                  <a:pt x="4875" y="1998"/>
                </a:lnTo>
                <a:lnTo>
                  <a:pt x="5673" y="2046"/>
                </a:lnTo>
                <a:lnTo>
                  <a:pt x="0" y="0"/>
                </a:lnTo>
                <a:lnTo>
                  <a:pt x="0" y="173"/>
                </a:lnTo>
                <a:lnTo>
                  <a:pt x="79" y="268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34" name="Line 38">
            <a:extLst>
              <a:ext uri="{FF2B5EF4-FFF2-40B4-BE49-F238E27FC236}">
                <a16:creationId xmlns:a16="http://schemas.microsoft.com/office/drawing/2014/main" id="{882B01B3-57B6-0B49-01C2-FDEABEEF204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9878" y="1210867"/>
            <a:ext cx="1351359" cy="48696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35" name="Freeform 39">
            <a:extLst>
              <a:ext uri="{FF2B5EF4-FFF2-40B4-BE49-F238E27FC236}">
                <a16:creationId xmlns:a16="http://schemas.microsoft.com/office/drawing/2014/main" id="{E160A050-8BE3-2D7B-7E35-F3E8F32B4532}"/>
              </a:ext>
            </a:extLst>
          </p:cNvPr>
          <p:cNvSpPr>
            <a:spLocks/>
          </p:cNvSpPr>
          <p:nvPr/>
        </p:nvSpPr>
        <p:spPr bwMode="auto">
          <a:xfrm>
            <a:off x="4758928" y="1275160"/>
            <a:ext cx="1141809" cy="411956"/>
          </a:xfrm>
          <a:custGeom>
            <a:avLst/>
            <a:gdLst>
              <a:gd name="T0" fmla="*/ 0 w 4796"/>
              <a:gd name="T1" fmla="*/ 0 h 1730"/>
              <a:gd name="T2" fmla="*/ 2147483647 w 4796"/>
              <a:gd name="T3" fmla="*/ 2147483647 h 1730"/>
              <a:gd name="T4" fmla="*/ 2147483647 w 4796"/>
              <a:gd name="T5" fmla="*/ 2147483647 h 1730"/>
              <a:gd name="T6" fmla="*/ 2147483647 w 4796"/>
              <a:gd name="T7" fmla="*/ 2147483647 h 1730"/>
              <a:gd name="T8" fmla="*/ 2147483647 w 4796"/>
              <a:gd name="T9" fmla="*/ 2147483647 h 1730"/>
              <a:gd name="T10" fmla="*/ 0 w 4796"/>
              <a:gd name="T11" fmla="*/ 0 h 17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6" h="1730">
                <a:moveTo>
                  <a:pt x="0" y="0"/>
                </a:moveTo>
                <a:lnTo>
                  <a:pt x="4796" y="1730"/>
                </a:lnTo>
                <a:lnTo>
                  <a:pt x="4445" y="1709"/>
                </a:lnTo>
                <a:lnTo>
                  <a:pt x="3383" y="1330"/>
                </a:lnTo>
                <a:lnTo>
                  <a:pt x="151" y="179"/>
                </a:lnTo>
                <a:lnTo>
                  <a:pt x="0" y="0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36" name="Line 40">
            <a:extLst>
              <a:ext uri="{FF2B5EF4-FFF2-40B4-BE49-F238E27FC236}">
                <a16:creationId xmlns:a16="http://schemas.microsoft.com/office/drawing/2014/main" id="{C013E802-FDE7-03CB-82FD-432528EC61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8928" y="1275160"/>
            <a:ext cx="1141809" cy="411956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37" name="Freeform 41">
            <a:extLst>
              <a:ext uri="{FF2B5EF4-FFF2-40B4-BE49-F238E27FC236}">
                <a16:creationId xmlns:a16="http://schemas.microsoft.com/office/drawing/2014/main" id="{FF320AC5-C59C-85A6-6039-3DAA29375716}"/>
              </a:ext>
            </a:extLst>
          </p:cNvPr>
          <p:cNvSpPr>
            <a:spLocks noEditPoints="1"/>
          </p:cNvSpPr>
          <p:nvPr/>
        </p:nvSpPr>
        <p:spPr bwMode="auto">
          <a:xfrm>
            <a:off x="4061222" y="1208485"/>
            <a:ext cx="2030015" cy="539353"/>
          </a:xfrm>
          <a:custGeom>
            <a:avLst/>
            <a:gdLst>
              <a:gd name="T0" fmla="*/ 2147483647 w 8523"/>
              <a:gd name="T1" fmla="*/ 2147483647 h 2261"/>
              <a:gd name="T2" fmla="*/ 2147483647 w 8523"/>
              <a:gd name="T3" fmla="*/ 2147483647 h 2261"/>
              <a:gd name="T4" fmla="*/ 0 w 8523"/>
              <a:gd name="T5" fmla="*/ 2147483647 h 2261"/>
              <a:gd name="T6" fmla="*/ 2147483647 w 8523"/>
              <a:gd name="T7" fmla="*/ 0 h 2261"/>
              <a:gd name="T8" fmla="*/ 2147483647 w 8523"/>
              <a:gd name="T9" fmla="*/ 2147483647 h 2261"/>
              <a:gd name="T10" fmla="*/ 2147483647 w 8523"/>
              <a:gd name="T11" fmla="*/ 2147483647 h 2261"/>
              <a:gd name="T12" fmla="*/ 2147483647 w 8523"/>
              <a:gd name="T13" fmla="*/ 2147483647 h 2261"/>
              <a:gd name="T14" fmla="*/ 2147483647 w 8523"/>
              <a:gd name="T15" fmla="*/ 2147483647 h 2261"/>
              <a:gd name="T16" fmla="*/ 2147483647 w 8523"/>
              <a:gd name="T17" fmla="*/ 2147483647 h 2261"/>
              <a:gd name="T18" fmla="*/ 2147483647 w 8523"/>
              <a:gd name="T19" fmla="*/ 2147483647 h 2261"/>
              <a:gd name="T20" fmla="*/ 2147483647 w 8523"/>
              <a:gd name="T21" fmla="*/ 2147483647 h 2261"/>
              <a:gd name="T22" fmla="*/ 2147483647 w 8523"/>
              <a:gd name="T23" fmla="*/ 2147483647 h 2261"/>
              <a:gd name="T24" fmla="*/ 2147483647 w 8523"/>
              <a:gd name="T25" fmla="*/ 2147483647 h 2261"/>
              <a:gd name="T26" fmla="*/ 2147483647 w 8523"/>
              <a:gd name="T27" fmla="*/ 2147483647 h 2261"/>
              <a:gd name="T28" fmla="*/ 2147483647 w 8523"/>
              <a:gd name="T29" fmla="*/ 2147483647 h 2261"/>
              <a:gd name="T30" fmla="*/ 2147483647 w 8523"/>
              <a:gd name="T31" fmla="*/ 2147483647 h 2261"/>
              <a:gd name="T32" fmla="*/ 2147483647 w 8523"/>
              <a:gd name="T33" fmla="*/ 2147483647 h 2261"/>
              <a:gd name="T34" fmla="*/ 2147483647 w 8523"/>
              <a:gd name="T35" fmla="*/ 2147483647 h 2261"/>
              <a:gd name="T36" fmla="*/ 2147483647 w 8523"/>
              <a:gd name="T37" fmla="*/ 2147483647 h 2261"/>
              <a:gd name="T38" fmla="*/ 2147483647 w 8523"/>
              <a:gd name="T39" fmla="*/ 2147483647 h 2261"/>
              <a:gd name="T40" fmla="*/ 2147483647 w 8523"/>
              <a:gd name="T41" fmla="*/ 2147483647 h 2261"/>
              <a:gd name="T42" fmla="*/ 2147483647 w 8523"/>
              <a:gd name="T43" fmla="*/ 2147483647 h 2261"/>
              <a:gd name="T44" fmla="*/ 2147483647 w 8523"/>
              <a:gd name="T45" fmla="*/ 2147483647 h 2261"/>
              <a:gd name="T46" fmla="*/ 2147483647 w 8523"/>
              <a:gd name="T47" fmla="*/ 2147483647 h 226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8523" h="2261">
                <a:moveTo>
                  <a:pt x="7987" y="2189"/>
                </a:moveTo>
                <a:lnTo>
                  <a:pt x="301" y="1651"/>
                </a:lnTo>
                <a:lnTo>
                  <a:pt x="0" y="1506"/>
                </a:lnTo>
                <a:lnTo>
                  <a:pt x="2784" y="0"/>
                </a:lnTo>
                <a:lnTo>
                  <a:pt x="2850" y="119"/>
                </a:lnTo>
                <a:lnTo>
                  <a:pt x="2850" y="181"/>
                </a:lnTo>
                <a:lnTo>
                  <a:pt x="2759" y="72"/>
                </a:lnTo>
                <a:lnTo>
                  <a:pt x="2647" y="112"/>
                </a:lnTo>
                <a:lnTo>
                  <a:pt x="2836" y="338"/>
                </a:lnTo>
                <a:lnTo>
                  <a:pt x="3080" y="883"/>
                </a:lnTo>
                <a:lnTo>
                  <a:pt x="3377" y="989"/>
                </a:lnTo>
                <a:lnTo>
                  <a:pt x="3839" y="1770"/>
                </a:lnTo>
                <a:lnTo>
                  <a:pt x="8523" y="2054"/>
                </a:lnTo>
                <a:lnTo>
                  <a:pt x="8149" y="2261"/>
                </a:lnTo>
                <a:lnTo>
                  <a:pt x="7973" y="2198"/>
                </a:lnTo>
                <a:lnTo>
                  <a:pt x="7987" y="2189"/>
                </a:lnTo>
                <a:close/>
                <a:moveTo>
                  <a:pt x="2806" y="559"/>
                </a:moveTo>
                <a:lnTo>
                  <a:pt x="3502" y="1749"/>
                </a:lnTo>
                <a:lnTo>
                  <a:pt x="2806" y="1706"/>
                </a:lnTo>
                <a:lnTo>
                  <a:pt x="2806" y="559"/>
                </a:lnTo>
                <a:close/>
                <a:moveTo>
                  <a:pt x="2632" y="630"/>
                </a:moveTo>
                <a:lnTo>
                  <a:pt x="2632" y="1696"/>
                </a:lnTo>
                <a:lnTo>
                  <a:pt x="929" y="1592"/>
                </a:lnTo>
                <a:lnTo>
                  <a:pt x="2632" y="630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38" name="Freeform 42">
            <a:extLst>
              <a:ext uri="{FF2B5EF4-FFF2-40B4-BE49-F238E27FC236}">
                <a16:creationId xmlns:a16="http://schemas.microsoft.com/office/drawing/2014/main" id="{E4229AF8-33D3-D78F-0476-B48A940E4317}"/>
              </a:ext>
            </a:extLst>
          </p:cNvPr>
          <p:cNvSpPr>
            <a:spLocks/>
          </p:cNvSpPr>
          <p:nvPr/>
        </p:nvSpPr>
        <p:spPr bwMode="auto">
          <a:xfrm>
            <a:off x="5692378" y="1647825"/>
            <a:ext cx="67865" cy="29766"/>
          </a:xfrm>
          <a:custGeom>
            <a:avLst/>
            <a:gdLst>
              <a:gd name="T0" fmla="*/ 2147483647 w 288"/>
              <a:gd name="T1" fmla="*/ 0 h 121"/>
              <a:gd name="T2" fmla="*/ 2147483647 w 288"/>
              <a:gd name="T3" fmla="*/ 1940815360 h 121"/>
              <a:gd name="T4" fmla="*/ 2147483647 w 288"/>
              <a:gd name="T5" fmla="*/ 2147483647 h 121"/>
              <a:gd name="T6" fmla="*/ 0 w 288"/>
              <a:gd name="T7" fmla="*/ 2147483647 h 121"/>
              <a:gd name="T8" fmla="*/ 2147483647 w 288"/>
              <a:gd name="T9" fmla="*/ 0 h 1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8" h="121">
                <a:moveTo>
                  <a:pt x="135" y="0"/>
                </a:moveTo>
                <a:lnTo>
                  <a:pt x="288" y="55"/>
                </a:lnTo>
                <a:lnTo>
                  <a:pt x="205" y="121"/>
                </a:lnTo>
                <a:lnTo>
                  <a:pt x="0" y="108"/>
                </a:lnTo>
                <a:lnTo>
                  <a:pt x="135" y="0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39" name="Freeform 43">
            <a:extLst>
              <a:ext uri="{FF2B5EF4-FFF2-40B4-BE49-F238E27FC236}">
                <a16:creationId xmlns:a16="http://schemas.microsoft.com/office/drawing/2014/main" id="{72482BB4-2FFB-6AE9-80FC-FF4CD9E63F51}"/>
              </a:ext>
            </a:extLst>
          </p:cNvPr>
          <p:cNvSpPr>
            <a:spLocks/>
          </p:cNvSpPr>
          <p:nvPr/>
        </p:nvSpPr>
        <p:spPr bwMode="auto">
          <a:xfrm>
            <a:off x="4692253" y="1226344"/>
            <a:ext cx="369094" cy="409575"/>
          </a:xfrm>
          <a:custGeom>
            <a:avLst/>
            <a:gdLst>
              <a:gd name="T0" fmla="*/ 0 w 1550"/>
              <a:gd name="T1" fmla="*/ 1282435635 h 1719"/>
              <a:gd name="T2" fmla="*/ 2147483647 w 1550"/>
              <a:gd name="T3" fmla="*/ 2147483647 h 1719"/>
              <a:gd name="T4" fmla="*/ 2147483647 w 1550"/>
              <a:gd name="T5" fmla="*/ 2147483647 h 1719"/>
              <a:gd name="T6" fmla="*/ 2147483647 w 1550"/>
              <a:gd name="T7" fmla="*/ 0 h 1719"/>
              <a:gd name="T8" fmla="*/ 0 w 1550"/>
              <a:gd name="T9" fmla="*/ 1282435635 h 17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50" h="1719">
                <a:moveTo>
                  <a:pt x="0" y="40"/>
                </a:moveTo>
                <a:lnTo>
                  <a:pt x="1396" y="1710"/>
                </a:lnTo>
                <a:lnTo>
                  <a:pt x="1550" y="1719"/>
                </a:lnTo>
                <a:lnTo>
                  <a:pt x="112" y="0"/>
                </a:lnTo>
                <a:lnTo>
                  <a:pt x="0" y="40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40" name="Freeform 44">
            <a:extLst>
              <a:ext uri="{FF2B5EF4-FFF2-40B4-BE49-F238E27FC236}">
                <a16:creationId xmlns:a16="http://schemas.microsoft.com/office/drawing/2014/main" id="{3B501329-1EA7-C8F7-5DC1-E73E257EE4A4}"/>
              </a:ext>
            </a:extLst>
          </p:cNvPr>
          <p:cNvSpPr>
            <a:spLocks/>
          </p:cNvSpPr>
          <p:nvPr/>
        </p:nvSpPr>
        <p:spPr bwMode="auto">
          <a:xfrm>
            <a:off x="4730352" y="1341835"/>
            <a:ext cx="165497" cy="283369"/>
          </a:xfrm>
          <a:custGeom>
            <a:avLst/>
            <a:gdLst>
              <a:gd name="T0" fmla="*/ 0 w 696"/>
              <a:gd name="T1" fmla="*/ 2147483647 h 1190"/>
              <a:gd name="T2" fmla="*/ 2147483647 w 696"/>
              <a:gd name="T3" fmla="*/ 2147483647 h 1190"/>
              <a:gd name="T4" fmla="*/ 2147483647 w 696"/>
              <a:gd name="T5" fmla="*/ 2147483647 h 1190"/>
              <a:gd name="T6" fmla="*/ 0 w 696"/>
              <a:gd name="T7" fmla="*/ 0 h 1190"/>
              <a:gd name="T8" fmla="*/ 0 w 696"/>
              <a:gd name="T9" fmla="*/ 2147483647 h 11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6" h="1190">
                <a:moveTo>
                  <a:pt x="0" y="233"/>
                </a:moveTo>
                <a:lnTo>
                  <a:pt x="555" y="1181"/>
                </a:lnTo>
                <a:lnTo>
                  <a:pt x="696" y="1190"/>
                </a:lnTo>
                <a:lnTo>
                  <a:pt x="0" y="0"/>
                </a:lnTo>
                <a:lnTo>
                  <a:pt x="0" y="233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41" name="Freeform 45">
            <a:extLst>
              <a:ext uri="{FF2B5EF4-FFF2-40B4-BE49-F238E27FC236}">
                <a16:creationId xmlns:a16="http://schemas.microsoft.com/office/drawing/2014/main" id="{17A2B70B-70A1-D223-5D10-2482C5B5F07F}"/>
              </a:ext>
            </a:extLst>
          </p:cNvPr>
          <p:cNvSpPr>
            <a:spLocks/>
          </p:cNvSpPr>
          <p:nvPr/>
        </p:nvSpPr>
        <p:spPr bwMode="auto">
          <a:xfrm>
            <a:off x="4870847" y="1407319"/>
            <a:ext cx="706040" cy="259556"/>
          </a:xfrm>
          <a:custGeom>
            <a:avLst/>
            <a:gdLst>
              <a:gd name="T0" fmla="*/ 0 w 2966"/>
              <a:gd name="T1" fmla="*/ 0 h 1088"/>
              <a:gd name="T2" fmla="*/ 2147483647 w 2966"/>
              <a:gd name="T3" fmla="*/ 2147483647 h 1088"/>
              <a:gd name="T4" fmla="*/ 2147483647 w 2966"/>
              <a:gd name="T5" fmla="*/ 2147483647 h 1088"/>
              <a:gd name="T6" fmla="*/ 2147483647 w 2966"/>
              <a:gd name="T7" fmla="*/ 2147483647 h 1088"/>
              <a:gd name="T8" fmla="*/ 0 w 2966"/>
              <a:gd name="T9" fmla="*/ 0 h 10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66" h="1088">
                <a:moveTo>
                  <a:pt x="0" y="0"/>
                </a:moveTo>
                <a:lnTo>
                  <a:pt x="2966" y="1088"/>
                </a:lnTo>
                <a:lnTo>
                  <a:pt x="2526" y="1062"/>
                </a:lnTo>
                <a:lnTo>
                  <a:pt x="192" y="230"/>
                </a:lnTo>
                <a:lnTo>
                  <a:pt x="0" y="0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42" name="Freeform 46">
            <a:extLst>
              <a:ext uri="{FF2B5EF4-FFF2-40B4-BE49-F238E27FC236}">
                <a16:creationId xmlns:a16="http://schemas.microsoft.com/office/drawing/2014/main" id="{F5886C7B-1A00-330E-B79C-05846055481E}"/>
              </a:ext>
            </a:extLst>
          </p:cNvPr>
          <p:cNvSpPr>
            <a:spLocks/>
          </p:cNvSpPr>
          <p:nvPr/>
        </p:nvSpPr>
        <p:spPr bwMode="auto">
          <a:xfrm>
            <a:off x="4561284" y="1391841"/>
            <a:ext cx="92869" cy="216694"/>
          </a:xfrm>
          <a:custGeom>
            <a:avLst/>
            <a:gdLst>
              <a:gd name="T0" fmla="*/ 2147483647 w 388"/>
              <a:gd name="T1" fmla="*/ 2147483647 h 910"/>
              <a:gd name="T2" fmla="*/ 2147483647 w 388"/>
              <a:gd name="T3" fmla="*/ 2147483647 h 910"/>
              <a:gd name="T4" fmla="*/ 0 w 388"/>
              <a:gd name="T5" fmla="*/ 2147483647 h 910"/>
              <a:gd name="T6" fmla="*/ 2147483647 w 388"/>
              <a:gd name="T7" fmla="*/ 1280239375 h 910"/>
              <a:gd name="T8" fmla="*/ 2147483647 w 388"/>
              <a:gd name="T9" fmla="*/ 0 h 910"/>
              <a:gd name="T10" fmla="*/ 2147483647 w 388"/>
              <a:gd name="T11" fmla="*/ 2147483647 h 9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8" h="910">
                <a:moveTo>
                  <a:pt x="388" y="428"/>
                </a:moveTo>
                <a:lnTo>
                  <a:pt x="214" y="910"/>
                </a:lnTo>
                <a:lnTo>
                  <a:pt x="0" y="896"/>
                </a:lnTo>
                <a:lnTo>
                  <a:pt x="303" y="40"/>
                </a:lnTo>
                <a:lnTo>
                  <a:pt x="388" y="0"/>
                </a:lnTo>
                <a:lnTo>
                  <a:pt x="388" y="428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43" name="Freeform 47">
            <a:extLst>
              <a:ext uri="{FF2B5EF4-FFF2-40B4-BE49-F238E27FC236}">
                <a16:creationId xmlns:a16="http://schemas.microsoft.com/office/drawing/2014/main" id="{713BE997-80A7-AE7B-63EB-B831273A60B5}"/>
              </a:ext>
            </a:extLst>
          </p:cNvPr>
          <p:cNvSpPr>
            <a:spLocks/>
          </p:cNvSpPr>
          <p:nvPr/>
        </p:nvSpPr>
        <p:spPr bwMode="auto">
          <a:xfrm>
            <a:off x="4543424" y="1401366"/>
            <a:ext cx="90488" cy="203597"/>
          </a:xfrm>
          <a:custGeom>
            <a:avLst/>
            <a:gdLst>
              <a:gd name="T0" fmla="*/ 2147483647 w 378"/>
              <a:gd name="T1" fmla="*/ 2147483647 h 856"/>
              <a:gd name="T2" fmla="*/ 2147483647 w 378"/>
              <a:gd name="T3" fmla="*/ 0 h 856"/>
              <a:gd name="T4" fmla="*/ 2147483647 w 378"/>
              <a:gd name="T5" fmla="*/ 1243855692 h 856"/>
              <a:gd name="T6" fmla="*/ 0 w 378"/>
              <a:gd name="T7" fmla="*/ 2147483647 h 856"/>
              <a:gd name="T8" fmla="*/ 2147483647 w 378"/>
              <a:gd name="T9" fmla="*/ 2147483647 h 8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78" h="856">
                <a:moveTo>
                  <a:pt x="75" y="856"/>
                </a:moveTo>
                <a:lnTo>
                  <a:pt x="378" y="0"/>
                </a:lnTo>
                <a:lnTo>
                  <a:pt x="293" y="39"/>
                </a:lnTo>
                <a:lnTo>
                  <a:pt x="0" y="852"/>
                </a:lnTo>
                <a:lnTo>
                  <a:pt x="75" y="856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44" name="Freeform 48">
            <a:extLst>
              <a:ext uri="{FF2B5EF4-FFF2-40B4-BE49-F238E27FC236}">
                <a16:creationId xmlns:a16="http://schemas.microsoft.com/office/drawing/2014/main" id="{6AAB6131-93BE-C470-0FB5-B626BAB7174A}"/>
              </a:ext>
            </a:extLst>
          </p:cNvPr>
          <p:cNvSpPr>
            <a:spLocks/>
          </p:cNvSpPr>
          <p:nvPr/>
        </p:nvSpPr>
        <p:spPr bwMode="auto">
          <a:xfrm>
            <a:off x="4654153" y="1358504"/>
            <a:ext cx="34528" cy="254794"/>
          </a:xfrm>
          <a:custGeom>
            <a:avLst/>
            <a:gdLst>
              <a:gd name="T0" fmla="*/ 0 w 144"/>
              <a:gd name="T1" fmla="*/ 2147483647 h 1066"/>
              <a:gd name="T2" fmla="*/ 0 w 144"/>
              <a:gd name="T3" fmla="*/ 2147483647 h 1066"/>
              <a:gd name="T4" fmla="*/ 2147483647 w 144"/>
              <a:gd name="T5" fmla="*/ 0 h 1066"/>
              <a:gd name="T6" fmla="*/ 2147483647 w 144"/>
              <a:gd name="T7" fmla="*/ 2147483647 h 1066"/>
              <a:gd name="T8" fmla="*/ 0 w 144"/>
              <a:gd name="T9" fmla="*/ 2147483647 h 10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" h="1066">
                <a:moveTo>
                  <a:pt x="0" y="1057"/>
                </a:moveTo>
                <a:lnTo>
                  <a:pt x="0" y="81"/>
                </a:lnTo>
                <a:lnTo>
                  <a:pt x="144" y="0"/>
                </a:lnTo>
                <a:lnTo>
                  <a:pt x="144" y="1066"/>
                </a:lnTo>
                <a:lnTo>
                  <a:pt x="0" y="1057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45" name="Line 49">
            <a:extLst>
              <a:ext uri="{FF2B5EF4-FFF2-40B4-BE49-F238E27FC236}">
                <a16:creationId xmlns:a16="http://schemas.microsoft.com/office/drawing/2014/main" id="{F7C9B788-40E0-E520-1A34-180D58716AD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82678" y="1588294"/>
            <a:ext cx="1808559" cy="1095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46" name="Freeform 50">
            <a:extLst>
              <a:ext uri="{FF2B5EF4-FFF2-40B4-BE49-F238E27FC236}">
                <a16:creationId xmlns:a16="http://schemas.microsoft.com/office/drawing/2014/main" id="{95A6E70D-32DF-FD83-1977-F375E42F05BD}"/>
              </a:ext>
            </a:extLst>
          </p:cNvPr>
          <p:cNvSpPr>
            <a:spLocks/>
          </p:cNvSpPr>
          <p:nvPr/>
        </p:nvSpPr>
        <p:spPr bwMode="auto">
          <a:xfrm>
            <a:off x="5051821" y="1666875"/>
            <a:ext cx="361950" cy="389335"/>
          </a:xfrm>
          <a:custGeom>
            <a:avLst/>
            <a:gdLst>
              <a:gd name="T0" fmla="*/ 2147483647 w 1517"/>
              <a:gd name="T1" fmla="*/ 318286625 h 1638"/>
              <a:gd name="T2" fmla="*/ 2147483647 w 1517"/>
              <a:gd name="T3" fmla="*/ 2147483647 h 1638"/>
              <a:gd name="T4" fmla="*/ 2147483647 w 1517"/>
              <a:gd name="T5" fmla="*/ 2147483647 h 1638"/>
              <a:gd name="T6" fmla="*/ 0 w 1517"/>
              <a:gd name="T7" fmla="*/ 0 h 1638"/>
              <a:gd name="T8" fmla="*/ 2147483647 w 1517"/>
              <a:gd name="T9" fmla="*/ 318286625 h 16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17" h="1638">
                <a:moveTo>
                  <a:pt x="156" y="10"/>
                </a:moveTo>
                <a:lnTo>
                  <a:pt x="1517" y="1638"/>
                </a:lnTo>
                <a:lnTo>
                  <a:pt x="1363" y="1629"/>
                </a:lnTo>
                <a:lnTo>
                  <a:pt x="0" y="0"/>
                </a:lnTo>
                <a:lnTo>
                  <a:pt x="156" y="10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47" name="Freeform 51">
            <a:extLst>
              <a:ext uri="{FF2B5EF4-FFF2-40B4-BE49-F238E27FC236}">
                <a16:creationId xmlns:a16="http://schemas.microsoft.com/office/drawing/2014/main" id="{B0D49B5B-91BB-CAC4-7E91-7EE581828B6D}"/>
              </a:ext>
            </a:extLst>
          </p:cNvPr>
          <p:cNvSpPr>
            <a:spLocks/>
          </p:cNvSpPr>
          <p:nvPr/>
        </p:nvSpPr>
        <p:spPr bwMode="auto">
          <a:xfrm>
            <a:off x="4913709" y="1657351"/>
            <a:ext cx="272653" cy="327422"/>
          </a:xfrm>
          <a:custGeom>
            <a:avLst/>
            <a:gdLst>
              <a:gd name="T0" fmla="*/ 2147483647 w 1142"/>
              <a:gd name="T1" fmla="*/ 764809869 h 1377"/>
              <a:gd name="T2" fmla="*/ 2147483647 w 1142"/>
              <a:gd name="T3" fmla="*/ 2147483647 h 1377"/>
              <a:gd name="T4" fmla="*/ 2147483647 w 1142"/>
              <a:gd name="T5" fmla="*/ 2147483647 h 1377"/>
              <a:gd name="T6" fmla="*/ 0 w 1142"/>
              <a:gd name="T7" fmla="*/ 0 h 1377"/>
              <a:gd name="T8" fmla="*/ 2147483647 w 1142"/>
              <a:gd name="T9" fmla="*/ 764809869 h 13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2" h="1377">
                <a:moveTo>
                  <a:pt x="340" y="24"/>
                </a:moveTo>
                <a:lnTo>
                  <a:pt x="1142" y="1377"/>
                </a:lnTo>
                <a:lnTo>
                  <a:pt x="712" y="1215"/>
                </a:lnTo>
                <a:lnTo>
                  <a:pt x="0" y="0"/>
                </a:lnTo>
                <a:lnTo>
                  <a:pt x="340" y="24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48" name="Freeform 52">
            <a:extLst>
              <a:ext uri="{FF2B5EF4-FFF2-40B4-BE49-F238E27FC236}">
                <a16:creationId xmlns:a16="http://schemas.microsoft.com/office/drawing/2014/main" id="{FD5B507C-216F-21FC-7554-06C0C1F818A2}"/>
              </a:ext>
            </a:extLst>
          </p:cNvPr>
          <p:cNvSpPr>
            <a:spLocks/>
          </p:cNvSpPr>
          <p:nvPr/>
        </p:nvSpPr>
        <p:spPr bwMode="auto">
          <a:xfrm>
            <a:off x="4880371" y="1654969"/>
            <a:ext cx="203597" cy="291704"/>
          </a:xfrm>
          <a:custGeom>
            <a:avLst/>
            <a:gdLst>
              <a:gd name="T0" fmla="*/ 2147483647 w 854"/>
              <a:gd name="T1" fmla="*/ 320060731 h 1225"/>
              <a:gd name="T2" fmla="*/ 2147483647 w 854"/>
              <a:gd name="T3" fmla="*/ 2147483647 h 1225"/>
              <a:gd name="T4" fmla="*/ 2147483647 w 854"/>
              <a:gd name="T5" fmla="*/ 2147483647 h 1225"/>
              <a:gd name="T6" fmla="*/ 0 w 854"/>
              <a:gd name="T7" fmla="*/ 0 h 1225"/>
              <a:gd name="T8" fmla="*/ 2147483647 w 854"/>
              <a:gd name="T9" fmla="*/ 320060731 h 12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54" h="1225">
                <a:moveTo>
                  <a:pt x="142" y="10"/>
                </a:moveTo>
                <a:lnTo>
                  <a:pt x="854" y="1225"/>
                </a:lnTo>
                <a:lnTo>
                  <a:pt x="680" y="1160"/>
                </a:lnTo>
                <a:lnTo>
                  <a:pt x="0" y="0"/>
                </a:lnTo>
                <a:lnTo>
                  <a:pt x="142" y="10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49" name="Freeform 53">
            <a:extLst>
              <a:ext uri="{FF2B5EF4-FFF2-40B4-BE49-F238E27FC236}">
                <a16:creationId xmlns:a16="http://schemas.microsoft.com/office/drawing/2014/main" id="{F5E7F636-B5EC-381F-83D4-4E0BF0EDA915}"/>
              </a:ext>
            </a:extLst>
          </p:cNvPr>
          <p:cNvSpPr>
            <a:spLocks/>
          </p:cNvSpPr>
          <p:nvPr/>
        </p:nvSpPr>
        <p:spPr bwMode="auto">
          <a:xfrm>
            <a:off x="4054078" y="1568054"/>
            <a:ext cx="1316831" cy="485775"/>
          </a:xfrm>
          <a:custGeom>
            <a:avLst/>
            <a:gdLst>
              <a:gd name="T0" fmla="*/ 2147483647 w 5529"/>
              <a:gd name="T1" fmla="*/ 2147483647 h 2043"/>
              <a:gd name="T2" fmla="*/ 2147483647 w 5529"/>
              <a:gd name="T3" fmla="*/ 2147483647 h 2043"/>
              <a:gd name="T4" fmla="*/ 2147483647 w 5529"/>
              <a:gd name="T5" fmla="*/ 2147483647 h 2043"/>
              <a:gd name="T6" fmla="*/ 2147483647 w 5529"/>
              <a:gd name="T7" fmla="*/ 2147483647 h 2043"/>
              <a:gd name="T8" fmla="*/ 2147483647 w 5529"/>
              <a:gd name="T9" fmla="*/ 2147483647 h 2043"/>
              <a:gd name="T10" fmla="*/ 1024763842 w 5529"/>
              <a:gd name="T11" fmla="*/ 0 h 2043"/>
              <a:gd name="T12" fmla="*/ 0 w 5529"/>
              <a:gd name="T13" fmla="*/ 573613011 h 2043"/>
              <a:gd name="T14" fmla="*/ 192105411 w 5529"/>
              <a:gd name="T15" fmla="*/ 2147483647 h 2043"/>
              <a:gd name="T16" fmla="*/ 2049527367 w 5529"/>
              <a:gd name="T17" fmla="*/ 2147483647 h 2043"/>
              <a:gd name="T18" fmla="*/ 2147483647 w 5529"/>
              <a:gd name="T19" fmla="*/ 2147483647 h 2043"/>
              <a:gd name="T20" fmla="*/ 2147483647 w 5529"/>
              <a:gd name="T21" fmla="*/ 2147483647 h 204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529" h="2043">
                <a:moveTo>
                  <a:pt x="514" y="338"/>
                </a:moveTo>
                <a:lnTo>
                  <a:pt x="5088" y="2015"/>
                </a:lnTo>
                <a:lnTo>
                  <a:pt x="5529" y="2043"/>
                </a:lnTo>
                <a:lnTo>
                  <a:pt x="501" y="157"/>
                </a:lnTo>
                <a:lnTo>
                  <a:pt x="333" y="145"/>
                </a:lnTo>
                <a:lnTo>
                  <a:pt x="32" y="0"/>
                </a:lnTo>
                <a:lnTo>
                  <a:pt x="0" y="18"/>
                </a:lnTo>
                <a:lnTo>
                  <a:pt x="6" y="92"/>
                </a:lnTo>
                <a:lnTo>
                  <a:pt x="64" y="75"/>
                </a:lnTo>
                <a:lnTo>
                  <a:pt x="354" y="429"/>
                </a:lnTo>
                <a:lnTo>
                  <a:pt x="514" y="338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50" name="Freeform 54">
            <a:extLst>
              <a:ext uri="{FF2B5EF4-FFF2-40B4-BE49-F238E27FC236}">
                <a16:creationId xmlns:a16="http://schemas.microsoft.com/office/drawing/2014/main" id="{0C705A2E-3C08-8D25-4A7B-A6B95E67125C}"/>
              </a:ext>
            </a:extLst>
          </p:cNvPr>
          <p:cNvSpPr>
            <a:spLocks/>
          </p:cNvSpPr>
          <p:nvPr/>
        </p:nvSpPr>
        <p:spPr bwMode="auto">
          <a:xfrm>
            <a:off x="4499372" y="1629966"/>
            <a:ext cx="53578" cy="103584"/>
          </a:xfrm>
          <a:custGeom>
            <a:avLst/>
            <a:gdLst>
              <a:gd name="T0" fmla="*/ 2147483647 w 223"/>
              <a:gd name="T1" fmla="*/ 0 h 435"/>
              <a:gd name="T2" fmla="*/ 0 w 223"/>
              <a:gd name="T3" fmla="*/ 2147483647 h 435"/>
              <a:gd name="T4" fmla="*/ 2147483647 w 223"/>
              <a:gd name="T5" fmla="*/ 2147483647 h 435"/>
              <a:gd name="T6" fmla="*/ 2147483647 w 223"/>
              <a:gd name="T7" fmla="*/ 192034417 h 435"/>
              <a:gd name="T8" fmla="*/ 2147483647 w 223"/>
              <a:gd name="T9" fmla="*/ 0 h 4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3" h="435">
                <a:moveTo>
                  <a:pt x="147" y="0"/>
                </a:moveTo>
                <a:lnTo>
                  <a:pt x="0" y="408"/>
                </a:lnTo>
                <a:lnTo>
                  <a:pt x="71" y="435"/>
                </a:lnTo>
                <a:lnTo>
                  <a:pt x="223" y="6"/>
                </a:lnTo>
                <a:lnTo>
                  <a:pt x="147" y="0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51" name="Freeform 55">
            <a:extLst>
              <a:ext uri="{FF2B5EF4-FFF2-40B4-BE49-F238E27FC236}">
                <a16:creationId xmlns:a16="http://schemas.microsoft.com/office/drawing/2014/main" id="{1952A348-2B1E-976C-9625-9765ADE0D88C}"/>
              </a:ext>
            </a:extLst>
          </p:cNvPr>
          <p:cNvSpPr>
            <a:spLocks/>
          </p:cNvSpPr>
          <p:nvPr/>
        </p:nvSpPr>
        <p:spPr bwMode="auto">
          <a:xfrm>
            <a:off x="4516041" y="1631156"/>
            <a:ext cx="86915" cy="119063"/>
          </a:xfrm>
          <a:custGeom>
            <a:avLst/>
            <a:gdLst>
              <a:gd name="T0" fmla="*/ 0 w 364"/>
              <a:gd name="T1" fmla="*/ 2147483647 h 499"/>
              <a:gd name="T2" fmla="*/ 2147483647 w 364"/>
              <a:gd name="T3" fmla="*/ 0 h 499"/>
              <a:gd name="T4" fmla="*/ 2147483647 w 364"/>
              <a:gd name="T5" fmla="*/ 450792417 h 499"/>
              <a:gd name="T6" fmla="*/ 2147483647 w 364"/>
              <a:gd name="T7" fmla="*/ 2147483647 h 499"/>
              <a:gd name="T8" fmla="*/ 0 w 364"/>
              <a:gd name="T9" fmla="*/ 2147483647 h 4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4" h="499">
                <a:moveTo>
                  <a:pt x="0" y="429"/>
                </a:moveTo>
                <a:lnTo>
                  <a:pt x="152" y="0"/>
                </a:lnTo>
                <a:lnTo>
                  <a:pt x="364" y="14"/>
                </a:lnTo>
                <a:lnTo>
                  <a:pt x="189" y="499"/>
                </a:lnTo>
                <a:lnTo>
                  <a:pt x="0" y="429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52" name="Freeform 56">
            <a:extLst>
              <a:ext uri="{FF2B5EF4-FFF2-40B4-BE49-F238E27FC236}">
                <a16:creationId xmlns:a16="http://schemas.microsoft.com/office/drawing/2014/main" id="{BBD46F92-909F-AC43-45DD-7545334848ED}"/>
              </a:ext>
            </a:extLst>
          </p:cNvPr>
          <p:cNvSpPr>
            <a:spLocks/>
          </p:cNvSpPr>
          <p:nvPr/>
        </p:nvSpPr>
        <p:spPr bwMode="auto">
          <a:xfrm>
            <a:off x="4654153" y="1638300"/>
            <a:ext cx="36909" cy="160735"/>
          </a:xfrm>
          <a:custGeom>
            <a:avLst/>
            <a:gdLst>
              <a:gd name="T0" fmla="*/ 2147483647 w 154"/>
              <a:gd name="T1" fmla="*/ 352117847 h 675"/>
              <a:gd name="T2" fmla="*/ 2147483647 w 154"/>
              <a:gd name="T3" fmla="*/ 2147483647 h 675"/>
              <a:gd name="T4" fmla="*/ 0 w 154"/>
              <a:gd name="T5" fmla="*/ 2147483647 h 675"/>
              <a:gd name="T6" fmla="*/ 0 w 154"/>
              <a:gd name="T7" fmla="*/ 0 h 675"/>
              <a:gd name="T8" fmla="*/ 2147483647 w 154"/>
              <a:gd name="T9" fmla="*/ 352117847 h 6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4" h="675">
                <a:moveTo>
                  <a:pt x="154" y="11"/>
                </a:moveTo>
                <a:lnTo>
                  <a:pt x="154" y="675"/>
                </a:lnTo>
                <a:lnTo>
                  <a:pt x="0" y="616"/>
                </a:lnTo>
                <a:lnTo>
                  <a:pt x="0" y="0"/>
                </a:lnTo>
                <a:lnTo>
                  <a:pt x="154" y="11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53" name="Freeform 57">
            <a:extLst>
              <a:ext uri="{FF2B5EF4-FFF2-40B4-BE49-F238E27FC236}">
                <a16:creationId xmlns:a16="http://schemas.microsoft.com/office/drawing/2014/main" id="{151EBA60-D2C2-2413-CE89-6C64791303E9}"/>
              </a:ext>
            </a:extLst>
          </p:cNvPr>
          <p:cNvSpPr>
            <a:spLocks/>
          </p:cNvSpPr>
          <p:nvPr/>
        </p:nvSpPr>
        <p:spPr bwMode="auto">
          <a:xfrm>
            <a:off x="4691061" y="1640682"/>
            <a:ext cx="44054" cy="175022"/>
          </a:xfrm>
          <a:custGeom>
            <a:avLst/>
            <a:gdLst>
              <a:gd name="T0" fmla="*/ 2147483647 w 187"/>
              <a:gd name="T1" fmla="*/ 419518862 h 733"/>
              <a:gd name="T2" fmla="*/ 2147483647 w 187"/>
              <a:gd name="T3" fmla="*/ 2147483647 h 733"/>
              <a:gd name="T4" fmla="*/ 0 w 187"/>
              <a:gd name="T5" fmla="*/ 2147483647 h 733"/>
              <a:gd name="T6" fmla="*/ 0 w 187"/>
              <a:gd name="T7" fmla="*/ 0 h 733"/>
              <a:gd name="T8" fmla="*/ 2147483647 w 187"/>
              <a:gd name="T9" fmla="*/ 419518862 h 7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7" h="733">
                <a:moveTo>
                  <a:pt x="187" y="13"/>
                </a:moveTo>
                <a:lnTo>
                  <a:pt x="187" y="733"/>
                </a:lnTo>
                <a:lnTo>
                  <a:pt x="0" y="664"/>
                </a:lnTo>
                <a:lnTo>
                  <a:pt x="0" y="0"/>
                </a:lnTo>
                <a:lnTo>
                  <a:pt x="187" y="13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54" name="Line 58">
            <a:extLst>
              <a:ext uri="{FF2B5EF4-FFF2-40B4-BE49-F238E27FC236}">
                <a16:creationId xmlns:a16="http://schemas.microsoft.com/office/drawing/2014/main" id="{1F71308A-99CF-65E2-B251-6B617DC1035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33850" y="1602582"/>
            <a:ext cx="1889522" cy="13216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55" name="Freeform 59">
            <a:extLst>
              <a:ext uri="{FF2B5EF4-FFF2-40B4-BE49-F238E27FC236}">
                <a16:creationId xmlns:a16="http://schemas.microsoft.com/office/drawing/2014/main" id="{0FA7EBCD-6825-9933-EB75-DF6C64BE8AEF}"/>
              </a:ext>
            </a:extLst>
          </p:cNvPr>
          <p:cNvSpPr>
            <a:spLocks/>
          </p:cNvSpPr>
          <p:nvPr/>
        </p:nvSpPr>
        <p:spPr bwMode="auto">
          <a:xfrm>
            <a:off x="4774405" y="1372791"/>
            <a:ext cx="91679" cy="71438"/>
          </a:xfrm>
          <a:custGeom>
            <a:avLst/>
            <a:gdLst>
              <a:gd name="T0" fmla="*/ 2147483647 w 386"/>
              <a:gd name="T1" fmla="*/ 2147483647 h 303"/>
              <a:gd name="T2" fmla="*/ 2147483647 w 386"/>
              <a:gd name="T3" fmla="*/ 2147483647 h 303"/>
              <a:gd name="T4" fmla="*/ 2147483647 w 386"/>
              <a:gd name="T5" fmla="*/ 2147483647 h 303"/>
              <a:gd name="T6" fmla="*/ 2147483647 w 386"/>
              <a:gd name="T7" fmla="*/ 2147483647 h 303"/>
              <a:gd name="T8" fmla="*/ 0 w 386"/>
              <a:gd name="T9" fmla="*/ 0 h 303"/>
              <a:gd name="T10" fmla="*/ 2147483647 w 386"/>
              <a:gd name="T11" fmla="*/ 2147483647 h 30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6" h="303">
                <a:moveTo>
                  <a:pt x="89" y="197"/>
                </a:moveTo>
                <a:lnTo>
                  <a:pt x="386" y="303"/>
                </a:lnTo>
                <a:lnTo>
                  <a:pt x="378" y="290"/>
                </a:lnTo>
                <a:lnTo>
                  <a:pt x="196" y="72"/>
                </a:lnTo>
                <a:lnTo>
                  <a:pt x="0" y="0"/>
                </a:lnTo>
                <a:lnTo>
                  <a:pt x="89" y="197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56" name="Line 60">
            <a:extLst>
              <a:ext uri="{FF2B5EF4-FFF2-40B4-BE49-F238E27FC236}">
                <a16:creationId xmlns:a16="http://schemas.microsoft.com/office/drawing/2014/main" id="{E33A8950-4AFE-5128-0493-F3DB80E7FE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2253" y="1235869"/>
            <a:ext cx="332184" cy="397669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57" name="Freeform 61">
            <a:extLst>
              <a:ext uri="{FF2B5EF4-FFF2-40B4-BE49-F238E27FC236}">
                <a16:creationId xmlns:a16="http://schemas.microsoft.com/office/drawing/2014/main" id="{CF95D801-9545-145D-9EC2-B85991443B2D}"/>
              </a:ext>
            </a:extLst>
          </p:cNvPr>
          <p:cNvSpPr>
            <a:spLocks/>
          </p:cNvSpPr>
          <p:nvPr/>
        </p:nvSpPr>
        <p:spPr bwMode="auto">
          <a:xfrm>
            <a:off x="3440905" y="1930004"/>
            <a:ext cx="1995488" cy="154781"/>
          </a:xfrm>
          <a:custGeom>
            <a:avLst/>
            <a:gdLst>
              <a:gd name="T0" fmla="*/ 2147483647 w 8379"/>
              <a:gd name="T1" fmla="*/ 2147483647 h 654"/>
              <a:gd name="T2" fmla="*/ 0 w 8379"/>
              <a:gd name="T3" fmla="*/ 0 h 654"/>
              <a:gd name="T4" fmla="*/ 2147483647 w 8379"/>
              <a:gd name="T5" fmla="*/ 2147483647 h 654"/>
              <a:gd name="T6" fmla="*/ 2147483647 w 8379"/>
              <a:gd name="T7" fmla="*/ 2147483647 h 654"/>
              <a:gd name="T8" fmla="*/ 2147483647 w 8379"/>
              <a:gd name="T9" fmla="*/ 2147483647 h 654"/>
              <a:gd name="T10" fmla="*/ 2147483647 w 8379"/>
              <a:gd name="T11" fmla="*/ 2147483647 h 654"/>
              <a:gd name="T12" fmla="*/ 2147483647 w 8379"/>
              <a:gd name="T13" fmla="*/ 2147483647 h 654"/>
              <a:gd name="T14" fmla="*/ 2147483647 w 8379"/>
              <a:gd name="T15" fmla="*/ 2147483647 h 654"/>
              <a:gd name="T16" fmla="*/ 2147483647 w 8379"/>
              <a:gd name="T17" fmla="*/ 2147483647 h 654"/>
              <a:gd name="T18" fmla="*/ 2147483647 w 8379"/>
              <a:gd name="T19" fmla="*/ 2147483647 h 654"/>
              <a:gd name="T20" fmla="*/ 2147483647 w 8379"/>
              <a:gd name="T21" fmla="*/ 2147483647 h 6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379" h="654">
                <a:moveTo>
                  <a:pt x="8103" y="523"/>
                </a:moveTo>
                <a:lnTo>
                  <a:pt x="0" y="0"/>
                </a:lnTo>
                <a:lnTo>
                  <a:pt x="268" y="143"/>
                </a:lnTo>
                <a:lnTo>
                  <a:pt x="8173" y="654"/>
                </a:lnTo>
                <a:lnTo>
                  <a:pt x="8379" y="540"/>
                </a:lnTo>
                <a:lnTo>
                  <a:pt x="8307" y="537"/>
                </a:lnTo>
                <a:lnTo>
                  <a:pt x="8292" y="545"/>
                </a:lnTo>
                <a:lnTo>
                  <a:pt x="8283" y="534"/>
                </a:lnTo>
                <a:lnTo>
                  <a:pt x="8129" y="525"/>
                </a:lnTo>
                <a:lnTo>
                  <a:pt x="8139" y="537"/>
                </a:lnTo>
                <a:lnTo>
                  <a:pt x="8103" y="523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58" name="Line 62">
            <a:extLst>
              <a:ext uri="{FF2B5EF4-FFF2-40B4-BE49-F238E27FC236}">
                <a16:creationId xmlns:a16="http://schemas.microsoft.com/office/drawing/2014/main" id="{349C40B2-F383-E4EE-5D6E-EB9890D6B75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1821" y="1666875"/>
            <a:ext cx="327422" cy="3905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59" name="Line 63">
            <a:extLst>
              <a:ext uri="{FF2B5EF4-FFF2-40B4-BE49-F238E27FC236}">
                <a16:creationId xmlns:a16="http://schemas.microsoft.com/office/drawing/2014/main" id="{F824AE84-7B7C-7397-12FD-B0655A50C7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8446" y="1226344"/>
            <a:ext cx="342900" cy="4095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60" name="Line 64">
            <a:extLst>
              <a:ext uri="{FF2B5EF4-FFF2-40B4-BE49-F238E27FC236}">
                <a16:creationId xmlns:a16="http://schemas.microsoft.com/office/drawing/2014/main" id="{16B2300D-FB4B-C827-3298-CD98E0D18AD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9922" y="1669256"/>
            <a:ext cx="326231" cy="3905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61" name="Line 65">
            <a:extLst>
              <a:ext uri="{FF2B5EF4-FFF2-40B4-BE49-F238E27FC236}">
                <a16:creationId xmlns:a16="http://schemas.microsoft.com/office/drawing/2014/main" id="{850DDC4E-1995-E6BA-FF31-D44E8C76525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3140" y="1604962"/>
            <a:ext cx="1206103" cy="4524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62" name="Freeform 66">
            <a:extLst>
              <a:ext uri="{FF2B5EF4-FFF2-40B4-BE49-F238E27FC236}">
                <a16:creationId xmlns:a16="http://schemas.microsoft.com/office/drawing/2014/main" id="{C93A8DF7-793C-BEB4-0BF7-2207E730B3D2}"/>
              </a:ext>
            </a:extLst>
          </p:cNvPr>
          <p:cNvSpPr>
            <a:spLocks/>
          </p:cNvSpPr>
          <p:nvPr/>
        </p:nvSpPr>
        <p:spPr bwMode="auto">
          <a:xfrm>
            <a:off x="5108972" y="1989535"/>
            <a:ext cx="111919" cy="54769"/>
          </a:xfrm>
          <a:custGeom>
            <a:avLst/>
            <a:gdLst>
              <a:gd name="T0" fmla="*/ 0 w 471"/>
              <a:gd name="T1" fmla="*/ 0 h 230"/>
              <a:gd name="T2" fmla="*/ 2147483647 w 471"/>
              <a:gd name="T3" fmla="*/ 2147483647 h 230"/>
              <a:gd name="T4" fmla="*/ 2147483647 w 471"/>
              <a:gd name="T5" fmla="*/ 2147483647 h 230"/>
              <a:gd name="T6" fmla="*/ 2147483647 w 471"/>
              <a:gd name="T7" fmla="*/ 2147483647 h 230"/>
              <a:gd name="T8" fmla="*/ 0 w 471"/>
              <a:gd name="T9" fmla="*/ 0 h 2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1" h="230">
                <a:moveTo>
                  <a:pt x="0" y="0"/>
                </a:moveTo>
                <a:lnTo>
                  <a:pt x="428" y="157"/>
                </a:lnTo>
                <a:lnTo>
                  <a:pt x="471" y="230"/>
                </a:lnTo>
                <a:lnTo>
                  <a:pt x="121" y="207"/>
                </a:lnTo>
                <a:lnTo>
                  <a:pt x="0" y="0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63" name="Freeform 67">
            <a:extLst>
              <a:ext uri="{FF2B5EF4-FFF2-40B4-BE49-F238E27FC236}">
                <a16:creationId xmlns:a16="http://schemas.microsoft.com/office/drawing/2014/main" id="{10AE66D9-7DFF-7AFC-FDAD-44A8F6776E6E}"/>
              </a:ext>
            </a:extLst>
          </p:cNvPr>
          <p:cNvSpPr>
            <a:spLocks/>
          </p:cNvSpPr>
          <p:nvPr/>
        </p:nvSpPr>
        <p:spPr bwMode="auto">
          <a:xfrm>
            <a:off x="5079205" y="1983582"/>
            <a:ext cx="58341" cy="55960"/>
          </a:xfrm>
          <a:custGeom>
            <a:avLst/>
            <a:gdLst>
              <a:gd name="T0" fmla="*/ 0 w 246"/>
              <a:gd name="T1" fmla="*/ 1477682605 h 233"/>
              <a:gd name="T2" fmla="*/ 2147483647 w 246"/>
              <a:gd name="T3" fmla="*/ 2147483647 h 233"/>
              <a:gd name="T4" fmla="*/ 2147483647 w 246"/>
              <a:gd name="T5" fmla="*/ 2147483647 h 233"/>
              <a:gd name="T6" fmla="*/ 2147483647 w 246"/>
              <a:gd name="T7" fmla="*/ 853794958 h 233"/>
              <a:gd name="T8" fmla="*/ 1739019674 w 246"/>
              <a:gd name="T9" fmla="*/ 0 h 233"/>
              <a:gd name="T10" fmla="*/ 0 w 246"/>
              <a:gd name="T11" fmla="*/ 1477682605 h 2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6" h="233">
                <a:moveTo>
                  <a:pt x="0" y="45"/>
                </a:moveTo>
                <a:lnTo>
                  <a:pt x="105" y="223"/>
                </a:lnTo>
                <a:lnTo>
                  <a:pt x="246" y="233"/>
                </a:lnTo>
                <a:lnTo>
                  <a:pt x="125" y="26"/>
                </a:lnTo>
                <a:lnTo>
                  <a:pt x="55" y="0"/>
                </a:lnTo>
                <a:lnTo>
                  <a:pt x="0" y="45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64" name="Freeform 68">
            <a:extLst>
              <a:ext uri="{FF2B5EF4-FFF2-40B4-BE49-F238E27FC236}">
                <a16:creationId xmlns:a16="http://schemas.microsoft.com/office/drawing/2014/main" id="{2422A69B-5980-79DD-8A29-E0BE85275554}"/>
              </a:ext>
            </a:extLst>
          </p:cNvPr>
          <p:cNvSpPr>
            <a:spLocks/>
          </p:cNvSpPr>
          <p:nvPr/>
        </p:nvSpPr>
        <p:spPr bwMode="auto">
          <a:xfrm>
            <a:off x="4535091" y="1847851"/>
            <a:ext cx="220265" cy="154781"/>
          </a:xfrm>
          <a:custGeom>
            <a:avLst/>
            <a:gdLst>
              <a:gd name="T0" fmla="*/ 2147483647 w 925"/>
              <a:gd name="T1" fmla="*/ 1673025870 h 653"/>
              <a:gd name="T2" fmla="*/ 2147483647 w 925"/>
              <a:gd name="T3" fmla="*/ 2147483647 h 653"/>
              <a:gd name="T4" fmla="*/ 0 w 925"/>
              <a:gd name="T5" fmla="*/ 2147483647 h 653"/>
              <a:gd name="T6" fmla="*/ 2147483647 w 925"/>
              <a:gd name="T7" fmla="*/ 0 h 653"/>
              <a:gd name="T8" fmla="*/ 2147483647 w 925"/>
              <a:gd name="T9" fmla="*/ 1673025870 h 6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25" h="653">
                <a:moveTo>
                  <a:pt x="925" y="53"/>
                </a:moveTo>
                <a:lnTo>
                  <a:pt x="203" y="653"/>
                </a:lnTo>
                <a:lnTo>
                  <a:pt x="0" y="640"/>
                </a:lnTo>
                <a:lnTo>
                  <a:pt x="778" y="0"/>
                </a:lnTo>
                <a:lnTo>
                  <a:pt x="925" y="53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65" name="Freeform 69">
            <a:extLst>
              <a:ext uri="{FF2B5EF4-FFF2-40B4-BE49-F238E27FC236}">
                <a16:creationId xmlns:a16="http://schemas.microsoft.com/office/drawing/2014/main" id="{C5BDD00C-4BB4-AB3F-6891-B8943D998CEA}"/>
              </a:ext>
            </a:extLst>
          </p:cNvPr>
          <p:cNvSpPr>
            <a:spLocks/>
          </p:cNvSpPr>
          <p:nvPr/>
        </p:nvSpPr>
        <p:spPr bwMode="auto">
          <a:xfrm>
            <a:off x="4981574" y="1969294"/>
            <a:ext cx="110729" cy="63104"/>
          </a:xfrm>
          <a:custGeom>
            <a:avLst/>
            <a:gdLst>
              <a:gd name="T0" fmla="*/ 2147483647 w 463"/>
              <a:gd name="T1" fmla="*/ 2147483647 h 265"/>
              <a:gd name="T2" fmla="*/ 2147483647 w 463"/>
              <a:gd name="T3" fmla="*/ 1952438800 h 265"/>
              <a:gd name="T4" fmla="*/ 2147483647 w 463"/>
              <a:gd name="T5" fmla="*/ 0 h 265"/>
              <a:gd name="T6" fmla="*/ 0 w 463"/>
              <a:gd name="T7" fmla="*/ 2147483647 h 265"/>
              <a:gd name="T8" fmla="*/ 2147483647 w 463"/>
              <a:gd name="T9" fmla="*/ 2147483647 h 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3" h="265">
                <a:moveTo>
                  <a:pt x="216" y="265"/>
                </a:moveTo>
                <a:lnTo>
                  <a:pt x="463" y="61"/>
                </a:lnTo>
                <a:lnTo>
                  <a:pt x="295" y="0"/>
                </a:lnTo>
                <a:lnTo>
                  <a:pt x="0" y="251"/>
                </a:lnTo>
                <a:lnTo>
                  <a:pt x="216" y="265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66" name="Freeform 70">
            <a:extLst>
              <a:ext uri="{FF2B5EF4-FFF2-40B4-BE49-F238E27FC236}">
                <a16:creationId xmlns:a16="http://schemas.microsoft.com/office/drawing/2014/main" id="{310EB224-571F-8943-EA1D-D77E80B58267}"/>
              </a:ext>
            </a:extLst>
          </p:cNvPr>
          <p:cNvSpPr>
            <a:spLocks/>
          </p:cNvSpPr>
          <p:nvPr/>
        </p:nvSpPr>
        <p:spPr bwMode="auto">
          <a:xfrm>
            <a:off x="4738687" y="1859756"/>
            <a:ext cx="130969" cy="161925"/>
          </a:xfrm>
          <a:custGeom>
            <a:avLst/>
            <a:gdLst>
              <a:gd name="T0" fmla="*/ 2147483647 w 550"/>
              <a:gd name="T1" fmla="*/ 645828548 h 678"/>
              <a:gd name="T2" fmla="*/ 2147483647 w 550"/>
              <a:gd name="T3" fmla="*/ 2147483647 h 678"/>
              <a:gd name="T4" fmla="*/ 2147483647 w 550"/>
              <a:gd name="T5" fmla="*/ 2147483647 h 678"/>
              <a:gd name="T6" fmla="*/ 0 w 550"/>
              <a:gd name="T7" fmla="*/ 2147483647 h 678"/>
              <a:gd name="T8" fmla="*/ 0 w 550"/>
              <a:gd name="T9" fmla="*/ 1872790796 h 678"/>
              <a:gd name="T10" fmla="*/ 2147483647 w 550"/>
              <a:gd name="T11" fmla="*/ 0 h 678"/>
              <a:gd name="T12" fmla="*/ 2147483647 w 550"/>
              <a:gd name="T13" fmla="*/ 645828548 h 6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50" h="678">
                <a:moveTo>
                  <a:pt x="121" y="20"/>
                </a:moveTo>
                <a:lnTo>
                  <a:pt x="550" y="678"/>
                </a:lnTo>
                <a:lnTo>
                  <a:pt x="361" y="666"/>
                </a:lnTo>
                <a:lnTo>
                  <a:pt x="0" y="76"/>
                </a:lnTo>
                <a:lnTo>
                  <a:pt x="0" y="58"/>
                </a:lnTo>
                <a:lnTo>
                  <a:pt x="70" y="0"/>
                </a:lnTo>
                <a:lnTo>
                  <a:pt x="121" y="20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67" name="Freeform 71">
            <a:extLst>
              <a:ext uri="{FF2B5EF4-FFF2-40B4-BE49-F238E27FC236}">
                <a16:creationId xmlns:a16="http://schemas.microsoft.com/office/drawing/2014/main" id="{5B151E1B-49FC-2963-2306-6C7BEA70D7A3}"/>
              </a:ext>
            </a:extLst>
          </p:cNvPr>
          <p:cNvSpPr>
            <a:spLocks/>
          </p:cNvSpPr>
          <p:nvPr/>
        </p:nvSpPr>
        <p:spPr bwMode="auto">
          <a:xfrm>
            <a:off x="4654153" y="1822847"/>
            <a:ext cx="66675" cy="79772"/>
          </a:xfrm>
          <a:custGeom>
            <a:avLst/>
            <a:gdLst>
              <a:gd name="T0" fmla="*/ 0 w 280"/>
              <a:gd name="T1" fmla="*/ 2147483647 h 331"/>
              <a:gd name="T2" fmla="*/ 0 w 280"/>
              <a:gd name="T3" fmla="*/ 0 h 331"/>
              <a:gd name="T4" fmla="*/ 2147483647 w 280"/>
              <a:gd name="T5" fmla="*/ 2147483647 h 331"/>
              <a:gd name="T6" fmla="*/ 0 w 280"/>
              <a:gd name="T7" fmla="*/ 2147483647 h 3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0" h="331">
                <a:moveTo>
                  <a:pt x="0" y="331"/>
                </a:moveTo>
                <a:lnTo>
                  <a:pt x="0" y="0"/>
                </a:lnTo>
                <a:lnTo>
                  <a:pt x="280" y="102"/>
                </a:lnTo>
                <a:lnTo>
                  <a:pt x="0" y="331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68" name="Freeform 72">
            <a:extLst>
              <a:ext uri="{FF2B5EF4-FFF2-40B4-BE49-F238E27FC236}">
                <a16:creationId xmlns:a16="http://schemas.microsoft.com/office/drawing/2014/main" id="{38B1B76D-D8A3-8AC1-C6C6-4EB3FC6A95EF}"/>
              </a:ext>
            </a:extLst>
          </p:cNvPr>
          <p:cNvSpPr>
            <a:spLocks/>
          </p:cNvSpPr>
          <p:nvPr/>
        </p:nvSpPr>
        <p:spPr bwMode="auto">
          <a:xfrm>
            <a:off x="4400549" y="1735932"/>
            <a:ext cx="180975" cy="251222"/>
          </a:xfrm>
          <a:custGeom>
            <a:avLst/>
            <a:gdLst>
              <a:gd name="T0" fmla="*/ 2147483647 w 758"/>
              <a:gd name="T1" fmla="*/ 2147483647 h 1057"/>
              <a:gd name="T2" fmla="*/ 2147483647 w 758"/>
              <a:gd name="T3" fmla="*/ 795570399 h 1057"/>
              <a:gd name="T4" fmla="*/ 1935573306 w 758"/>
              <a:gd name="T5" fmla="*/ 0 h 1057"/>
              <a:gd name="T6" fmla="*/ 0 w 758"/>
              <a:gd name="T7" fmla="*/ 1527571350 h 1057"/>
              <a:gd name="T8" fmla="*/ 2147483647 w 758"/>
              <a:gd name="T9" fmla="*/ 2147483647 h 1057"/>
              <a:gd name="T10" fmla="*/ 2147483647 w 758"/>
              <a:gd name="T11" fmla="*/ 2147483647 h 1057"/>
              <a:gd name="T12" fmla="*/ 2147483647 w 758"/>
              <a:gd name="T13" fmla="*/ 2147483647 h 10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58" h="1057">
                <a:moveTo>
                  <a:pt x="758" y="951"/>
                </a:moveTo>
                <a:lnTo>
                  <a:pt x="131" y="25"/>
                </a:lnTo>
                <a:lnTo>
                  <a:pt x="60" y="0"/>
                </a:lnTo>
                <a:lnTo>
                  <a:pt x="0" y="48"/>
                </a:lnTo>
                <a:lnTo>
                  <a:pt x="620" y="1053"/>
                </a:lnTo>
                <a:lnTo>
                  <a:pt x="631" y="1057"/>
                </a:lnTo>
                <a:lnTo>
                  <a:pt x="758" y="951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69" name="Freeform 73">
            <a:extLst>
              <a:ext uri="{FF2B5EF4-FFF2-40B4-BE49-F238E27FC236}">
                <a16:creationId xmlns:a16="http://schemas.microsoft.com/office/drawing/2014/main" id="{98EBC900-D1C0-594E-C828-1312D7109599}"/>
              </a:ext>
            </a:extLst>
          </p:cNvPr>
          <p:cNvSpPr>
            <a:spLocks/>
          </p:cNvSpPr>
          <p:nvPr/>
        </p:nvSpPr>
        <p:spPr bwMode="auto">
          <a:xfrm>
            <a:off x="4485084" y="1768079"/>
            <a:ext cx="64294" cy="101203"/>
          </a:xfrm>
          <a:custGeom>
            <a:avLst/>
            <a:gdLst>
              <a:gd name="T0" fmla="*/ 2147483647 w 268"/>
              <a:gd name="T1" fmla="*/ 2147483647 h 426"/>
              <a:gd name="T2" fmla="*/ 2147483647 w 268"/>
              <a:gd name="T3" fmla="*/ 2147483647 h 426"/>
              <a:gd name="T4" fmla="*/ 0 w 268"/>
              <a:gd name="T5" fmla="*/ 2147483647 h 426"/>
              <a:gd name="T6" fmla="*/ 2147483647 w 268"/>
              <a:gd name="T7" fmla="*/ 0 h 426"/>
              <a:gd name="T8" fmla="*/ 2147483647 w 268"/>
              <a:gd name="T9" fmla="*/ 2147483647 h 4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8" h="426">
                <a:moveTo>
                  <a:pt x="268" y="69"/>
                </a:moveTo>
                <a:lnTo>
                  <a:pt x="139" y="426"/>
                </a:lnTo>
                <a:lnTo>
                  <a:pt x="0" y="222"/>
                </a:lnTo>
                <a:lnTo>
                  <a:pt x="79" y="0"/>
                </a:lnTo>
                <a:lnTo>
                  <a:pt x="268" y="69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70" name="Freeform 74">
            <a:extLst>
              <a:ext uri="{FF2B5EF4-FFF2-40B4-BE49-F238E27FC236}">
                <a16:creationId xmlns:a16="http://schemas.microsoft.com/office/drawing/2014/main" id="{E6B05990-8FC0-D711-1367-FE9745484340}"/>
              </a:ext>
            </a:extLst>
          </p:cNvPr>
          <p:cNvSpPr>
            <a:spLocks/>
          </p:cNvSpPr>
          <p:nvPr/>
        </p:nvSpPr>
        <p:spPr bwMode="auto">
          <a:xfrm>
            <a:off x="4473178" y="1762126"/>
            <a:ext cx="30956" cy="59531"/>
          </a:xfrm>
          <a:custGeom>
            <a:avLst/>
            <a:gdLst>
              <a:gd name="T0" fmla="*/ 1613961118 w 133"/>
              <a:gd name="T1" fmla="*/ 2147483647 h 249"/>
              <a:gd name="T2" fmla="*/ 2147483647 w 133"/>
              <a:gd name="T3" fmla="*/ 874622287 h 249"/>
              <a:gd name="T4" fmla="*/ 1793290132 w 133"/>
              <a:gd name="T5" fmla="*/ 0 h 249"/>
              <a:gd name="T6" fmla="*/ 0 w 133"/>
              <a:gd name="T7" fmla="*/ 2147483647 h 249"/>
              <a:gd name="T8" fmla="*/ 1613961118 w 133"/>
              <a:gd name="T9" fmla="*/ 2147483647 h 2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3" h="249">
                <a:moveTo>
                  <a:pt x="54" y="249"/>
                </a:moveTo>
                <a:lnTo>
                  <a:pt x="133" y="27"/>
                </a:lnTo>
                <a:lnTo>
                  <a:pt x="60" y="0"/>
                </a:lnTo>
                <a:lnTo>
                  <a:pt x="0" y="168"/>
                </a:lnTo>
                <a:lnTo>
                  <a:pt x="54" y="249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71" name="Freeform 75">
            <a:extLst>
              <a:ext uri="{FF2B5EF4-FFF2-40B4-BE49-F238E27FC236}">
                <a16:creationId xmlns:a16="http://schemas.microsoft.com/office/drawing/2014/main" id="{9789A5BD-1BC5-740F-1E87-B7976CB44A98}"/>
              </a:ext>
            </a:extLst>
          </p:cNvPr>
          <p:cNvSpPr>
            <a:spLocks/>
          </p:cNvSpPr>
          <p:nvPr/>
        </p:nvSpPr>
        <p:spPr bwMode="auto">
          <a:xfrm>
            <a:off x="4255293" y="1719262"/>
            <a:ext cx="145256" cy="120254"/>
          </a:xfrm>
          <a:custGeom>
            <a:avLst/>
            <a:gdLst>
              <a:gd name="T0" fmla="*/ 2147483647 w 609"/>
              <a:gd name="T1" fmla="*/ 2147483647 h 503"/>
              <a:gd name="T2" fmla="*/ 2147483647 w 609"/>
              <a:gd name="T3" fmla="*/ 1425183598 h 503"/>
              <a:gd name="T4" fmla="*/ 2147483647 w 609"/>
              <a:gd name="T5" fmla="*/ 0 h 503"/>
              <a:gd name="T6" fmla="*/ 0 w 609"/>
              <a:gd name="T7" fmla="*/ 2147483647 h 503"/>
              <a:gd name="T8" fmla="*/ 2147483647 w 609"/>
              <a:gd name="T9" fmla="*/ 2147483647 h 5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9" h="503">
                <a:moveTo>
                  <a:pt x="89" y="503"/>
                </a:moveTo>
                <a:lnTo>
                  <a:pt x="609" y="44"/>
                </a:lnTo>
                <a:lnTo>
                  <a:pt x="486" y="0"/>
                </a:lnTo>
                <a:lnTo>
                  <a:pt x="0" y="396"/>
                </a:lnTo>
                <a:lnTo>
                  <a:pt x="89" y="503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72" name="Line 76">
            <a:extLst>
              <a:ext uri="{FF2B5EF4-FFF2-40B4-BE49-F238E27FC236}">
                <a16:creationId xmlns:a16="http://schemas.microsoft.com/office/drawing/2014/main" id="{BC5F766F-9508-4D36-DFE4-FEC710453DF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8130" y="1619250"/>
            <a:ext cx="1168004" cy="4286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73" name="Freeform 77">
            <a:extLst>
              <a:ext uri="{FF2B5EF4-FFF2-40B4-BE49-F238E27FC236}">
                <a16:creationId xmlns:a16="http://schemas.microsoft.com/office/drawing/2014/main" id="{2D154B27-2680-C864-0AD7-1237EE7A372C}"/>
              </a:ext>
            </a:extLst>
          </p:cNvPr>
          <p:cNvSpPr>
            <a:spLocks/>
          </p:cNvSpPr>
          <p:nvPr/>
        </p:nvSpPr>
        <p:spPr bwMode="auto">
          <a:xfrm>
            <a:off x="4040981" y="1585912"/>
            <a:ext cx="359569" cy="406004"/>
          </a:xfrm>
          <a:custGeom>
            <a:avLst/>
            <a:gdLst>
              <a:gd name="T0" fmla="*/ 0 w 1510"/>
              <a:gd name="T1" fmla="*/ 1120262002 h 1705"/>
              <a:gd name="T2" fmla="*/ 2147483647 w 1510"/>
              <a:gd name="T3" fmla="*/ 2147483647 h 1705"/>
              <a:gd name="T4" fmla="*/ 2147483647 w 1510"/>
              <a:gd name="T5" fmla="*/ 2147483647 h 1705"/>
              <a:gd name="T6" fmla="*/ 2147483647 w 1510"/>
              <a:gd name="T7" fmla="*/ 0 h 1705"/>
              <a:gd name="T8" fmla="*/ 0 w 1510"/>
              <a:gd name="T9" fmla="*/ 1120262002 h 17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10" h="1705">
                <a:moveTo>
                  <a:pt x="0" y="35"/>
                </a:moveTo>
                <a:lnTo>
                  <a:pt x="1354" y="1695"/>
                </a:lnTo>
                <a:lnTo>
                  <a:pt x="1510" y="1705"/>
                </a:lnTo>
                <a:lnTo>
                  <a:pt x="118" y="0"/>
                </a:lnTo>
                <a:lnTo>
                  <a:pt x="0" y="35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74" name="Freeform 78">
            <a:extLst>
              <a:ext uri="{FF2B5EF4-FFF2-40B4-BE49-F238E27FC236}">
                <a16:creationId xmlns:a16="http://schemas.microsoft.com/office/drawing/2014/main" id="{EB416AAA-0661-314C-0C06-B34F89C9CC45}"/>
              </a:ext>
            </a:extLst>
          </p:cNvPr>
          <p:cNvSpPr>
            <a:spLocks/>
          </p:cNvSpPr>
          <p:nvPr/>
        </p:nvSpPr>
        <p:spPr bwMode="auto">
          <a:xfrm>
            <a:off x="2932509" y="1571625"/>
            <a:ext cx="1158478" cy="752475"/>
          </a:xfrm>
          <a:custGeom>
            <a:avLst/>
            <a:gdLst>
              <a:gd name="T0" fmla="*/ 0 w 4867"/>
              <a:gd name="T1" fmla="*/ 2147483647 h 3160"/>
              <a:gd name="T2" fmla="*/ 2147483647 w 4867"/>
              <a:gd name="T3" fmla="*/ 2147483647 h 3160"/>
              <a:gd name="T4" fmla="*/ 2147483647 w 4867"/>
              <a:gd name="T5" fmla="*/ 2147483647 h 3160"/>
              <a:gd name="T6" fmla="*/ 2147483647 w 4867"/>
              <a:gd name="T7" fmla="*/ 2147483647 h 3160"/>
              <a:gd name="T8" fmla="*/ 2147483647 w 4867"/>
              <a:gd name="T9" fmla="*/ 2147483647 h 3160"/>
              <a:gd name="T10" fmla="*/ 2147483647 w 4867"/>
              <a:gd name="T11" fmla="*/ 2147483647 h 3160"/>
              <a:gd name="T12" fmla="*/ 2147483647 w 4867"/>
              <a:gd name="T13" fmla="*/ 2147483647 h 3160"/>
              <a:gd name="T14" fmla="*/ 2147483647 w 4867"/>
              <a:gd name="T15" fmla="*/ 2147483647 h 3160"/>
              <a:gd name="T16" fmla="*/ 2147483647 w 4867"/>
              <a:gd name="T17" fmla="*/ 2147483647 h 3160"/>
              <a:gd name="T18" fmla="*/ 2147483647 w 4867"/>
              <a:gd name="T19" fmla="*/ 2147483647 h 3160"/>
              <a:gd name="T20" fmla="*/ 2147483647 w 4867"/>
              <a:gd name="T21" fmla="*/ 2147483647 h 3160"/>
              <a:gd name="T22" fmla="*/ 2147483647 w 4867"/>
              <a:gd name="T23" fmla="*/ 2147483647 h 3160"/>
              <a:gd name="T24" fmla="*/ 2147483647 w 4867"/>
              <a:gd name="T25" fmla="*/ 2147483647 h 3160"/>
              <a:gd name="T26" fmla="*/ 2147483647 w 4867"/>
              <a:gd name="T27" fmla="*/ 2147483647 h 3160"/>
              <a:gd name="T28" fmla="*/ 2147483647 w 4867"/>
              <a:gd name="T29" fmla="*/ 2147483647 h 3160"/>
              <a:gd name="T30" fmla="*/ 2147483647 w 4867"/>
              <a:gd name="T31" fmla="*/ 2147483647 h 3160"/>
              <a:gd name="T32" fmla="*/ 2147483647 w 4867"/>
              <a:gd name="T33" fmla="*/ 2147483647 h 3160"/>
              <a:gd name="T34" fmla="*/ 2147483647 w 4867"/>
              <a:gd name="T35" fmla="*/ 2147483647 h 3160"/>
              <a:gd name="T36" fmla="*/ 2147483647 w 4867"/>
              <a:gd name="T37" fmla="*/ 2147483647 h 3160"/>
              <a:gd name="T38" fmla="*/ 2147483647 w 4867"/>
              <a:gd name="T39" fmla="*/ 2147483647 h 3160"/>
              <a:gd name="T40" fmla="*/ 2147483647 w 4867"/>
              <a:gd name="T41" fmla="*/ 2147483647 h 3160"/>
              <a:gd name="T42" fmla="*/ 2147483647 w 4867"/>
              <a:gd name="T43" fmla="*/ 2147483647 h 3160"/>
              <a:gd name="T44" fmla="*/ 2147483647 w 4867"/>
              <a:gd name="T45" fmla="*/ 0 h 3160"/>
              <a:gd name="T46" fmla="*/ 0 w 4867"/>
              <a:gd name="T47" fmla="*/ 2147483647 h 3160"/>
              <a:gd name="T48" fmla="*/ 0 w 4867"/>
              <a:gd name="T49" fmla="*/ 2147483647 h 31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867" h="3160">
                <a:moveTo>
                  <a:pt x="0" y="3160"/>
                </a:moveTo>
                <a:lnTo>
                  <a:pt x="2085" y="1936"/>
                </a:lnTo>
                <a:lnTo>
                  <a:pt x="1940" y="1688"/>
                </a:lnTo>
                <a:lnTo>
                  <a:pt x="1940" y="1532"/>
                </a:lnTo>
                <a:lnTo>
                  <a:pt x="2568" y="1764"/>
                </a:lnTo>
                <a:lnTo>
                  <a:pt x="2746" y="1667"/>
                </a:lnTo>
                <a:lnTo>
                  <a:pt x="2406" y="1645"/>
                </a:lnTo>
                <a:lnTo>
                  <a:pt x="2138" y="1502"/>
                </a:lnTo>
                <a:lnTo>
                  <a:pt x="2954" y="1554"/>
                </a:lnTo>
                <a:lnTo>
                  <a:pt x="4611" y="653"/>
                </a:lnTo>
                <a:lnTo>
                  <a:pt x="4611" y="1661"/>
                </a:lnTo>
                <a:lnTo>
                  <a:pt x="4819" y="1675"/>
                </a:lnTo>
                <a:lnTo>
                  <a:pt x="4819" y="1158"/>
                </a:lnTo>
                <a:lnTo>
                  <a:pt x="4658" y="1098"/>
                </a:lnTo>
                <a:lnTo>
                  <a:pt x="4658" y="950"/>
                </a:lnTo>
                <a:lnTo>
                  <a:pt x="4814" y="1008"/>
                </a:lnTo>
                <a:lnTo>
                  <a:pt x="4814" y="553"/>
                </a:lnTo>
                <a:lnTo>
                  <a:pt x="4867" y="523"/>
                </a:lnTo>
                <a:lnTo>
                  <a:pt x="4658" y="187"/>
                </a:lnTo>
                <a:lnTo>
                  <a:pt x="4712" y="157"/>
                </a:lnTo>
                <a:lnTo>
                  <a:pt x="4658" y="92"/>
                </a:lnTo>
                <a:lnTo>
                  <a:pt x="4718" y="74"/>
                </a:lnTo>
                <a:lnTo>
                  <a:pt x="4712" y="0"/>
                </a:lnTo>
                <a:lnTo>
                  <a:pt x="0" y="2548"/>
                </a:lnTo>
                <a:lnTo>
                  <a:pt x="0" y="3160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75" name="Freeform 79">
            <a:extLst>
              <a:ext uri="{FF2B5EF4-FFF2-40B4-BE49-F238E27FC236}">
                <a16:creationId xmlns:a16="http://schemas.microsoft.com/office/drawing/2014/main" id="{6A27110D-B7DE-888B-835F-D7F96609E750}"/>
              </a:ext>
            </a:extLst>
          </p:cNvPr>
          <p:cNvSpPr>
            <a:spLocks/>
          </p:cNvSpPr>
          <p:nvPr/>
        </p:nvSpPr>
        <p:spPr bwMode="auto">
          <a:xfrm>
            <a:off x="3987402" y="1727598"/>
            <a:ext cx="42863" cy="239315"/>
          </a:xfrm>
          <a:custGeom>
            <a:avLst/>
            <a:gdLst>
              <a:gd name="T0" fmla="*/ 2147483647 w 181"/>
              <a:gd name="T1" fmla="*/ 0 h 1008"/>
              <a:gd name="T2" fmla="*/ 2147483647 w 181"/>
              <a:gd name="T3" fmla="*/ 2147483647 h 1008"/>
              <a:gd name="T4" fmla="*/ 0 w 181"/>
              <a:gd name="T5" fmla="*/ 2147483647 h 1008"/>
              <a:gd name="T6" fmla="*/ 0 w 181"/>
              <a:gd name="T7" fmla="*/ 2147483647 h 1008"/>
              <a:gd name="T8" fmla="*/ 2147483647 w 181"/>
              <a:gd name="T9" fmla="*/ 0 h 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" h="1008">
                <a:moveTo>
                  <a:pt x="181" y="0"/>
                </a:moveTo>
                <a:lnTo>
                  <a:pt x="181" y="1008"/>
                </a:lnTo>
                <a:lnTo>
                  <a:pt x="0" y="997"/>
                </a:lnTo>
                <a:lnTo>
                  <a:pt x="0" y="100"/>
                </a:lnTo>
                <a:lnTo>
                  <a:pt x="181" y="0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76" name="Freeform 80">
            <a:extLst>
              <a:ext uri="{FF2B5EF4-FFF2-40B4-BE49-F238E27FC236}">
                <a16:creationId xmlns:a16="http://schemas.microsoft.com/office/drawing/2014/main" id="{CB5A625A-9BEA-B34E-AE80-9C91565D879D}"/>
              </a:ext>
            </a:extLst>
          </p:cNvPr>
          <p:cNvSpPr>
            <a:spLocks/>
          </p:cNvSpPr>
          <p:nvPr/>
        </p:nvSpPr>
        <p:spPr bwMode="auto">
          <a:xfrm>
            <a:off x="3885009" y="1751410"/>
            <a:ext cx="102394" cy="208359"/>
          </a:xfrm>
          <a:custGeom>
            <a:avLst/>
            <a:gdLst>
              <a:gd name="T0" fmla="*/ 2147483647 w 426"/>
              <a:gd name="T1" fmla="*/ 2147483647 h 876"/>
              <a:gd name="T2" fmla="*/ 2147483647 w 426"/>
              <a:gd name="T3" fmla="*/ 0 h 876"/>
              <a:gd name="T4" fmla="*/ 2147483647 w 426"/>
              <a:gd name="T5" fmla="*/ 2147483647 h 876"/>
              <a:gd name="T6" fmla="*/ 0 w 426"/>
              <a:gd name="T7" fmla="*/ 2147483647 h 876"/>
              <a:gd name="T8" fmla="*/ 2147483647 w 426"/>
              <a:gd name="T9" fmla="*/ 2147483647 h 8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6" h="876">
                <a:moveTo>
                  <a:pt x="106" y="876"/>
                </a:moveTo>
                <a:lnTo>
                  <a:pt x="426" y="0"/>
                </a:lnTo>
                <a:lnTo>
                  <a:pt x="286" y="75"/>
                </a:lnTo>
                <a:lnTo>
                  <a:pt x="0" y="870"/>
                </a:lnTo>
                <a:lnTo>
                  <a:pt x="106" y="876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77" name="Freeform 81">
            <a:extLst>
              <a:ext uri="{FF2B5EF4-FFF2-40B4-BE49-F238E27FC236}">
                <a16:creationId xmlns:a16="http://schemas.microsoft.com/office/drawing/2014/main" id="{9882673A-FE7B-9D8C-1501-0D4734823640}"/>
              </a:ext>
            </a:extLst>
          </p:cNvPr>
          <p:cNvSpPr>
            <a:spLocks/>
          </p:cNvSpPr>
          <p:nvPr/>
        </p:nvSpPr>
        <p:spPr bwMode="auto">
          <a:xfrm>
            <a:off x="3911203" y="1751410"/>
            <a:ext cx="76200" cy="210740"/>
          </a:xfrm>
          <a:custGeom>
            <a:avLst/>
            <a:gdLst>
              <a:gd name="T0" fmla="*/ 2147483647 w 320"/>
              <a:gd name="T1" fmla="*/ 2147483647 h 888"/>
              <a:gd name="T2" fmla="*/ 2147483647 w 320"/>
              <a:gd name="T3" fmla="*/ 2147483647 h 888"/>
              <a:gd name="T4" fmla="*/ 0 w 320"/>
              <a:gd name="T5" fmla="*/ 2147483647 h 888"/>
              <a:gd name="T6" fmla="*/ 2147483647 w 320"/>
              <a:gd name="T7" fmla="*/ 0 h 888"/>
              <a:gd name="T8" fmla="*/ 2147483647 w 320"/>
              <a:gd name="T9" fmla="*/ 2147483647 h 8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0" h="888">
                <a:moveTo>
                  <a:pt x="320" y="481"/>
                </a:moveTo>
                <a:lnTo>
                  <a:pt x="174" y="888"/>
                </a:lnTo>
                <a:lnTo>
                  <a:pt x="0" y="876"/>
                </a:lnTo>
                <a:lnTo>
                  <a:pt x="320" y="0"/>
                </a:lnTo>
                <a:lnTo>
                  <a:pt x="320" y="481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78" name="Freeform 82">
            <a:extLst>
              <a:ext uri="{FF2B5EF4-FFF2-40B4-BE49-F238E27FC236}">
                <a16:creationId xmlns:a16="http://schemas.microsoft.com/office/drawing/2014/main" id="{09E274C6-55CC-5B35-7088-FB635287D595}"/>
              </a:ext>
            </a:extLst>
          </p:cNvPr>
          <p:cNvSpPr>
            <a:spLocks/>
          </p:cNvSpPr>
          <p:nvPr/>
        </p:nvSpPr>
        <p:spPr bwMode="auto">
          <a:xfrm>
            <a:off x="4693443" y="1874044"/>
            <a:ext cx="45244" cy="139304"/>
          </a:xfrm>
          <a:custGeom>
            <a:avLst/>
            <a:gdLst>
              <a:gd name="T0" fmla="*/ 2147483647 w 193"/>
              <a:gd name="T1" fmla="*/ 0 h 584"/>
              <a:gd name="T2" fmla="*/ 2147483647 w 193"/>
              <a:gd name="T3" fmla="*/ 2147483647 h 584"/>
              <a:gd name="T4" fmla="*/ 0 w 193"/>
              <a:gd name="T5" fmla="*/ 2147483647 h 584"/>
              <a:gd name="T6" fmla="*/ 0 w 193"/>
              <a:gd name="T7" fmla="*/ 2147483647 h 584"/>
              <a:gd name="T8" fmla="*/ 2147483647 w 193"/>
              <a:gd name="T9" fmla="*/ 0 h 5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3" h="584">
                <a:moveTo>
                  <a:pt x="193" y="0"/>
                </a:moveTo>
                <a:lnTo>
                  <a:pt x="193" y="584"/>
                </a:lnTo>
                <a:lnTo>
                  <a:pt x="0" y="572"/>
                </a:lnTo>
                <a:lnTo>
                  <a:pt x="0" y="161"/>
                </a:lnTo>
                <a:lnTo>
                  <a:pt x="193" y="0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79" name="Freeform 83">
            <a:extLst>
              <a:ext uri="{FF2B5EF4-FFF2-40B4-BE49-F238E27FC236}">
                <a16:creationId xmlns:a16="http://schemas.microsoft.com/office/drawing/2014/main" id="{9DAEEBD1-E83F-E124-43F7-5900A62C07C8}"/>
              </a:ext>
            </a:extLst>
          </p:cNvPr>
          <p:cNvSpPr>
            <a:spLocks/>
          </p:cNvSpPr>
          <p:nvPr/>
        </p:nvSpPr>
        <p:spPr bwMode="auto">
          <a:xfrm>
            <a:off x="4654153" y="1912144"/>
            <a:ext cx="39290" cy="97631"/>
          </a:xfrm>
          <a:custGeom>
            <a:avLst/>
            <a:gdLst>
              <a:gd name="T0" fmla="*/ 2147483647 w 164"/>
              <a:gd name="T1" fmla="*/ 0 h 411"/>
              <a:gd name="T2" fmla="*/ 2147483647 w 164"/>
              <a:gd name="T3" fmla="*/ 2147483647 h 411"/>
              <a:gd name="T4" fmla="*/ 0 w 164"/>
              <a:gd name="T5" fmla="*/ 2147483647 h 411"/>
              <a:gd name="T6" fmla="*/ 0 w 164"/>
              <a:gd name="T7" fmla="*/ 2147483647 h 411"/>
              <a:gd name="T8" fmla="*/ 2147483647 w 164"/>
              <a:gd name="T9" fmla="*/ 0 h 4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4" h="411">
                <a:moveTo>
                  <a:pt x="164" y="0"/>
                </a:moveTo>
                <a:lnTo>
                  <a:pt x="164" y="411"/>
                </a:lnTo>
                <a:lnTo>
                  <a:pt x="0" y="401"/>
                </a:lnTo>
                <a:lnTo>
                  <a:pt x="0" y="135"/>
                </a:lnTo>
                <a:lnTo>
                  <a:pt x="164" y="0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80" name="Freeform 84">
            <a:extLst>
              <a:ext uri="{FF2B5EF4-FFF2-40B4-BE49-F238E27FC236}">
                <a16:creationId xmlns:a16="http://schemas.microsoft.com/office/drawing/2014/main" id="{95117D6A-6287-B693-A35D-AE73D327F982}"/>
              </a:ext>
            </a:extLst>
          </p:cNvPr>
          <p:cNvSpPr>
            <a:spLocks/>
          </p:cNvSpPr>
          <p:nvPr/>
        </p:nvSpPr>
        <p:spPr bwMode="auto">
          <a:xfrm>
            <a:off x="4331493" y="1906191"/>
            <a:ext cx="217885" cy="94059"/>
          </a:xfrm>
          <a:custGeom>
            <a:avLst/>
            <a:gdLst>
              <a:gd name="T0" fmla="*/ 2147483647 w 918"/>
              <a:gd name="T1" fmla="*/ 2147483647 h 396"/>
              <a:gd name="T2" fmla="*/ 0 w 918"/>
              <a:gd name="T3" fmla="*/ 0 h 396"/>
              <a:gd name="T4" fmla="*/ 2147483647 w 918"/>
              <a:gd name="T5" fmla="*/ 2147483647 h 396"/>
              <a:gd name="T6" fmla="*/ 2147483647 w 918"/>
              <a:gd name="T7" fmla="*/ 2147483647 h 396"/>
              <a:gd name="T8" fmla="*/ 2147483647 w 918"/>
              <a:gd name="T9" fmla="*/ 2147483647 h 396"/>
              <a:gd name="T10" fmla="*/ 2147483647 w 918"/>
              <a:gd name="T11" fmla="*/ 2147483647 h 396"/>
              <a:gd name="T12" fmla="*/ 2147483647 w 918"/>
              <a:gd name="T13" fmla="*/ 2147483647 h 3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18" h="396">
                <a:moveTo>
                  <a:pt x="913" y="339"/>
                </a:moveTo>
                <a:lnTo>
                  <a:pt x="0" y="0"/>
                </a:lnTo>
                <a:lnTo>
                  <a:pt x="164" y="201"/>
                </a:lnTo>
                <a:lnTo>
                  <a:pt x="663" y="384"/>
                </a:lnTo>
                <a:lnTo>
                  <a:pt x="859" y="396"/>
                </a:lnTo>
                <a:lnTo>
                  <a:pt x="918" y="347"/>
                </a:lnTo>
                <a:lnTo>
                  <a:pt x="913" y="339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81" name="Line 85">
            <a:extLst>
              <a:ext uri="{FF2B5EF4-FFF2-40B4-BE49-F238E27FC236}">
                <a16:creationId xmlns:a16="http://schemas.microsoft.com/office/drawing/2014/main" id="{85E5B8C1-F0E7-B322-BA85-6E1D4CA45EB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40905" y="1930003"/>
            <a:ext cx="1995488" cy="128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82" name="Freeform 86">
            <a:extLst>
              <a:ext uri="{FF2B5EF4-FFF2-40B4-BE49-F238E27FC236}">
                <a16:creationId xmlns:a16="http://schemas.microsoft.com/office/drawing/2014/main" id="{703A1B17-3C64-7159-05DD-FBF6B3D37E23}"/>
              </a:ext>
            </a:extLst>
          </p:cNvPr>
          <p:cNvSpPr>
            <a:spLocks/>
          </p:cNvSpPr>
          <p:nvPr/>
        </p:nvSpPr>
        <p:spPr bwMode="auto">
          <a:xfrm>
            <a:off x="5156596" y="2070498"/>
            <a:ext cx="123825" cy="107156"/>
          </a:xfrm>
          <a:custGeom>
            <a:avLst/>
            <a:gdLst>
              <a:gd name="T0" fmla="*/ 0 w 521"/>
              <a:gd name="T1" fmla="*/ 0 h 450"/>
              <a:gd name="T2" fmla="*/ 2147483647 w 521"/>
              <a:gd name="T3" fmla="*/ 704131815 h 450"/>
              <a:gd name="T4" fmla="*/ 2147483647 w 521"/>
              <a:gd name="T5" fmla="*/ 2147483647 h 450"/>
              <a:gd name="T6" fmla="*/ 2147483647 w 521"/>
              <a:gd name="T7" fmla="*/ 2147483647 h 450"/>
              <a:gd name="T8" fmla="*/ 0 w 521"/>
              <a:gd name="T9" fmla="*/ 0 h 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1" h="450">
                <a:moveTo>
                  <a:pt x="0" y="0"/>
                </a:moveTo>
                <a:lnTo>
                  <a:pt x="351" y="22"/>
                </a:lnTo>
                <a:lnTo>
                  <a:pt x="521" y="309"/>
                </a:lnTo>
                <a:lnTo>
                  <a:pt x="264" y="450"/>
                </a:lnTo>
                <a:lnTo>
                  <a:pt x="0" y="0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83" name="Freeform 87">
            <a:extLst>
              <a:ext uri="{FF2B5EF4-FFF2-40B4-BE49-F238E27FC236}">
                <a16:creationId xmlns:a16="http://schemas.microsoft.com/office/drawing/2014/main" id="{E19C76F7-7445-9D1B-E892-6DB685618454}"/>
              </a:ext>
            </a:extLst>
          </p:cNvPr>
          <p:cNvSpPr>
            <a:spLocks/>
          </p:cNvSpPr>
          <p:nvPr/>
        </p:nvSpPr>
        <p:spPr bwMode="auto">
          <a:xfrm>
            <a:off x="5122068" y="2068116"/>
            <a:ext cx="96441" cy="122634"/>
          </a:xfrm>
          <a:custGeom>
            <a:avLst/>
            <a:gdLst>
              <a:gd name="T0" fmla="*/ 0 w 406"/>
              <a:gd name="T1" fmla="*/ 0 h 517"/>
              <a:gd name="T2" fmla="*/ 2147483647 w 406"/>
              <a:gd name="T3" fmla="*/ 2147483647 h 517"/>
              <a:gd name="T4" fmla="*/ 2147483647 w 406"/>
              <a:gd name="T5" fmla="*/ 2147483647 h 517"/>
              <a:gd name="T6" fmla="*/ 2147483647 w 406"/>
              <a:gd name="T7" fmla="*/ 316386232 h 517"/>
              <a:gd name="T8" fmla="*/ 0 w 406"/>
              <a:gd name="T9" fmla="*/ 0 h 5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6" h="517">
                <a:moveTo>
                  <a:pt x="0" y="0"/>
                </a:moveTo>
                <a:lnTo>
                  <a:pt x="303" y="517"/>
                </a:lnTo>
                <a:lnTo>
                  <a:pt x="406" y="460"/>
                </a:lnTo>
                <a:lnTo>
                  <a:pt x="142" y="10"/>
                </a:lnTo>
                <a:lnTo>
                  <a:pt x="0" y="0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84" name="Freeform 88">
            <a:extLst>
              <a:ext uri="{FF2B5EF4-FFF2-40B4-BE49-F238E27FC236}">
                <a16:creationId xmlns:a16="http://schemas.microsoft.com/office/drawing/2014/main" id="{2A1E2671-51F4-B265-4CA8-A4344CF6786B}"/>
              </a:ext>
            </a:extLst>
          </p:cNvPr>
          <p:cNvSpPr>
            <a:spLocks/>
          </p:cNvSpPr>
          <p:nvPr/>
        </p:nvSpPr>
        <p:spPr bwMode="auto">
          <a:xfrm>
            <a:off x="3988593" y="1995487"/>
            <a:ext cx="41672" cy="176213"/>
          </a:xfrm>
          <a:custGeom>
            <a:avLst/>
            <a:gdLst>
              <a:gd name="T0" fmla="*/ 2147483647 w 176"/>
              <a:gd name="T1" fmla="*/ 349218027 h 742"/>
              <a:gd name="T2" fmla="*/ 2147483647 w 176"/>
              <a:gd name="T3" fmla="*/ 2147483647 h 742"/>
              <a:gd name="T4" fmla="*/ 0 w 176"/>
              <a:gd name="T5" fmla="*/ 2147483647 h 742"/>
              <a:gd name="T6" fmla="*/ 0 w 176"/>
              <a:gd name="T7" fmla="*/ 0 h 742"/>
              <a:gd name="T8" fmla="*/ 2147483647 w 176"/>
              <a:gd name="T9" fmla="*/ 349218027 h 7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6" h="742">
                <a:moveTo>
                  <a:pt x="176" y="11"/>
                </a:moveTo>
                <a:lnTo>
                  <a:pt x="176" y="742"/>
                </a:lnTo>
                <a:lnTo>
                  <a:pt x="0" y="676"/>
                </a:lnTo>
                <a:lnTo>
                  <a:pt x="0" y="0"/>
                </a:lnTo>
                <a:lnTo>
                  <a:pt x="176" y="11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85" name="Freeform 89">
            <a:extLst>
              <a:ext uri="{FF2B5EF4-FFF2-40B4-BE49-F238E27FC236}">
                <a16:creationId xmlns:a16="http://schemas.microsoft.com/office/drawing/2014/main" id="{328082F0-93A2-161B-C49A-8AEB06DAF25D}"/>
              </a:ext>
            </a:extLst>
          </p:cNvPr>
          <p:cNvSpPr>
            <a:spLocks/>
          </p:cNvSpPr>
          <p:nvPr/>
        </p:nvSpPr>
        <p:spPr bwMode="auto">
          <a:xfrm>
            <a:off x="3835003" y="1987154"/>
            <a:ext cx="65484" cy="120253"/>
          </a:xfrm>
          <a:custGeom>
            <a:avLst/>
            <a:gdLst>
              <a:gd name="T0" fmla="*/ 2147483647 w 276"/>
              <a:gd name="T1" fmla="*/ 2147483647 h 504"/>
              <a:gd name="T2" fmla="*/ 2147483647 w 276"/>
              <a:gd name="T3" fmla="*/ 225385785 h 504"/>
              <a:gd name="T4" fmla="*/ 2147483647 w 276"/>
              <a:gd name="T5" fmla="*/ 0 h 504"/>
              <a:gd name="T6" fmla="*/ 0 w 276"/>
              <a:gd name="T7" fmla="*/ 2147483647 h 504"/>
              <a:gd name="T8" fmla="*/ 2147483647 w 276"/>
              <a:gd name="T9" fmla="*/ 2147483647 h 5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6" h="504">
                <a:moveTo>
                  <a:pt x="94" y="504"/>
                </a:moveTo>
                <a:lnTo>
                  <a:pt x="276" y="7"/>
                </a:lnTo>
                <a:lnTo>
                  <a:pt x="168" y="0"/>
                </a:lnTo>
                <a:lnTo>
                  <a:pt x="0" y="469"/>
                </a:lnTo>
                <a:lnTo>
                  <a:pt x="94" y="504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86" name="Freeform 90">
            <a:extLst>
              <a:ext uri="{FF2B5EF4-FFF2-40B4-BE49-F238E27FC236}">
                <a16:creationId xmlns:a16="http://schemas.microsoft.com/office/drawing/2014/main" id="{3A2625AE-09CA-A18E-A004-2CC747CA8015}"/>
              </a:ext>
            </a:extLst>
          </p:cNvPr>
          <p:cNvSpPr>
            <a:spLocks/>
          </p:cNvSpPr>
          <p:nvPr/>
        </p:nvSpPr>
        <p:spPr bwMode="auto">
          <a:xfrm>
            <a:off x="3856434" y="1989535"/>
            <a:ext cx="84534" cy="132159"/>
          </a:xfrm>
          <a:custGeom>
            <a:avLst/>
            <a:gdLst>
              <a:gd name="T0" fmla="*/ 2147483647 w 354"/>
              <a:gd name="T1" fmla="*/ 350145604 h 556"/>
              <a:gd name="T2" fmla="*/ 2147483647 w 354"/>
              <a:gd name="T3" fmla="*/ 2147483647 h 556"/>
              <a:gd name="T4" fmla="*/ 0 w 354"/>
              <a:gd name="T5" fmla="*/ 2147483647 h 556"/>
              <a:gd name="T6" fmla="*/ 2147483647 w 354"/>
              <a:gd name="T7" fmla="*/ 0 h 556"/>
              <a:gd name="T8" fmla="*/ 2147483647 w 354"/>
              <a:gd name="T9" fmla="*/ 350145604 h 5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4" h="556">
                <a:moveTo>
                  <a:pt x="354" y="11"/>
                </a:moveTo>
                <a:lnTo>
                  <a:pt x="158" y="556"/>
                </a:lnTo>
                <a:lnTo>
                  <a:pt x="0" y="497"/>
                </a:lnTo>
                <a:lnTo>
                  <a:pt x="182" y="0"/>
                </a:lnTo>
                <a:lnTo>
                  <a:pt x="354" y="11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87" name="Freeform 91">
            <a:extLst>
              <a:ext uri="{FF2B5EF4-FFF2-40B4-BE49-F238E27FC236}">
                <a16:creationId xmlns:a16="http://schemas.microsoft.com/office/drawing/2014/main" id="{A49C1399-F403-0DBC-4534-3A698DCDE635}"/>
              </a:ext>
            </a:extLst>
          </p:cNvPr>
          <p:cNvSpPr>
            <a:spLocks/>
          </p:cNvSpPr>
          <p:nvPr/>
        </p:nvSpPr>
        <p:spPr bwMode="auto">
          <a:xfrm>
            <a:off x="4030266" y="1997869"/>
            <a:ext cx="50006" cy="192881"/>
          </a:xfrm>
          <a:custGeom>
            <a:avLst/>
            <a:gdLst>
              <a:gd name="T0" fmla="*/ 0 w 213"/>
              <a:gd name="T1" fmla="*/ 0 h 810"/>
              <a:gd name="T2" fmla="*/ 0 w 213"/>
              <a:gd name="T3" fmla="*/ 2147483647 h 810"/>
              <a:gd name="T4" fmla="*/ 2147483647 w 213"/>
              <a:gd name="T5" fmla="*/ 2147483647 h 810"/>
              <a:gd name="T6" fmla="*/ 2147483647 w 213"/>
              <a:gd name="T7" fmla="*/ 448083940 h 810"/>
              <a:gd name="T8" fmla="*/ 0 w 213"/>
              <a:gd name="T9" fmla="*/ 0 h 8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3" h="810">
                <a:moveTo>
                  <a:pt x="0" y="0"/>
                </a:moveTo>
                <a:lnTo>
                  <a:pt x="0" y="731"/>
                </a:lnTo>
                <a:lnTo>
                  <a:pt x="213" y="810"/>
                </a:lnTo>
                <a:lnTo>
                  <a:pt x="213" y="14"/>
                </a:lnTo>
                <a:lnTo>
                  <a:pt x="0" y="0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88" name="Freeform 92">
            <a:extLst>
              <a:ext uri="{FF2B5EF4-FFF2-40B4-BE49-F238E27FC236}">
                <a16:creationId xmlns:a16="http://schemas.microsoft.com/office/drawing/2014/main" id="{3A3A727E-8A1D-DBDC-3665-FF3D19BFC03A}"/>
              </a:ext>
            </a:extLst>
          </p:cNvPr>
          <p:cNvSpPr>
            <a:spLocks/>
          </p:cNvSpPr>
          <p:nvPr/>
        </p:nvSpPr>
        <p:spPr bwMode="auto">
          <a:xfrm>
            <a:off x="4392215" y="2021682"/>
            <a:ext cx="366713" cy="422672"/>
          </a:xfrm>
          <a:custGeom>
            <a:avLst/>
            <a:gdLst>
              <a:gd name="T0" fmla="*/ 0 w 1540"/>
              <a:gd name="T1" fmla="*/ 416128887 h 1775"/>
              <a:gd name="T2" fmla="*/ 2147483647 w 1540"/>
              <a:gd name="T3" fmla="*/ 2147483647 h 1775"/>
              <a:gd name="T4" fmla="*/ 2147483647 w 1540"/>
              <a:gd name="T5" fmla="*/ 2147483647 h 1775"/>
              <a:gd name="T6" fmla="*/ 2147483647 w 1540"/>
              <a:gd name="T7" fmla="*/ 2147483647 h 1775"/>
              <a:gd name="T8" fmla="*/ 2147483647 w 1540"/>
              <a:gd name="T9" fmla="*/ 2147483647 h 1775"/>
              <a:gd name="T10" fmla="*/ 2147483647 w 1540"/>
              <a:gd name="T11" fmla="*/ 2147483647 h 1775"/>
              <a:gd name="T12" fmla="*/ 2147483647 w 1540"/>
              <a:gd name="T13" fmla="*/ 256048420 h 1775"/>
              <a:gd name="T14" fmla="*/ 160080325 w 1540"/>
              <a:gd name="T15" fmla="*/ 0 h 1775"/>
              <a:gd name="T16" fmla="*/ 0 w 1540"/>
              <a:gd name="T17" fmla="*/ 416128887 h 17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40" h="1775">
                <a:moveTo>
                  <a:pt x="0" y="13"/>
                </a:moveTo>
                <a:lnTo>
                  <a:pt x="1380" y="1704"/>
                </a:lnTo>
                <a:lnTo>
                  <a:pt x="1394" y="1709"/>
                </a:lnTo>
                <a:lnTo>
                  <a:pt x="1388" y="1712"/>
                </a:lnTo>
                <a:lnTo>
                  <a:pt x="1438" y="1775"/>
                </a:lnTo>
                <a:lnTo>
                  <a:pt x="1540" y="1718"/>
                </a:lnTo>
                <a:lnTo>
                  <a:pt x="144" y="8"/>
                </a:lnTo>
                <a:lnTo>
                  <a:pt x="5" y="0"/>
                </a:lnTo>
                <a:lnTo>
                  <a:pt x="0" y="13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89" name="Freeform 93">
            <a:extLst>
              <a:ext uri="{FF2B5EF4-FFF2-40B4-BE49-F238E27FC236}">
                <a16:creationId xmlns:a16="http://schemas.microsoft.com/office/drawing/2014/main" id="{EDC31273-7361-16E0-DDCA-6D7FB3B1BEB8}"/>
              </a:ext>
            </a:extLst>
          </p:cNvPr>
          <p:cNvSpPr>
            <a:spLocks/>
          </p:cNvSpPr>
          <p:nvPr/>
        </p:nvSpPr>
        <p:spPr bwMode="auto">
          <a:xfrm>
            <a:off x="4588668" y="2033587"/>
            <a:ext cx="567929" cy="196454"/>
          </a:xfrm>
          <a:custGeom>
            <a:avLst/>
            <a:gdLst>
              <a:gd name="T0" fmla="*/ 0 w 2385"/>
              <a:gd name="T1" fmla="*/ 0 h 823"/>
              <a:gd name="T2" fmla="*/ 2147483647 w 2385"/>
              <a:gd name="T3" fmla="*/ 2147483647 h 823"/>
              <a:gd name="T4" fmla="*/ 2147483647 w 2385"/>
              <a:gd name="T5" fmla="*/ 2147483647 h 823"/>
              <a:gd name="T6" fmla="*/ 2147483647 w 2385"/>
              <a:gd name="T7" fmla="*/ 2147483647 h 823"/>
              <a:gd name="T8" fmla="*/ 2147483647 w 2385"/>
              <a:gd name="T9" fmla="*/ 2147483647 h 823"/>
              <a:gd name="T10" fmla="*/ 2147483647 w 2385"/>
              <a:gd name="T11" fmla="*/ 2147483647 h 823"/>
              <a:gd name="T12" fmla="*/ 2147483647 w 2385"/>
              <a:gd name="T13" fmla="*/ 2147483647 h 823"/>
              <a:gd name="T14" fmla="*/ 2147483647 w 2385"/>
              <a:gd name="T15" fmla="*/ 934972891 h 823"/>
              <a:gd name="T16" fmla="*/ 0 w 2385"/>
              <a:gd name="T17" fmla="*/ 0 h 8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385" h="823">
                <a:moveTo>
                  <a:pt x="0" y="0"/>
                </a:moveTo>
                <a:lnTo>
                  <a:pt x="2251" y="823"/>
                </a:lnTo>
                <a:lnTo>
                  <a:pt x="2385" y="748"/>
                </a:lnTo>
                <a:lnTo>
                  <a:pt x="1399" y="384"/>
                </a:lnTo>
                <a:lnTo>
                  <a:pt x="1363" y="414"/>
                </a:lnTo>
                <a:lnTo>
                  <a:pt x="1209" y="358"/>
                </a:lnTo>
                <a:lnTo>
                  <a:pt x="1246" y="327"/>
                </a:lnTo>
                <a:lnTo>
                  <a:pt x="442" y="29"/>
                </a:lnTo>
                <a:lnTo>
                  <a:pt x="0" y="0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90" name="Freeform 94">
            <a:extLst>
              <a:ext uri="{FF2B5EF4-FFF2-40B4-BE49-F238E27FC236}">
                <a16:creationId xmlns:a16="http://schemas.microsoft.com/office/drawing/2014/main" id="{3048376E-B7EF-19CD-C895-6E2FECB95C67}"/>
              </a:ext>
            </a:extLst>
          </p:cNvPr>
          <p:cNvSpPr>
            <a:spLocks/>
          </p:cNvSpPr>
          <p:nvPr/>
        </p:nvSpPr>
        <p:spPr bwMode="auto">
          <a:xfrm>
            <a:off x="4876799" y="2057400"/>
            <a:ext cx="122635" cy="75010"/>
          </a:xfrm>
          <a:custGeom>
            <a:avLst/>
            <a:gdLst>
              <a:gd name="T0" fmla="*/ 2147483647 w 517"/>
              <a:gd name="T1" fmla="*/ 2147483647 h 316"/>
              <a:gd name="T2" fmla="*/ 2147483647 w 517"/>
              <a:gd name="T3" fmla="*/ 412100402 h 316"/>
              <a:gd name="T4" fmla="*/ 2147483647 w 517"/>
              <a:gd name="T5" fmla="*/ 0 h 316"/>
              <a:gd name="T6" fmla="*/ 0 w 517"/>
              <a:gd name="T7" fmla="*/ 2147483647 h 316"/>
              <a:gd name="T8" fmla="*/ 2147483647 w 517"/>
              <a:gd name="T9" fmla="*/ 2147483647 h 3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7" h="316">
                <a:moveTo>
                  <a:pt x="154" y="316"/>
                </a:moveTo>
                <a:lnTo>
                  <a:pt x="517" y="13"/>
                </a:lnTo>
                <a:lnTo>
                  <a:pt x="305" y="0"/>
                </a:lnTo>
                <a:lnTo>
                  <a:pt x="0" y="260"/>
                </a:lnTo>
                <a:lnTo>
                  <a:pt x="154" y="316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91" name="Freeform 95">
            <a:extLst>
              <a:ext uri="{FF2B5EF4-FFF2-40B4-BE49-F238E27FC236}">
                <a16:creationId xmlns:a16="http://schemas.microsoft.com/office/drawing/2014/main" id="{613888C9-7880-6605-BD57-1F38A9924717}"/>
              </a:ext>
            </a:extLst>
          </p:cNvPr>
          <p:cNvSpPr>
            <a:spLocks/>
          </p:cNvSpPr>
          <p:nvPr/>
        </p:nvSpPr>
        <p:spPr bwMode="auto">
          <a:xfrm>
            <a:off x="4844653" y="2050257"/>
            <a:ext cx="69056" cy="60722"/>
          </a:xfrm>
          <a:custGeom>
            <a:avLst/>
            <a:gdLst>
              <a:gd name="T0" fmla="*/ 2147483647 w 290"/>
              <a:gd name="T1" fmla="*/ 375144738 h 257"/>
              <a:gd name="T2" fmla="*/ 2147483647 w 290"/>
              <a:gd name="T3" fmla="*/ 2147483647 h 257"/>
              <a:gd name="T4" fmla="*/ 2147483647 w 290"/>
              <a:gd name="T5" fmla="*/ 2147483647 h 257"/>
              <a:gd name="T6" fmla="*/ 2147483647 w 290"/>
              <a:gd name="T7" fmla="*/ 2147483647 h 257"/>
              <a:gd name="T8" fmla="*/ 0 w 290"/>
              <a:gd name="T9" fmla="*/ 0 h 257"/>
              <a:gd name="T10" fmla="*/ 2147483647 w 290"/>
              <a:gd name="T11" fmla="*/ 375144738 h 2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0" h="257">
                <a:moveTo>
                  <a:pt x="194" y="12"/>
                </a:moveTo>
                <a:lnTo>
                  <a:pt x="290" y="157"/>
                </a:lnTo>
                <a:lnTo>
                  <a:pt x="174" y="257"/>
                </a:lnTo>
                <a:lnTo>
                  <a:pt x="153" y="248"/>
                </a:lnTo>
                <a:lnTo>
                  <a:pt x="0" y="0"/>
                </a:lnTo>
                <a:lnTo>
                  <a:pt x="194" y="12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92" name="Line 96">
            <a:extLst>
              <a:ext uri="{FF2B5EF4-FFF2-40B4-BE49-F238E27FC236}">
                <a16:creationId xmlns:a16="http://schemas.microsoft.com/office/drawing/2014/main" id="{91F22E24-010C-A56E-39D4-691AE922026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199" y="1963341"/>
            <a:ext cx="1882379" cy="121444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93" name="Line 97">
            <a:extLst>
              <a:ext uri="{FF2B5EF4-FFF2-40B4-BE49-F238E27FC236}">
                <a16:creationId xmlns:a16="http://schemas.microsoft.com/office/drawing/2014/main" id="{5C73B9FB-A80A-5856-EE05-E9505AD054E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0906" y="1930003"/>
            <a:ext cx="64294" cy="333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94" name="Freeform 98">
            <a:extLst>
              <a:ext uri="{FF2B5EF4-FFF2-40B4-BE49-F238E27FC236}">
                <a16:creationId xmlns:a16="http://schemas.microsoft.com/office/drawing/2014/main" id="{85ADD7CF-796F-60CA-65E3-272FA4BEEEC6}"/>
              </a:ext>
            </a:extLst>
          </p:cNvPr>
          <p:cNvSpPr>
            <a:spLocks/>
          </p:cNvSpPr>
          <p:nvPr/>
        </p:nvSpPr>
        <p:spPr bwMode="auto">
          <a:xfrm>
            <a:off x="4195762" y="1831181"/>
            <a:ext cx="60722" cy="48816"/>
          </a:xfrm>
          <a:custGeom>
            <a:avLst/>
            <a:gdLst>
              <a:gd name="T0" fmla="*/ 2147483647 w 258"/>
              <a:gd name="T1" fmla="*/ 2147483647 h 208"/>
              <a:gd name="T2" fmla="*/ 2147483647 w 258"/>
              <a:gd name="T3" fmla="*/ 2147483647 h 208"/>
              <a:gd name="T4" fmla="*/ 2147483647 w 258"/>
              <a:gd name="T5" fmla="*/ 0 h 208"/>
              <a:gd name="T6" fmla="*/ 0 w 258"/>
              <a:gd name="T7" fmla="*/ 2147483647 h 208"/>
              <a:gd name="T8" fmla="*/ 401785164 w 258"/>
              <a:gd name="T9" fmla="*/ 2147483647 h 208"/>
              <a:gd name="T10" fmla="*/ 2147483647 w 258"/>
              <a:gd name="T11" fmla="*/ 2147483647 h 2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8" h="208">
                <a:moveTo>
                  <a:pt x="149" y="208"/>
                </a:moveTo>
                <a:lnTo>
                  <a:pt x="258" y="113"/>
                </a:lnTo>
                <a:lnTo>
                  <a:pt x="166" y="0"/>
                </a:lnTo>
                <a:lnTo>
                  <a:pt x="0" y="137"/>
                </a:lnTo>
                <a:lnTo>
                  <a:pt x="13" y="158"/>
                </a:lnTo>
                <a:lnTo>
                  <a:pt x="149" y="208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95" name="Freeform 99">
            <a:extLst>
              <a:ext uri="{FF2B5EF4-FFF2-40B4-BE49-F238E27FC236}">
                <a16:creationId xmlns:a16="http://schemas.microsoft.com/office/drawing/2014/main" id="{704B7A53-C9FA-9FC9-8E38-F6FAE361F707}"/>
              </a:ext>
            </a:extLst>
          </p:cNvPr>
          <p:cNvSpPr>
            <a:spLocks/>
          </p:cNvSpPr>
          <p:nvPr/>
        </p:nvSpPr>
        <p:spPr bwMode="auto">
          <a:xfrm>
            <a:off x="4040981" y="1797844"/>
            <a:ext cx="278606" cy="136922"/>
          </a:xfrm>
          <a:custGeom>
            <a:avLst/>
            <a:gdLst>
              <a:gd name="T0" fmla="*/ 0 w 1170"/>
              <a:gd name="T1" fmla="*/ 2147483647 h 576"/>
              <a:gd name="T2" fmla="*/ 2147483647 w 1170"/>
              <a:gd name="T3" fmla="*/ 2147483647 h 576"/>
              <a:gd name="T4" fmla="*/ 2147483647 w 1170"/>
              <a:gd name="T5" fmla="*/ 2147483647 h 576"/>
              <a:gd name="T6" fmla="*/ 2147483647 w 1170"/>
              <a:gd name="T7" fmla="*/ 2147483647 h 576"/>
              <a:gd name="T8" fmla="*/ 2147483647 w 1170"/>
              <a:gd name="T9" fmla="*/ 2147483647 h 576"/>
              <a:gd name="T10" fmla="*/ 2147483647 w 1170"/>
              <a:gd name="T11" fmla="*/ 2147483647 h 576"/>
              <a:gd name="T12" fmla="*/ 2147483647 w 1170"/>
              <a:gd name="T13" fmla="*/ 2147483647 h 576"/>
              <a:gd name="T14" fmla="*/ 0 w 1170"/>
              <a:gd name="T15" fmla="*/ 0 h 576"/>
              <a:gd name="T16" fmla="*/ 0 w 1170"/>
              <a:gd name="T17" fmla="*/ 2147483647 h 5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70" h="576">
                <a:moveTo>
                  <a:pt x="0" y="148"/>
                </a:moveTo>
                <a:lnTo>
                  <a:pt x="1170" y="576"/>
                </a:lnTo>
                <a:lnTo>
                  <a:pt x="1004" y="373"/>
                </a:lnTo>
                <a:lnTo>
                  <a:pt x="837" y="310"/>
                </a:lnTo>
                <a:lnTo>
                  <a:pt x="796" y="346"/>
                </a:lnTo>
                <a:lnTo>
                  <a:pt x="660" y="296"/>
                </a:lnTo>
                <a:lnTo>
                  <a:pt x="619" y="230"/>
                </a:lnTo>
                <a:lnTo>
                  <a:pt x="0" y="0"/>
                </a:lnTo>
                <a:lnTo>
                  <a:pt x="0" y="148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96" name="Freeform 100">
            <a:extLst>
              <a:ext uri="{FF2B5EF4-FFF2-40B4-BE49-F238E27FC236}">
                <a16:creationId xmlns:a16="http://schemas.microsoft.com/office/drawing/2014/main" id="{5CF761F6-E33E-9165-1605-A51086B05942}"/>
              </a:ext>
            </a:extLst>
          </p:cNvPr>
          <p:cNvSpPr>
            <a:spLocks/>
          </p:cNvSpPr>
          <p:nvPr/>
        </p:nvSpPr>
        <p:spPr bwMode="auto">
          <a:xfrm>
            <a:off x="4040980" y="1609725"/>
            <a:ext cx="186929" cy="253604"/>
          </a:xfrm>
          <a:custGeom>
            <a:avLst/>
            <a:gdLst>
              <a:gd name="T0" fmla="*/ 0 w 785"/>
              <a:gd name="T1" fmla="*/ 952089278 h 1068"/>
              <a:gd name="T2" fmla="*/ 2147483647 w 785"/>
              <a:gd name="T3" fmla="*/ 2147483647 h 1068"/>
              <a:gd name="T4" fmla="*/ 2147483647 w 785"/>
              <a:gd name="T5" fmla="*/ 2147483647 h 1068"/>
              <a:gd name="T6" fmla="*/ 2147483647 w 785"/>
              <a:gd name="T7" fmla="*/ 2147483647 h 1068"/>
              <a:gd name="T8" fmla="*/ 1728329957 w 785"/>
              <a:gd name="T9" fmla="*/ 0 h 1068"/>
              <a:gd name="T10" fmla="*/ 0 w 785"/>
              <a:gd name="T11" fmla="*/ 952089278 h 10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85" h="1068">
                <a:moveTo>
                  <a:pt x="0" y="30"/>
                </a:moveTo>
                <a:lnTo>
                  <a:pt x="647" y="1068"/>
                </a:lnTo>
                <a:lnTo>
                  <a:pt x="785" y="954"/>
                </a:lnTo>
                <a:lnTo>
                  <a:pt x="637" y="716"/>
                </a:lnTo>
                <a:lnTo>
                  <a:pt x="54" y="0"/>
                </a:lnTo>
                <a:lnTo>
                  <a:pt x="0" y="30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97" name="Line 101">
            <a:extLst>
              <a:ext uri="{FF2B5EF4-FFF2-40B4-BE49-F238E27FC236}">
                <a16:creationId xmlns:a16="http://schemas.microsoft.com/office/drawing/2014/main" id="{98F6A0C5-2175-CAF6-C438-445682A8DC0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0981" y="1594247"/>
            <a:ext cx="322660" cy="395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98" name="Line 102">
            <a:extLst>
              <a:ext uri="{FF2B5EF4-FFF2-40B4-BE49-F238E27FC236}">
                <a16:creationId xmlns:a16="http://schemas.microsoft.com/office/drawing/2014/main" id="{54F38E3C-BB18-4085-D024-BB79A2492F4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9556" y="1585912"/>
            <a:ext cx="330994" cy="406004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199" name="Freeform 103">
            <a:extLst>
              <a:ext uri="{FF2B5EF4-FFF2-40B4-BE49-F238E27FC236}">
                <a16:creationId xmlns:a16="http://schemas.microsoft.com/office/drawing/2014/main" id="{9499A50B-C54B-854F-37EE-FA0B7BA63DEA}"/>
              </a:ext>
            </a:extLst>
          </p:cNvPr>
          <p:cNvSpPr>
            <a:spLocks/>
          </p:cNvSpPr>
          <p:nvPr/>
        </p:nvSpPr>
        <p:spPr bwMode="auto">
          <a:xfrm>
            <a:off x="3394472" y="1937147"/>
            <a:ext cx="1340644" cy="514350"/>
          </a:xfrm>
          <a:custGeom>
            <a:avLst/>
            <a:gdLst>
              <a:gd name="T0" fmla="*/ 0 w 5631"/>
              <a:gd name="T1" fmla="*/ 2147483647 h 2161"/>
              <a:gd name="T2" fmla="*/ 2147483647 w 5631"/>
              <a:gd name="T3" fmla="*/ 2147483647 h 2161"/>
              <a:gd name="T4" fmla="*/ 2147483647 w 5631"/>
              <a:gd name="T5" fmla="*/ 2147483647 h 2161"/>
              <a:gd name="T6" fmla="*/ 2147483647 w 5631"/>
              <a:gd name="T7" fmla="*/ 2147483647 h 2161"/>
              <a:gd name="T8" fmla="*/ 0 w 5631"/>
              <a:gd name="T9" fmla="*/ 0 h 2161"/>
              <a:gd name="T10" fmla="*/ 0 w 5631"/>
              <a:gd name="T11" fmla="*/ 2147483647 h 216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31" h="2161">
                <a:moveTo>
                  <a:pt x="0" y="156"/>
                </a:moveTo>
                <a:lnTo>
                  <a:pt x="5575" y="2161"/>
                </a:lnTo>
                <a:lnTo>
                  <a:pt x="5631" y="2130"/>
                </a:lnTo>
                <a:lnTo>
                  <a:pt x="5573" y="2059"/>
                </a:lnTo>
                <a:lnTo>
                  <a:pt x="0" y="0"/>
                </a:lnTo>
                <a:lnTo>
                  <a:pt x="0" y="156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00" name="Freeform 104">
            <a:extLst>
              <a:ext uri="{FF2B5EF4-FFF2-40B4-BE49-F238E27FC236}">
                <a16:creationId xmlns:a16="http://schemas.microsoft.com/office/drawing/2014/main" id="{64C132D7-574E-7547-9886-676ADE7D20FE}"/>
              </a:ext>
            </a:extLst>
          </p:cNvPr>
          <p:cNvSpPr>
            <a:spLocks/>
          </p:cNvSpPr>
          <p:nvPr/>
        </p:nvSpPr>
        <p:spPr bwMode="auto">
          <a:xfrm>
            <a:off x="4323159" y="2043112"/>
            <a:ext cx="117872" cy="252413"/>
          </a:xfrm>
          <a:custGeom>
            <a:avLst/>
            <a:gdLst>
              <a:gd name="T0" fmla="*/ 2147483647 w 495"/>
              <a:gd name="T1" fmla="*/ 2147483647 h 1061"/>
              <a:gd name="T2" fmla="*/ 2147483647 w 495"/>
              <a:gd name="T3" fmla="*/ 2147483647 h 1061"/>
              <a:gd name="T4" fmla="*/ 0 w 495"/>
              <a:gd name="T5" fmla="*/ 2147483647 h 1061"/>
              <a:gd name="T6" fmla="*/ 2147483647 w 495"/>
              <a:gd name="T7" fmla="*/ 0 h 1061"/>
              <a:gd name="T8" fmla="*/ 2147483647 w 495"/>
              <a:gd name="T9" fmla="*/ 2147483647 h 10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95" h="1061">
                <a:moveTo>
                  <a:pt x="495" y="173"/>
                </a:moveTo>
                <a:lnTo>
                  <a:pt x="174" y="1061"/>
                </a:lnTo>
                <a:lnTo>
                  <a:pt x="0" y="996"/>
                </a:lnTo>
                <a:lnTo>
                  <a:pt x="352" y="0"/>
                </a:lnTo>
                <a:lnTo>
                  <a:pt x="495" y="173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01" name="Freeform 105">
            <a:extLst>
              <a:ext uri="{FF2B5EF4-FFF2-40B4-BE49-F238E27FC236}">
                <a16:creationId xmlns:a16="http://schemas.microsoft.com/office/drawing/2014/main" id="{72112239-8F23-21FA-73F3-3AD1DC48E867}"/>
              </a:ext>
            </a:extLst>
          </p:cNvPr>
          <p:cNvSpPr>
            <a:spLocks/>
          </p:cNvSpPr>
          <p:nvPr/>
        </p:nvSpPr>
        <p:spPr bwMode="auto">
          <a:xfrm>
            <a:off x="4302918" y="2024063"/>
            <a:ext cx="104775" cy="255985"/>
          </a:xfrm>
          <a:custGeom>
            <a:avLst/>
            <a:gdLst>
              <a:gd name="T0" fmla="*/ 2147483647 w 438"/>
              <a:gd name="T1" fmla="*/ 2147483647 h 1074"/>
              <a:gd name="T2" fmla="*/ 2147483647 w 438"/>
              <a:gd name="T3" fmla="*/ 2147483647 h 1074"/>
              <a:gd name="T4" fmla="*/ 2147483647 w 438"/>
              <a:gd name="T5" fmla="*/ 0 h 1074"/>
              <a:gd name="T6" fmla="*/ 0 w 438"/>
              <a:gd name="T7" fmla="*/ 2147483647 h 1074"/>
              <a:gd name="T8" fmla="*/ 2147483647 w 438"/>
              <a:gd name="T9" fmla="*/ 2147483647 h 10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8" h="1074">
                <a:moveTo>
                  <a:pt x="86" y="1074"/>
                </a:moveTo>
                <a:lnTo>
                  <a:pt x="438" y="78"/>
                </a:lnTo>
                <a:lnTo>
                  <a:pt x="375" y="0"/>
                </a:lnTo>
                <a:lnTo>
                  <a:pt x="0" y="1042"/>
                </a:lnTo>
                <a:lnTo>
                  <a:pt x="86" y="1074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02" name="Freeform 106">
            <a:extLst>
              <a:ext uri="{FF2B5EF4-FFF2-40B4-BE49-F238E27FC236}">
                <a16:creationId xmlns:a16="http://schemas.microsoft.com/office/drawing/2014/main" id="{D1DEB459-57D1-DBAF-4C05-2D52D1CAC3CC}"/>
              </a:ext>
            </a:extLst>
          </p:cNvPr>
          <p:cNvSpPr>
            <a:spLocks/>
          </p:cNvSpPr>
          <p:nvPr/>
        </p:nvSpPr>
        <p:spPr bwMode="auto">
          <a:xfrm>
            <a:off x="4654152" y="2345531"/>
            <a:ext cx="42863" cy="72629"/>
          </a:xfrm>
          <a:custGeom>
            <a:avLst/>
            <a:gdLst>
              <a:gd name="T0" fmla="*/ 0 w 182"/>
              <a:gd name="T1" fmla="*/ 2147483647 h 307"/>
              <a:gd name="T2" fmla="*/ 2147483647 w 182"/>
              <a:gd name="T3" fmla="*/ 2147483647 h 307"/>
              <a:gd name="T4" fmla="*/ 2147483647 w 182"/>
              <a:gd name="T5" fmla="*/ 2147483647 h 307"/>
              <a:gd name="T6" fmla="*/ 0 w 182"/>
              <a:gd name="T7" fmla="*/ 0 h 307"/>
              <a:gd name="T8" fmla="*/ 0 w 182"/>
              <a:gd name="T9" fmla="*/ 2147483647 h 3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2" h="307">
                <a:moveTo>
                  <a:pt x="0" y="240"/>
                </a:moveTo>
                <a:lnTo>
                  <a:pt x="182" y="307"/>
                </a:lnTo>
                <a:lnTo>
                  <a:pt x="180" y="221"/>
                </a:lnTo>
                <a:lnTo>
                  <a:pt x="0" y="0"/>
                </a:lnTo>
                <a:lnTo>
                  <a:pt x="0" y="240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03" name="Freeform 107">
            <a:extLst>
              <a:ext uri="{FF2B5EF4-FFF2-40B4-BE49-F238E27FC236}">
                <a16:creationId xmlns:a16="http://schemas.microsoft.com/office/drawing/2014/main" id="{7CF073F3-17CE-4B7F-EC9F-62EF55AF4349}"/>
              </a:ext>
            </a:extLst>
          </p:cNvPr>
          <p:cNvSpPr>
            <a:spLocks/>
          </p:cNvSpPr>
          <p:nvPr/>
        </p:nvSpPr>
        <p:spPr bwMode="auto">
          <a:xfrm>
            <a:off x="4697015" y="2397919"/>
            <a:ext cx="23813" cy="28575"/>
          </a:xfrm>
          <a:custGeom>
            <a:avLst/>
            <a:gdLst>
              <a:gd name="T0" fmla="*/ 0 w 101"/>
              <a:gd name="T1" fmla="*/ 0 h 123"/>
              <a:gd name="T2" fmla="*/ 2147483647 w 101"/>
              <a:gd name="T3" fmla="*/ 2147483647 h 123"/>
              <a:gd name="T4" fmla="*/ 62157698 w 101"/>
              <a:gd name="T5" fmla="*/ 2147483647 h 123"/>
              <a:gd name="T6" fmla="*/ 0 w 101"/>
              <a:gd name="T7" fmla="*/ 0 h 12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1" h="123">
                <a:moveTo>
                  <a:pt x="0" y="0"/>
                </a:moveTo>
                <a:lnTo>
                  <a:pt x="101" y="123"/>
                </a:lnTo>
                <a:lnTo>
                  <a:pt x="2" y="86"/>
                </a:lnTo>
                <a:lnTo>
                  <a:pt x="0" y="0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04" name="Line 108">
            <a:extLst>
              <a:ext uri="{FF2B5EF4-FFF2-40B4-BE49-F238E27FC236}">
                <a16:creationId xmlns:a16="http://schemas.microsoft.com/office/drawing/2014/main" id="{57AD258B-94D7-DE6E-8836-714C1B6F9C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9834" y="2020492"/>
            <a:ext cx="351234" cy="431006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05" name="Freeform 109">
            <a:extLst>
              <a:ext uri="{FF2B5EF4-FFF2-40B4-BE49-F238E27FC236}">
                <a16:creationId xmlns:a16="http://schemas.microsoft.com/office/drawing/2014/main" id="{826E8629-61DD-56C2-F195-BAB1CD2B0559}"/>
              </a:ext>
            </a:extLst>
          </p:cNvPr>
          <p:cNvSpPr>
            <a:spLocks/>
          </p:cNvSpPr>
          <p:nvPr/>
        </p:nvSpPr>
        <p:spPr bwMode="auto">
          <a:xfrm>
            <a:off x="4654153" y="2057400"/>
            <a:ext cx="40481" cy="294085"/>
          </a:xfrm>
          <a:custGeom>
            <a:avLst/>
            <a:gdLst>
              <a:gd name="T0" fmla="*/ 2147483647 w 170"/>
              <a:gd name="T1" fmla="*/ 1961894622 h 1233"/>
              <a:gd name="T2" fmla="*/ 2147483647 w 170"/>
              <a:gd name="T3" fmla="*/ 2147483647 h 1233"/>
              <a:gd name="T4" fmla="*/ 0 w 170"/>
              <a:gd name="T5" fmla="*/ 2147483647 h 1233"/>
              <a:gd name="T6" fmla="*/ 0 w 170"/>
              <a:gd name="T7" fmla="*/ 0 h 1233"/>
              <a:gd name="T8" fmla="*/ 2147483647 w 170"/>
              <a:gd name="T9" fmla="*/ 1961894622 h 1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0" h="1233">
                <a:moveTo>
                  <a:pt x="170" y="61"/>
                </a:moveTo>
                <a:lnTo>
                  <a:pt x="170" y="1233"/>
                </a:lnTo>
                <a:lnTo>
                  <a:pt x="0" y="1025"/>
                </a:lnTo>
                <a:lnTo>
                  <a:pt x="0" y="0"/>
                </a:lnTo>
                <a:lnTo>
                  <a:pt x="170" y="61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06" name="Freeform 110">
            <a:extLst>
              <a:ext uri="{FF2B5EF4-FFF2-40B4-BE49-F238E27FC236}">
                <a16:creationId xmlns:a16="http://schemas.microsoft.com/office/drawing/2014/main" id="{AA8F8531-6BA6-8B88-BC45-C3ADA4F51365}"/>
              </a:ext>
            </a:extLst>
          </p:cNvPr>
          <p:cNvSpPr>
            <a:spLocks/>
          </p:cNvSpPr>
          <p:nvPr/>
        </p:nvSpPr>
        <p:spPr bwMode="auto">
          <a:xfrm>
            <a:off x="4694634" y="2071687"/>
            <a:ext cx="48815" cy="339329"/>
          </a:xfrm>
          <a:custGeom>
            <a:avLst/>
            <a:gdLst>
              <a:gd name="T0" fmla="*/ 2147483647 w 203"/>
              <a:gd name="T1" fmla="*/ 2147483647 h 1421"/>
              <a:gd name="T2" fmla="*/ 2147483647 w 203"/>
              <a:gd name="T3" fmla="*/ 2147483647 h 1421"/>
              <a:gd name="T4" fmla="*/ 0 w 203"/>
              <a:gd name="T5" fmla="*/ 2147483647 h 1421"/>
              <a:gd name="T6" fmla="*/ 0 w 203"/>
              <a:gd name="T7" fmla="*/ 0 h 1421"/>
              <a:gd name="T8" fmla="*/ 2147483647 w 203"/>
              <a:gd name="T9" fmla="*/ 2147483647 h 14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3" h="1421">
                <a:moveTo>
                  <a:pt x="203" y="75"/>
                </a:moveTo>
                <a:lnTo>
                  <a:pt x="203" y="1421"/>
                </a:lnTo>
                <a:lnTo>
                  <a:pt x="0" y="1172"/>
                </a:lnTo>
                <a:lnTo>
                  <a:pt x="0" y="0"/>
                </a:lnTo>
                <a:lnTo>
                  <a:pt x="203" y="75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07" name="Line 111">
            <a:extLst>
              <a:ext uri="{FF2B5EF4-FFF2-40B4-BE49-F238E27FC236}">
                <a16:creationId xmlns:a16="http://schemas.microsoft.com/office/drawing/2014/main" id="{A9738F7E-74C9-573C-FCB5-610D49CF6AA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6743" y="2022873"/>
            <a:ext cx="332185" cy="407194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08" name="Line 112">
            <a:extLst>
              <a:ext uri="{FF2B5EF4-FFF2-40B4-BE49-F238E27FC236}">
                <a16:creationId xmlns:a16="http://schemas.microsoft.com/office/drawing/2014/main" id="{BC171490-BCEA-B61F-91D8-8848226392B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4472" y="1937147"/>
            <a:ext cx="1329928" cy="4905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09" name="Freeform 113">
            <a:extLst>
              <a:ext uri="{FF2B5EF4-FFF2-40B4-BE49-F238E27FC236}">
                <a16:creationId xmlns:a16="http://schemas.microsoft.com/office/drawing/2014/main" id="{913216FA-ECCD-5617-6E98-A09FDCCCA3B6}"/>
              </a:ext>
            </a:extLst>
          </p:cNvPr>
          <p:cNvSpPr>
            <a:spLocks/>
          </p:cNvSpPr>
          <p:nvPr/>
        </p:nvSpPr>
        <p:spPr bwMode="auto">
          <a:xfrm>
            <a:off x="3394471" y="1974057"/>
            <a:ext cx="176213" cy="246460"/>
          </a:xfrm>
          <a:custGeom>
            <a:avLst/>
            <a:gdLst>
              <a:gd name="T0" fmla="*/ 0 w 740"/>
              <a:gd name="T1" fmla="*/ 0 h 1035"/>
              <a:gd name="T2" fmla="*/ 2147483647 w 740"/>
              <a:gd name="T3" fmla="*/ 2147483647 h 1035"/>
              <a:gd name="T4" fmla="*/ 2147483647 w 740"/>
              <a:gd name="T5" fmla="*/ 2147483647 h 1035"/>
              <a:gd name="T6" fmla="*/ 2147483647 w 740"/>
              <a:gd name="T7" fmla="*/ 2147483647 h 1035"/>
              <a:gd name="T8" fmla="*/ 2147483647 w 740"/>
              <a:gd name="T9" fmla="*/ 1888409371 h 1035"/>
              <a:gd name="T10" fmla="*/ 0 w 740"/>
              <a:gd name="T11" fmla="*/ 0 h 103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40" h="1035">
                <a:moveTo>
                  <a:pt x="0" y="0"/>
                </a:moveTo>
                <a:lnTo>
                  <a:pt x="602" y="1025"/>
                </a:lnTo>
                <a:lnTo>
                  <a:pt x="630" y="1035"/>
                </a:lnTo>
                <a:lnTo>
                  <a:pt x="740" y="941"/>
                </a:lnTo>
                <a:lnTo>
                  <a:pt x="162" y="59"/>
                </a:lnTo>
                <a:lnTo>
                  <a:pt x="0" y="0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10" name="Freeform 114">
            <a:extLst>
              <a:ext uri="{FF2B5EF4-FFF2-40B4-BE49-F238E27FC236}">
                <a16:creationId xmlns:a16="http://schemas.microsoft.com/office/drawing/2014/main" id="{56CA0521-EA0F-7056-0B39-FB9F89750C2E}"/>
              </a:ext>
            </a:extLst>
          </p:cNvPr>
          <p:cNvSpPr>
            <a:spLocks/>
          </p:cNvSpPr>
          <p:nvPr/>
        </p:nvSpPr>
        <p:spPr bwMode="auto">
          <a:xfrm>
            <a:off x="3530203" y="2084785"/>
            <a:ext cx="209550" cy="165497"/>
          </a:xfrm>
          <a:custGeom>
            <a:avLst/>
            <a:gdLst>
              <a:gd name="T0" fmla="*/ 2147483647 w 881"/>
              <a:gd name="T1" fmla="*/ 1895683216 h 698"/>
              <a:gd name="T2" fmla="*/ 2147483647 w 881"/>
              <a:gd name="T3" fmla="*/ 2147483647 h 698"/>
              <a:gd name="T4" fmla="*/ 0 w 881"/>
              <a:gd name="T5" fmla="*/ 2147483647 h 698"/>
              <a:gd name="T6" fmla="*/ 2147483647 w 881"/>
              <a:gd name="T7" fmla="*/ 0 h 698"/>
              <a:gd name="T8" fmla="*/ 2147483647 w 881"/>
              <a:gd name="T9" fmla="*/ 1895683216 h 6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81" h="698">
                <a:moveTo>
                  <a:pt x="881" y="60"/>
                </a:moveTo>
                <a:lnTo>
                  <a:pt x="109" y="698"/>
                </a:lnTo>
                <a:lnTo>
                  <a:pt x="0" y="622"/>
                </a:lnTo>
                <a:lnTo>
                  <a:pt x="717" y="0"/>
                </a:lnTo>
                <a:lnTo>
                  <a:pt x="881" y="60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11" name="Freeform 115">
            <a:extLst>
              <a:ext uri="{FF2B5EF4-FFF2-40B4-BE49-F238E27FC236}">
                <a16:creationId xmlns:a16="http://schemas.microsoft.com/office/drawing/2014/main" id="{990A0103-4401-9013-118C-7AE48E04FAC8}"/>
              </a:ext>
            </a:extLst>
          </p:cNvPr>
          <p:cNvSpPr>
            <a:spLocks/>
          </p:cNvSpPr>
          <p:nvPr/>
        </p:nvSpPr>
        <p:spPr bwMode="auto">
          <a:xfrm>
            <a:off x="3730228" y="2099073"/>
            <a:ext cx="178594" cy="245269"/>
          </a:xfrm>
          <a:custGeom>
            <a:avLst/>
            <a:gdLst>
              <a:gd name="T0" fmla="*/ 0 w 750"/>
              <a:gd name="T1" fmla="*/ 1056247888 h 1030"/>
              <a:gd name="T2" fmla="*/ 2147483647 w 750"/>
              <a:gd name="T3" fmla="*/ 2147483647 h 1030"/>
              <a:gd name="T4" fmla="*/ 2147483647 w 750"/>
              <a:gd name="T5" fmla="*/ 2147483647 h 1030"/>
              <a:gd name="T6" fmla="*/ 2147483647 w 750"/>
              <a:gd name="T7" fmla="*/ 2147483647 h 1030"/>
              <a:gd name="T8" fmla="*/ 2147483647 w 750"/>
              <a:gd name="T9" fmla="*/ 1536287250 h 1030"/>
              <a:gd name="T10" fmla="*/ 1280239375 w 750"/>
              <a:gd name="T11" fmla="*/ 0 h 1030"/>
              <a:gd name="T12" fmla="*/ 0 w 750"/>
              <a:gd name="T13" fmla="*/ 1056247888 h 10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50" h="1030">
                <a:moveTo>
                  <a:pt x="0" y="33"/>
                </a:moveTo>
                <a:lnTo>
                  <a:pt x="619" y="1029"/>
                </a:lnTo>
                <a:lnTo>
                  <a:pt x="622" y="1030"/>
                </a:lnTo>
                <a:lnTo>
                  <a:pt x="750" y="925"/>
                </a:lnTo>
                <a:lnTo>
                  <a:pt x="175" y="48"/>
                </a:lnTo>
                <a:lnTo>
                  <a:pt x="40" y="0"/>
                </a:lnTo>
                <a:lnTo>
                  <a:pt x="0" y="33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12" name="Freeform 116">
            <a:extLst>
              <a:ext uri="{FF2B5EF4-FFF2-40B4-BE49-F238E27FC236}">
                <a16:creationId xmlns:a16="http://schemas.microsoft.com/office/drawing/2014/main" id="{57249F51-7718-1C9A-8FB6-EC1403068E8F}"/>
              </a:ext>
            </a:extLst>
          </p:cNvPr>
          <p:cNvSpPr>
            <a:spLocks/>
          </p:cNvSpPr>
          <p:nvPr/>
        </p:nvSpPr>
        <p:spPr bwMode="auto">
          <a:xfrm>
            <a:off x="3826668" y="2137173"/>
            <a:ext cx="57150" cy="97631"/>
          </a:xfrm>
          <a:custGeom>
            <a:avLst/>
            <a:gdLst>
              <a:gd name="T0" fmla="*/ 2147483647 w 244"/>
              <a:gd name="T1" fmla="*/ 1824391513 h 410"/>
              <a:gd name="T2" fmla="*/ 2147483647 w 244"/>
              <a:gd name="T3" fmla="*/ 2147483647 h 410"/>
              <a:gd name="T4" fmla="*/ 0 w 244"/>
              <a:gd name="T5" fmla="*/ 2147483647 h 410"/>
              <a:gd name="T6" fmla="*/ 2147483647 w 244"/>
              <a:gd name="T7" fmla="*/ 0 h 410"/>
              <a:gd name="T8" fmla="*/ 2147483647 w 244"/>
              <a:gd name="T9" fmla="*/ 1824391513 h 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4" h="410">
                <a:moveTo>
                  <a:pt x="244" y="57"/>
                </a:moveTo>
                <a:lnTo>
                  <a:pt x="116" y="410"/>
                </a:lnTo>
                <a:lnTo>
                  <a:pt x="0" y="233"/>
                </a:lnTo>
                <a:lnTo>
                  <a:pt x="85" y="0"/>
                </a:lnTo>
                <a:lnTo>
                  <a:pt x="244" y="57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13" name="Freeform 117">
            <a:extLst>
              <a:ext uri="{FF2B5EF4-FFF2-40B4-BE49-F238E27FC236}">
                <a16:creationId xmlns:a16="http://schemas.microsoft.com/office/drawing/2014/main" id="{A7D6A276-F5FF-1AFC-61A5-E5A7F543AD98}"/>
              </a:ext>
            </a:extLst>
          </p:cNvPr>
          <p:cNvSpPr>
            <a:spLocks/>
          </p:cNvSpPr>
          <p:nvPr/>
        </p:nvSpPr>
        <p:spPr bwMode="auto">
          <a:xfrm>
            <a:off x="3809999" y="2128837"/>
            <a:ext cx="36910" cy="63104"/>
          </a:xfrm>
          <a:custGeom>
            <a:avLst/>
            <a:gdLst>
              <a:gd name="T0" fmla="*/ 2147483647 w 153"/>
              <a:gd name="T1" fmla="*/ 2147483647 h 268"/>
              <a:gd name="T2" fmla="*/ 2147483647 w 153"/>
              <a:gd name="T3" fmla="*/ 1083012406 h 268"/>
              <a:gd name="T4" fmla="*/ 1963483548 w 153"/>
              <a:gd name="T5" fmla="*/ 0 h 268"/>
              <a:gd name="T6" fmla="*/ 0 w 153"/>
              <a:gd name="T7" fmla="*/ 2147483647 h 268"/>
              <a:gd name="T8" fmla="*/ 2147483647 w 153"/>
              <a:gd name="T9" fmla="*/ 2147483647 h 2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" h="268">
                <a:moveTo>
                  <a:pt x="68" y="268"/>
                </a:moveTo>
                <a:lnTo>
                  <a:pt x="153" y="35"/>
                </a:lnTo>
                <a:lnTo>
                  <a:pt x="59" y="0"/>
                </a:lnTo>
                <a:lnTo>
                  <a:pt x="0" y="164"/>
                </a:lnTo>
                <a:lnTo>
                  <a:pt x="68" y="268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14" name="Freeform 118">
            <a:extLst>
              <a:ext uri="{FF2B5EF4-FFF2-40B4-BE49-F238E27FC236}">
                <a16:creationId xmlns:a16="http://schemas.microsoft.com/office/drawing/2014/main" id="{217B98EE-E14D-638D-D286-7441CCA8FD41}"/>
              </a:ext>
            </a:extLst>
          </p:cNvPr>
          <p:cNvSpPr>
            <a:spLocks/>
          </p:cNvSpPr>
          <p:nvPr/>
        </p:nvSpPr>
        <p:spPr bwMode="auto">
          <a:xfrm>
            <a:off x="3868340" y="2207419"/>
            <a:ext cx="214313" cy="163116"/>
          </a:xfrm>
          <a:custGeom>
            <a:avLst/>
            <a:gdLst>
              <a:gd name="T0" fmla="*/ 2147483647 w 900"/>
              <a:gd name="T1" fmla="*/ 2147483647 h 684"/>
              <a:gd name="T2" fmla="*/ 2147483647 w 900"/>
              <a:gd name="T3" fmla="*/ 1896667697 h 684"/>
              <a:gd name="T4" fmla="*/ 2147483647 w 900"/>
              <a:gd name="T5" fmla="*/ 1864517311 h 684"/>
              <a:gd name="T6" fmla="*/ 2147483647 w 900"/>
              <a:gd name="T7" fmla="*/ 0 h 684"/>
              <a:gd name="T8" fmla="*/ 0 w 900"/>
              <a:gd name="T9" fmla="*/ 2147483647 h 684"/>
              <a:gd name="T10" fmla="*/ 2147483647 w 900"/>
              <a:gd name="T11" fmla="*/ 2147483647 h 6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00" h="684">
                <a:moveTo>
                  <a:pt x="144" y="684"/>
                </a:moveTo>
                <a:lnTo>
                  <a:pt x="900" y="59"/>
                </a:lnTo>
                <a:lnTo>
                  <a:pt x="900" y="58"/>
                </a:lnTo>
                <a:lnTo>
                  <a:pt x="738" y="0"/>
                </a:lnTo>
                <a:lnTo>
                  <a:pt x="0" y="609"/>
                </a:lnTo>
                <a:lnTo>
                  <a:pt x="144" y="684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15" name="Freeform 119">
            <a:extLst>
              <a:ext uri="{FF2B5EF4-FFF2-40B4-BE49-F238E27FC236}">
                <a16:creationId xmlns:a16="http://schemas.microsoft.com/office/drawing/2014/main" id="{8529D19B-A682-3490-DC83-926E40B18918}"/>
              </a:ext>
            </a:extLst>
          </p:cNvPr>
          <p:cNvSpPr>
            <a:spLocks/>
          </p:cNvSpPr>
          <p:nvPr/>
        </p:nvSpPr>
        <p:spPr bwMode="auto">
          <a:xfrm>
            <a:off x="3988593" y="2188369"/>
            <a:ext cx="41672" cy="64294"/>
          </a:xfrm>
          <a:custGeom>
            <a:avLst/>
            <a:gdLst>
              <a:gd name="T0" fmla="*/ 0 w 172"/>
              <a:gd name="T1" fmla="*/ 2147483647 h 274"/>
              <a:gd name="T2" fmla="*/ 0 w 172"/>
              <a:gd name="T3" fmla="*/ 0 h 274"/>
              <a:gd name="T4" fmla="*/ 2147483647 w 172"/>
              <a:gd name="T5" fmla="*/ 1898763385 h 274"/>
              <a:gd name="T6" fmla="*/ 2147483647 w 172"/>
              <a:gd name="T7" fmla="*/ 2147483647 h 274"/>
              <a:gd name="T8" fmla="*/ 0 w 172"/>
              <a:gd name="T9" fmla="*/ 2147483647 h 2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2" h="274">
                <a:moveTo>
                  <a:pt x="0" y="274"/>
                </a:moveTo>
                <a:lnTo>
                  <a:pt x="0" y="0"/>
                </a:lnTo>
                <a:lnTo>
                  <a:pt x="172" y="62"/>
                </a:lnTo>
                <a:lnTo>
                  <a:pt x="172" y="132"/>
                </a:lnTo>
                <a:lnTo>
                  <a:pt x="0" y="274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16" name="Freeform 120">
            <a:extLst>
              <a:ext uri="{FF2B5EF4-FFF2-40B4-BE49-F238E27FC236}">
                <a16:creationId xmlns:a16="http://schemas.microsoft.com/office/drawing/2014/main" id="{7444240D-009E-37DA-0906-75BC60D99D8D}"/>
              </a:ext>
            </a:extLst>
          </p:cNvPr>
          <p:cNvSpPr>
            <a:spLocks/>
          </p:cNvSpPr>
          <p:nvPr/>
        </p:nvSpPr>
        <p:spPr bwMode="auto">
          <a:xfrm>
            <a:off x="4069556" y="2221706"/>
            <a:ext cx="183356" cy="247650"/>
          </a:xfrm>
          <a:custGeom>
            <a:avLst/>
            <a:gdLst>
              <a:gd name="T0" fmla="*/ 2147483647 w 770"/>
              <a:gd name="T1" fmla="*/ 1463817162 h 1042"/>
              <a:gd name="T2" fmla="*/ 2147483647 w 770"/>
              <a:gd name="T3" fmla="*/ 2147483647 h 1042"/>
              <a:gd name="T4" fmla="*/ 2147483647 w 770"/>
              <a:gd name="T5" fmla="*/ 2147483647 h 1042"/>
              <a:gd name="T6" fmla="*/ 0 w 770"/>
              <a:gd name="T7" fmla="*/ 1463817162 h 1042"/>
              <a:gd name="T8" fmla="*/ 1760379703 w 770"/>
              <a:gd name="T9" fmla="*/ 0 h 1042"/>
              <a:gd name="T10" fmla="*/ 2147483647 w 770"/>
              <a:gd name="T11" fmla="*/ 1463817162 h 10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70" h="1042">
                <a:moveTo>
                  <a:pt x="179" y="46"/>
                </a:moveTo>
                <a:lnTo>
                  <a:pt x="770" y="945"/>
                </a:lnTo>
                <a:lnTo>
                  <a:pt x="654" y="1042"/>
                </a:lnTo>
                <a:lnTo>
                  <a:pt x="0" y="46"/>
                </a:lnTo>
                <a:lnTo>
                  <a:pt x="55" y="0"/>
                </a:lnTo>
                <a:lnTo>
                  <a:pt x="179" y="46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17" name="Freeform 121">
            <a:extLst>
              <a:ext uri="{FF2B5EF4-FFF2-40B4-BE49-F238E27FC236}">
                <a16:creationId xmlns:a16="http://schemas.microsoft.com/office/drawing/2014/main" id="{BCA65242-41CF-702E-13F5-CACEE619088B}"/>
              </a:ext>
            </a:extLst>
          </p:cNvPr>
          <p:cNvSpPr>
            <a:spLocks/>
          </p:cNvSpPr>
          <p:nvPr/>
        </p:nvSpPr>
        <p:spPr bwMode="auto">
          <a:xfrm>
            <a:off x="4244577" y="2297906"/>
            <a:ext cx="70247" cy="148829"/>
          </a:xfrm>
          <a:custGeom>
            <a:avLst/>
            <a:gdLst>
              <a:gd name="T0" fmla="*/ 2147483647 w 294"/>
              <a:gd name="T1" fmla="*/ 2147483647 h 626"/>
              <a:gd name="T2" fmla="*/ 2147483647 w 294"/>
              <a:gd name="T3" fmla="*/ 987465527 h 626"/>
              <a:gd name="T4" fmla="*/ 2147483647 w 294"/>
              <a:gd name="T5" fmla="*/ 0 h 626"/>
              <a:gd name="T6" fmla="*/ 0 w 294"/>
              <a:gd name="T7" fmla="*/ 2147483647 h 626"/>
              <a:gd name="T8" fmla="*/ 1131636709 w 294"/>
              <a:gd name="T9" fmla="*/ 2147483647 h 626"/>
              <a:gd name="T10" fmla="*/ 2147483647 w 294"/>
              <a:gd name="T11" fmla="*/ 2147483647 h 6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4" h="626">
                <a:moveTo>
                  <a:pt x="103" y="570"/>
                </a:moveTo>
                <a:lnTo>
                  <a:pt x="294" y="31"/>
                </a:lnTo>
                <a:lnTo>
                  <a:pt x="205" y="0"/>
                </a:lnTo>
                <a:lnTo>
                  <a:pt x="0" y="573"/>
                </a:lnTo>
                <a:lnTo>
                  <a:pt x="35" y="626"/>
                </a:lnTo>
                <a:lnTo>
                  <a:pt x="103" y="570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18" name="Freeform 122">
            <a:extLst>
              <a:ext uri="{FF2B5EF4-FFF2-40B4-BE49-F238E27FC236}">
                <a16:creationId xmlns:a16="http://schemas.microsoft.com/office/drawing/2014/main" id="{CC92D0E6-5C83-9F37-51E7-EDC9A109DB26}"/>
              </a:ext>
            </a:extLst>
          </p:cNvPr>
          <p:cNvSpPr>
            <a:spLocks/>
          </p:cNvSpPr>
          <p:nvPr/>
        </p:nvSpPr>
        <p:spPr bwMode="auto">
          <a:xfrm>
            <a:off x="4269580" y="2305050"/>
            <a:ext cx="86916" cy="128588"/>
          </a:xfrm>
          <a:custGeom>
            <a:avLst/>
            <a:gdLst>
              <a:gd name="T0" fmla="*/ 2147483647 w 364"/>
              <a:gd name="T1" fmla="*/ 2059835608 h 539"/>
              <a:gd name="T2" fmla="*/ 2147483647 w 364"/>
              <a:gd name="T3" fmla="*/ 2147483647 h 539"/>
              <a:gd name="T4" fmla="*/ 0 w 364"/>
              <a:gd name="T5" fmla="*/ 2147483647 h 539"/>
              <a:gd name="T6" fmla="*/ 2147483647 w 364"/>
              <a:gd name="T7" fmla="*/ 0 h 539"/>
              <a:gd name="T8" fmla="*/ 2147483647 w 364"/>
              <a:gd name="T9" fmla="*/ 2059835608 h 5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4" h="539">
                <a:moveTo>
                  <a:pt x="364" y="64"/>
                </a:moveTo>
                <a:lnTo>
                  <a:pt x="275" y="313"/>
                </a:lnTo>
                <a:lnTo>
                  <a:pt x="0" y="539"/>
                </a:lnTo>
                <a:lnTo>
                  <a:pt x="191" y="0"/>
                </a:lnTo>
                <a:lnTo>
                  <a:pt x="364" y="64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19" name="Freeform 123">
            <a:extLst>
              <a:ext uri="{FF2B5EF4-FFF2-40B4-BE49-F238E27FC236}">
                <a16:creationId xmlns:a16="http://schemas.microsoft.com/office/drawing/2014/main" id="{25B9CE0C-8188-3F42-25CF-B1D82B896220}"/>
              </a:ext>
            </a:extLst>
          </p:cNvPr>
          <p:cNvSpPr>
            <a:spLocks/>
          </p:cNvSpPr>
          <p:nvPr/>
        </p:nvSpPr>
        <p:spPr bwMode="auto">
          <a:xfrm>
            <a:off x="4211240" y="2332435"/>
            <a:ext cx="217884" cy="165497"/>
          </a:xfrm>
          <a:custGeom>
            <a:avLst/>
            <a:gdLst>
              <a:gd name="T0" fmla="*/ 2147483647 w 912"/>
              <a:gd name="T1" fmla="*/ 2147483647 h 697"/>
              <a:gd name="T2" fmla="*/ 2147483647 w 912"/>
              <a:gd name="T3" fmla="*/ 1776944231 h 697"/>
              <a:gd name="T4" fmla="*/ 2147483647 w 912"/>
              <a:gd name="T5" fmla="*/ 0 h 697"/>
              <a:gd name="T6" fmla="*/ 0 w 912"/>
              <a:gd name="T7" fmla="*/ 2147483647 h 697"/>
              <a:gd name="T8" fmla="*/ 2147483647 w 912"/>
              <a:gd name="T9" fmla="*/ 2147483647 h 6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2" h="697">
                <a:moveTo>
                  <a:pt x="137" y="697"/>
                </a:moveTo>
                <a:lnTo>
                  <a:pt x="912" y="56"/>
                </a:lnTo>
                <a:lnTo>
                  <a:pt x="756" y="0"/>
                </a:lnTo>
                <a:lnTo>
                  <a:pt x="0" y="624"/>
                </a:lnTo>
                <a:lnTo>
                  <a:pt x="137" y="697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20" name="Freeform 124">
            <a:extLst>
              <a:ext uri="{FF2B5EF4-FFF2-40B4-BE49-F238E27FC236}">
                <a16:creationId xmlns:a16="http://schemas.microsoft.com/office/drawing/2014/main" id="{412761ED-16EA-81D8-77B2-90DC8243D22E}"/>
              </a:ext>
            </a:extLst>
          </p:cNvPr>
          <p:cNvSpPr>
            <a:spLocks/>
          </p:cNvSpPr>
          <p:nvPr/>
        </p:nvSpPr>
        <p:spPr bwMode="auto">
          <a:xfrm>
            <a:off x="4421981" y="2345532"/>
            <a:ext cx="178594" cy="251222"/>
          </a:xfrm>
          <a:custGeom>
            <a:avLst/>
            <a:gdLst>
              <a:gd name="T0" fmla="*/ 2147483647 w 753"/>
              <a:gd name="T1" fmla="*/ 2010704541 h 1056"/>
              <a:gd name="T2" fmla="*/ 2147483647 w 753"/>
              <a:gd name="T3" fmla="*/ 2147483647 h 1056"/>
              <a:gd name="T4" fmla="*/ 2147483647 w 753"/>
              <a:gd name="T5" fmla="*/ 2147483647 h 1056"/>
              <a:gd name="T6" fmla="*/ 0 w 753"/>
              <a:gd name="T7" fmla="*/ 861672968 h 1056"/>
              <a:gd name="T8" fmla="*/ 948743760 w 753"/>
              <a:gd name="T9" fmla="*/ 0 h 1056"/>
              <a:gd name="T10" fmla="*/ 2147483647 w 753"/>
              <a:gd name="T11" fmla="*/ 2010704541 h 10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53" h="1056">
                <a:moveTo>
                  <a:pt x="202" y="63"/>
                </a:moveTo>
                <a:lnTo>
                  <a:pt x="753" y="958"/>
                </a:lnTo>
                <a:lnTo>
                  <a:pt x="634" y="1056"/>
                </a:lnTo>
                <a:lnTo>
                  <a:pt x="0" y="27"/>
                </a:lnTo>
                <a:lnTo>
                  <a:pt x="30" y="0"/>
                </a:lnTo>
                <a:lnTo>
                  <a:pt x="202" y="63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21" name="Freeform 125">
            <a:extLst>
              <a:ext uri="{FF2B5EF4-FFF2-40B4-BE49-F238E27FC236}">
                <a16:creationId xmlns:a16="http://schemas.microsoft.com/office/drawing/2014/main" id="{F2B1460E-CF94-CFE3-564B-92A61D5175B6}"/>
              </a:ext>
            </a:extLst>
          </p:cNvPr>
          <p:cNvSpPr>
            <a:spLocks/>
          </p:cNvSpPr>
          <p:nvPr/>
        </p:nvSpPr>
        <p:spPr bwMode="auto">
          <a:xfrm>
            <a:off x="4654153" y="2426494"/>
            <a:ext cx="44053" cy="82154"/>
          </a:xfrm>
          <a:custGeom>
            <a:avLst/>
            <a:gdLst>
              <a:gd name="T0" fmla="*/ 0 w 184"/>
              <a:gd name="T1" fmla="*/ 2147483647 h 341"/>
              <a:gd name="T2" fmla="*/ 0 w 184"/>
              <a:gd name="T3" fmla="*/ 0 h 341"/>
              <a:gd name="T4" fmla="*/ 2147483647 w 184"/>
              <a:gd name="T5" fmla="*/ 2147483647 h 341"/>
              <a:gd name="T6" fmla="*/ 2147483647 w 184"/>
              <a:gd name="T7" fmla="*/ 2147483647 h 341"/>
              <a:gd name="T8" fmla="*/ 1626477329 w 184"/>
              <a:gd name="T9" fmla="*/ 2147483647 h 341"/>
              <a:gd name="T10" fmla="*/ 0 w 184"/>
              <a:gd name="T11" fmla="*/ 2147483647 h 3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4" h="341">
                <a:moveTo>
                  <a:pt x="0" y="341"/>
                </a:moveTo>
                <a:lnTo>
                  <a:pt x="0" y="0"/>
                </a:lnTo>
                <a:lnTo>
                  <a:pt x="183" y="66"/>
                </a:lnTo>
                <a:lnTo>
                  <a:pt x="184" y="268"/>
                </a:lnTo>
                <a:lnTo>
                  <a:pt x="50" y="341"/>
                </a:lnTo>
                <a:lnTo>
                  <a:pt x="0" y="341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22" name="Line 126">
            <a:extLst>
              <a:ext uri="{FF2B5EF4-FFF2-40B4-BE49-F238E27FC236}">
                <a16:creationId xmlns:a16="http://schemas.microsoft.com/office/drawing/2014/main" id="{9AC8C1E6-F474-46A5-FECA-AC62C0FF37C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4471" y="1974056"/>
            <a:ext cx="1327547" cy="47744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23" name="Line 127">
            <a:extLst>
              <a:ext uri="{FF2B5EF4-FFF2-40B4-BE49-F238E27FC236}">
                <a16:creationId xmlns:a16="http://schemas.microsoft.com/office/drawing/2014/main" id="{7BCB683F-9956-4A96-068A-B18870E8FD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4472" y="1937147"/>
            <a:ext cx="1190" cy="36909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24" name="Freeform 128">
            <a:extLst>
              <a:ext uri="{FF2B5EF4-FFF2-40B4-BE49-F238E27FC236}">
                <a16:creationId xmlns:a16="http://schemas.microsoft.com/office/drawing/2014/main" id="{0E61FFBE-E019-C54E-DCB0-45FBD5B3F395}"/>
              </a:ext>
            </a:extLst>
          </p:cNvPr>
          <p:cNvSpPr>
            <a:spLocks/>
          </p:cNvSpPr>
          <p:nvPr/>
        </p:nvSpPr>
        <p:spPr bwMode="auto">
          <a:xfrm>
            <a:off x="3415903" y="2032397"/>
            <a:ext cx="121444" cy="185738"/>
          </a:xfrm>
          <a:custGeom>
            <a:avLst/>
            <a:gdLst>
              <a:gd name="T0" fmla="*/ 1651635000 w 508"/>
              <a:gd name="T1" fmla="*/ 0 h 777"/>
              <a:gd name="T2" fmla="*/ 2147483647 w 508"/>
              <a:gd name="T3" fmla="*/ 2147483647 h 777"/>
              <a:gd name="T4" fmla="*/ 2147483647 w 508"/>
              <a:gd name="T5" fmla="*/ 2147483647 h 777"/>
              <a:gd name="T6" fmla="*/ 0 w 508"/>
              <a:gd name="T7" fmla="*/ 2147483647 h 777"/>
              <a:gd name="T8" fmla="*/ 0 w 508"/>
              <a:gd name="T9" fmla="*/ 1003772940 h 777"/>
              <a:gd name="T10" fmla="*/ 1651635000 w 508"/>
              <a:gd name="T11" fmla="*/ 0 h 7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08" h="777">
                <a:moveTo>
                  <a:pt x="51" y="0"/>
                </a:moveTo>
                <a:lnTo>
                  <a:pt x="508" y="777"/>
                </a:lnTo>
                <a:lnTo>
                  <a:pt x="187" y="659"/>
                </a:lnTo>
                <a:lnTo>
                  <a:pt x="0" y="359"/>
                </a:lnTo>
                <a:lnTo>
                  <a:pt x="0" y="31"/>
                </a:lnTo>
                <a:lnTo>
                  <a:pt x="51" y="0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25" name="Line 129">
            <a:extLst>
              <a:ext uri="{FF2B5EF4-FFF2-40B4-BE49-F238E27FC236}">
                <a16:creationId xmlns:a16="http://schemas.microsoft.com/office/drawing/2014/main" id="{C8303AA8-054E-85AB-94FB-B25EB114B2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4471" y="1974056"/>
            <a:ext cx="146447" cy="24884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26" name="Line 130">
            <a:extLst>
              <a:ext uri="{FF2B5EF4-FFF2-40B4-BE49-F238E27FC236}">
                <a16:creationId xmlns:a16="http://schemas.microsoft.com/office/drawing/2014/main" id="{9261EFBC-9F01-C03E-5D8C-93A3FBB6220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2571" y="1988344"/>
            <a:ext cx="138113" cy="2095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27" name="Line 131">
            <a:extLst>
              <a:ext uri="{FF2B5EF4-FFF2-40B4-BE49-F238E27FC236}">
                <a16:creationId xmlns:a16="http://schemas.microsoft.com/office/drawing/2014/main" id="{7F946884-7A45-1766-3C8B-D15C06FF47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56397" y="2099072"/>
            <a:ext cx="183356" cy="151209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28" name="Line 132">
            <a:extLst>
              <a:ext uri="{FF2B5EF4-FFF2-40B4-BE49-F238E27FC236}">
                <a16:creationId xmlns:a16="http://schemas.microsoft.com/office/drawing/2014/main" id="{E55E0DB7-666C-6991-DAF0-533C05C4358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30203" y="2232422"/>
            <a:ext cx="26194" cy="17859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29" name="Line 133">
            <a:extLst>
              <a:ext uri="{FF2B5EF4-FFF2-40B4-BE49-F238E27FC236}">
                <a16:creationId xmlns:a16="http://schemas.microsoft.com/office/drawing/2014/main" id="{BBAE8806-71DF-1860-FED0-9E343D77AB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30203" y="2084785"/>
            <a:ext cx="171450" cy="1476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30" name="Freeform 134">
            <a:extLst>
              <a:ext uri="{FF2B5EF4-FFF2-40B4-BE49-F238E27FC236}">
                <a16:creationId xmlns:a16="http://schemas.microsoft.com/office/drawing/2014/main" id="{70348326-F162-9A9F-A667-1F04BAFDFBCD}"/>
              </a:ext>
            </a:extLst>
          </p:cNvPr>
          <p:cNvSpPr>
            <a:spLocks/>
          </p:cNvSpPr>
          <p:nvPr/>
        </p:nvSpPr>
        <p:spPr bwMode="auto">
          <a:xfrm>
            <a:off x="3762374" y="2209801"/>
            <a:ext cx="47625" cy="98822"/>
          </a:xfrm>
          <a:custGeom>
            <a:avLst/>
            <a:gdLst>
              <a:gd name="T0" fmla="*/ 2147483647 w 204"/>
              <a:gd name="T1" fmla="*/ 2147483647 h 417"/>
              <a:gd name="T2" fmla="*/ 2147483647 w 204"/>
              <a:gd name="T3" fmla="*/ 2147483647 h 417"/>
              <a:gd name="T4" fmla="*/ 2147483647 w 204"/>
              <a:gd name="T5" fmla="*/ 0 h 417"/>
              <a:gd name="T6" fmla="*/ 0 w 204"/>
              <a:gd name="T7" fmla="*/ 2147483647 h 417"/>
              <a:gd name="T8" fmla="*/ 2147483647 w 204"/>
              <a:gd name="T9" fmla="*/ 2147483647 h 4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" h="417">
                <a:moveTo>
                  <a:pt x="92" y="417"/>
                </a:moveTo>
                <a:lnTo>
                  <a:pt x="204" y="107"/>
                </a:lnTo>
                <a:lnTo>
                  <a:pt x="138" y="0"/>
                </a:lnTo>
                <a:lnTo>
                  <a:pt x="0" y="384"/>
                </a:lnTo>
                <a:lnTo>
                  <a:pt x="92" y="417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31" name="Freeform 135">
            <a:extLst>
              <a:ext uri="{FF2B5EF4-FFF2-40B4-BE49-F238E27FC236}">
                <a16:creationId xmlns:a16="http://schemas.microsoft.com/office/drawing/2014/main" id="{C346F77C-96E9-3D49-66D9-C4EC8067937A}"/>
              </a:ext>
            </a:extLst>
          </p:cNvPr>
          <p:cNvSpPr>
            <a:spLocks/>
          </p:cNvSpPr>
          <p:nvPr/>
        </p:nvSpPr>
        <p:spPr bwMode="auto">
          <a:xfrm>
            <a:off x="3783805" y="2234804"/>
            <a:ext cx="53579" cy="88106"/>
          </a:xfrm>
          <a:custGeom>
            <a:avLst/>
            <a:gdLst>
              <a:gd name="T0" fmla="*/ 2147483647 w 227"/>
              <a:gd name="T1" fmla="*/ 2147483647 h 370"/>
              <a:gd name="T2" fmla="*/ 2147483647 w 227"/>
              <a:gd name="T3" fmla="*/ 2147483647 h 370"/>
              <a:gd name="T4" fmla="*/ 0 w 227"/>
              <a:gd name="T5" fmla="*/ 2147483647 h 370"/>
              <a:gd name="T6" fmla="*/ 2147483647 w 227"/>
              <a:gd name="T7" fmla="*/ 0 h 370"/>
              <a:gd name="T8" fmla="*/ 2147483647 w 227"/>
              <a:gd name="T9" fmla="*/ 2147483647 h 3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7" h="370">
                <a:moveTo>
                  <a:pt x="227" y="185"/>
                </a:moveTo>
                <a:lnTo>
                  <a:pt x="160" y="370"/>
                </a:lnTo>
                <a:lnTo>
                  <a:pt x="0" y="310"/>
                </a:lnTo>
                <a:lnTo>
                  <a:pt x="112" y="0"/>
                </a:lnTo>
                <a:lnTo>
                  <a:pt x="227" y="185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32" name="Line 136">
            <a:extLst>
              <a:ext uri="{FF2B5EF4-FFF2-40B4-BE49-F238E27FC236}">
                <a16:creationId xmlns:a16="http://schemas.microsoft.com/office/drawing/2014/main" id="{1F9A4F78-314E-4DDD-A5BF-F4251D458BB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0228" y="2106217"/>
            <a:ext cx="150019" cy="240506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33" name="Line 137">
            <a:extLst>
              <a:ext uri="{FF2B5EF4-FFF2-40B4-BE49-F238E27FC236}">
                <a16:creationId xmlns:a16="http://schemas.microsoft.com/office/drawing/2014/main" id="{A51D1F0D-DC54-876C-1B61-4691D1F36E2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71900" y="2109788"/>
            <a:ext cx="136922" cy="2095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34" name="Line 138">
            <a:extLst>
              <a:ext uri="{FF2B5EF4-FFF2-40B4-BE49-F238E27FC236}">
                <a16:creationId xmlns:a16="http://schemas.microsoft.com/office/drawing/2014/main" id="{2B126CF7-2BFD-410B-EA5F-E4482F569F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68340" y="2207419"/>
            <a:ext cx="176213" cy="145256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35" name="Freeform 139">
            <a:extLst>
              <a:ext uri="{FF2B5EF4-FFF2-40B4-BE49-F238E27FC236}">
                <a16:creationId xmlns:a16="http://schemas.microsoft.com/office/drawing/2014/main" id="{A8E82D0A-4926-2A4C-0F51-4DEC907BFF21}"/>
              </a:ext>
            </a:extLst>
          </p:cNvPr>
          <p:cNvSpPr>
            <a:spLocks/>
          </p:cNvSpPr>
          <p:nvPr/>
        </p:nvSpPr>
        <p:spPr bwMode="auto">
          <a:xfrm>
            <a:off x="3989784" y="2265760"/>
            <a:ext cx="40481" cy="133350"/>
          </a:xfrm>
          <a:custGeom>
            <a:avLst/>
            <a:gdLst>
              <a:gd name="T0" fmla="*/ 2147483647 w 170"/>
              <a:gd name="T1" fmla="*/ 0 h 564"/>
              <a:gd name="T2" fmla="*/ 2147483647 w 170"/>
              <a:gd name="T3" fmla="*/ 2147483647 h 564"/>
              <a:gd name="T4" fmla="*/ 0 w 170"/>
              <a:gd name="T5" fmla="*/ 2147483647 h 564"/>
              <a:gd name="T6" fmla="*/ 0 w 170"/>
              <a:gd name="T7" fmla="*/ 2147483647 h 564"/>
              <a:gd name="T8" fmla="*/ 2147483647 w 170"/>
              <a:gd name="T9" fmla="*/ 0 h 5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0" h="564">
                <a:moveTo>
                  <a:pt x="170" y="0"/>
                </a:moveTo>
                <a:lnTo>
                  <a:pt x="170" y="564"/>
                </a:lnTo>
                <a:lnTo>
                  <a:pt x="0" y="502"/>
                </a:lnTo>
                <a:lnTo>
                  <a:pt x="0" y="139"/>
                </a:lnTo>
                <a:lnTo>
                  <a:pt x="170" y="0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36" name="Freeform 140">
            <a:extLst>
              <a:ext uri="{FF2B5EF4-FFF2-40B4-BE49-F238E27FC236}">
                <a16:creationId xmlns:a16="http://schemas.microsoft.com/office/drawing/2014/main" id="{CDEB21C4-6DFA-70FE-F016-305C08BC3CF6}"/>
              </a:ext>
            </a:extLst>
          </p:cNvPr>
          <p:cNvSpPr>
            <a:spLocks/>
          </p:cNvSpPr>
          <p:nvPr/>
        </p:nvSpPr>
        <p:spPr bwMode="auto">
          <a:xfrm>
            <a:off x="4030265" y="2232423"/>
            <a:ext cx="52388" cy="186928"/>
          </a:xfrm>
          <a:custGeom>
            <a:avLst/>
            <a:gdLst>
              <a:gd name="T0" fmla="*/ 2147483647 w 221"/>
              <a:gd name="T1" fmla="*/ 2147483647 h 784"/>
              <a:gd name="T2" fmla="*/ 2147483647 w 221"/>
              <a:gd name="T3" fmla="*/ 2147483647 h 784"/>
              <a:gd name="T4" fmla="*/ 2147483647 w 221"/>
              <a:gd name="T5" fmla="*/ 0 h 784"/>
              <a:gd name="T6" fmla="*/ 0 w 221"/>
              <a:gd name="T7" fmla="*/ 2147483647 h 784"/>
              <a:gd name="T8" fmla="*/ 0 w 221"/>
              <a:gd name="T9" fmla="*/ 2147483647 h 784"/>
              <a:gd name="T10" fmla="*/ 2147483647 w 221"/>
              <a:gd name="T11" fmla="*/ 2147483647 h 7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" h="784">
                <a:moveTo>
                  <a:pt x="221" y="784"/>
                </a:moveTo>
                <a:lnTo>
                  <a:pt x="221" y="82"/>
                </a:lnTo>
                <a:lnTo>
                  <a:pt x="168" y="0"/>
                </a:lnTo>
                <a:lnTo>
                  <a:pt x="0" y="138"/>
                </a:lnTo>
                <a:lnTo>
                  <a:pt x="0" y="702"/>
                </a:lnTo>
                <a:lnTo>
                  <a:pt x="221" y="784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37" name="Line 141">
            <a:extLst>
              <a:ext uri="{FF2B5EF4-FFF2-40B4-BE49-F238E27FC236}">
                <a16:creationId xmlns:a16="http://schemas.microsoft.com/office/drawing/2014/main" id="{474CACCE-A0CF-E986-25F9-48BE9EAA9B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02868" y="2221706"/>
            <a:ext cx="179785" cy="148829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38" name="Line 142">
            <a:extLst>
              <a:ext uri="{FF2B5EF4-FFF2-40B4-BE49-F238E27FC236}">
                <a16:creationId xmlns:a16="http://schemas.microsoft.com/office/drawing/2014/main" id="{255023A7-18B8-ABDD-9E54-FB2BAD3CCC8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68340" y="2352675"/>
            <a:ext cx="34528" cy="1786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39" name="Line 143">
            <a:extLst>
              <a:ext uri="{FF2B5EF4-FFF2-40B4-BE49-F238E27FC236}">
                <a16:creationId xmlns:a16="http://schemas.microsoft.com/office/drawing/2014/main" id="{C837AB88-8988-8F39-95B2-CC746C1537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9556" y="2232422"/>
            <a:ext cx="155972" cy="236934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40" name="Line 144">
            <a:extLst>
              <a:ext uri="{FF2B5EF4-FFF2-40B4-BE49-F238E27FC236}">
                <a16:creationId xmlns:a16="http://schemas.microsoft.com/office/drawing/2014/main" id="{825A6A96-1ACC-8AAB-E5A2-B4FC15CF67C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2418" y="2232422"/>
            <a:ext cx="140494" cy="2143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41" name="Line 145">
            <a:extLst>
              <a:ext uri="{FF2B5EF4-FFF2-40B4-BE49-F238E27FC236}">
                <a16:creationId xmlns:a16="http://schemas.microsoft.com/office/drawing/2014/main" id="{421AECAB-99D3-AB67-5091-208046A2D5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11240" y="2332435"/>
            <a:ext cx="180975" cy="14882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42" name="Freeform 146">
            <a:extLst>
              <a:ext uri="{FF2B5EF4-FFF2-40B4-BE49-F238E27FC236}">
                <a16:creationId xmlns:a16="http://schemas.microsoft.com/office/drawing/2014/main" id="{3684178F-5595-60B8-CC7A-96F57255C3A0}"/>
              </a:ext>
            </a:extLst>
          </p:cNvPr>
          <p:cNvSpPr>
            <a:spLocks/>
          </p:cNvSpPr>
          <p:nvPr/>
        </p:nvSpPr>
        <p:spPr bwMode="auto">
          <a:xfrm>
            <a:off x="4261246" y="2441973"/>
            <a:ext cx="51197" cy="54769"/>
          </a:xfrm>
          <a:custGeom>
            <a:avLst/>
            <a:gdLst>
              <a:gd name="T0" fmla="*/ 2147483647 w 215"/>
              <a:gd name="T1" fmla="*/ 2147483647 h 227"/>
              <a:gd name="T2" fmla="*/ 0 w 215"/>
              <a:gd name="T3" fmla="*/ 2147483647 h 227"/>
              <a:gd name="T4" fmla="*/ 2147483647 w 215"/>
              <a:gd name="T5" fmla="*/ 0 h 227"/>
              <a:gd name="T6" fmla="*/ 2147483647 w 215"/>
              <a:gd name="T7" fmla="*/ 2147483647 h 2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" h="227">
                <a:moveTo>
                  <a:pt x="134" y="227"/>
                </a:moveTo>
                <a:lnTo>
                  <a:pt x="0" y="178"/>
                </a:lnTo>
                <a:lnTo>
                  <a:pt x="215" y="0"/>
                </a:lnTo>
                <a:lnTo>
                  <a:pt x="134" y="227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43" name="Line 147">
            <a:extLst>
              <a:ext uri="{FF2B5EF4-FFF2-40B4-BE49-F238E27FC236}">
                <a16:creationId xmlns:a16="http://schemas.microsoft.com/office/drawing/2014/main" id="{25992A87-362C-B8C9-7624-0EFFE8518B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44577" y="2345531"/>
            <a:ext cx="184547" cy="1524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44" name="Line 148">
            <a:extLst>
              <a:ext uri="{FF2B5EF4-FFF2-40B4-BE49-F238E27FC236}">
                <a16:creationId xmlns:a16="http://schemas.microsoft.com/office/drawing/2014/main" id="{21D11569-BDE7-8F3F-77CC-3E82B4D3591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11240" y="2481263"/>
            <a:ext cx="33338" cy="16669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45" name="Freeform 149">
            <a:extLst>
              <a:ext uri="{FF2B5EF4-FFF2-40B4-BE49-F238E27FC236}">
                <a16:creationId xmlns:a16="http://schemas.microsoft.com/office/drawing/2014/main" id="{A2A9890D-989E-7A21-B1E6-8B54E6450569}"/>
              </a:ext>
            </a:extLst>
          </p:cNvPr>
          <p:cNvSpPr>
            <a:spLocks/>
          </p:cNvSpPr>
          <p:nvPr/>
        </p:nvSpPr>
        <p:spPr bwMode="auto">
          <a:xfrm>
            <a:off x="4527947" y="2568179"/>
            <a:ext cx="45244" cy="30956"/>
          </a:xfrm>
          <a:custGeom>
            <a:avLst/>
            <a:gdLst>
              <a:gd name="T0" fmla="*/ 2147483647 w 190"/>
              <a:gd name="T1" fmla="*/ 0 h 129"/>
              <a:gd name="T2" fmla="*/ 2147483647 w 190"/>
              <a:gd name="T3" fmla="*/ 2147483647 h 129"/>
              <a:gd name="T4" fmla="*/ 2147483647 w 190"/>
              <a:gd name="T5" fmla="*/ 2147483647 h 129"/>
              <a:gd name="T6" fmla="*/ 0 w 190"/>
              <a:gd name="T7" fmla="*/ 2030919097 h 129"/>
              <a:gd name="T8" fmla="*/ 2147483647 w 190"/>
              <a:gd name="T9" fmla="*/ 0 h 1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0" h="129">
                <a:moveTo>
                  <a:pt x="116" y="0"/>
                </a:moveTo>
                <a:lnTo>
                  <a:pt x="190" y="122"/>
                </a:lnTo>
                <a:lnTo>
                  <a:pt x="182" y="129"/>
                </a:lnTo>
                <a:lnTo>
                  <a:pt x="0" y="62"/>
                </a:lnTo>
                <a:lnTo>
                  <a:pt x="116" y="0"/>
                </a:lnTo>
                <a:close/>
              </a:path>
            </a:pathLst>
          </a:cu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46" name="Line 150">
            <a:extLst>
              <a:ext uri="{FF2B5EF4-FFF2-40B4-BE49-F238E27FC236}">
                <a16:creationId xmlns:a16="http://schemas.microsoft.com/office/drawing/2014/main" id="{323CE94A-4A87-A03E-E07D-05DB0F44D50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1981" y="2352675"/>
            <a:ext cx="151210" cy="244079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47" name="Freeform 151">
            <a:extLst>
              <a:ext uri="{FF2B5EF4-FFF2-40B4-BE49-F238E27FC236}">
                <a16:creationId xmlns:a16="http://schemas.microsoft.com/office/drawing/2014/main" id="{8749A9A9-49E0-7EA2-C4E9-F4ABBAD78A28}"/>
              </a:ext>
            </a:extLst>
          </p:cNvPr>
          <p:cNvSpPr>
            <a:spLocks/>
          </p:cNvSpPr>
          <p:nvPr/>
        </p:nvSpPr>
        <p:spPr bwMode="auto">
          <a:xfrm>
            <a:off x="4587478" y="2490788"/>
            <a:ext cx="110728" cy="83344"/>
          </a:xfrm>
          <a:custGeom>
            <a:avLst/>
            <a:gdLst>
              <a:gd name="T0" fmla="*/ 1876179550 w 466"/>
              <a:gd name="T1" fmla="*/ 2147483647 h 349"/>
              <a:gd name="T2" fmla="*/ 2147483647 w 466"/>
              <a:gd name="T3" fmla="*/ 419631562 h 349"/>
              <a:gd name="T4" fmla="*/ 2147483647 w 466"/>
              <a:gd name="T5" fmla="*/ 0 h 349"/>
              <a:gd name="T6" fmla="*/ 0 w 466"/>
              <a:gd name="T7" fmla="*/ 2147483647 h 349"/>
              <a:gd name="T8" fmla="*/ 1876179550 w 466"/>
              <a:gd name="T9" fmla="*/ 2147483647 h 3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6" h="349">
                <a:moveTo>
                  <a:pt x="59" y="349"/>
                </a:moveTo>
                <a:lnTo>
                  <a:pt x="466" y="13"/>
                </a:lnTo>
                <a:lnTo>
                  <a:pt x="466" y="0"/>
                </a:lnTo>
                <a:lnTo>
                  <a:pt x="0" y="252"/>
                </a:lnTo>
                <a:lnTo>
                  <a:pt x="59" y="349"/>
                </a:lnTo>
                <a:close/>
              </a:path>
            </a:pathLst>
          </a:cu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48" name="Line 152">
            <a:extLst>
              <a:ext uri="{FF2B5EF4-FFF2-40B4-BE49-F238E27FC236}">
                <a16:creationId xmlns:a16="http://schemas.microsoft.com/office/drawing/2014/main" id="{EC1CA0CB-9C76-C315-F43D-D418C60CEBC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69606" y="2361010"/>
            <a:ext cx="130969" cy="21312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49" name="Line 153">
            <a:extLst>
              <a:ext uri="{FF2B5EF4-FFF2-40B4-BE49-F238E27FC236}">
                <a16:creationId xmlns:a16="http://schemas.microsoft.com/office/drawing/2014/main" id="{F7CB0A4A-805A-DECB-E4C6-A193E58E1A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4855" y="2474119"/>
            <a:ext cx="157163" cy="129779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50" name="Line 154">
            <a:extLst>
              <a:ext uri="{FF2B5EF4-FFF2-40B4-BE49-F238E27FC236}">
                <a16:creationId xmlns:a16="http://schemas.microsoft.com/office/drawing/2014/main" id="{CD595DD2-F5AB-F2FB-731D-56BFD36BC6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94621" y="2514600"/>
            <a:ext cx="127397" cy="1047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51" name="Line 155">
            <a:extLst>
              <a:ext uri="{FF2B5EF4-FFF2-40B4-BE49-F238E27FC236}">
                <a16:creationId xmlns:a16="http://schemas.microsoft.com/office/drawing/2014/main" id="{5BA89D3E-75B5-86F7-895D-E335DA869EA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4855" y="2603898"/>
            <a:ext cx="29766" cy="1547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52" name="Line 156">
            <a:extLst>
              <a:ext uri="{FF2B5EF4-FFF2-40B4-BE49-F238E27FC236}">
                <a16:creationId xmlns:a16="http://schemas.microsoft.com/office/drawing/2014/main" id="{8ACA63F1-5C09-9B48-FD0D-0288082B0E4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04146" y="2611041"/>
            <a:ext cx="117872" cy="4405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53" name="Freeform 157">
            <a:extLst>
              <a:ext uri="{FF2B5EF4-FFF2-40B4-BE49-F238E27FC236}">
                <a16:creationId xmlns:a16="http://schemas.microsoft.com/office/drawing/2014/main" id="{562FF777-E164-063B-32A7-25F0F2BC70CD}"/>
              </a:ext>
            </a:extLst>
          </p:cNvPr>
          <p:cNvSpPr>
            <a:spLocks/>
          </p:cNvSpPr>
          <p:nvPr/>
        </p:nvSpPr>
        <p:spPr bwMode="auto">
          <a:xfrm>
            <a:off x="3369468" y="2040732"/>
            <a:ext cx="48816" cy="1159669"/>
          </a:xfrm>
          <a:custGeom>
            <a:avLst/>
            <a:gdLst>
              <a:gd name="T0" fmla="*/ 2147483647 w 202"/>
              <a:gd name="T1" fmla="*/ 2147483647 h 4874"/>
              <a:gd name="T2" fmla="*/ 2147483647 w 202"/>
              <a:gd name="T3" fmla="*/ 2147483647 h 4874"/>
              <a:gd name="T4" fmla="*/ 2147483647 w 202"/>
              <a:gd name="T5" fmla="*/ 2147483647 h 4874"/>
              <a:gd name="T6" fmla="*/ 2147483647 w 202"/>
              <a:gd name="T7" fmla="*/ 2147483647 h 4874"/>
              <a:gd name="T8" fmla="*/ 2147483647 w 202"/>
              <a:gd name="T9" fmla="*/ 2147483647 h 4874"/>
              <a:gd name="T10" fmla="*/ 2147483647 w 202"/>
              <a:gd name="T11" fmla="*/ 0 h 4874"/>
              <a:gd name="T12" fmla="*/ 0 w 202"/>
              <a:gd name="T13" fmla="*/ 2147483647 h 4874"/>
              <a:gd name="T14" fmla="*/ 0 w 202"/>
              <a:gd name="T15" fmla="*/ 2147483647 h 4874"/>
              <a:gd name="T16" fmla="*/ 2147483647 w 202"/>
              <a:gd name="T17" fmla="*/ 2147483647 h 487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2" h="4874">
                <a:moveTo>
                  <a:pt x="202" y="4766"/>
                </a:moveTo>
                <a:lnTo>
                  <a:pt x="202" y="699"/>
                </a:lnTo>
                <a:lnTo>
                  <a:pt x="84" y="656"/>
                </a:lnTo>
                <a:lnTo>
                  <a:pt x="84" y="519"/>
                </a:lnTo>
                <a:lnTo>
                  <a:pt x="195" y="559"/>
                </a:lnTo>
                <a:lnTo>
                  <a:pt x="195" y="0"/>
                </a:lnTo>
                <a:lnTo>
                  <a:pt x="0" y="115"/>
                </a:lnTo>
                <a:lnTo>
                  <a:pt x="0" y="4874"/>
                </a:lnTo>
                <a:lnTo>
                  <a:pt x="202" y="4766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54" name="Line 158">
            <a:extLst>
              <a:ext uri="{FF2B5EF4-FFF2-40B4-BE49-F238E27FC236}">
                <a16:creationId xmlns:a16="http://schemas.microsoft.com/office/drawing/2014/main" id="{AC499E78-070F-E5AF-7A55-74E1A429C73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9709" y="2163366"/>
            <a:ext cx="1190" cy="333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55" name="Freeform 159">
            <a:extLst>
              <a:ext uri="{FF2B5EF4-FFF2-40B4-BE49-F238E27FC236}">
                <a16:creationId xmlns:a16="http://schemas.microsoft.com/office/drawing/2014/main" id="{D6988F7F-8B37-D9B8-A848-422ABBD6A7ED}"/>
              </a:ext>
            </a:extLst>
          </p:cNvPr>
          <p:cNvSpPr>
            <a:spLocks/>
          </p:cNvSpPr>
          <p:nvPr/>
        </p:nvSpPr>
        <p:spPr bwMode="auto">
          <a:xfrm>
            <a:off x="3463528" y="2224088"/>
            <a:ext cx="448865" cy="694135"/>
          </a:xfrm>
          <a:custGeom>
            <a:avLst/>
            <a:gdLst>
              <a:gd name="T0" fmla="*/ 0 w 1886"/>
              <a:gd name="T1" fmla="*/ 0 h 2916"/>
              <a:gd name="T2" fmla="*/ 2147483647 w 1886"/>
              <a:gd name="T3" fmla="*/ 2147483647 h 2916"/>
              <a:gd name="T4" fmla="*/ 2147483647 w 1886"/>
              <a:gd name="T5" fmla="*/ 2147483647 h 2916"/>
              <a:gd name="T6" fmla="*/ 2147483647 w 1886"/>
              <a:gd name="T7" fmla="*/ 2147483647 h 2916"/>
              <a:gd name="T8" fmla="*/ 2147483647 w 1886"/>
              <a:gd name="T9" fmla="*/ 1182957327 h 2916"/>
              <a:gd name="T10" fmla="*/ 0 w 1886"/>
              <a:gd name="T11" fmla="*/ 0 h 29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86" h="2916">
                <a:moveTo>
                  <a:pt x="0" y="0"/>
                </a:moveTo>
                <a:lnTo>
                  <a:pt x="868" y="1386"/>
                </a:lnTo>
                <a:lnTo>
                  <a:pt x="1827" y="2916"/>
                </a:lnTo>
                <a:lnTo>
                  <a:pt x="1886" y="2886"/>
                </a:lnTo>
                <a:lnTo>
                  <a:pt x="101" y="37"/>
                </a:lnTo>
                <a:lnTo>
                  <a:pt x="0" y="0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56" name="Freeform 160">
            <a:extLst>
              <a:ext uri="{FF2B5EF4-FFF2-40B4-BE49-F238E27FC236}">
                <a16:creationId xmlns:a16="http://schemas.microsoft.com/office/drawing/2014/main" id="{1977F578-8802-01B4-0FEE-05873315FDC6}"/>
              </a:ext>
            </a:extLst>
          </p:cNvPr>
          <p:cNvSpPr>
            <a:spLocks/>
          </p:cNvSpPr>
          <p:nvPr/>
        </p:nvSpPr>
        <p:spPr bwMode="auto">
          <a:xfrm>
            <a:off x="3487341" y="2232423"/>
            <a:ext cx="469106" cy="678656"/>
          </a:xfrm>
          <a:custGeom>
            <a:avLst/>
            <a:gdLst>
              <a:gd name="T0" fmla="*/ 2147483647 w 1966"/>
              <a:gd name="T1" fmla="*/ 2147483647 h 2849"/>
              <a:gd name="T2" fmla="*/ 2147483647 w 1966"/>
              <a:gd name="T3" fmla="*/ 2147483647 h 2849"/>
              <a:gd name="T4" fmla="*/ 2147483647 w 1966"/>
              <a:gd name="T5" fmla="*/ 2147483647 h 2849"/>
              <a:gd name="T6" fmla="*/ 0 w 1966"/>
              <a:gd name="T7" fmla="*/ 0 h 2849"/>
              <a:gd name="T8" fmla="*/ 2147483647 w 1966"/>
              <a:gd name="T9" fmla="*/ 2147483647 h 28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6" h="2849">
                <a:moveTo>
                  <a:pt x="317" y="117"/>
                </a:moveTo>
                <a:lnTo>
                  <a:pt x="1966" y="2751"/>
                </a:lnTo>
                <a:lnTo>
                  <a:pt x="1785" y="2849"/>
                </a:lnTo>
                <a:lnTo>
                  <a:pt x="0" y="0"/>
                </a:lnTo>
                <a:lnTo>
                  <a:pt x="317" y="117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57" name="Freeform 161">
            <a:extLst>
              <a:ext uri="{FF2B5EF4-FFF2-40B4-BE49-F238E27FC236}">
                <a16:creationId xmlns:a16="http://schemas.microsoft.com/office/drawing/2014/main" id="{719305DC-B30B-E535-D8E4-F5CA71FCBE21}"/>
              </a:ext>
            </a:extLst>
          </p:cNvPr>
          <p:cNvSpPr>
            <a:spLocks/>
          </p:cNvSpPr>
          <p:nvPr/>
        </p:nvSpPr>
        <p:spPr bwMode="auto">
          <a:xfrm>
            <a:off x="3698081" y="2330054"/>
            <a:ext cx="75010" cy="171450"/>
          </a:xfrm>
          <a:custGeom>
            <a:avLst/>
            <a:gdLst>
              <a:gd name="T0" fmla="*/ 2147483647 w 315"/>
              <a:gd name="T1" fmla="*/ 0 h 720"/>
              <a:gd name="T2" fmla="*/ 0 w 315"/>
              <a:gd name="T3" fmla="*/ 2147483647 h 720"/>
              <a:gd name="T4" fmla="*/ 2080460266 w 315"/>
              <a:gd name="T5" fmla="*/ 2147483647 h 720"/>
              <a:gd name="T6" fmla="*/ 2147483647 w 315"/>
              <a:gd name="T7" fmla="*/ 1120260015 h 720"/>
              <a:gd name="T8" fmla="*/ 2147483647 w 315"/>
              <a:gd name="T9" fmla="*/ 0 h 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5" h="720">
                <a:moveTo>
                  <a:pt x="223" y="0"/>
                </a:moveTo>
                <a:lnTo>
                  <a:pt x="0" y="617"/>
                </a:lnTo>
                <a:lnTo>
                  <a:pt x="65" y="720"/>
                </a:lnTo>
                <a:lnTo>
                  <a:pt x="315" y="35"/>
                </a:lnTo>
                <a:lnTo>
                  <a:pt x="223" y="0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58" name="Freeform 162">
            <a:extLst>
              <a:ext uri="{FF2B5EF4-FFF2-40B4-BE49-F238E27FC236}">
                <a16:creationId xmlns:a16="http://schemas.microsoft.com/office/drawing/2014/main" id="{C0EE21AC-0157-AED4-8013-57CB46516127}"/>
              </a:ext>
            </a:extLst>
          </p:cNvPr>
          <p:cNvSpPr>
            <a:spLocks/>
          </p:cNvSpPr>
          <p:nvPr/>
        </p:nvSpPr>
        <p:spPr bwMode="auto">
          <a:xfrm>
            <a:off x="3713559" y="2338388"/>
            <a:ext cx="97631" cy="207169"/>
          </a:xfrm>
          <a:custGeom>
            <a:avLst/>
            <a:gdLst>
              <a:gd name="T0" fmla="*/ 2147483647 w 410"/>
              <a:gd name="T1" fmla="*/ 1875436290 h 872"/>
              <a:gd name="T2" fmla="*/ 2147483647 w 410"/>
              <a:gd name="T3" fmla="*/ 2147483647 h 872"/>
              <a:gd name="T4" fmla="*/ 0 w 410"/>
              <a:gd name="T5" fmla="*/ 2147483647 h 872"/>
              <a:gd name="T6" fmla="*/ 2147483647 w 410"/>
              <a:gd name="T7" fmla="*/ 0 h 872"/>
              <a:gd name="T8" fmla="*/ 2147483647 w 410"/>
              <a:gd name="T9" fmla="*/ 1875436290 h 8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0" h="872">
                <a:moveTo>
                  <a:pt x="410" y="59"/>
                </a:moveTo>
                <a:lnTo>
                  <a:pt x="117" y="872"/>
                </a:lnTo>
                <a:lnTo>
                  <a:pt x="0" y="685"/>
                </a:lnTo>
                <a:lnTo>
                  <a:pt x="250" y="0"/>
                </a:lnTo>
                <a:lnTo>
                  <a:pt x="410" y="59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59" name="Freeform 163">
            <a:extLst>
              <a:ext uri="{FF2B5EF4-FFF2-40B4-BE49-F238E27FC236}">
                <a16:creationId xmlns:a16="http://schemas.microsoft.com/office/drawing/2014/main" id="{939548E4-0AAB-7353-1C83-BAB2299E4FE8}"/>
              </a:ext>
            </a:extLst>
          </p:cNvPr>
          <p:cNvSpPr>
            <a:spLocks/>
          </p:cNvSpPr>
          <p:nvPr/>
        </p:nvSpPr>
        <p:spPr bwMode="auto">
          <a:xfrm>
            <a:off x="4030265" y="2432448"/>
            <a:ext cx="54769" cy="415528"/>
          </a:xfrm>
          <a:custGeom>
            <a:avLst/>
            <a:gdLst>
              <a:gd name="T0" fmla="*/ 2147483647 w 229"/>
              <a:gd name="T1" fmla="*/ 2147483647 h 1747"/>
              <a:gd name="T2" fmla="*/ 2147483647 w 229"/>
              <a:gd name="T3" fmla="*/ 2147483647 h 1747"/>
              <a:gd name="T4" fmla="*/ 0 w 229"/>
              <a:gd name="T5" fmla="*/ 0 h 1747"/>
              <a:gd name="T6" fmla="*/ 0 w 229"/>
              <a:gd name="T7" fmla="*/ 2147483647 h 1747"/>
              <a:gd name="T8" fmla="*/ 2147483647 w 229"/>
              <a:gd name="T9" fmla="*/ 2147483647 h 17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9" h="1747">
                <a:moveTo>
                  <a:pt x="229" y="1624"/>
                </a:moveTo>
                <a:lnTo>
                  <a:pt x="229" y="85"/>
                </a:lnTo>
                <a:lnTo>
                  <a:pt x="0" y="0"/>
                </a:lnTo>
                <a:lnTo>
                  <a:pt x="0" y="1747"/>
                </a:lnTo>
                <a:lnTo>
                  <a:pt x="229" y="1624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60" name="Freeform 164">
            <a:extLst>
              <a:ext uri="{FF2B5EF4-FFF2-40B4-BE49-F238E27FC236}">
                <a16:creationId xmlns:a16="http://schemas.microsoft.com/office/drawing/2014/main" id="{F7DD91B3-5039-20CF-351A-6857B303F985}"/>
              </a:ext>
            </a:extLst>
          </p:cNvPr>
          <p:cNvSpPr>
            <a:spLocks/>
          </p:cNvSpPr>
          <p:nvPr/>
        </p:nvSpPr>
        <p:spPr bwMode="auto">
          <a:xfrm>
            <a:off x="3990974" y="2418160"/>
            <a:ext cx="39291" cy="451247"/>
          </a:xfrm>
          <a:custGeom>
            <a:avLst/>
            <a:gdLst>
              <a:gd name="T0" fmla="*/ 0 w 166"/>
              <a:gd name="T1" fmla="*/ 2147483647 h 1896"/>
              <a:gd name="T2" fmla="*/ 0 w 166"/>
              <a:gd name="T3" fmla="*/ 0 h 1896"/>
              <a:gd name="T4" fmla="*/ 2147483647 w 166"/>
              <a:gd name="T5" fmla="*/ 1949245571 h 1896"/>
              <a:gd name="T6" fmla="*/ 2147483647 w 166"/>
              <a:gd name="T7" fmla="*/ 2147483647 h 1896"/>
              <a:gd name="T8" fmla="*/ 0 w 166"/>
              <a:gd name="T9" fmla="*/ 2147483647 h 18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6" h="1896">
                <a:moveTo>
                  <a:pt x="0" y="1896"/>
                </a:moveTo>
                <a:lnTo>
                  <a:pt x="0" y="0"/>
                </a:lnTo>
                <a:lnTo>
                  <a:pt x="166" y="61"/>
                </a:lnTo>
                <a:lnTo>
                  <a:pt x="166" y="1808"/>
                </a:lnTo>
                <a:lnTo>
                  <a:pt x="0" y="1896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61" name="Freeform 165">
            <a:extLst>
              <a:ext uri="{FF2B5EF4-FFF2-40B4-BE49-F238E27FC236}">
                <a16:creationId xmlns:a16="http://schemas.microsoft.com/office/drawing/2014/main" id="{843D4C00-D5DA-49A3-5F67-9F32745A2A6E}"/>
              </a:ext>
            </a:extLst>
          </p:cNvPr>
          <p:cNvSpPr>
            <a:spLocks/>
          </p:cNvSpPr>
          <p:nvPr/>
        </p:nvSpPr>
        <p:spPr bwMode="auto">
          <a:xfrm>
            <a:off x="4111228" y="2502694"/>
            <a:ext cx="130969" cy="302419"/>
          </a:xfrm>
          <a:custGeom>
            <a:avLst/>
            <a:gdLst>
              <a:gd name="T0" fmla="*/ 2147483647 w 550"/>
              <a:gd name="T1" fmla="*/ 0 h 1269"/>
              <a:gd name="T2" fmla="*/ 0 w 550"/>
              <a:gd name="T3" fmla="*/ 2147483647 h 1269"/>
              <a:gd name="T4" fmla="*/ 2147483647 w 550"/>
              <a:gd name="T5" fmla="*/ 2147483647 h 1269"/>
              <a:gd name="T6" fmla="*/ 2147483647 w 550"/>
              <a:gd name="T7" fmla="*/ 1058721096 h 1269"/>
              <a:gd name="T8" fmla="*/ 2147483647 w 550"/>
              <a:gd name="T9" fmla="*/ 0 h 12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0" h="1269">
                <a:moveTo>
                  <a:pt x="458" y="0"/>
                </a:moveTo>
                <a:lnTo>
                  <a:pt x="0" y="1269"/>
                </a:lnTo>
                <a:lnTo>
                  <a:pt x="141" y="1194"/>
                </a:lnTo>
                <a:lnTo>
                  <a:pt x="550" y="33"/>
                </a:lnTo>
                <a:lnTo>
                  <a:pt x="458" y="0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62" name="Freeform 166">
            <a:extLst>
              <a:ext uri="{FF2B5EF4-FFF2-40B4-BE49-F238E27FC236}">
                <a16:creationId xmlns:a16="http://schemas.microsoft.com/office/drawing/2014/main" id="{99218B71-7072-ECC0-7A1C-C5094D1E37D3}"/>
              </a:ext>
            </a:extLst>
          </p:cNvPr>
          <p:cNvSpPr>
            <a:spLocks/>
          </p:cNvSpPr>
          <p:nvPr/>
        </p:nvSpPr>
        <p:spPr bwMode="auto">
          <a:xfrm>
            <a:off x="4144565" y="2511029"/>
            <a:ext cx="138113" cy="276225"/>
          </a:xfrm>
          <a:custGeom>
            <a:avLst/>
            <a:gdLst>
              <a:gd name="T0" fmla="*/ 2147483647 w 577"/>
              <a:gd name="T1" fmla="*/ 2011143865 h 1161"/>
              <a:gd name="T2" fmla="*/ 2147483647 w 577"/>
              <a:gd name="T3" fmla="*/ 2147483647 h 1161"/>
              <a:gd name="T4" fmla="*/ 0 w 577"/>
              <a:gd name="T5" fmla="*/ 2147483647 h 1161"/>
              <a:gd name="T6" fmla="*/ 2147483647 w 577"/>
              <a:gd name="T7" fmla="*/ 0 h 1161"/>
              <a:gd name="T8" fmla="*/ 2147483647 w 577"/>
              <a:gd name="T9" fmla="*/ 2011143865 h 11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7" h="1161">
                <a:moveTo>
                  <a:pt x="577" y="63"/>
                </a:moveTo>
                <a:lnTo>
                  <a:pt x="225" y="1041"/>
                </a:lnTo>
                <a:lnTo>
                  <a:pt x="0" y="1161"/>
                </a:lnTo>
                <a:lnTo>
                  <a:pt x="409" y="0"/>
                </a:lnTo>
                <a:lnTo>
                  <a:pt x="577" y="63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63" name="Freeform 167">
            <a:extLst>
              <a:ext uri="{FF2B5EF4-FFF2-40B4-BE49-F238E27FC236}">
                <a16:creationId xmlns:a16="http://schemas.microsoft.com/office/drawing/2014/main" id="{E8FB1625-AF1F-3F68-ACAB-CC2F57C6419B}"/>
              </a:ext>
            </a:extLst>
          </p:cNvPr>
          <p:cNvSpPr>
            <a:spLocks/>
          </p:cNvSpPr>
          <p:nvPr/>
        </p:nvSpPr>
        <p:spPr bwMode="auto">
          <a:xfrm>
            <a:off x="3038474" y="2672954"/>
            <a:ext cx="1668066" cy="910828"/>
          </a:xfrm>
          <a:custGeom>
            <a:avLst/>
            <a:gdLst>
              <a:gd name="T0" fmla="*/ 2147483647 w 7005"/>
              <a:gd name="T1" fmla="*/ 1154932764 h 3822"/>
              <a:gd name="T2" fmla="*/ 0 w 7005"/>
              <a:gd name="T3" fmla="*/ 2147483647 h 3822"/>
              <a:gd name="T4" fmla="*/ 0 w 7005"/>
              <a:gd name="T5" fmla="*/ 2147483647 h 3822"/>
              <a:gd name="T6" fmla="*/ 2147483647 w 7005"/>
              <a:gd name="T7" fmla="*/ 0 h 3822"/>
              <a:gd name="T8" fmla="*/ 2147483647 w 7005"/>
              <a:gd name="T9" fmla="*/ 1154932764 h 38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05" h="3822">
                <a:moveTo>
                  <a:pt x="7005" y="36"/>
                </a:moveTo>
                <a:lnTo>
                  <a:pt x="0" y="3822"/>
                </a:lnTo>
                <a:lnTo>
                  <a:pt x="0" y="3716"/>
                </a:lnTo>
                <a:lnTo>
                  <a:pt x="6909" y="0"/>
                </a:lnTo>
                <a:lnTo>
                  <a:pt x="7005" y="36"/>
                </a:lnTo>
                <a:close/>
              </a:path>
            </a:pathLst>
          </a:cu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64" name="Freeform 168">
            <a:extLst>
              <a:ext uri="{FF2B5EF4-FFF2-40B4-BE49-F238E27FC236}">
                <a16:creationId xmlns:a16="http://schemas.microsoft.com/office/drawing/2014/main" id="{0E80C26D-5C6B-E7FF-3C52-BCB10043ED65}"/>
              </a:ext>
            </a:extLst>
          </p:cNvPr>
          <p:cNvSpPr>
            <a:spLocks/>
          </p:cNvSpPr>
          <p:nvPr/>
        </p:nvSpPr>
        <p:spPr bwMode="auto">
          <a:xfrm>
            <a:off x="2995612" y="2646760"/>
            <a:ext cx="1688306" cy="912019"/>
          </a:xfrm>
          <a:custGeom>
            <a:avLst/>
            <a:gdLst>
              <a:gd name="T0" fmla="*/ 2147483647 w 7089"/>
              <a:gd name="T1" fmla="*/ 2147483647 h 3827"/>
              <a:gd name="T2" fmla="*/ 2147483647 w 7089"/>
              <a:gd name="T3" fmla="*/ 2147483647 h 3827"/>
              <a:gd name="T4" fmla="*/ 2147483647 w 7089"/>
              <a:gd name="T5" fmla="*/ 0 h 3827"/>
              <a:gd name="T6" fmla="*/ 0 w 7089"/>
              <a:gd name="T7" fmla="*/ 2147483647 h 3827"/>
              <a:gd name="T8" fmla="*/ 2147483647 w 7089"/>
              <a:gd name="T9" fmla="*/ 2147483647 h 38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89" h="3827">
                <a:moveTo>
                  <a:pt x="180" y="3827"/>
                </a:moveTo>
                <a:lnTo>
                  <a:pt x="7089" y="111"/>
                </a:lnTo>
                <a:lnTo>
                  <a:pt x="6788" y="0"/>
                </a:lnTo>
                <a:lnTo>
                  <a:pt x="0" y="3664"/>
                </a:lnTo>
                <a:lnTo>
                  <a:pt x="180" y="3827"/>
                </a:lnTo>
                <a:close/>
              </a:path>
            </a:pathLst>
          </a:cu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65" name="Freeform 169">
            <a:extLst>
              <a:ext uri="{FF2B5EF4-FFF2-40B4-BE49-F238E27FC236}">
                <a16:creationId xmlns:a16="http://schemas.microsoft.com/office/drawing/2014/main" id="{ADABC4C1-C9D1-9119-093A-94DB437B9474}"/>
              </a:ext>
            </a:extLst>
          </p:cNvPr>
          <p:cNvSpPr>
            <a:spLocks/>
          </p:cNvSpPr>
          <p:nvPr/>
        </p:nvSpPr>
        <p:spPr bwMode="auto">
          <a:xfrm>
            <a:off x="2977753" y="2616994"/>
            <a:ext cx="1634728" cy="902494"/>
          </a:xfrm>
          <a:custGeom>
            <a:avLst/>
            <a:gdLst>
              <a:gd name="T0" fmla="*/ 2147483647 w 6862"/>
              <a:gd name="T1" fmla="*/ 2147483647 h 3791"/>
              <a:gd name="T2" fmla="*/ 2147483647 w 6862"/>
              <a:gd name="T3" fmla="*/ 2147483647 h 3791"/>
              <a:gd name="T4" fmla="*/ 2147483647 w 6862"/>
              <a:gd name="T5" fmla="*/ 0 h 3791"/>
              <a:gd name="T6" fmla="*/ 0 w 6862"/>
              <a:gd name="T7" fmla="*/ 2147483647 h 3791"/>
              <a:gd name="T8" fmla="*/ 2147483647 w 6862"/>
              <a:gd name="T9" fmla="*/ 2147483647 h 37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862" h="3791">
                <a:moveTo>
                  <a:pt x="74" y="3791"/>
                </a:moveTo>
                <a:lnTo>
                  <a:pt x="6862" y="127"/>
                </a:lnTo>
                <a:lnTo>
                  <a:pt x="6518" y="0"/>
                </a:lnTo>
                <a:lnTo>
                  <a:pt x="0" y="3477"/>
                </a:lnTo>
                <a:lnTo>
                  <a:pt x="74" y="3791"/>
                </a:lnTo>
                <a:close/>
              </a:path>
            </a:pathLst>
          </a:cu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66" name="Freeform 170">
            <a:extLst>
              <a:ext uri="{FF2B5EF4-FFF2-40B4-BE49-F238E27FC236}">
                <a16:creationId xmlns:a16="http://schemas.microsoft.com/office/drawing/2014/main" id="{03722B4E-56AA-687A-0D55-5D6225786F44}"/>
              </a:ext>
            </a:extLst>
          </p:cNvPr>
          <p:cNvSpPr>
            <a:spLocks/>
          </p:cNvSpPr>
          <p:nvPr/>
        </p:nvSpPr>
        <p:spPr bwMode="auto">
          <a:xfrm>
            <a:off x="2944415" y="2602707"/>
            <a:ext cx="1585913" cy="841772"/>
          </a:xfrm>
          <a:custGeom>
            <a:avLst/>
            <a:gdLst>
              <a:gd name="T0" fmla="*/ 2147483647 w 6659"/>
              <a:gd name="T1" fmla="*/ 1947396878 h 3538"/>
              <a:gd name="T2" fmla="*/ 2147483647 w 6659"/>
              <a:gd name="T3" fmla="*/ 2147483647 h 3538"/>
              <a:gd name="T4" fmla="*/ 0 w 6659"/>
              <a:gd name="T5" fmla="*/ 2147483647 h 3538"/>
              <a:gd name="T6" fmla="*/ 2147483647 w 6659"/>
              <a:gd name="T7" fmla="*/ 0 h 3538"/>
              <a:gd name="T8" fmla="*/ 2147483647 w 6659"/>
              <a:gd name="T9" fmla="*/ 1947396878 h 35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59" h="3538">
                <a:moveTo>
                  <a:pt x="6659" y="61"/>
                </a:moveTo>
                <a:lnTo>
                  <a:pt x="141" y="3538"/>
                </a:lnTo>
                <a:lnTo>
                  <a:pt x="0" y="3467"/>
                </a:lnTo>
                <a:lnTo>
                  <a:pt x="6494" y="0"/>
                </a:lnTo>
                <a:lnTo>
                  <a:pt x="6659" y="61"/>
                </a:lnTo>
                <a:close/>
              </a:path>
            </a:pathLst>
          </a:cu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67" name="Line 171">
            <a:extLst>
              <a:ext uri="{FF2B5EF4-FFF2-40B4-BE49-F238E27FC236}">
                <a16:creationId xmlns:a16="http://schemas.microsoft.com/office/drawing/2014/main" id="{FC686595-A488-B410-3597-EC8F0977CF57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9709" y="2196703"/>
            <a:ext cx="1332309" cy="4905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68" name="Line 172">
            <a:extLst>
              <a:ext uri="{FF2B5EF4-FFF2-40B4-BE49-F238E27FC236}">
                <a16:creationId xmlns:a16="http://schemas.microsoft.com/office/drawing/2014/main" id="{A147C30A-ECCF-211E-5EC4-E43AEF5255B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17155" y="2358629"/>
            <a:ext cx="305991" cy="111919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69" name="Line 173">
            <a:extLst>
              <a:ext uri="{FF2B5EF4-FFF2-40B4-BE49-F238E27FC236}">
                <a16:creationId xmlns:a16="http://schemas.microsoft.com/office/drawing/2014/main" id="{C37C1388-63CA-0F80-57DE-317573E5A73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61246" y="2484835"/>
            <a:ext cx="309563" cy="1143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70" name="Line 174">
            <a:extLst>
              <a:ext uri="{FF2B5EF4-FFF2-40B4-BE49-F238E27FC236}">
                <a16:creationId xmlns:a16="http://schemas.microsoft.com/office/drawing/2014/main" id="{543AEBE8-CB70-7018-EAD0-D09EDABF715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77828" y="2232423"/>
            <a:ext cx="301228" cy="111919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71" name="Freeform 175">
            <a:extLst>
              <a:ext uri="{FF2B5EF4-FFF2-40B4-BE49-F238E27FC236}">
                <a16:creationId xmlns:a16="http://schemas.microsoft.com/office/drawing/2014/main" id="{C55262AB-B94C-0ECE-9895-F82B0A326A72}"/>
              </a:ext>
            </a:extLst>
          </p:cNvPr>
          <p:cNvSpPr>
            <a:spLocks/>
          </p:cNvSpPr>
          <p:nvPr/>
        </p:nvSpPr>
        <p:spPr bwMode="auto">
          <a:xfrm>
            <a:off x="3415903" y="2118122"/>
            <a:ext cx="45244" cy="71438"/>
          </a:xfrm>
          <a:custGeom>
            <a:avLst/>
            <a:gdLst>
              <a:gd name="T0" fmla="*/ 0 w 187"/>
              <a:gd name="T1" fmla="*/ 2147483647 h 300"/>
              <a:gd name="T2" fmla="*/ 2147483647 w 187"/>
              <a:gd name="T3" fmla="*/ 2147483647 h 300"/>
              <a:gd name="T4" fmla="*/ 2147483647 w 187"/>
              <a:gd name="T5" fmla="*/ 2147483647 h 300"/>
              <a:gd name="T6" fmla="*/ 0 w 187"/>
              <a:gd name="T7" fmla="*/ 0 h 300"/>
              <a:gd name="T8" fmla="*/ 0 w 187"/>
              <a:gd name="T9" fmla="*/ 2147483647 h 3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7" h="300">
                <a:moveTo>
                  <a:pt x="0" y="124"/>
                </a:moveTo>
                <a:lnTo>
                  <a:pt x="87" y="263"/>
                </a:lnTo>
                <a:lnTo>
                  <a:pt x="187" y="300"/>
                </a:lnTo>
                <a:lnTo>
                  <a:pt x="0" y="0"/>
                </a:lnTo>
                <a:lnTo>
                  <a:pt x="0" y="124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72" name="Line 176">
            <a:extLst>
              <a:ext uri="{FF2B5EF4-FFF2-40B4-BE49-F238E27FC236}">
                <a16:creationId xmlns:a16="http://schemas.microsoft.com/office/drawing/2014/main" id="{E5DE0214-A465-217F-EBDF-45B3844ABF0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89709" y="2163366"/>
            <a:ext cx="154781" cy="571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73" name="Line 177">
            <a:extLst>
              <a:ext uri="{FF2B5EF4-FFF2-40B4-BE49-F238E27FC236}">
                <a16:creationId xmlns:a16="http://schemas.microsoft.com/office/drawing/2014/main" id="{B633997E-DBAC-1906-058E-D320E351D6C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5903" y="2118122"/>
            <a:ext cx="45244" cy="714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74" name="Line 178">
            <a:extLst>
              <a:ext uri="{FF2B5EF4-FFF2-40B4-BE49-F238E27FC236}">
                <a16:creationId xmlns:a16="http://schemas.microsoft.com/office/drawing/2014/main" id="{165CD625-627D-AF26-0F61-9EE541249A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5903" y="2147887"/>
            <a:ext cx="21431" cy="333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75" name="Line 179">
            <a:extLst>
              <a:ext uri="{FF2B5EF4-FFF2-40B4-BE49-F238E27FC236}">
                <a16:creationId xmlns:a16="http://schemas.microsoft.com/office/drawing/2014/main" id="{EBB7FA26-62B6-8BA2-1456-F3F93A1095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63528" y="2224087"/>
            <a:ext cx="207169" cy="329804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76" name="Line 180">
            <a:extLst>
              <a:ext uri="{FF2B5EF4-FFF2-40B4-BE49-F238E27FC236}">
                <a16:creationId xmlns:a16="http://schemas.microsoft.com/office/drawing/2014/main" id="{73CF52E8-6672-6D1F-BF9D-80BB5BA255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87340" y="2232423"/>
            <a:ext cx="425053" cy="678656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77" name="Line 181">
            <a:extLst>
              <a:ext uri="{FF2B5EF4-FFF2-40B4-BE49-F238E27FC236}">
                <a16:creationId xmlns:a16="http://schemas.microsoft.com/office/drawing/2014/main" id="{417BF974-2F48-2F2F-28AA-1665553FD99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3541" y="2260998"/>
            <a:ext cx="392906" cy="626269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78" name="Line 182">
            <a:extLst>
              <a:ext uri="{FF2B5EF4-FFF2-40B4-BE49-F238E27FC236}">
                <a16:creationId xmlns:a16="http://schemas.microsoft.com/office/drawing/2014/main" id="{18AC0A56-C3D8-58B5-A352-3231E75BC2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6152" y="2057401"/>
            <a:ext cx="3572" cy="238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79" name="Freeform 183">
            <a:extLst>
              <a:ext uri="{FF2B5EF4-FFF2-40B4-BE49-F238E27FC236}">
                <a16:creationId xmlns:a16="http://schemas.microsoft.com/office/drawing/2014/main" id="{BB780B80-1366-0FEE-DF42-9EC80A8C56CE}"/>
              </a:ext>
            </a:extLst>
          </p:cNvPr>
          <p:cNvSpPr>
            <a:spLocks/>
          </p:cNvSpPr>
          <p:nvPr/>
        </p:nvSpPr>
        <p:spPr bwMode="auto">
          <a:xfrm>
            <a:off x="5880497" y="1732360"/>
            <a:ext cx="121444" cy="60722"/>
          </a:xfrm>
          <a:custGeom>
            <a:avLst/>
            <a:gdLst>
              <a:gd name="T0" fmla="*/ 0 w 512"/>
              <a:gd name="T1" fmla="*/ 2147483647 h 253"/>
              <a:gd name="T2" fmla="*/ 2147483647 w 512"/>
              <a:gd name="T3" fmla="*/ 0 h 253"/>
              <a:gd name="T4" fmla="*/ 2147483647 w 512"/>
              <a:gd name="T5" fmla="*/ 2064485879 h 253"/>
              <a:gd name="T6" fmla="*/ 2147483647 w 512"/>
              <a:gd name="T7" fmla="*/ 2147483647 h 253"/>
              <a:gd name="T8" fmla="*/ 0 w 512"/>
              <a:gd name="T9" fmla="*/ 2147483647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2" h="253">
                <a:moveTo>
                  <a:pt x="0" y="192"/>
                </a:moveTo>
                <a:lnTo>
                  <a:pt x="336" y="0"/>
                </a:lnTo>
                <a:lnTo>
                  <a:pt x="512" y="63"/>
                </a:lnTo>
                <a:lnTo>
                  <a:pt x="166" y="253"/>
                </a:lnTo>
                <a:lnTo>
                  <a:pt x="0" y="192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80" name="Line 184">
            <a:extLst>
              <a:ext uri="{FF2B5EF4-FFF2-40B4-BE49-F238E27FC236}">
                <a16:creationId xmlns:a16="http://schemas.microsoft.com/office/drawing/2014/main" id="{6DB02F76-9B81-5CCF-3F6A-3E3B580944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2018" y="1697831"/>
            <a:ext cx="1369219" cy="753666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81" name="Line 185">
            <a:extLst>
              <a:ext uri="{FF2B5EF4-FFF2-40B4-BE49-F238E27FC236}">
                <a16:creationId xmlns:a16="http://schemas.microsoft.com/office/drawing/2014/main" id="{04F7389A-F90B-2B38-357A-958C6191FE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3209" y="2427685"/>
            <a:ext cx="1190" cy="119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82" name="Line 186">
            <a:extLst>
              <a:ext uri="{FF2B5EF4-FFF2-40B4-BE49-F238E27FC236}">
                <a16:creationId xmlns:a16="http://schemas.microsoft.com/office/drawing/2014/main" id="{5BDC0E07-E392-6889-4079-0E56A2BD0E6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26780" y="2447925"/>
            <a:ext cx="48816" cy="10716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83" name="Line 187">
            <a:extLst>
              <a:ext uri="{FF2B5EF4-FFF2-40B4-BE49-F238E27FC236}">
                <a16:creationId xmlns:a16="http://schemas.microsoft.com/office/drawing/2014/main" id="{F9B9B3A4-FBAB-3B17-D6B8-3C8D01DD14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75596" y="1716882"/>
            <a:ext cx="1356122" cy="74176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84" name="Line 188">
            <a:extLst>
              <a:ext uri="{FF2B5EF4-FFF2-40B4-BE49-F238E27FC236}">
                <a16:creationId xmlns:a16="http://schemas.microsoft.com/office/drawing/2014/main" id="{7385639B-DF0C-5396-673B-04862ED444D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4647" y="1419225"/>
            <a:ext cx="72628" cy="26194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85" name="Line 189">
            <a:extLst>
              <a:ext uri="{FF2B5EF4-FFF2-40B4-BE49-F238E27FC236}">
                <a16:creationId xmlns:a16="http://schemas.microsoft.com/office/drawing/2014/main" id="{E73BC15D-C3E3-DEDC-56FF-FC49FFC9261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4406" y="1372791"/>
            <a:ext cx="46435" cy="16669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86" name="Freeform 190">
            <a:extLst>
              <a:ext uri="{FF2B5EF4-FFF2-40B4-BE49-F238E27FC236}">
                <a16:creationId xmlns:a16="http://schemas.microsoft.com/office/drawing/2014/main" id="{BF3F12E5-4F69-BA34-9C02-7AFAF4F9D3BE}"/>
              </a:ext>
            </a:extLst>
          </p:cNvPr>
          <p:cNvSpPr>
            <a:spLocks/>
          </p:cNvSpPr>
          <p:nvPr/>
        </p:nvSpPr>
        <p:spPr bwMode="auto">
          <a:xfrm>
            <a:off x="5432822" y="1563291"/>
            <a:ext cx="86915" cy="63103"/>
          </a:xfrm>
          <a:custGeom>
            <a:avLst/>
            <a:gdLst>
              <a:gd name="T0" fmla="*/ 2147483647 w 367"/>
              <a:gd name="T1" fmla="*/ 2147483647 h 263"/>
              <a:gd name="T2" fmla="*/ 2147483647 w 367"/>
              <a:gd name="T3" fmla="*/ 1637095198 h 263"/>
              <a:gd name="T4" fmla="*/ 2147483647 w 367"/>
              <a:gd name="T5" fmla="*/ 0 h 263"/>
              <a:gd name="T6" fmla="*/ 0 w 367"/>
              <a:gd name="T7" fmla="*/ 2147483647 h 263"/>
              <a:gd name="T8" fmla="*/ 2147483647 w 367"/>
              <a:gd name="T9" fmla="*/ 2147483647 h 2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7" h="263">
                <a:moveTo>
                  <a:pt x="140" y="263"/>
                </a:moveTo>
                <a:lnTo>
                  <a:pt x="367" y="50"/>
                </a:lnTo>
                <a:lnTo>
                  <a:pt x="227" y="0"/>
                </a:lnTo>
                <a:lnTo>
                  <a:pt x="0" y="211"/>
                </a:lnTo>
                <a:lnTo>
                  <a:pt x="140" y="263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87" name="Freeform 191">
            <a:extLst>
              <a:ext uri="{FF2B5EF4-FFF2-40B4-BE49-F238E27FC236}">
                <a16:creationId xmlns:a16="http://schemas.microsoft.com/office/drawing/2014/main" id="{E000EDA0-B8D8-AADF-5C18-05A36C511BA8}"/>
              </a:ext>
            </a:extLst>
          </p:cNvPr>
          <p:cNvSpPr>
            <a:spLocks/>
          </p:cNvSpPr>
          <p:nvPr/>
        </p:nvSpPr>
        <p:spPr bwMode="auto">
          <a:xfrm>
            <a:off x="5212555" y="1491853"/>
            <a:ext cx="109538" cy="61913"/>
          </a:xfrm>
          <a:custGeom>
            <a:avLst/>
            <a:gdLst>
              <a:gd name="T0" fmla="*/ 2147483647 w 459"/>
              <a:gd name="T1" fmla="*/ 1748399757 h 259"/>
              <a:gd name="T2" fmla="*/ 2147483647 w 459"/>
              <a:gd name="T3" fmla="*/ 2147483647 h 259"/>
              <a:gd name="T4" fmla="*/ 0 w 459"/>
              <a:gd name="T5" fmla="*/ 2147483647 h 259"/>
              <a:gd name="T6" fmla="*/ 2147483647 w 459"/>
              <a:gd name="T7" fmla="*/ 0 h 259"/>
              <a:gd name="T8" fmla="*/ 2147483647 w 459"/>
              <a:gd name="T9" fmla="*/ 1748399757 h 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9" h="259">
                <a:moveTo>
                  <a:pt x="459" y="54"/>
                </a:moveTo>
                <a:lnTo>
                  <a:pt x="238" y="259"/>
                </a:lnTo>
                <a:lnTo>
                  <a:pt x="0" y="172"/>
                </a:lnTo>
                <a:lnTo>
                  <a:pt x="310" y="0"/>
                </a:lnTo>
                <a:lnTo>
                  <a:pt x="459" y="54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88" name="Line 192">
            <a:extLst>
              <a:ext uri="{FF2B5EF4-FFF2-40B4-BE49-F238E27FC236}">
                <a16:creationId xmlns:a16="http://schemas.microsoft.com/office/drawing/2014/main" id="{62B9BFB2-AB10-BA93-E92D-B31BF3B15AB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4646" y="1316832"/>
            <a:ext cx="1022747" cy="36433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89" name="Line 193">
            <a:extLst>
              <a:ext uri="{FF2B5EF4-FFF2-40B4-BE49-F238E27FC236}">
                <a16:creationId xmlns:a16="http://schemas.microsoft.com/office/drawing/2014/main" id="{FD907853-33EF-4639-0DC5-5103A464999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5380" y="1373982"/>
            <a:ext cx="91679" cy="9882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90" name="Freeform 194">
            <a:extLst>
              <a:ext uri="{FF2B5EF4-FFF2-40B4-BE49-F238E27FC236}">
                <a16:creationId xmlns:a16="http://schemas.microsoft.com/office/drawing/2014/main" id="{2E7E8749-BFFD-8FC2-0150-B956477DB616}"/>
              </a:ext>
            </a:extLst>
          </p:cNvPr>
          <p:cNvSpPr>
            <a:spLocks/>
          </p:cNvSpPr>
          <p:nvPr/>
        </p:nvSpPr>
        <p:spPr bwMode="auto">
          <a:xfrm>
            <a:off x="5047059" y="1432322"/>
            <a:ext cx="90488" cy="52388"/>
          </a:xfrm>
          <a:custGeom>
            <a:avLst/>
            <a:gdLst>
              <a:gd name="T0" fmla="*/ 2147483647 w 381"/>
              <a:gd name="T1" fmla="*/ 2147483647 h 218"/>
              <a:gd name="T2" fmla="*/ 2147483647 w 381"/>
              <a:gd name="T3" fmla="*/ 2147483647 h 218"/>
              <a:gd name="T4" fmla="*/ 0 w 381"/>
              <a:gd name="T5" fmla="*/ 2147483647 h 218"/>
              <a:gd name="T6" fmla="*/ 2147483647 w 381"/>
              <a:gd name="T7" fmla="*/ 0 h 218"/>
              <a:gd name="T8" fmla="*/ 2147483647 w 381"/>
              <a:gd name="T9" fmla="*/ 2147483647 h 2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1" h="218">
                <a:moveTo>
                  <a:pt x="381" y="84"/>
                </a:moveTo>
                <a:lnTo>
                  <a:pt x="139" y="218"/>
                </a:lnTo>
                <a:lnTo>
                  <a:pt x="0" y="168"/>
                </a:lnTo>
                <a:lnTo>
                  <a:pt x="302" y="0"/>
                </a:lnTo>
                <a:lnTo>
                  <a:pt x="381" y="84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91" name="Line 195">
            <a:extLst>
              <a:ext uri="{FF2B5EF4-FFF2-40B4-BE49-F238E27FC236}">
                <a16:creationId xmlns:a16="http://schemas.microsoft.com/office/drawing/2014/main" id="{E6BC1414-3723-24C0-A88F-15C8385779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47059" y="1432323"/>
            <a:ext cx="71438" cy="4048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92" name="Line 196">
            <a:extLst>
              <a:ext uri="{FF2B5EF4-FFF2-40B4-BE49-F238E27FC236}">
                <a16:creationId xmlns:a16="http://schemas.microsoft.com/office/drawing/2014/main" id="{1DB29AE8-BE07-1E7E-5DD1-D9374E38F7E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8496" y="1432323"/>
            <a:ext cx="94059" cy="10120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93" name="Line 197">
            <a:extLst>
              <a:ext uri="{FF2B5EF4-FFF2-40B4-BE49-F238E27FC236}">
                <a16:creationId xmlns:a16="http://schemas.microsoft.com/office/drawing/2014/main" id="{2125CA90-74EE-1A98-AA8C-1655CCA904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12556" y="1491853"/>
            <a:ext cx="73819" cy="4167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94" name="Line 198">
            <a:extLst>
              <a:ext uri="{FF2B5EF4-FFF2-40B4-BE49-F238E27FC236}">
                <a16:creationId xmlns:a16="http://schemas.microsoft.com/office/drawing/2014/main" id="{556E2626-8BE7-B978-9A3F-E8F40BA2DA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79205" y="1452563"/>
            <a:ext cx="58341" cy="3214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95" name="Line 199">
            <a:extLst>
              <a:ext uri="{FF2B5EF4-FFF2-40B4-BE49-F238E27FC236}">
                <a16:creationId xmlns:a16="http://schemas.microsoft.com/office/drawing/2014/main" id="{90FE87C1-DC8E-0152-8A02-A76F614335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68515" y="1504950"/>
            <a:ext cx="53578" cy="48816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96" name="Line 200">
            <a:extLst>
              <a:ext uri="{FF2B5EF4-FFF2-40B4-BE49-F238E27FC236}">
                <a16:creationId xmlns:a16="http://schemas.microsoft.com/office/drawing/2014/main" id="{1ED981D8-21C0-E797-A808-55E648F0BE5E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2575" y="1519238"/>
            <a:ext cx="70247" cy="9406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97" name="Line 201">
            <a:extLst>
              <a:ext uri="{FF2B5EF4-FFF2-40B4-BE49-F238E27FC236}">
                <a16:creationId xmlns:a16="http://schemas.microsoft.com/office/drawing/2014/main" id="{43B42525-B1E3-997D-5728-106348E656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32822" y="1563292"/>
            <a:ext cx="53578" cy="50006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298" name="Line 202">
            <a:extLst>
              <a:ext uri="{FF2B5EF4-FFF2-40B4-BE49-F238E27FC236}">
                <a16:creationId xmlns:a16="http://schemas.microsoft.com/office/drawing/2014/main" id="{4915355B-FC65-5FE9-DB91-436CBE5948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66159" y="1575197"/>
            <a:ext cx="53578" cy="5119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grpSp>
        <p:nvGrpSpPr>
          <p:cNvPr id="4299" name="Group 203">
            <a:extLst>
              <a:ext uri="{FF2B5EF4-FFF2-40B4-BE49-F238E27FC236}">
                <a16:creationId xmlns:a16="http://schemas.microsoft.com/office/drawing/2014/main" id="{993905F0-1069-27B6-A060-745CAA6C9D69}"/>
              </a:ext>
            </a:extLst>
          </p:cNvPr>
          <p:cNvGrpSpPr>
            <a:grpSpLocks/>
          </p:cNvGrpSpPr>
          <p:nvPr/>
        </p:nvGrpSpPr>
        <p:grpSpPr bwMode="auto">
          <a:xfrm>
            <a:off x="2827734" y="1175148"/>
            <a:ext cx="4250531" cy="2987278"/>
            <a:chOff x="967" y="987"/>
            <a:chExt cx="3570" cy="2509"/>
          </a:xfrm>
        </p:grpSpPr>
        <p:sp>
          <p:nvSpPr>
            <p:cNvPr id="4546" name="Line 204">
              <a:extLst>
                <a:ext uri="{FF2B5EF4-FFF2-40B4-BE49-F238E27FC236}">
                  <a16:creationId xmlns:a16="http://schemas.microsoft.com/office/drawing/2014/main" id="{C81B77E6-CBA7-3450-D333-E8BB4DB43A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6" y="1337"/>
              <a:ext cx="212" cy="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47" name="Line 205">
              <a:extLst>
                <a:ext uri="{FF2B5EF4-FFF2-40B4-BE49-F238E27FC236}">
                  <a16:creationId xmlns:a16="http://schemas.microsoft.com/office/drawing/2014/main" id="{B3E5F449-8934-089E-F41B-B517986037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6" y="1337"/>
              <a:ext cx="52" cy="6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48" name="Line 206">
              <a:extLst>
                <a:ext uri="{FF2B5EF4-FFF2-40B4-BE49-F238E27FC236}">
                  <a16:creationId xmlns:a16="http://schemas.microsoft.com/office/drawing/2014/main" id="{94CD0A33-495B-F6D4-846B-C586F5E09F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73" y="1384"/>
              <a:ext cx="27" cy="2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49" name="Line 207">
              <a:extLst>
                <a:ext uri="{FF2B5EF4-FFF2-40B4-BE49-F238E27FC236}">
                  <a16:creationId xmlns:a16="http://schemas.microsoft.com/office/drawing/2014/main" id="{4941180F-5A44-43D4-00D9-BEE5CD289E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14" y="1395"/>
              <a:ext cx="16" cy="1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50" name="Line 208">
              <a:extLst>
                <a:ext uri="{FF2B5EF4-FFF2-40B4-BE49-F238E27FC236}">
                  <a16:creationId xmlns:a16="http://schemas.microsoft.com/office/drawing/2014/main" id="{2E375673-25A2-77F1-D53F-B022A0CC37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95" y="1446"/>
              <a:ext cx="36" cy="4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51" name="Line 209">
              <a:extLst>
                <a:ext uri="{FF2B5EF4-FFF2-40B4-BE49-F238E27FC236}">
                  <a16:creationId xmlns:a16="http://schemas.microsoft.com/office/drawing/2014/main" id="{B931B8E1-0467-1283-562D-1CB23F311C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64" y="1405"/>
              <a:ext cx="5" cy="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52" name="Line 210">
              <a:extLst>
                <a:ext uri="{FF2B5EF4-FFF2-40B4-BE49-F238E27FC236}">
                  <a16:creationId xmlns:a16="http://schemas.microsoft.com/office/drawing/2014/main" id="{5669D0B9-84A8-88EC-1784-5A843E12A7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2" y="1432"/>
              <a:ext cx="246" cy="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53" name="Line 211">
              <a:extLst>
                <a:ext uri="{FF2B5EF4-FFF2-40B4-BE49-F238E27FC236}">
                  <a16:creationId xmlns:a16="http://schemas.microsoft.com/office/drawing/2014/main" id="{635FDA84-E959-8C18-B835-A588B5122D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9" y="1438"/>
              <a:ext cx="185" cy="6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54" name="Line 212">
              <a:extLst>
                <a:ext uri="{FF2B5EF4-FFF2-40B4-BE49-F238E27FC236}">
                  <a16:creationId xmlns:a16="http://schemas.microsoft.com/office/drawing/2014/main" id="{507DEE29-DAD8-AFE0-D693-24FD10EA23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31" y="1453"/>
              <a:ext cx="70" cy="4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55" name="Line 213">
              <a:extLst>
                <a:ext uri="{FF2B5EF4-FFF2-40B4-BE49-F238E27FC236}">
                  <a16:creationId xmlns:a16="http://schemas.microsoft.com/office/drawing/2014/main" id="{079034EA-F94E-D18F-10D6-B6343724BF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1" y="1453"/>
              <a:ext cx="42" cy="1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56" name="Line 214">
              <a:extLst>
                <a:ext uri="{FF2B5EF4-FFF2-40B4-BE49-F238E27FC236}">
                  <a16:creationId xmlns:a16="http://schemas.microsoft.com/office/drawing/2014/main" id="{DCAD851D-946C-CD34-401E-B4D868160D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1" y="1083"/>
              <a:ext cx="48" cy="10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57" name="Line 215">
              <a:extLst>
                <a:ext uri="{FF2B5EF4-FFF2-40B4-BE49-F238E27FC236}">
                  <a16:creationId xmlns:a16="http://schemas.microsoft.com/office/drawing/2014/main" id="{F4CCC1F4-3BE6-DF23-5541-BDCB46088C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5" y="1127"/>
              <a:ext cx="139" cy="2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58" name="Line 216">
              <a:extLst>
                <a:ext uri="{FF2B5EF4-FFF2-40B4-BE49-F238E27FC236}">
                  <a16:creationId xmlns:a16="http://schemas.microsoft.com/office/drawing/2014/main" id="{33894D79-60E0-7087-E092-AC4B285B22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1172"/>
              <a:ext cx="112" cy="19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59" name="Line 217">
              <a:extLst>
                <a:ext uri="{FF2B5EF4-FFF2-40B4-BE49-F238E27FC236}">
                  <a16:creationId xmlns:a16="http://schemas.microsoft.com/office/drawing/2014/main" id="{74173DE7-2AD7-95DB-8F19-49965C025D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7" y="1211"/>
              <a:ext cx="94" cy="15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60" name="Line 218">
              <a:extLst>
                <a:ext uri="{FF2B5EF4-FFF2-40B4-BE49-F238E27FC236}">
                  <a16:creationId xmlns:a16="http://schemas.microsoft.com/office/drawing/2014/main" id="{D0F784E8-0FB9-7CE0-03BE-E3ACB2BB96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1737"/>
              <a:ext cx="61" cy="10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61" name="Line 219">
              <a:extLst>
                <a:ext uri="{FF2B5EF4-FFF2-40B4-BE49-F238E27FC236}">
                  <a16:creationId xmlns:a16="http://schemas.microsoft.com/office/drawing/2014/main" id="{47C17A06-6F6C-DABD-CC51-290B9A8C7E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3" y="1739"/>
              <a:ext cx="52" cy="9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62" name="Line 220">
              <a:extLst>
                <a:ext uri="{FF2B5EF4-FFF2-40B4-BE49-F238E27FC236}">
                  <a16:creationId xmlns:a16="http://schemas.microsoft.com/office/drawing/2014/main" id="{5C4C7B3F-0059-5BEE-7B81-3287272D75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3" y="1743"/>
              <a:ext cx="34" cy="5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63" name="Line 221">
              <a:extLst>
                <a:ext uri="{FF2B5EF4-FFF2-40B4-BE49-F238E27FC236}">
                  <a16:creationId xmlns:a16="http://schemas.microsoft.com/office/drawing/2014/main" id="{7A6F5944-23DD-8DF8-1F55-293AAFA915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9" y="1703"/>
              <a:ext cx="8" cy="1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64" name="Line 222">
              <a:extLst>
                <a:ext uri="{FF2B5EF4-FFF2-40B4-BE49-F238E27FC236}">
                  <a16:creationId xmlns:a16="http://schemas.microsoft.com/office/drawing/2014/main" id="{A5C7209A-F197-E1F3-27EA-3F1A9204B2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3" y="1671"/>
              <a:ext cx="24" cy="4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65" name="Line 223">
              <a:extLst>
                <a:ext uri="{FF2B5EF4-FFF2-40B4-BE49-F238E27FC236}">
                  <a16:creationId xmlns:a16="http://schemas.microsoft.com/office/drawing/2014/main" id="{2722331D-9E07-6F57-65CE-A3B8AF4BC3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8" y="1675"/>
              <a:ext cx="21" cy="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66" name="Line 224">
              <a:extLst>
                <a:ext uri="{FF2B5EF4-FFF2-40B4-BE49-F238E27FC236}">
                  <a16:creationId xmlns:a16="http://schemas.microsoft.com/office/drawing/2014/main" id="{76BA8DCA-285D-FC81-808E-13F9148922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1" y="1390"/>
              <a:ext cx="136" cy="23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67" name="Line 225">
              <a:extLst>
                <a:ext uri="{FF2B5EF4-FFF2-40B4-BE49-F238E27FC236}">
                  <a16:creationId xmlns:a16="http://schemas.microsoft.com/office/drawing/2014/main" id="{A0E7D2FD-7F29-EB2F-0D86-ED393680F9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9" y="1392"/>
              <a:ext cx="143" cy="24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68" name="Line 226">
              <a:extLst>
                <a:ext uri="{FF2B5EF4-FFF2-40B4-BE49-F238E27FC236}">
                  <a16:creationId xmlns:a16="http://schemas.microsoft.com/office/drawing/2014/main" id="{4F226F40-BFA3-AAEE-AD59-9550B638CF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7" y="1396"/>
              <a:ext cx="161" cy="27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69" name="Line 227">
              <a:extLst>
                <a:ext uri="{FF2B5EF4-FFF2-40B4-BE49-F238E27FC236}">
                  <a16:creationId xmlns:a16="http://schemas.microsoft.com/office/drawing/2014/main" id="{4A7E2C43-9AC0-5DFE-EE51-827A8D8D4E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0" y="1141"/>
              <a:ext cx="1" cy="21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70" name="Line 228">
              <a:extLst>
                <a:ext uri="{FF2B5EF4-FFF2-40B4-BE49-F238E27FC236}">
                  <a16:creationId xmlns:a16="http://schemas.microsoft.com/office/drawing/2014/main" id="{38C3921D-EB85-881E-B3D5-DCD745F3DA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5" y="1127"/>
              <a:ext cx="1" cy="23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71" name="Line 229">
              <a:extLst>
                <a:ext uri="{FF2B5EF4-FFF2-40B4-BE49-F238E27FC236}">
                  <a16:creationId xmlns:a16="http://schemas.microsoft.com/office/drawing/2014/main" id="{C622AD1E-05EC-70B1-F9D0-FB50583D52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95" y="2157"/>
              <a:ext cx="23" cy="1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72" name="Line 230">
              <a:extLst>
                <a:ext uri="{FF2B5EF4-FFF2-40B4-BE49-F238E27FC236}">
                  <a16:creationId xmlns:a16="http://schemas.microsoft.com/office/drawing/2014/main" id="{0668E6D2-CA37-74C6-2AF4-AE50ABBE70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1" y="2107"/>
              <a:ext cx="1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73" name="Line 231">
              <a:extLst>
                <a:ext uri="{FF2B5EF4-FFF2-40B4-BE49-F238E27FC236}">
                  <a16:creationId xmlns:a16="http://schemas.microsoft.com/office/drawing/2014/main" id="{54FD74C7-43D3-8B69-BAC0-F55E4F4BC3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01" y="2038"/>
              <a:ext cx="1" cy="6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74" name="Line 232">
              <a:extLst>
                <a:ext uri="{FF2B5EF4-FFF2-40B4-BE49-F238E27FC236}">
                  <a16:creationId xmlns:a16="http://schemas.microsoft.com/office/drawing/2014/main" id="{349CE744-2D40-207B-3446-9209A637D1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01" y="1156"/>
              <a:ext cx="1" cy="19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75" name="Line 233">
              <a:extLst>
                <a:ext uri="{FF2B5EF4-FFF2-40B4-BE49-F238E27FC236}">
                  <a16:creationId xmlns:a16="http://schemas.microsoft.com/office/drawing/2014/main" id="{5937A7BE-3291-0D89-EF39-C2CF733105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2" y="1378"/>
              <a:ext cx="1" cy="13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76" name="Line 234">
              <a:extLst>
                <a:ext uri="{FF2B5EF4-FFF2-40B4-BE49-F238E27FC236}">
                  <a16:creationId xmlns:a16="http://schemas.microsoft.com/office/drawing/2014/main" id="{C4D24973-B246-7443-A00B-9A2C86947D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01" y="1376"/>
              <a:ext cx="1" cy="12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77" name="Line 235">
              <a:extLst>
                <a:ext uri="{FF2B5EF4-FFF2-40B4-BE49-F238E27FC236}">
                  <a16:creationId xmlns:a16="http://schemas.microsoft.com/office/drawing/2014/main" id="{292257BE-640E-1184-D172-151B7482F5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3" y="1543"/>
              <a:ext cx="1" cy="2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78" name="Line 236">
              <a:extLst>
                <a:ext uri="{FF2B5EF4-FFF2-40B4-BE49-F238E27FC236}">
                  <a16:creationId xmlns:a16="http://schemas.microsoft.com/office/drawing/2014/main" id="{DDC7652E-8AB2-6835-11F5-38F4747C0E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88" y="1458"/>
              <a:ext cx="12" cy="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79" name="Freeform 237">
              <a:extLst>
                <a:ext uri="{FF2B5EF4-FFF2-40B4-BE49-F238E27FC236}">
                  <a16:creationId xmlns:a16="http://schemas.microsoft.com/office/drawing/2014/main" id="{01C5A475-9F3E-B798-50D0-440EFDB03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2" y="1563"/>
              <a:ext cx="52" cy="86"/>
            </a:xfrm>
            <a:custGeom>
              <a:avLst/>
              <a:gdLst>
                <a:gd name="T0" fmla="*/ 0 w 259"/>
                <a:gd name="T1" fmla="*/ 3 h 426"/>
                <a:gd name="T2" fmla="*/ 1 w 259"/>
                <a:gd name="T3" fmla="*/ 0 h 426"/>
                <a:gd name="T4" fmla="*/ 2 w 259"/>
                <a:gd name="T5" fmla="*/ 2 h 426"/>
                <a:gd name="T6" fmla="*/ 1 w 259"/>
                <a:gd name="T7" fmla="*/ 3 h 426"/>
                <a:gd name="T8" fmla="*/ 0 w 259"/>
                <a:gd name="T9" fmla="*/ 3 h 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9" h="426">
                  <a:moveTo>
                    <a:pt x="0" y="358"/>
                  </a:moveTo>
                  <a:lnTo>
                    <a:pt x="125" y="0"/>
                  </a:lnTo>
                  <a:lnTo>
                    <a:pt x="259" y="215"/>
                  </a:lnTo>
                  <a:lnTo>
                    <a:pt x="183" y="426"/>
                  </a:lnTo>
                  <a:lnTo>
                    <a:pt x="0" y="358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80" name="Freeform 238">
              <a:extLst>
                <a:ext uri="{FF2B5EF4-FFF2-40B4-BE49-F238E27FC236}">
                  <a16:creationId xmlns:a16="http://schemas.microsoft.com/office/drawing/2014/main" id="{055B8E02-203B-A455-BEB9-DC372E56C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7" y="1546"/>
              <a:ext cx="40" cy="89"/>
            </a:xfrm>
            <a:custGeom>
              <a:avLst/>
              <a:gdLst>
                <a:gd name="T0" fmla="*/ 1 w 203"/>
                <a:gd name="T1" fmla="*/ 0 h 445"/>
                <a:gd name="T2" fmla="*/ 0 w 203"/>
                <a:gd name="T3" fmla="*/ 3 h 445"/>
                <a:gd name="T4" fmla="*/ 1 w 203"/>
                <a:gd name="T5" fmla="*/ 4 h 445"/>
                <a:gd name="T6" fmla="*/ 2 w 203"/>
                <a:gd name="T7" fmla="*/ 1 h 445"/>
                <a:gd name="T8" fmla="*/ 1 w 203"/>
                <a:gd name="T9" fmla="*/ 0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" h="445">
                  <a:moveTo>
                    <a:pt x="149" y="0"/>
                  </a:moveTo>
                  <a:lnTo>
                    <a:pt x="0" y="416"/>
                  </a:lnTo>
                  <a:lnTo>
                    <a:pt x="78" y="445"/>
                  </a:lnTo>
                  <a:lnTo>
                    <a:pt x="203" y="87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81" name="Line 239">
              <a:extLst>
                <a:ext uri="{FF2B5EF4-FFF2-40B4-BE49-F238E27FC236}">
                  <a16:creationId xmlns:a16="http://schemas.microsoft.com/office/drawing/2014/main" id="{560619B9-366D-BE93-1403-71A307EF5C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8" y="1467"/>
              <a:ext cx="127" cy="20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82" name="Line 240">
              <a:extLst>
                <a:ext uri="{FF2B5EF4-FFF2-40B4-BE49-F238E27FC236}">
                  <a16:creationId xmlns:a16="http://schemas.microsoft.com/office/drawing/2014/main" id="{A1FB675D-1661-3CB0-ED2E-282BF610F1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14" y="1463"/>
              <a:ext cx="126" cy="18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83" name="Line 241">
              <a:extLst>
                <a:ext uri="{FF2B5EF4-FFF2-40B4-BE49-F238E27FC236}">
                  <a16:creationId xmlns:a16="http://schemas.microsoft.com/office/drawing/2014/main" id="{737E3187-89A0-7D39-1F76-64D58165E7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1" y="1552"/>
              <a:ext cx="156" cy="12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84" name="Line 242">
              <a:extLst>
                <a:ext uri="{FF2B5EF4-FFF2-40B4-BE49-F238E27FC236}">
                  <a16:creationId xmlns:a16="http://schemas.microsoft.com/office/drawing/2014/main" id="{180FE261-DF3D-A649-88EF-336B141747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42" y="1562"/>
              <a:ext cx="144" cy="12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85" name="Line 243">
              <a:extLst>
                <a:ext uri="{FF2B5EF4-FFF2-40B4-BE49-F238E27FC236}">
                  <a16:creationId xmlns:a16="http://schemas.microsoft.com/office/drawing/2014/main" id="{187008E8-0291-5130-52E3-97ECC64276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01" y="1633"/>
              <a:ext cx="1" cy="5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86" name="Line 244">
              <a:extLst>
                <a:ext uri="{FF2B5EF4-FFF2-40B4-BE49-F238E27FC236}">
                  <a16:creationId xmlns:a16="http://schemas.microsoft.com/office/drawing/2014/main" id="{FDEEE41E-9C60-0270-3C09-9940E5620F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5" y="1740"/>
              <a:ext cx="1" cy="2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87" name="Line 245">
              <a:extLst>
                <a:ext uri="{FF2B5EF4-FFF2-40B4-BE49-F238E27FC236}">
                  <a16:creationId xmlns:a16="http://schemas.microsoft.com/office/drawing/2014/main" id="{E8F99294-56FE-F37A-80D2-ADC7C211A6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5" y="1716"/>
              <a:ext cx="1" cy="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88" name="Line 246">
              <a:extLst>
                <a:ext uri="{FF2B5EF4-FFF2-40B4-BE49-F238E27FC236}">
                  <a16:creationId xmlns:a16="http://schemas.microsoft.com/office/drawing/2014/main" id="{D83D574F-1032-3463-AB2D-C7B5D175D7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2" y="1574"/>
              <a:ext cx="1" cy="11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89" name="Line 247">
              <a:extLst>
                <a:ext uri="{FF2B5EF4-FFF2-40B4-BE49-F238E27FC236}">
                  <a16:creationId xmlns:a16="http://schemas.microsoft.com/office/drawing/2014/main" id="{3B4D5B7F-7DFC-8EAE-CA65-C4A685C5C3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4" y="1606"/>
              <a:ext cx="1" cy="8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90" name="Line 248">
              <a:extLst>
                <a:ext uri="{FF2B5EF4-FFF2-40B4-BE49-F238E27FC236}">
                  <a16:creationId xmlns:a16="http://schemas.microsoft.com/office/drawing/2014/main" id="{D2C78B15-6F93-513E-E528-4C22E2B8E6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01" y="1531"/>
              <a:ext cx="1" cy="6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91" name="Line 249">
              <a:extLst>
                <a:ext uri="{FF2B5EF4-FFF2-40B4-BE49-F238E27FC236}">
                  <a16:creationId xmlns:a16="http://schemas.microsoft.com/office/drawing/2014/main" id="{4F8508D9-9BCD-EBE4-5001-0EE35760CF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6" y="1510"/>
              <a:ext cx="1" cy="3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92" name="Line 250">
              <a:extLst>
                <a:ext uri="{FF2B5EF4-FFF2-40B4-BE49-F238E27FC236}">
                  <a16:creationId xmlns:a16="http://schemas.microsoft.com/office/drawing/2014/main" id="{30850C2F-62ED-BA35-72B6-018A51ADCB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6" y="1540"/>
              <a:ext cx="234" cy="8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93" name="Line 251">
              <a:extLst>
                <a:ext uri="{FF2B5EF4-FFF2-40B4-BE49-F238E27FC236}">
                  <a16:creationId xmlns:a16="http://schemas.microsoft.com/office/drawing/2014/main" id="{138783C4-9A4D-9D7D-62D4-AA16F0AE12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26" y="1785"/>
              <a:ext cx="197" cy="7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94" name="Line 252">
              <a:extLst>
                <a:ext uri="{FF2B5EF4-FFF2-40B4-BE49-F238E27FC236}">
                  <a16:creationId xmlns:a16="http://schemas.microsoft.com/office/drawing/2014/main" id="{53190828-94B6-4F47-F6A7-C31CA061BD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6" y="1358"/>
              <a:ext cx="132" cy="21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95" name="Line 253">
              <a:extLst>
                <a:ext uri="{FF2B5EF4-FFF2-40B4-BE49-F238E27FC236}">
                  <a16:creationId xmlns:a16="http://schemas.microsoft.com/office/drawing/2014/main" id="{C9A1B853-7F6E-7F93-7B72-C3CC2586D9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8" y="1569"/>
              <a:ext cx="27" cy="1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96" name="Line 254">
              <a:extLst>
                <a:ext uri="{FF2B5EF4-FFF2-40B4-BE49-F238E27FC236}">
                  <a16:creationId xmlns:a16="http://schemas.microsoft.com/office/drawing/2014/main" id="{DA0BFFFB-4909-46DE-6506-AB43BEBE2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45" y="1560"/>
              <a:ext cx="22" cy="1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97" name="Line 255">
              <a:extLst>
                <a:ext uri="{FF2B5EF4-FFF2-40B4-BE49-F238E27FC236}">
                  <a16:creationId xmlns:a16="http://schemas.microsoft.com/office/drawing/2014/main" id="{A2F49CB4-B392-23D2-463F-AC3A9AD3FF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66" y="1444"/>
              <a:ext cx="98" cy="8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98" name="Line 256">
              <a:extLst>
                <a:ext uri="{FF2B5EF4-FFF2-40B4-BE49-F238E27FC236}">
                  <a16:creationId xmlns:a16="http://schemas.microsoft.com/office/drawing/2014/main" id="{C963ED20-AA12-DB2F-76C2-7A95FC619F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86" y="1510"/>
              <a:ext cx="124" cy="4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99" name="Line 257">
              <a:extLst>
                <a:ext uri="{FF2B5EF4-FFF2-40B4-BE49-F238E27FC236}">
                  <a16:creationId xmlns:a16="http://schemas.microsoft.com/office/drawing/2014/main" id="{1A66F44B-A117-1EAC-90C4-AC99B9210F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13" y="1538"/>
              <a:ext cx="36" cy="2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00" name="Line 258">
              <a:extLst>
                <a:ext uri="{FF2B5EF4-FFF2-40B4-BE49-F238E27FC236}">
                  <a16:creationId xmlns:a16="http://schemas.microsoft.com/office/drawing/2014/main" id="{1E408526-DAE4-7A0B-02EA-392D8BA7B4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84" y="1453"/>
              <a:ext cx="104" cy="9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01" name="Line 259">
              <a:extLst>
                <a:ext uri="{FF2B5EF4-FFF2-40B4-BE49-F238E27FC236}">
                  <a16:creationId xmlns:a16="http://schemas.microsoft.com/office/drawing/2014/main" id="{B0242578-80C1-CA2A-DF94-ADF70D72C2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54" y="1572"/>
              <a:ext cx="33" cy="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02" name="Line 260">
              <a:extLst>
                <a:ext uri="{FF2B5EF4-FFF2-40B4-BE49-F238E27FC236}">
                  <a16:creationId xmlns:a16="http://schemas.microsoft.com/office/drawing/2014/main" id="{49A1AE89-1C4E-BC1A-BAE7-EA11AF1393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2" y="1641"/>
              <a:ext cx="100" cy="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03" name="Line 261">
              <a:extLst>
                <a:ext uri="{FF2B5EF4-FFF2-40B4-BE49-F238E27FC236}">
                  <a16:creationId xmlns:a16="http://schemas.microsoft.com/office/drawing/2014/main" id="{C3E0CE74-FD25-132A-8D51-77D4F9C8E6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6" y="1708"/>
              <a:ext cx="450" cy="16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04" name="Line 262">
              <a:extLst>
                <a:ext uri="{FF2B5EF4-FFF2-40B4-BE49-F238E27FC236}">
                  <a16:creationId xmlns:a16="http://schemas.microsoft.com/office/drawing/2014/main" id="{869D57EE-8234-21DC-BCB3-7599BA1648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30" y="1601"/>
              <a:ext cx="184" cy="6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05" name="Line 263">
              <a:extLst>
                <a:ext uri="{FF2B5EF4-FFF2-40B4-BE49-F238E27FC236}">
                  <a16:creationId xmlns:a16="http://schemas.microsoft.com/office/drawing/2014/main" id="{A3BE3E11-67DE-4F8B-2BC2-CA365A854A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45" y="1680"/>
              <a:ext cx="7" cy="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06" name="Line 264">
              <a:extLst>
                <a:ext uri="{FF2B5EF4-FFF2-40B4-BE49-F238E27FC236}">
                  <a16:creationId xmlns:a16="http://schemas.microsoft.com/office/drawing/2014/main" id="{55484354-B0DE-34E3-3ADA-D59AE1D0D4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6" y="1755"/>
              <a:ext cx="1" cy="27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07" name="Line 265">
              <a:extLst>
                <a:ext uri="{FF2B5EF4-FFF2-40B4-BE49-F238E27FC236}">
                  <a16:creationId xmlns:a16="http://schemas.microsoft.com/office/drawing/2014/main" id="{203D7CA6-C474-C964-29DD-D852CF55FE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1780"/>
              <a:ext cx="31" cy="1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08" name="Line 266">
              <a:extLst>
                <a:ext uri="{FF2B5EF4-FFF2-40B4-BE49-F238E27FC236}">
                  <a16:creationId xmlns:a16="http://schemas.microsoft.com/office/drawing/2014/main" id="{74EDB14F-D8BF-2CDC-51E2-EE32967227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19" y="1730"/>
              <a:ext cx="72" cy="6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09" name="Line 267">
              <a:extLst>
                <a:ext uri="{FF2B5EF4-FFF2-40B4-BE49-F238E27FC236}">
                  <a16:creationId xmlns:a16="http://schemas.microsoft.com/office/drawing/2014/main" id="{5524533D-488C-7CD3-6B44-ACB174BB31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76" y="1654"/>
              <a:ext cx="59" cy="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10" name="Line 268">
              <a:extLst>
                <a:ext uri="{FF2B5EF4-FFF2-40B4-BE49-F238E27FC236}">
                  <a16:creationId xmlns:a16="http://schemas.microsoft.com/office/drawing/2014/main" id="{5CFF097D-999A-640C-3FEE-704CD57AD8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88" y="1728"/>
              <a:ext cx="61" cy="5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11" name="Line 269">
              <a:extLst>
                <a:ext uri="{FF2B5EF4-FFF2-40B4-BE49-F238E27FC236}">
                  <a16:creationId xmlns:a16="http://schemas.microsoft.com/office/drawing/2014/main" id="{1069F66B-361D-8B97-4DC4-981E049877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20" y="1666"/>
              <a:ext cx="49" cy="4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12" name="Line 270">
              <a:extLst>
                <a:ext uri="{FF2B5EF4-FFF2-40B4-BE49-F238E27FC236}">
                  <a16:creationId xmlns:a16="http://schemas.microsoft.com/office/drawing/2014/main" id="{900EF0BB-F530-69FD-EBCA-62C49F872F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35" y="1714"/>
              <a:ext cx="160" cy="5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13" name="Line 271">
              <a:extLst>
                <a:ext uri="{FF2B5EF4-FFF2-40B4-BE49-F238E27FC236}">
                  <a16:creationId xmlns:a16="http://schemas.microsoft.com/office/drawing/2014/main" id="{22DA2E74-AA9A-D5A8-C1EF-A3F9B9523D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61" y="1722"/>
              <a:ext cx="30" cy="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14" name="Line 272">
              <a:extLst>
                <a:ext uri="{FF2B5EF4-FFF2-40B4-BE49-F238E27FC236}">
                  <a16:creationId xmlns:a16="http://schemas.microsoft.com/office/drawing/2014/main" id="{9660E176-E69A-A7B6-52CF-FE56822E3B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7" y="1566"/>
              <a:ext cx="85" cy="13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15" name="Line 273">
              <a:extLst>
                <a:ext uri="{FF2B5EF4-FFF2-40B4-BE49-F238E27FC236}">
                  <a16:creationId xmlns:a16="http://schemas.microsoft.com/office/drawing/2014/main" id="{6457A3E7-5174-F0EA-A4A4-089BF6ACF7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72" y="1578"/>
              <a:ext cx="73" cy="11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16" name="Line 274">
              <a:extLst>
                <a:ext uri="{FF2B5EF4-FFF2-40B4-BE49-F238E27FC236}">
                  <a16:creationId xmlns:a16="http://schemas.microsoft.com/office/drawing/2014/main" id="{425283EA-E84E-427E-E3CE-FD626FD295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9" y="1724"/>
              <a:ext cx="20" cy="2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17" name="Line 275">
              <a:extLst>
                <a:ext uri="{FF2B5EF4-FFF2-40B4-BE49-F238E27FC236}">
                  <a16:creationId xmlns:a16="http://schemas.microsoft.com/office/drawing/2014/main" id="{0CF5BFC7-43A8-91B3-20AF-5F7D3D5905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67" y="1169"/>
              <a:ext cx="34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18" name="Line 276">
              <a:extLst>
                <a:ext uri="{FF2B5EF4-FFF2-40B4-BE49-F238E27FC236}">
                  <a16:creationId xmlns:a16="http://schemas.microsoft.com/office/drawing/2014/main" id="{B75F355D-CFD6-BE42-7EC3-AB4598999B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66" y="1254"/>
              <a:ext cx="35" cy="9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19" name="Line 277">
              <a:extLst>
                <a:ext uri="{FF2B5EF4-FFF2-40B4-BE49-F238E27FC236}">
                  <a16:creationId xmlns:a16="http://schemas.microsoft.com/office/drawing/2014/main" id="{D18AD90B-41EB-6CF1-D25E-167EA5E6EC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73" y="2109"/>
              <a:ext cx="82" cy="23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20" name="Line 278">
              <a:extLst>
                <a:ext uri="{FF2B5EF4-FFF2-40B4-BE49-F238E27FC236}">
                  <a16:creationId xmlns:a16="http://schemas.microsoft.com/office/drawing/2014/main" id="{91264352-8262-B3F6-C965-8995C0F12D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8" y="1185"/>
              <a:ext cx="59" cy="1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21" name="Line 279">
              <a:extLst>
                <a:ext uri="{FF2B5EF4-FFF2-40B4-BE49-F238E27FC236}">
                  <a16:creationId xmlns:a16="http://schemas.microsoft.com/office/drawing/2014/main" id="{23363E2D-053E-E94B-4E0C-5E5571F461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4" y="2063"/>
              <a:ext cx="1" cy="11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22" name="Line 280">
              <a:extLst>
                <a:ext uri="{FF2B5EF4-FFF2-40B4-BE49-F238E27FC236}">
                  <a16:creationId xmlns:a16="http://schemas.microsoft.com/office/drawing/2014/main" id="{67971653-9D21-ACDF-22F4-375B35F766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58" y="2065"/>
              <a:ext cx="7" cy="10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23" name="Line 281">
              <a:extLst>
                <a:ext uri="{FF2B5EF4-FFF2-40B4-BE49-F238E27FC236}">
                  <a16:creationId xmlns:a16="http://schemas.microsoft.com/office/drawing/2014/main" id="{E7ECB984-5156-1145-95E2-AE6EB444E6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5" y="2172"/>
              <a:ext cx="36" cy="1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24" name="Line 282">
              <a:extLst>
                <a:ext uri="{FF2B5EF4-FFF2-40B4-BE49-F238E27FC236}">
                  <a16:creationId xmlns:a16="http://schemas.microsoft.com/office/drawing/2014/main" id="{C9771205-9062-4C5C-1A8F-30478BE944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1" y="2184"/>
              <a:ext cx="1" cy="12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25" name="Line 283">
              <a:extLst>
                <a:ext uri="{FF2B5EF4-FFF2-40B4-BE49-F238E27FC236}">
                  <a16:creationId xmlns:a16="http://schemas.microsoft.com/office/drawing/2014/main" id="{CF110D77-9087-8B68-DB29-C03A521EAA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58" y="3406"/>
              <a:ext cx="48" cy="1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26" name="Line 284">
              <a:extLst>
                <a:ext uri="{FF2B5EF4-FFF2-40B4-BE49-F238E27FC236}">
                  <a16:creationId xmlns:a16="http://schemas.microsoft.com/office/drawing/2014/main" id="{653C24EA-AA39-D457-9A56-0BCB82AD25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6" y="2515"/>
              <a:ext cx="1681" cy="90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27" name="Freeform 285">
              <a:extLst>
                <a:ext uri="{FF2B5EF4-FFF2-40B4-BE49-F238E27FC236}">
                  <a16:creationId xmlns:a16="http://schemas.microsoft.com/office/drawing/2014/main" id="{B3DE1CCF-4DE7-0B20-11D2-A26A3E2B8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" y="1910"/>
              <a:ext cx="487" cy="1337"/>
            </a:xfrm>
            <a:custGeom>
              <a:avLst/>
              <a:gdLst>
                <a:gd name="T0" fmla="*/ 20 w 2431"/>
                <a:gd name="T1" fmla="*/ 3 h 6686"/>
                <a:gd name="T2" fmla="*/ 1 w 2431"/>
                <a:gd name="T3" fmla="*/ 53 h 6686"/>
                <a:gd name="T4" fmla="*/ 0 w 2431"/>
                <a:gd name="T5" fmla="*/ 53 h 6686"/>
                <a:gd name="T6" fmla="*/ 0 w 2431"/>
                <a:gd name="T7" fmla="*/ 52 h 6686"/>
                <a:gd name="T8" fmla="*/ 20 w 2431"/>
                <a:gd name="T9" fmla="*/ 0 h 6686"/>
                <a:gd name="T10" fmla="*/ 20 w 2431"/>
                <a:gd name="T11" fmla="*/ 3 h 66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31" h="6686">
                  <a:moveTo>
                    <a:pt x="2431" y="417"/>
                  </a:moveTo>
                  <a:lnTo>
                    <a:pt x="123" y="6619"/>
                  </a:lnTo>
                  <a:lnTo>
                    <a:pt x="0" y="6686"/>
                  </a:lnTo>
                  <a:lnTo>
                    <a:pt x="0" y="6471"/>
                  </a:lnTo>
                  <a:lnTo>
                    <a:pt x="2431" y="0"/>
                  </a:lnTo>
                  <a:lnTo>
                    <a:pt x="2431" y="417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28" name="Freeform 286">
              <a:extLst>
                <a:ext uri="{FF2B5EF4-FFF2-40B4-BE49-F238E27FC236}">
                  <a16:creationId xmlns:a16="http://schemas.microsoft.com/office/drawing/2014/main" id="{AA7B11C3-8447-6009-5503-952356678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" y="2159"/>
              <a:ext cx="243" cy="411"/>
            </a:xfrm>
            <a:custGeom>
              <a:avLst/>
              <a:gdLst>
                <a:gd name="T0" fmla="*/ 0 w 1215"/>
                <a:gd name="T1" fmla="*/ 0 h 2052"/>
                <a:gd name="T2" fmla="*/ 10 w 1215"/>
                <a:gd name="T3" fmla="*/ 15 h 2052"/>
                <a:gd name="T4" fmla="*/ 9 w 1215"/>
                <a:gd name="T5" fmla="*/ 16 h 2052"/>
                <a:gd name="T6" fmla="*/ 0 w 1215"/>
                <a:gd name="T7" fmla="*/ 3 h 2052"/>
                <a:gd name="T8" fmla="*/ 0 w 1215"/>
                <a:gd name="T9" fmla="*/ 0 h 20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5" h="2052">
                  <a:moveTo>
                    <a:pt x="0" y="0"/>
                  </a:moveTo>
                  <a:lnTo>
                    <a:pt x="1215" y="1831"/>
                  </a:lnTo>
                  <a:lnTo>
                    <a:pt x="1131" y="2052"/>
                  </a:lnTo>
                  <a:lnTo>
                    <a:pt x="0" y="4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29" name="Freeform 287">
              <a:extLst>
                <a:ext uri="{FF2B5EF4-FFF2-40B4-BE49-F238E27FC236}">
                  <a16:creationId xmlns:a16="http://schemas.microsoft.com/office/drawing/2014/main" id="{FDAEF98D-4889-EBA2-83FD-703280BC7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" y="3034"/>
              <a:ext cx="52" cy="48"/>
            </a:xfrm>
            <a:custGeom>
              <a:avLst/>
              <a:gdLst>
                <a:gd name="T0" fmla="*/ 0 w 260"/>
                <a:gd name="T1" fmla="*/ 2 h 237"/>
                <a:gd name="T2" fmla="*/ 2 w 260"/>
                <a:gd name="T3" fmla="*/ 1 h 237"/>
                <a:gd name="T4" fmla="*/ 2 w 260"/>
                <a:gd name="T5" fmla="*/ 0 h 237"/>
                <a:gd name="T6" fmla="*/ 0 w 260"/>
                <a:gd name="T7" fmla="*/ 1 h 237"/>
                <a:gd name="T8" fmla="*/ 0 w 260"/>
                <a:gd name="T9" fmla="*/ 2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0" h="237">
                  <a:moveTo>
                    <a:pt x="0" y="237"/>
                  </a:moveTo>
                  <a:lnTo>
                    <a:pt x="211" y="127"/>
                  </a:lnTo>
                  <a:lnTo>
                    <a:pt x="260" y="0"/>
                  </a:lnTo>
                  <a:lnTo>
                    <a:pt x="0" y="132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30" name="Freeform 288">
              <a:extLst>
                <a:ext uri="{FF2B5EF4-FFF2-40B4-BE49-F238E27FC236}">
                  <a16:creationId xmlns:a16="http://schemas.microsoft.com/office/drawing/2014/main" id="{B6614457-D403-F2D5-B78C-46D02AA65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" y="3060"/>
              <a:ext cx="43" cy="112"/>
            </a:xfrm>
            <a:custGeom>
              <a:avLst/>
              <a:gdLst>
                <a:gd name="T0" fmla="*/ 2 w 211"/>
                <a:gd name="T1" fmla="*/ 0 h 562"/>
                <a:gd name="T2" fmla="*/ 0 w 211"/>
                <a:gd name="T3" fmla="*/ 4 h 562"/>
                <a:gd name="T4" fmla="*/ 0 w 211"/>
                <a:gd name="T5" fmla="*/ 1 h 562"/>
                <a:gd name="T6" fmla="*/ 2 w 211"/>
                <a:gd name="T7" fmla="*/ 0 h 56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562">
                  <a:moveTo>
                    <a:pt x="211" y="0"/>
                  </a:moveTo>
                  <a:lnTo>
                    <a:pt x="0" y="562"/>
                  </a:lnTo>
                  <a:lnTo>
                    <a:pt x="0" y="110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31" name="Freeform 289">
              <a:extLst>
                <a:ext uri="{FF2B5EF4-FFF2-40B4-BE49-F238E27FC236}">
                  <a16:creationId xmlns:a16="http://schemas.microsoft.com/office/drawing/2014/main" id="{10E2F3BF-B6BB-4718-2027-2C158EB2E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" y="2243"/>
              <a:ext cx="227" cy="818"/>
            </a:xfrm>
            <a:custGeom>
              <a:avLst/>
              <a:gdLst>
                <a:gd name="T0" fmla="*/ 0 w 1131"/>
                <a:gd name="T1" fmla="*/ 0 h 4087"/>
                <a:gd name="T2" fmla="*/ 9 w 1131"/>
                <a:gd name="T3" fmla="*/ 13 h 4087"/>
                <a:gd name="T4" fmla="*/ 2 w 1131"/>
                <a:gd name="T5" fmla="*/ 32 h 4087"/>
                <a:gd name="T6" fmla="*/ 0 w 1131"/>
                <a:gd name="T7" fmla="*/ 33 h 4087"/>
                <a:gd name="T8" fmla="*/ 0 w 1131"/>
                <a:gd name="T9" fmla="*/ 0 h 40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1" h="4087">
                  <a:moveTo>
                    <a:pt x="0" y="0"/>
                  </a:moveTo>
                  <a:lnTo>
                    <a:pt x="1131" y="1632"/>
                  </a:lnTo>
                  <a:lnTo>
                    <a:pt x="260" y="3955"/>
                  </a:lnTo>
                  <a:lnTo>
                    <a:pt x="0" y="40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32" name="Line 290">
              <a:extLst>
                <a:ext uri="{FF2B5EF4-FFF2-40B4-BE49-F238E27FC236}">
                  <a16:creationId xmlns:a16="http://schemas.microsoft.com/office/drawing/2014/main" id="{966887FF-4966-C603-C05E-8F1E47ECC4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33" y="2159"/>
              <a:ext cx="1" cy="110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33" name="Line 291">
              <a:extLst>
                <a:ext uri="{FF2B5EF4-FFF2-40B4-BE49-F238E27FC236}">
                  <a16:creationId xmlns:a16="http://schemas.microsoft.com/office/drawing/2014/main" id="{2FFD356F-82CC-6C22-5851-FEB661F951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3" y="2243"/>
              <a:ext cx="227" cy="32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34" name="Freeform 292">
              <a:extLst>
                <a:ext uri="{FF2B5EF4-FFF2-40B4-BE49-F238E27FC236}">
                  <a16:creationId xmlns:a16="http://schemas.microsoft.com/office/drawing/2014/main" id="{CDDF465E-8E4E-E9F7-A02A-E38918D19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6" y="1960"/>
              <a:ext cx="433" cy="566"/>
            </a:xfrm>
            <a:custGeom>
              <a:avLst/>
              <a:gdLst>
                <a:gd name="T0" fmla="*/ 17 w 2161"/>
                <a:gd name="T1" fmla="*/ 0 h 2829"/>
                <a:gd name="T2" fmla="*/ 9 w 2161"/>
                <a:gd name="T3" fmla="*/ 23 h 2829"/>
                <a:gd name="T4" fmla="*/ 0 w 2161"/>
                <a:gd name="T5" fmla="*/ 9 h 2829"/>
                <a:gd name="T6" fmla="*/ 17 w 2161"/>
                <a:gd name="T7" fmla="*/ 0 h 28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1" h="2829">
                  <a:moveTo>
                    <a:pt x="2161" y="0"/>
                  </a:moveTo>
                  <a:lnTo>
                    <a:pt x="1100" y="2829"/>
                  </a:lnTo>
                  <a:lnTo>
                    <a:pt x="0" y="1170"/>
                  </a:lnTo>
                  <a:lnTo>
                    <a:pt x="2161" y="0"/>
                  </a:ln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35" name="Freeform 293">
              <a:extLst>
                <a:ext uri="{FF2B5EF4-FFF2-40B4-BE49-F238E27FC236}">
                  <a16:creationId xmlns:a16="http://schemas.microsoft.com/office/drawing/2014/main" id="{73793FE1-9BF8-F0C5-0239-3B3C1119B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1938"/>
              <a:ext cx="450" cy="256"/>
            </a:xfrm>
            <a:custGeom>
              <a:avLst/>
              <a:gdLst>
                <a:gd name="T0" fmla="*/ 0 w 2248"/>
                <a:gd name="T1" fmla="*/ 10 h 1278"/>
                <a:gd name="T2" fmla="*/ 18 w 2248"/>
                <a:gd name="T3" fmla="*/ 1 h 1278"/>
                <a:gd name="T4" fmla="*/ 18 w 2248"/>
                <a:gd name="T5" fmla="*/ 0 h 1278"/>
                <a:gd name="T6" fmla="*/ 0 w 2248"/>
                <a:gd name="T7" fmla="*/ 10 h 1278"/>
                <a:gd name="T8" fmla="*/ 0 w 2248"/>
                <a:gd name="T9" fmla="*/ 10 h 1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48" h="1278">
                  <a:moveTo>
                    <a:pt x="46" y="1278"/>
                  </a:moveTo>
                  <a:lnTo>
                    <a:pt x="2207" y="108"/>
                  </a:lnTo>
                  <a:lnTo>
                    <a:pt x="2248" y="0"/>
                  </a:lnTo>
                  <a:lnTo>
                    <a:pt x="0" y="1210"/>
                  </a:lnTo>
                  <a:lnTo>
                    <a:pt x="46" y="1278"/>
                  </a:ln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36" name="Line 294">
              <a:extLst>
                <a:ext uri="{FF2B5EF4-FFF2-40B4-BE49-F238E27FC236}">
                  <a16:creationId xmlns:a16="http://schemas.microsoft.com/office/drawing/2014/main" id="{47574E3B-4B2B-3B61-42E4-B215D7C7CD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3" y="2159"/>
              <a:ext cx="243" cy="36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37" name="Freeform 295">
              <a:extLst>
                <a:ext uri="{FF2B5EF4-FFF2-40B4-BE49-F238E27FC236}">
                  <a16:creationId xmlns:a16="http://schemas.microsoft.com/office/drawing/2014/main" id="{8C1767E4-CAB3-EEE7-C103-77EF7F44A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2678"/>
              <a:ext cx="570" cy="314"/>
            </a:xfrm>
            <a:custGeom>
              <a:avLst/>
              <a:gdLst>
                <a:gd name="T0" fmla="*/ 2 w 2849"/>
                <a:gd name="T1" fmla="*/ 11 h 1571"/>
                <a:gd name="T2" fmla="*/ 22 w 2849"/>
                <a:gd name="T3" fmla="*/ 0 h 1571"/>
                <a:gd name="T4" fmla="*/ 23 w 2849"/>
                <a:gd name="T5" fmla="*/ 1 h 1571"/>
                <a:gd name="T6" fmla="*/ 0 w 2849"/>
                <a:gd name="T7" fmla="*/ 13 h 1571"/>
                <a:gd name="T8" fmla="*/ 0 w 2849"/>
                <a:gd name="T9" fmla="*/ 13 h 1571"/>
                <a:gd name="T10" fmla="*/ 2 w 2849"/>
                <a:gd name="T11" fmla="*/ 12 h 1571"/>
                <a:gd name="T12" fmla="*/ 2 w 2849"/>
                <a:gd name="T13" fmla="*/ 11 h 15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49" h="1571">
                  <a:moveTo>
                    <a:pt x="207" y="1345"/>
                  </a:moveTo>
                  <a:lnTo>
                    <a:pt x="2698" y="0"/>
                  </a:lnTo>
                  <a:lnTo>
                    <a:pt x="2849" y="69"/>
                  </a:lnTo>
                  <a:lnTo>
                    <a:pt x="19" y="1571"/>
                  </a:lnTo>
                  <a:lnTo>
                    <a:pt x="0" y="1566"/>
                  </a:lnTo>
                  <a:lnTo>
                    <a:pt x="207" y="1455"/>
                  </a:lnTo>
                  <a:lnTo>
                    <a:pt x="207" y="1345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38" name="Line 296">
              <a:extLst>
                <a:ext uri="{FF2B5EF4-FFF2-40B4-BE49-F238E27FC236}">
                  <a16:creationId xmlns:a16="http://schemas.microsoft.com/office/drawing/2014/main" id="{8A4A6B99-7F04-5724-9076-D96F7031D9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2984"/>
              <a:ext cx="32" cy="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39" name="Line 297">
              <a:extLst>
                <a:ext uri="{FF2B5EF4-FFF2-40B4-BE49-F238E27FC236}">
                  <a16:creationId xmlns:a16="http://schemas.microsoft.com/office/drawing/2014/main" id="{FFC1AC00-0A9E-CB81-8246-E96BEE60DB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44" y="1886"/>
              <a:ext cx="1" cy="110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40" name="Freeform 298">
              <a:extLst>
                <a:ext uri="{FF2B5EF4-FFF2-40B4-BE49-F238E27FC236}">
                  <a16:creationId xmlns:a16="http://schemas.microsoft.com/office/drawing/2014/main" id="{7ABD9E42-DCA7-29FB-52EA-C19708015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723"/>
              <a:ext cx="57" cy="54"/>
            </a:xfrm>
            <a:custGeom>
              <a:avLst/>
              <a:gdLst>
                <a:gd name="T0" fmla="*/ 2 w 283"/>
                <a:gd name="T1" fmla="*/ 0 h 270"/>
                <a:gd name="T2" fmla="*/ 0 w 283"/>
                <a:gd name="T3" fmla="*/ 1 h 270"/>
                <a:gd name="T4" fmla="*/ 0 w 283"/>
                <a:gd name="T5" fmla="*/ 2 h 270"/>
                <a:gd name="T6" fmla="*/ 2 w 283"/>
                <a:gd name="T7" fmla="*/ 1 h 270"/>
                <a:gd name="T8" fmla="*/ 2 w 28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3" h="270">
                  <a:moveTo>
                    <a:pt x="283" y="0"/>
                  </a:moveTo>
                  <a:lnTo>
                    <a:pt x="0" y="157"/>
                  </a:lnTo>
                  <a:lnTo>
                    <a:pt x="0" y="270"/>
                  </a:lnTo>
                  <a:lnTo>
                    <a:pt x="230" y="144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41" name="Freeform 299">
              <a:extLst>
                <a:ext uri="{FF2B5EF4-FFF2-40B4-BE49-F238E27FC236}">
                  <a16:creationId xmlns:a16="http://schemas.microsoft.com/office/drawing/2014/main" id="{4821340A-D7AC-A8E6-D18A-725F5D455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752"/>
              <a:ext cx="46" cy="126"/>
            </a:xfrm>
            <a:custGeom>
              <a:avLst/>
              <a:gdLst>
                <a:gd name="T0" fmla="*/ 0 w 230"/>
                <a:gd name="T1" fmla="*/ 5 h 632"/>
                <a:gd name="T2" fmla="*/ 2 w 230"/>
                <a:gd name="T3" fmla="*/ 0 h 632"/>
                <a:gd name="T4" fmla="*/ 0 w 230"/>
                <a:gd name="T5" fmla="*/ 1 h 632"/>
                <a:gd name="T6" fmla="*/ 0 w 230"/>
                <a:gd name="T7" fmla="*/ 5 h 6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0" h="632">
                  <a:moveTo>
                    <a:pt x="0" y="632"/>
                  </a:moveTo>
                  <a:lnTo>
                    <a:pt x="230" y="0"/>
                  </a:lnTo>
                  <a:lnTo>
                    <a:pt x="0" y="126"/>
                  </a:lnTo>
                  <a:lnTo>
                    <a:pt x="0" y="632"/>
                  </a:ln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42" name="Line 300">
              <a:extLst>
                <a:ext uri="{FF2B5EF4-FFF2-40B4-BE49-F238E27FC236}">
                  <a16:creationId xmlns:a16="http://schemas.microsoft.com/office/drawing/2014/main" id="{F8AF29F4-DBC0-240A-EC43-32EB05CDFC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9" y="1862"/>
              <a:ext cx="1" cy="110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43" name="Freeform 301">
              <a:extLst>
                <a:ext uri="{FF2B5EF4-FFF2-40B4-BE49-F238E27FC236}">
                  <a16:creationId xmlns:a16="http://schemas.microsoft.com/office/drawing/2014/main" id="{735B39ED-104D-8DE9-6BAD-B84CE6659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" y="2569"/>
              <a:ext cx="231" cy="375"/>
            </a:xfrm>
            <a:custGeom>
              <a:avLst/>
              <a:gdLst>
                <a:gd name="T0" fmla="*/ 0 w 1152"/>
                <a:gd name="T1" fmla="*/ 2 h 1876"/>
                <a:gd name="T2" fmla="*/ 9 w 1152"/>
                <a:gd name="T3" fmla="*/ 15 h 1876"/>
                <a:gd name="T4" fmla="*/ 9 w 1152"/>
                <a:gd name="T5" fmla="*/ 13 h 1876"/>
                <a:gd name="T6" fmla="*/ 1 w 1152"/>
                <a:gd name="T7" fmla="*/ 0 h 1876"/>
                <a:gd name="T8" fmla="*/ 0 w 1152"/>
                <a:gd name="T9" fmla="*/ 2 h 18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2" h="1876">
                  <a:moveTo>
                    <a:pt x="0" y="216"/>
                  </a:moveTo>
                  <a:lnTo>
                    <a:pt x="1152" y="1876"/>
                  </a:lnTo>
                  <a:lnTo>
                    <a:pt x="1152" y="1615"/>
                  </a:lnTo>
                  <a:lnTo>
                    <a:pt x="80" y="0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44" name="Freeform 302">
              <a:extLst>
                <a:ext uri="{FF2B5EF4-FFF2-40B4-BE49-F238E27FC236}">
                  <a16:creationId xmlns:a16="http://schemas.microsoft.com/office/drawing/2014/main" id="{7FACC317-2362-E881-79E5-166AA69E9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2851"/>
              <a:ext cx="430" cy="316"/>
            </a:xfrm>
            <a:custGeom>
              <a:avLst/>
              <a:gdLst>
                <a:gd name="T0" fmla="*/ 0 w 2149"/>
                <a:gd name="T1" fmla="*/ 13 h 1579"/>
                <a:gd name="T2" fmla="*/ 17 w 2149"/>
                <a:gd name="T3" fmla="*/ 3 h 1579"/>
                <a:gd name="T4" fmla="*/ 15 w 2149"/>
                <a:gd name="T5" fmla="*/ 0 h 1579"/>
                <a:gd name="T6" fmla="*/ 2 w 2149"/>
                <a:gd name="T7" fmla="*/ 7 h 1579"/>
                <a:gd name="T8" fmla="*/ 0 w 2149"/>
                <a:gd name="T9" fmla="*/ 13 h 15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9" h="1579">
                  <a:moveTo>
                    <a:pt x="0" y="1579"/>
                  </a:moveTo>
                  <a:lnTo>
                    <a:pt x="2149" y="420"/>
                  </a:lnTo>
                  <a:lnTo>
                    <a:pt x="1857" y="0"/>
                  </a:lnTo>
                  <a:lnTo>
                    <a:pt x="261" y="875"/>
                  </a:lnTo>
                  <a:lnTo>
                    <a:pt x="0" y="1579"/>
                  </a:ln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45" name="Freeform 303">
              <a:extLst>
                <a:ext uri="{FF2B5EF4-FFF2-40B4-BE49-F238E27FC236}">
                  <a16:creationId xmlns:a16="http://schemas.microsoft.com/office/drawing/2014/main" id="{C3C8CDFE-431F-264D-A4B3-F8B09C909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" y="2835"/>
              <a:ext cx="319" cy="191"/>
            </a:xfrm>
            <a:custGeom>
              <a:avLst/>
              <a:gdLst>
                <a:gd name="T0" fmla="*/ 0 w 1596"/>
                <a:gd name="T1" fmla="*/ 8 h 954"/>
                <a:gd name="T2" fmla="*/ 13 w 1596"/>
                <a:gd name="T3" fmla="*/ 1 h 954"/>
                <a:gd name="T4" fmla="*/ 12 w 1596"/>
                <a:gd name="T5" fmla="*/ 0 h 954"/>
                <a:gd name="T6" fmla="*/ 0 w 1596"/>
                <a:gd name="T7" fmla="*/ 7 h 954"/>
                <a:gd name="T8" fmla="*/ 0 w 1596"/>
                <a:gd name="T9" fmla="*/ 8 h 9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6" h="954">
                  <a:moveTo>
                    <a:pt x="0" y="954"/>
                  </a:moveTo>
                  <a:lnTo>
                    <a:pt x="1596" y="79"/>
                  </a:lnTo>
                  <a:lnTo>
                    <a:pt x="1541" y="0"/>
                  </a:lnTo>
                  <a:lnTo>
                    <a:pt x="48" y="825"/>
                  </a:lnTo>
                  <a:lnTo>
                    <a:pt x="0" y="954"/>
                  </a:ln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46" name="Freeform 304">
              <a:extLst>
                <a:ext uri="{FF2B5EF4-FFF2-40B4-BE49-F238E27FC236}">
                  <a16:creationId xmlns:a16="http://schemas.microsoft.com/office/drawing/2014/main" id="{B638B25E-C7EF-1AA0-CF12-6588DFB64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1993"/>
              <a:ext cx="215" cy="827"/>
            </a:xfrm>
            <a:custGeom>
              <a:avLst/>
              <a:gdLst>
                <a:gd name="T0" fmla="*/ 9 w 1072"/>
                <a:gd name="T1" fmla="*/ 0 h 4133"/>
                <a:gd name="T2" fmla="*/ 0 w 1072"/>
                <a:gd name="T3" fmla="*/ 23 h 4133"/>
                <a:gd name="T4" fmla="*/ 7 w 1072"/>
                <a:gd name="T5" fmla="*/ 33 h 4133"/>
                <a:gd name="T6" fmla="*/ 9 w 1072"/>
                <a:gd name="T7" fmla="*/ 32 h 4133"/>
                <a:gd name="T8" fmla="*/ 9 w 1072"/>
                <a:gd name="T9" fmla="*/ 0 h 4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2" h="4133">
                  <a:moveTo>
                    <a:pt x="1072" y="0"/>
                  </a:moveTo>
                  <a:lnTo>
                    <a:pt x="0" y="2880"/>
                  </a:lnTo>
                  <a:lnTo>
                    <a:pt x="830" y="4133"/>
                  </a:lnTo>
                  <a:lnTo>
                    <a:pt x="1072" y="3999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47" name="Freeform 305">
              <a:extLst>
                <a:ext uri="{FF2B5EF4-FFF2-40B4-BE49-F238E27FC236}">
                  <a16:creationId xmlns:a16="http://schemas.microsoft.com/office/drawing/2014/main" id="{AD92F731-30C3-3DDA-B225-97EBD1A08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5" y="2612"/>
              <a:ext cx="298" cy="388"/>
            </a:xfrm>
            <a:custGeom>
              <a:avLst/>
              <a:gdLst>
                <a:gd name="T0" fmla="*/ 12 w 1493"/>
                <a:gd name="T1" fmla="*/ 9 h 1938"/>
                <a:gd name="T2" fmla="*/ 0 w 1493"/>
                <a:gd name="T3" fmla="*/ 16 h 1938"/>
                <a:gd name="T4" fmla="*/ 6 w 1493"/>
                <a:gd name="T5" fmla="*/ 0 h 1938"/>
                <a:gd name="T6" fmla="*/ 12 w 1493"/>
                <a:gd name="T7" fmla="*/ 9 h 19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93" h="1938">
                  <a:moveTo>
                    <a:pt x="1493" y="1113"/>
                  </a:moveTo>
                  <a:lnTo>
                    <a:pt x="0" y="1938"/>
                  </a:lnTo>
                  <a:lnTo>
                    <a:pt x="722" y="0"/>
                  </a:lnTo>
                  <a:lnTo>
                    <a:pt x="1493" y="1113"/>
                  </a:ln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48" name="Line 306">
              <a:extLst>
                <a:ext uri="{FF2B5EF4-FFF2-40B4-BE49-F238E27FC236}">
                  <a16:creationId xmlns:a16="http://schemas.microsoft.com/office/drawing/2014/main" id="{B3B32A65-EF67-5068-CE99-54816D3E8A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58" y="1993"/>
              <a:ext cx="462" cy="124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49" name="Line 307">
              <a:extLst>
                <a:ext uri="{FF2B5EF4-FFF2-40B4-BE49-F238E27FC236}">
                  <a16:creationId xmlns:a16="http://schemas.microsoft.com/office/drawing/2014/main" id="{72DEC45D-CE7E-E659-2A4F-456E3F16B6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33" y="2984"/>
              <a:ext cx="487" cy="2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50" name="Line 308">
              <a:extLst>
                <a:ext uri="{FF2B5EF4-FFF2-40B4-BE49-F238E27FC236}">
                  <a16:creationId xmlns:a16="http://schemas.microsoft.com/office/drawing/2014/main" id="{50D359EC-0377-17F5-9038-AC91A215D9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33" y="1910"/>
              <a:ext cx="487" cy="129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51" name="Line 309">
              <a:extLst>
                <a:ext uri="{FF2B5EF4-FFF2-40B4-BE49-F238E27FC236}">
                  <a16:creationId xmlns:a16="http://schemas.microsoft.com/office/drawing/2014/main" id="{06CBC578-F694-BE63-1236-59739EE77E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33" y="1905"/>
              <a:ext cx="476" cy="126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52" name="Line 310">
              <a:extLst>
                <a:ext uri="{FF2B5EF4-FFF2-40B4-BE49-F238E27FC236}">
                  <a16:creationId xmlns:a16="http://schemas.microsoft.com/office/drawing/2014/main" id="{220A8F7C-99A7-D31B-4595-56353DEC70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9" y="2612"/>
              <a:ext cx="231" cy="33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53" name="Freeform 311">
              <a:extLst>
                <a:ext uri="{FF2B5EF4-FFF2-40B4-BE49-F238E27FC236}">
                  <a16:creationId xmlns:a16="http://schemas.microsoft.com/office/drawing/2014/main" id="{C85FCFBB-223F-77A1-5B37-3244EFBA4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" y="2815"/>
              <a:ext cx="38" cy="77"/>
            </a:xfrm>
            <a:custGeom>
              <a:avLst/>
              <a:gdLst>
                <a:gd name="T0" fmla="*/ 0 w 188"/>
                <a:gd name="T1" fmla="*/ 1 h 384"/>
                <a:gd name="T2" fmla="*/ 2 w 188"/>
                <a:gd name="T3" fmla="*/ 3 h 384"/>
                <a:gd name="T4" fmla="*/ 2 w 188"/>
                <a:gd name="T5" fmla="*/ 0 h 384"/>
                <a:gd name="T6" fmla="*/ 0 w 188"/>
                <a:gd name="T7" fmla="*/ 1 h 3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8" h="384">
                  <a:moveTo>
                    <a:pt x="0" y="102"/>
                  </a:moveTo>
                  <a:lnTo>
                    <a:pt x="188" y="384"/>
                  </a:lnTo>
                  <a:lnTo>
                    <a:pt x="188" y="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54" name="Freeform 312">
              <a:extLst>
                <a:ext uri="{FF2B5EF4-FFF2-40B4-BE49-F238E27FC236}">
                  <a16:creationId xmlns:a16="http://schemas.microsoft.com/office/drawing/2014/main" id="{6E6E1C4C-48F9-8AB7-149B-B65903360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1" y="2793"/>
              <a:ext cx="49" cy="43"/>
            </a:xfrm>
            <a:custGeom>
              <a:avLst/>
              <a:gdLst>
                <a:gd name="T0" fmla="*/ 0 w 242"/>
                <a:gd name="T1" fmla="*/ 2 h 214"/>
                <a:gd name="T2" fmla="*/ 2 w 242"/>
                <a:gd name="T3" fmla="*/ 1 h 214"/>
                <a:gd name="T4" fmla="*/ 2 w 242"/>
                <a:gd name="T5" fmla="*/ 0 h 214"/>
                <a:gd name="T6" fmla="*/ 0 w 242"/>
                <a:gd name="T7" fmla="*/ 1 h 214"/>
                <a:gd name="T8" fmla="*/ 0 w 242"/>
                <a:gd name="T9" fmla="*/ 2 h 2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2" h="214">
                  <a:moveTo>
                    <a:pt x="54" y="214"/>
                  </a:moveTo>
                  <a:lnTo>
                    <a:pt x="242" y="112"/>
                  </a:lnTo>
                  <a:lnTo>
                    <a:pt x="242" y="0"/>
                  </a:lnTo>
                  <a:lnTo>
                    <a:pt x="0" y="134"/>
                  </a:lnTo>
                  <a:lnTo>
                    <a:pt x="54" y="214"/>
                  </a:ln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55" name="Line 313">
              <a:extLst>
                <a:ext uri="{FF2B5EF4-FFF2-40B4-BE49-F238E27FC236}">
                  <a16:creationId xmlns:a16="http://schemas.microsoft.com/office/drawing/2014/main" id="{F50205F8-C9E7-7E28-A099-B241E2982F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5" y="2569"/>
              <a:ext cx="215" cy="32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56" name="Line 314">
              <a:extLst>
                <a:ext uri="{FF2B5EF4-FFF2-40B4-BE49-F238E27FC236}">
                  <a16:creationId xmlns:a16="http://schemas.microsoft.com/office/drawing/2014/main" id="{7F0B1F2F-646C-F2C0-74DE-AA744CDD60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3" y="2935"/>
              <a:ext cx="430" cy="23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57" name="Freeform 315">
              <a:extLst>
                <a:ext uri="{FF2B5EF4-FFF2-40B4-BE49-F238E27FC236}">
                  <a16:creationId xmlns:a16="http://schemas.microsoft.com/office/drawing/2014/main" id="{E6979C45-9A61-9A8E-7F12-A9C4C75A8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5" y="2401"/>
              <a:ext cx="505" cy="276"/>
            </a:xfrm>
            <a:custGeom>
              <a:avLst/>
              <a:gdLst>
                <a:gd name="T0" fmla="*/ 0 w 2524"/>
                <a:gd name="T1" fmla="*/ 11 h 1381"/>
                <a:gd name="T2" fmla="*/ 20 w 2524"/>
                <a:gd name="T3" fmla="*/ 0 h 1381"/>
                <a:gd name="T4" fmla="*/ 18 w 2524"/>
                <a:gd name="T5" fmla="*/ 0 h 1381"/>
                <a:gd name="T6" fmla="*/ 0 w 2524"/>
                <a:gd name="T7" fmla="*/ 10 h 1381"/>
                <a:gd name="T8" fmla="*/ 0 w 2524"/>
                <a:gd name="T9" fmla="*/ 11 h 13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4" h="1381">
                  <a:moveTo>
                    <a:pt x="0" y="1381"/>
                  </a:moveTo>
                  <a:lnTo>
                    <a:pt x="2524" y="42"/>
                  </a:lnTo>
                  <a:lnTo>
                    <a:pt x="2232" y="0"/>
                  </a:lnTo>
                  <a:lnTo>
                    <a:pt x="0" y="1203"/>
                  </a:lnTo>
                  <a:lnTo>
                    <a:pt x="0" y="1381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58" name="Line 316">
              <a:extLst>
                <a:ext uri="{FF2B5EF4-FFF2-40B4-BE49-F238E27FC236}">
                  <a16:creationId xmlns:a16="http://schemas.microsoft.com/office/drawing/2014/main" id="{E7C8D570-7F28-31BA-9A7C-0D55B95BF1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33" y="2409"/>
              <a:ext cx="1617" cy="85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59" name="Freeform 317">
              <a:extLst>
                <a:ext uri="{FF2B5EF4-FFF2-40B4-BE49-F238E27FC236}">
                  <a16:creationId xmlns:a16="http://schemas.microsoft.com/office/drawing/2014/main" id="{BDC7E397-D7FB-F504-C2E5-F28461907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5" y="1575"/>
              <a:ext cx="505" cy="834"/>
            </a:xfrm>
            <a:custGeom>
              <a:avLst/>
              <a:gdLst>
                <a:gd name="T0" fmla="*/ 20 w 2524"/>
                <a:gd name="T1" fmla="*/ 33 h 4173"/>
                <a:gd name="T2" fmla="*/ 0 w 2524"/>
                <a:gd name="T3" fmla="*/ 0 h 4173"/>
                <a:gd name="T4" fmla="*/ 0 w 2524"/>
                <a:gd name="T5" fmla="*/ 2 h 4173"/>
                <a:gd name="T6" fmla="*/ 18 w 2524"/>
                <a:gd name="T7" fmla="*/ 33 h 4173"/>
                <a:gd name="T8" fmla="*/ 20 w 2524"/>
                <a:gd name="T9" fmla="*/ 33 h 4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4" h="4173">
                  <a:moveTo>
                    <a:pt x="2524" y="4173"/>
                  </a:moveTo>
                  <a:lnTo>
                    <a:pt x="0" y="0"/>
                  </a:lnTo>
                  <a:lnTo>
                    <a:pt x="0" y="255"/>
                  </a:lnTo>
                  <a:lnTo>
                    <a:pt x="2309" y="4142"/>
                  </a:lnTo>
                  <a:lnTo>
                    <a:pt x="2524" y="4173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60" name="Line 318">
              <a:extLst>
                <a:ext uri="{FF2B5EF4-FFF2-40B4-BE49-F238E27FC236}">
                  <a16:creationId xmlns:a16="http://schemas.microsoft.com/office/drawing/2014/main" id="{6412FDEC-58D6-12CA-88B2-6AB465184D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92" y="2401"/>
              <a:ext cx="58" cy="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61" name="Line 319">
              <a:extLst>
                <a:ext uri="{FF2B5EF4-FFF2-40B4-BE49-F238E27FC236}">
                  <a16:creationId xmlns:a16="http://schemas.microsoft.com/office/drawing/2014/main" id="{7E16D30F-C133-FA59-79C1-CAE19DE79F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45" y="2395"/>
              <a:ext cx="457" cy="24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62" name="Freeform 320">
              <a:extLst>
                <a:ext uri="{FF2B5EF4-FFF2-40B4-BE49-F238E27FC236}">
                  <a16:creationId xmlns:a16="http://schemas.microsoft.com/office/drawing/2014/main" id="{7834C571-CB9E-6E21-F70D-4EC04A55B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2" y="2504"/>
              <a:ext cx="445" cy="367"/>
            </a:xfrm>
            <a:custGeom>
              <a:avLst/>
              <a:gdLst>
                <a:gd name="T0" fmla="*/ 2 w 2228"/>
                <a:gd name="T1" fmla="*/ 9 h 1834"/>
                <a:gd name="T2" fmla="*/ 18 w 2228"/>
                <a:gd name="T3" fmla="*/ 0 h 1834"/>
                <a:gd name="T4" fmla="*/ 18 w 2228"/>
                <a:gd name="T5" fmla="*/ 5 h 1834"/>
                <a:gd name="T6" fmla="*/ 0 w 2228"/>
                <a:gd name="T7" fmla="*/ 15 h 1834"/>
                <a:gd name="T8" fmla="*/ 2 w 2228"/>
                <a:gd name="T9" fmla="*/ 9 h 18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28" h="1834">
                  <a:moveTo>
                    <a:pt x="274" y="1070"/>
                  </a:moveTo>
                  <a:lnTo>
                    <a:pt x="2228" y="0"/>
                  </a:lnTo>
                  <a:lnTo>
                    <a:pt x="2228" y="651"/>
                  </a:lnTo>
                  <a:lnTo>
                    <a:pt x="0" y="1834"/>
                  </a:lnTo>
                  <a:lnTo>
                    <a:pt x="274" y="1070"/>
                  </a:ln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63" name="Freeform 321">
              <a:extLst>
                <a:ext uri="{FF2B5EF4-FFF2-40B4-BE49-F238E27FC236}">
                  <a16:creationId xmlns:a16="http://schemas.microsoft.com/office/drawing/2014/main" id="{E5AD660B-67D8-E5AB-DDC9-BBCF47599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7" y="2479"/>
              <a:ext cx="390" cy="239"/>
            </a:xfrm>
            <a:custGeom>
              <a:avLst/>
              <a:gdLst>
                <a:gd name="T0" fmla="*/ 16 w 1954"/>
                <a:gd name="T1" fmla="*/ 0 h 1195"/>
                <a:gd name="T2" fmla="*/ 0 w 1954"/>
                <a:gd name="T3" fmla="*/ 8 h 1195"/>
                <a:gd name="T4" fmla="*/ 0 w 1954"/>
                <a:gd name="T5" fmla="*/ 10 h 1195"/>
                <a:gd name="T6" fmla="*/ 16 w 1954"/>
                <a:gd name="T7" fmla="*/ 1 h 1195"/>
                <a:gd name="T8" fmla="*/ 16 w 1954"/>
                <a:gd name="T9" fmla="*/ 0 h 1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54" h="1195">
                  <a:moveTo>
                    <a:pt x="1954" y="0"/>
                  </a:moveTo>
                  <a:lnTo>
                    <a:pt x="53" y="1050"/>
                  </a:lnTo>
                  <a:lnTo>
                    <a:pt x="0" y="1195"/>
                  </a:lnTo>
                  <a:lnTo>
                    <a:pt x="1954" y="125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64" name="Freeform 322">
              <a:extLst>
                <a:ext uri="{FF2B5EF4-FFF2-40B4-BE49-F238E27FC236}">
                  <a16:creationId xmlns:a16="http://schemas.microsoft.com/office/drawing/2014/main" id="{93D3C05C-B1FD-6CA7-B92D-496B4E262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7" y="1819"/>
              <a:ext cx="380" cy="870"/>
            </a:xfrm>
            <a:custGeom>
              <a:avLst/>
              <a:gdLst>
                <a:gd name="T0" fmla="*/ 15 w 1901"/>
                <a:gd name="T1" fmla="*/ 26 h 4350"/>
                <a:gd name="T2" fmla="*/ 15 w 1901"/>
                <a:gd name="T3" fmla="*/ 1 h 4350"/>
                <a:gd name="T4" fmla="*/ 13 w 1901"/>
                <a:gd name="T5" fmla="*/ 0 h 4350"/>
                <a:gd name="T6" fmla="*/ 0 w 1901"/>
                <a:gd name="T7" fmla="*/ 35 h 4350"/>
                <a:gd name="T8" fmla="*/ 15 w 1901"/>
                <a:gd name="T9" fmla="*/ 26 h 43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01" h="4350">
                  <a:moveTo>
                    <a:pt x="1901" y="3300"/>
                  </a:moveTo>
                  <a:lnTo>
                    <a:pt x="1901" y="116"/>
                  </a:lnTo>
                  <a:lnTo>
                    <a:pt x="1569" y="0"/>
                  </a:lnTo>
                  <a:lnTo>
                    <a:pt x="0" y="4350"/>
                  </a:lnTo>
                  <a:lnTo>
                    <a:pt x="1901" y="3300"/>
                  </a:ln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65" name="Line 323">
              <a:extLst>
                <a:ext uri="{FF2B5EF4-FFF2-40B4-BE49-F238E27FC236}">
                  <a16:creationId xmlns:a16="http://schemas.microsoft.com/office/drawing/2014/main" id="{6EF6B001-3379-2CEF-4DFA-63D991A18F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0" y="1635"/>
              <a:ext cx="467" cy="129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66" name="Line 324">
              <a:extLst>
                <a:ext uri="{FF2B5EF4-FFF2-40B4-BE49-F238E27FC236}">
                  <a16:creationId xmlns:a16="http://schemas.microsoft.com/office/drawing/2014/main" id="{19B05C53-E382-8853-FBE0-151C2C6E74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7" y="2678"/>
              <a:ext cx="31" cy="1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67" name="Freeform 325">
              <a:extLst>
                <a:ext uri="{FF2B5EF4-FFF2-40B4-BE49-F238E27FC236}">
                  <a16:creationId xmlns:a16="http://schemas.microsoft.com/office/drawing/2014/main" id="{65EA1942-D488-85B1-7A75-C79DEFD17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5" y="2265"/>
              <a:ext cx="442" cy="338"/>
            </a:xfrm>
            <a:custGeom>
              <a:avLst/>
              <a:gdLst>
                <a:gd name="T0" fmla="*/ 18 w 2208"/>
                <a:gd name="T1" fmla="*/ 4 h 1694"/>
                <a:gd name="T2" fmla="*/ 0 w 2208"/>
                <a:gd name="T3" fmla="*/ 13 h 1694"/>
                <a:gd name="T4" fmla="*/ 0 w 2208"/>
                <a:gd name="T5" fmla="*/ 8 h 1694"/>
                <a:gd name="T6" fmla="*/ 15 w 2208"/>
                <a:gd name="T7" fmla="*/ 0 h 1694"/>
                <a:gd name="T8" fmla="*/ 18 w 2208"/>
                <a:gd name="T9" fmla="*/ 4 h 16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08" h="1694">
                  <a:moveTo>
                    <a:pt x="2208" y="522"/>
                  </a:moveTo>
                  <a:lnTo>
                    <a:pt x="0" y="1694"/>
                  </a:lnTo>
                  <a:lnTo>
                    <a:pt x="0" y="1039"/>
                  </a:lnTo>
                  <a:lnTo>
                    <a:pt x="1898" y="0"/>
                  </a:lnTo>
                  <a:lnTo>
                    <a:pt x="2208" y="522"/>
                  </a:ln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68" name="Freeform 326">
              <a:extLst>
                <a:ext uri="{FF2B5EF4-FFF2-40B4-BE49-F238E27FC236}">
                  <a16:creationId xmlns:a16="http://schemas.microsoft.com/office/drawing/2014/main" id="{F931E24E-E2B8-3FD0-CA59-E716F6595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5" y="2244"/>
              <a:ext cx="380" cy="228"/>
            </a:xfrm>
            <a:custGeom>
              <a:avLst/>
              <a:gdLst>
                <a:gd name="T0" fmla="*/ 0 w 1898"/>
                <a:gd name="T1" fmla="*/ 9 h 1141"/>
                <a:gd name="T2" fmla="*/ 15 w 1898"/>
                <a:gd name="T3" fmla="*/ 1 h 1141"/>
                <a:gd name="T4" fmla="*/ 15 w 1898"/>
                <a:gd name="T5" fmla="*/ 0 h 1141"/>
                <a:gd name="T6" fmla="*/ 0 w 1898"/>
                <a:gd name="T7" fmla="*/ 8 h 1141"/>
                <a:gd name="T8" fmla="*/ 0 w 1898"/>
                <a:gd name="T9" fmla="*/ 9 h 11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98" h="1141">
                  <a:moveTo>
                    <a:pt x="0" y="1141"/>
                  </a:moveTo>
                  <a:lnTo>
                    <a:pt x="1898" y="102"/>
                  </a:lnTo>
                  <a:lnTo>
                    <a:pt x="1838" y="0"/>
                  </a:lnTo>
                  <a:lnTo>
                    <a:pt x="0" y="1015"/>
                  </a:lnTo>
                  <a:lnTo>
                    <a:pt x="0" y="1141"/>
                  </a:ln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69" name="Freeform 327">
              <a:extLst>
                <a:ext uri="{FF2B5EF4-FFF2-40B4-BE49-F238E27FC236}">
                  <a16:creationId xmlns:a16="http://schemas.microsoft.com/office/drawing/2014/main" id="{DCBF023C-FE8B-8275-1319-D676A23C3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5" y="1862"/>
              <a:ext cx="368" cy="585"/>
            </a:xfrm>
            <a:custGeom>
              <a:avLst/>
              <a:gdLst>
                <a:gd name="T0" fmla="*/ 7 w 1838"/>
                <a:gd name="T1" fmla="*/ 2 h 2924"/>
                <a:gd name="T2" fmla="*/ 15 w 1838"/>
                <a:gd name="T3" fmla="*/ 15 h 2924"/>
                <a:gd name="T4" fmla="*/ 0 w 1838"/>
                <a:gd name="T5" fmla="*/ 23 h 2924"/>
                <a:gd name="T6" fmla="*/ 0 w 1838"/>
                <a:gd name="T7" fmla="*/ 0 h 2924"/>
                <a:gd name="T8" fmla="*/ 7 w 1838"/>
                <a:gd name="T9" fmla="*/ 2 h 29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38" h="2924">
                  <a:moveTo>
                    <a:pt x="885" y="306"/>
                  </a:moveTo>
                  <a:lnTo>
                    <a:pt x="1838" y="1909"/>
                  </a:lnTo>
                  <a:lnTo>
                    <a:pt x="0" y="2924"/>
                  </a:lnTo>
                  <a:lnTo>
                    <a:pt x="0" y="0"/>
                  </a:lnTo>
                  <a:lnTo>
                    <a:pt x="885" y="306"/>
                  </a:ln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70" name="Line 328">
              <a:extLst>
                <a:ext uri="{FF2B5EF4-FFF2-40B4-BE49-F238E27FC236}">
                  <a16:creationId xmlns:a16="http://schemas.microsoft.com/office/drawing/2014/main" id="{E507C84A-0CFF-9D3D-2689-0EA0F97449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5" y="1566"/>
              <a:ext cx="1" cy="111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71" name="Line 329">
              <a:extLst>
                <a:ext uri="{FF2B5EF4-FFF2-40B4-BE49-F238E27FC236}">
                  <a16:creationId xmlns:a16="http://schemas.microsoft.com/office/drawing/2014/main" id="{39D62623-2DB4-B83F-D4D7-53900DAF42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45" y="1575"/>
              <a:ext cx="505" cy="83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72" name="Line 330">
              <a:extLst>
                <a:ext uri="{FF2B5EF4-FFF2-40B4-BE49-F238E27FC236}">
                  <a16:creationId xmlns:a16="http://schemas.microsoft.com/office/drawing/2014/main" id="{F1AC9D5F-FB1E-9A37-5582-F1DC163FB5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5" y="1626"/>
              <a:ext cx="462" cy="77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73" name="Line 331">
              <a:extLst>
                <a:ext uri="{FF2B5EF4-FFF2-40B4-BE49-F238E27FC236}">
                  <a16:creationId xmlns:a16="http://schemas.microsoft.com/office/drawing/2014/main" id="{2E1328F2-54BA-B3CC-811B-4226A834ED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92" y="2395"/>
              <a:ext cx="10" cy="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74" name="Line 332">
              <a:extLst>
                <a:ext uri="{FF2B5EF4-FFF2-40B4-BE49-F238E27FC236}">
                  <a16:creationId xmlns:a16="http://schemas.microsoft.com/office/drawing/2014/main" id="{3453AC9F-85BC-7D8A-2A0B-5C725456B3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87" y="2376"/>
              <a:ext cx="1" cy="13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75" name="Line 333">
              <a:extLst>
                <a:ext uri="{FF2B5EF4-FFF2-40B4-BE49-F238E27FC236}">
                  <a16:creationId xmlns:a16="http://schemas.microsoft.com/office/drawing/2014/main" id="{27A676EE-A2AC-1F1A-8A53-DDE068FD6D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89" y="1607"/>
              <a:ext cx="479" cy="132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76" name="Line 334">
              <a:extLst>
                <a:ext uri="{FF2B5EF4-FFF2-40B4-BE49-F238E27FC236}">
                  <a16:creationId xmlns:a16="http://schemas.microsoft.com/office/drawing/2014/main" id="{108C1B02-214D-C844-CF76-1E8354C11E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89" y="1617"/>
              <a:ext cx="461" cy="126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77" name="Line 335">
              <a:extLst>
                <a:ext uri="{FF2B5EF4-FFF2-40B4-BE49-F238E27FC236}">
                  <a16:creationId xmlns:a16="http://schemas.microsoft.com/office/drawing/2014/main" id="{E17A9477-FE54-E19B-F8C7-1D282E77BE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7" y="1730"/>
              <a:ext cx="15" cy="1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78" name="Line 336">
              <a:extLst>
                <a:ext uri="{FF2B5EF4-FFF2-40B4-BE49-F238E27FC236}">
                  <a16:creationId xmlns:a16="http://schemas.microsoft.com/office/drawing/2014/main" id="{801C892F-03A0-6DFE-DF98-5C64A865BC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2" y="1748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79" name="Line 337">
              <a:extLst>
                <a:ext uri="{FF2B5EF4-FFF2-40B4-BE49-F238E27FC236}">
                  <a16:creationId xmlns:a16="http://schemas.microsoft.com/office/drawing/2014/main" id="{25569957-0E71-AC94-7C73-FFBE263243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2" y="1764"/>
              <a:ext cx="129" cy="4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80" name="Line 338">
              <a:extLst>
                <a:ext uri="{FF2B5EF4-FFF2-40B4-BE49-F238E27FC236}">
                  <a16:creationId xmlns:a16="http://schemas.microsoft.com/office/drawing/2014/main" id="{5BA465AA-DDFC-DE29-C05E-A9B618D49E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1" y="1819"/>
              <a:ext cx="66" cy="2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81" name="Line 339">
              <a:extLst>
                <a:ext uri="{FF2B5EF4-FFF2-40B4-BE49-F238E27FC236}">
                  <a16:creationId xmlns:a16="http://schemas.microsoft.com/office/drawing/2014/main" id="{9EA25C14-AAF7-CC6F-171E-3A5D089469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5" y="1862"/>
              <a:ext cx="177" cy="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82" name="Line 340">
              <a:extLst>
                <a:ext uri="{FF2B5EF4-FFF2-40B4-BE49-F238E27FC236}">
                  <a16:creationId xmlns:a16="http://schemas.microsoft.com/office/drawing/2014/main" id="{FEF3B07E-2F9F-3A7D-8246-DBDE05C02D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8" y="1967"/>
              <a:ext cx="348" cy="12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83" name="Line 341">
              <a:extLst>
                <a:ext uri="{FF2B5EF4-FFF2-40B4-BE49-F238E27FC236}">
                  <a16:creationId xmlns:a16="http://schemas.microsoft.com/office/drawing/2014/main" id="{A4110C50-EEA6-6D56-BDE6-859C87C956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3" y="2028"/>
              <a:ext cx="29" cy="1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84" name="Line 342">
              <a:extLst>
                <a:ext uri="{FF2B5EF4-FFF2-40B4-BE49-F238E27FC236}">
                  <a16:creationId xmlns:a16="http://schemas.microsoft.com/office/drawing/2014/main" id="{226E39D4-3984-0AAA-F574-EE3CAAA6F4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2" y="2046"/>
              <a:ext cx="5" cy="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85" name="Line 343">
              <a:extLst>
                <a:ext uri="{FF2B5EF4-FFF2-40B4-BE49-F238E27FC236}">
                  <a16:creationId xmlns:a16="http://schemas.microsoft.com/office/drawing/2014/main" id="{C253BA86-478F-CE07-4E30-66FDFB995A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60" y="2183"/>
              <a:ext cx="277" cy="14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86" name="Line 344">
              <a:extLst>
                <a:ext uri="{FF2B5EF4-FFF2-40B4-BE49-F238E27FC236}">
                  <a16:creationId xmlns:a16="http://schemas.microsoft.com/office/drawing/2014/main" id="{388E8360-308D-7EAD-8D42-FB3F3F8F97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42" y="2634"/>
              <a:ext cx="445" cy="2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87" name="Line 345">
              <a:extLst>
                <a:ext uri="{FF2B5EF4-FFF2-40B4-BE49-F238E27FC236}">
                  <a16:creationId xmlns:a16="http://schemas.microsoft.com/office/drawing/2014/main" id="{27FDB683-F2C3-1092-8726-4F3705E051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45" y="2369"/>
              <a:ext cx="442" cy="23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88" name="Rectangle 346">
              <a:extLst>
                <a:ext uri="{FF2B5EF4-FFF2-40B4-BE49-F238E27FC236}">
                  <a16:creationId xmlns:a16="http://schemas.microsoft.com/office/drawing/2014/main" id="{596A2355-B516-1CE5-879A-5BCAD9F7F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3" y="1830"/>
              <a:ext cx="42" cy="122"/>
            </a:xfrm>
            <a:prstGeom prst="rect">
              <a:avLst/>
            </a:pr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689" name="Line 347">
              <a:extLst>
                <a:ext uri="{FF2B5EF4-FFF2-40B4-BE49-F238E27FC236}">
                  <a16:creationId xmlns:a16="http://schemas.microsoft.com/office/drawing/2014/main" id="{47D7F862-EBE5-B262-2007-731DE65CB8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3" y="1830"/>
              <a:ext cx="1" cy="12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90" name="Line 348">
              <a:extLst>
                <a:ext uri="{FF2B5EF4-FFF2-40B4-BE49-F238E27FC236}">
                  <a16:creationId xmlns:a16="http://schemas.microsoft.com/office/drawing/2014/main" id="{0559708C-AEB2-DA5D-D9EE-0254E020A6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3" y="1952"/>
              <a:ext cx="4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91" name="Line 349">
              <a:extLst>
                <a:ext uri="{FF2B5EF4-FFF2-40B4-BE49-F238E27FC236}">
                  <a16:creationId xmlns:a16="http://schemas.microsoft.com/office/drawing/2014/main" id="{7ED69440-E820-1DA5-6029-EC68EE34D3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5" y="1830"/>
              <a:ext cx="1" cy="12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92" name="Freeform 350">
              <a:extLst>
                <a:ext uri="{FF2B5EF4-FFF2-40B4-BE49-F238E27FC236}">
                  <a16:creationId xmlns:a16="http://schemas.microsoft.com/office/drawing/2014/main" id="{2BA311F1-FB5A-67C0-89FD-35A8BEB4C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987"/>
              <a:ext cx="1547" cy="843"/>
            </a:xfrm>
            <a:custGeom>
              <a:avLst/>
              <a:gdLst>
                <a:gd name="T0" fmla="*/ 0 w 7738"/>
                <a:gd name="T1" fmla="*/ 34 h 4214"/>
                <a:gd name="T2" fmla="*/ 61 w 7738"/>
                <a:gd name="T3" fmla="*/ 0 h 4214"/>
                <a:gd name="T4" fmla="*/ 62 w 7738"/>
                <a:gd name="T5" fmla="*/ 1 h 4214"/>
                <a:gd name="T6" fmla="*/ 40 w 7738"/>
                <a:gd name="T7" fmla="*/ 13 h 4214"/>
                <a:gd name="T8" fmla="*/ 39 w 7738"/>
                <a:gd name="T9" fmla="*/ 13 h 4214"/>
                <a:gd name="T10" fmla="*/ 39 w 7738"/>
                <a:gd name="T11" fmla="*/ 13 h 4214"/>
                <a:gd name="T12" fmla="*/ 2 w 7738"/>
                <a:gd name="T13" fmla="*/ 34 h 4214"/>
                <a:gd name="T14" fmla="*/ 0 w 7738"/>
                <a:gd name="T15" fmla="*/ 34 h 42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738" h="4214">
                  <a:moveTo>
                    <a:pt x="0" y="4214"/>
                  </a:moveTo>
                  <a:lnTo>
                    <a:pt x="7661" y="0"/>
                  </a:lnTo>
                  <a:lnTo>
                    <a:pt x="7738" y="142"/>
                  </a:lnTo>
                  <a:lnTo>
                    <a:pt x="4954" y="1648"/>
                  </a:lnTo>
                  <a:lnTo>
                    <a:pt x="4919" y="1631"/>
                  </a:lnTo>
                  <a:lnTo>
                    <a:pt x="4922" y="1666"/>
                  </a:lnTo>
                  <a:lnTo>
                    <a:pt x="210" y="4214"/>
                  </a:lnTo>
                  <a:lnTo>
                    <a:pt x="0" y="4214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93" name="Line 351">
              <a:extLst>
                <a:ext uri="{FF2B5EF4-FFF2-40B4-BE49-F238E27FC236}">
                  <a16:creationId xmlns:a16="http://schemas.microsoft.com/office/drawing/2014/main" id="{2EBC8161-53E2-5B8B-6EC3-7AE439ECB2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13" y="1830"/>
              <a:ext cx="4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94" name="Line 352">
              <a:extLst>
                <a:ext uri="{FF2B5EF4-FFF2-40B4-BE49-F238E27FC236}">
                  <a16:creationId xmlns:a16="http://schemas.microsoft.com/office/drawing/2014/main" id="{82200E0D-88A9-A0AF-A745-171D2002F6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3" y="987"/>
              <a:ext cx="1532" cy="84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95" name="Line 353">
              <a:extLst>
                <a:ext uri="{FF2B5EF4-FFF2-40B4-BE49-F238E27FC236}">
                  <a16:creationId xmlns:a16="http://schemas.microsoft.com/office/drawing/2014/main" id="{9102DE58-6029-E691-9326-B560A17584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5" y="987"/>
              <a:ext cx="28" cy="5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96" name="Line 354">
              <a:extLst>
                <a:ext uri="{FF2B5EF4-FFF2-40B4-BE49-F238E27FC236}">
                  <a16:creationId xmlns:a16="http://schemas.microsoft.com/office/drawing/2014/main" id="{5737CF7D-67EF-E37A-40E6-6F62CBD329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3" y="1017"/>
              <a:ext cx="1" cy="3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97" name="Line 355">
              <a:extLst>
                <a:ext uri="{FF2B5EF4-FFF2-40B4-BE49-F238E27FC236}">
                  <a16:creationId xmlns:a16="http://schemas.microsoft.com/office/drawing/2014/main" id="{56FC35CB-C8BC-0EF9-FDB4-31D24C942D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33" y="1030"/>
              <a:ext cx="22" cy="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98" name="Line 356">
              <a:extLst>
                <a:ext uri="{FF2B5EF4-FFF2-40B4-BE49-F238E27FC236}">
                  <a16:creationId xmlns:a16="http://schemas.microsoft.com/office/drawing/2014/main" id="{32979C4F-9E4C-C8AC-CD48-41C8BA1140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55" y="1015"/>
              <a:ext cx="1505" cy="81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699" name="Freeform 357">
              <a:extLst>
                <a:ext uri="{FF2B5EF4-FFF2-40B4-BE49-F238E27FC236}">
                  <a16:creationId xmlns:a16="http://schemas.microsoft.com/office/drawing/2014/main" id="{AC0A1116-5129-849A-EBAD-5C0DD6129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4" y="1737"/>
              <a:ext cx="38" cy="972"/>
            </a:xfrm>
            <a:custGeom>
              <a:avLst/>
              <a:gdLst>
                <a:gd name="T0" fmla="*/ 0 w 193"/>
                <a:gd name="T1" fmla="*/ 1 h 4861"/>
                <a:gd name="T2" fmla="*/ 0 w 193"/>
                <a:gd name="T3" fmla="*/ 39 h 4861"/>
                <a:gd name="T4" fmla="*/ 1 w 193"/>
                <a:gd name="T5" fmla="*/ 38 h 4861"/>
                <a:gd name="T6" fmla="*/ 1 w 193"/>
                <a:gd name="T7" fmla="*/ 0 h 4861"/>
                <a:gd name="T8" fmla="*/ 0 w 193"/>
                <a:gd name="T9" fmla="*/ 1 h 48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3" h="4861">
                  <a:moveTo>
                    <a:pt x="0" y="112"/>
                  </a:moveTo>
                  <a:lnTo>
                    <a:pt x="0" y="4861"/>
                  </a:lnTo>
                  <a:lnTo>
                    <a:pt x="193" y="4759"/>
                  </a:lnTo>
                  <a:lnTo>
                    <a:pt x="193" y="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700" name="Line 358">
              <a:extLst>
                <a:ext uri="{FF2B5EF4-FFF2-40B4-BE49-F238E27FC236}">
                  <a16:creationId xmlns:a16="http://schemas.microsoft.com/office/drawing/2014/main" id="{AF3FA1FF-3BDD-2715-796F-997CF090DB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5" y="1707"/>
              <a:ext cx="417" cy="24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701" name="Line 359">
              <a:extLst>
                <a:ext uri="{FF2B5EF4-FFF2-40B4-BE49-F238E27FC236}">
                  <a16:creationId xmlns:a16="http://schemas.microsoft.com/office/drawing/2014/main" id="{EE301443-E124-9867-435D-F20B9F44D9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2" y="1737"/>
              <a:ext cx="1" cy="95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702" name="Line 360">
              <a:extLst>
                <a:ext uri="{FF2B5EF4-FFF2-40B4-BE49-F238E27FC236}">
                  <a16:creationId xmlns:a16="http://schemas.microsoft.com/office/drawing/2014/main" id="{5A8C445B-E4A5-93FD-81D0-001D2E339F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4" y="1759"/>
              <a:ext cx="1" cy="9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703" name="Freeform 361">
              <a:extLst>
                <a:ext uri="{FF2B5EF4-FFF2-40B4-BE49-F238E27FC236}">
                  <a16:creationId xmlns:a16="http://schemas.microsoft.com/office/drawing/2014/main" id="{EA0E7F9F-65EF-7949-0697-5CB00B2D7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" y="2460"/>
              <a:ext cx="38" cy="103"/>
            </a:xfrm>
            <a:custGeom>
              <a:avLst/>
              <a:gdLst>
                <a:gd name="T0" fmla="*/ 0 w 191"/>
                <a:gd name="T1" fmla="*/ 0 h 515"/>
                <a:gd name="T2" fmla="*/ 0 w 191"/>
                <a:gd name="T3" fmla="*/ 3 h 515"/>
                <a:gd name="T4" fmla="*/ 2 w 191"/>
                <a:gd name="T5" fmla="*/ 4 h 515"/>
                <a:gd name="T6" fmla="*/ 2 w 191"/>
                <a:gd name="T7" fmla="*/ 2 h 515"/>
                <a:gd name="T8" fmla="*/ 0 w 191"/>
                <a:gd name="T9" fmla="*/ 0 h 5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1" h="515">
                  <a:moveTo>
                    <a:pt x="45" y="0"/>
                  </a:moveTo>
                  <a:lnTo>
                    <a:pt x="0" y="427"/>
                  </a:lnTo>
                  <a:lnTo>
                    <a:pt x="191" y="515"/>
                  </a:lnTo>
                  <a:lnTo>
                    <a:pt x="191" y="209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704" name="Freeform 362">
              <a:extLst>
                <a:ext uri="{FF2B5EF4-FFF2-40B4-BE49-F238E27FC236}">
                  <a16:creationId xmlns:a16="http://schemas.microsoft.com/office/drawing/2014/main" id="{84C9E3E3-A2E9-A672-8B9B-D697B8F18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5" y="2501"/>
              <a:ext cx="153" cy="240"/>
            </a:xfrm>
            <a:custGeom>
              <a:avLst/>
              <a:gdLst>
                <a:gd name="T0" fmla="*/ 0 w 766"/>
                <a:gd name="T1" fmla="*/ 2 h 1200"/>
                <a:gd name="T2" fmla="*/ 5 w 766"/>
                <a:gd name="T3" fmla="*/ 10 h 1200"/>
                <a:gd name="T4" fmla="*/ 6 w 766"/>
                <a:gd name="T5" fmla="*/ 9 h 1200"/>
                <a:gd name="T6" fmla="*/ 0 w 766"/>
                <a:gd name="T7" fmla="*/ 0 h 1200"/>
                <a:gd name="T8" fmla="*/ 0 w 766"/>
                <a:gd name="T9" fmla="*/ 2 h 1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6" h="1200">
                  <a:moveTo>
                    <a:pt x="0" y="258"/>
                  </a:moveTo>
                  <a:lnTo>
                    <a:pt x="590" y="1200"/>
                  </a:lnTo>
                  <a:lnTo>
                    <a:pt x="766" y="1106"/>
                  </a:lnTo>
                  <a:lnTo>
                    <a:pt x="0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705" name="Line 363">
              <a:extLst>
                <a:ext uri="{FF2B5EF4-FFF2-40B4-BE49-F238E27FC236}">
                  <a16:creationId xmlns:a16="http://schemas.microsoft.com/office/drawing/2014/main" id="{43649FE6-8BFD-182C-125E-26320679F7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6" y="2460"/>
              <a:ext cx="182" cy="2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706" name="Line 364">
              <a:extLst>
                <a:ext uri="{FF2B5EF4-FFF2-40B4-BE49-F238E27FC236}">
                  <a16:creationId xmlns:a16="http://schemas.microsoft.com/office/drawing/2014/main" id="{BEFBD95C-D657-C87C-BDF1-8DA2F6E3A5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5" y="2501"/>
              <a:ext cx="1" cy="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707" name="Freeform 365">
              <a:extLst>
                <a:ext uri="{FF2B5EF4-FFF2-40B4-BE49-F238E27FC236}">
                  <a16:creationId xmlns:a16="http://schemas.microsoft.com/office/drawing/2014/main" id="{107E911B-CC9F-D20C-D02E-00A790803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" y="2545"/>
              <a:ext cx="156" cy="204"/>
            </a:xfrm>
            <a:custGeom>
              <a:avLst/>
              <a:gdLst>
                <a:gd name="T0" fmla="*/ 0 w 781"/>
                <a:gd name="T1" fmla="*/ 0 h 1021"/>
                <a:gd name="T2" fmla="*/ 6 w 781"/>
                <a:gd name="T3" fmla="*/ 8 h 1021"/>
                <a:gd name="T4" fmla="*/ 6 w 781"/>
                <a:gd name="T5" fmla="*/ 8 h 1021"/>
                <a:gd name="T6" fmla="*/ 2 w 781"/>
                <a:gd name="T7" fmla="*/ 1 h 1021"/>
                <a:gd name="T8" fmla="*/ 0 w 781"/>
                <a:gd name="T9" fmla="*/ 0 h 10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1" h="1021">
                  <a:moveTo>
                    <a:pt x="0" y="0"/>
                  </a:moveTo>
                  <a:lnTo>
                    <a:pt x="709" y="1021"/>
                  </a:lnTo>
                  <a:lnTo>
                    <a:pt x="781" y="982"/>
                  </a:lnTo>
                  <a:lnTo>
                    <a:pt x="233" y="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708" name="Line 366">
              <a:extLst>
                <a:ext uri="{FF2B5EF4-FFF2-40B4-BE49-F238E27FC236}">
                  <a16:creationId xmlns:a16="http://schemas.microsoft.com/office/drawing/2014/main" id="{4358B055-0679-F04A-4A00-1732E77BFD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5" y="2553"/>
              <a:ext cx="118" cy="1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709" name="Line 367">
              <a:extLst>
                <a:ext uri="{FF2B5EF4-FFF2-40B4-BE49-F238E27FC236}">
                  <a16:creationId xmlns:a16="http://schemas.microsoft.com/office/drawing/2014/main" id="{86D4C9F3-D999-DB43-0FDF-42F55AC720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7" y="2460"/>
              <a:ext cx="9" cy="8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710" name="Line 368">
              <a:extLst>
                <a:ext uri="{FF2B5EF4-FFF2-40B4-BE49-F238E27FC236}">
                  <a16:creationId xmlns:a16="http://schemas.microsoft.com/office/drawing/2014/main" id="{D90C0089-8696-3EE3-5DE6-13DCB0E213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7" y="2545"/>
              <a:ext cx="46" cy="2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711" name="Line 369">
              <a:extLst>
                <a:ext uri="{FF2B5EF4-FFF2-40B4-BE49-F238E27FC236}">
                  <a16:creationId xmlns:a16="http://schemas.microsoft.com/office/drawing/2014/main" id="{106821D8-E557-5BCC-1B79-B8B02AB58A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7" y="2545"/>
              <a:ext cx="141" cy="20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712" name="Line 370">
              <a:extLst>
                <a:ext uri="{FF2B5EF4-FFF2-40B4-BE49-F238E27FC236}">
                  <a16:creationId xmlns:a16="http://schemas.microsoft.com/office/drawing/2014/main" id="{4ACD4224-500A-DA81-2CF3-6F011FA409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63" y="1853"/>
              <a:ext cx="1" cy="81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713" name="Line 371">
              <a:extLst>
                <a:ext uri="{FF2B5EF4-FFF2-40B4-BE49-F238E27FC236}">
                  <a16:creationId xmlns:a16="http://schemas.microsoft.com/office/drawing/2014/main" id="{133EA9C8-8C83-ACC0-F6B7-C3F7F6C117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61" y="1714"/>
              <a:ext cx="1" cy="11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714" name="Line 372">
              <a:extLst>
                <a:ext uri="{FF2B5EF4-FFF2-40B4-BE49-F238E27FC236}">
                  <a16:creationId xmlns:a16="http://schemas.microsoft.com/office/drawing/2014/main" id="{7AFAB41B-C538-A51F-472E-74DEC63B79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62" y="1721"/>
              <a:ext cx="18" cy="1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715" name="Line 373">
              <a:extLst>
                <a:ext uri="{FF2B5EF4-FFF2-40B4-BE49-F238E27FC236}">
                  <a16:creationId xmlns:a16="http://schemas.microsoft.com/office/drawing/2014/main" id="{6E15648F-5A92-A8A7-94AA-E7FB630D39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7" y="1451"/>
              <a:ext cx="1" cy="20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716" name="Line 374">
              <a:extLst>
                <a:ext uri="{FF2B5EF4-FFF2-40B4-BE49-F238E27FC236}">
                  <a16:creationId xmlns:a16="http://schemas.microsoft.com/office/drawing/2014/main" id="{4374B684-8F73-4652-3FD3-9832476474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4" y="2031"/>
              <a:ext cx="1" cy="37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717" name="Line 375">
              <a:extLst>
                <a:ext uri="{FF2B5EF4-FFF2-40B4-BE49-F238E27FC236}">
                  <a16:creationId xmlns:a16="http://schemas.microsoft.com/office/drawing/2014/main" id="{A3E7FC85-D7E2-736B-0D5D-49A1CFD955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11" y="1566"/>
              <a:ext cx="30" cy="8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718" name="Freeform 376">
              <a:extLst>
                <a:ext uri="{FF2B5EF4-FFF2-40B4-BE49-F238E27FC236}">
                  <a16:creationId xmlns:a16="http://schemas.microsoft.com/office/drawing/2014/main" id="{5A309CC9-5C3C-AA57-CB8E-3FAB1718B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3" y="2145"/>
              <a:ext cx="195" cy="506"/>
            </a:xfrm>
            <a:custGeom>
              <a:avLst/>
              <a:gdLst>
                <a:gd name="T0" fmla="*/ 7 w 976"/>
                <a:gd name="T1" fmla="*/ 0 h 2529"/>
                <a:gd name="T2" fmla="*/ 0 w 976"/>
                <a:gd name="T3" fmla="*/ 20 h 2529"/>
                <a:gd name="T4" fmla="*/ 1 w 976"/>
                <a:gd name="T5" fmla="*/ 20 h 2529"/>
                <a:gd name="T6" fmla="*/ 8 w 976"/>
                <a:gd name="T7" fmla="*/ 1 h 2529"/>
                <a:gd name="T8" fmla="*/ 7 w 976"/>
                <a:gd name="T9" fmla="*/ 0 h 25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6" h="2529">
                  <a:moveTo>
                    <a:pt x="911" y="0"/>
                  </a:moveTo>
                  <a:lnTo>
                    <a:pt x="0" y="2529"/>
                  </a:lnTo>
                  <a:lnTo>
                    <a:pt x="115" y="2468"/>
                  </a:lnTo>
                  <a:lnTo>
                    <a:pt x="976" y="102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719" name="Freeform 377">
              <a:extLst>
                <a:ext uri="{FF2B5EF4-FFF2-40B4-BE49-F238E27FC236}">
                  <a16:creationId xmlns:a16="http://schemas.microsoft.com/office/drawing/2014/main" id="{A1AE84F5-063D-EF4E-5061-DB524BC63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6" y="2165"/>
              <a:ext cx="195" cy="474"/>
            </a:xfrm>
            <a:custGeom>
              <a:avLst/>
              <a:gdLst>
                <a:gd name="T0" fmla="*/ 8 w 978"/>
                <a:gd name="T1" fmla="*/ 2 h 2366"/>
                <a:gd name="T2" fmla="*/ 2 w 978"/>
                <a:gd name="T3" fmla="*/ 18 h 2366"/>
                <a:gd name="T4" fmla="*/ 0 w 978"/>
                <a:gd name="T5" fmla="*/ 19 h 2366"/>
                <a:gd name="T6" fmla="*/ 7 w 978"/>
                <a:gd name="T7" fmla="*/ 0 h 2366"/>
                <a:gd name="T8" fmla="*/ 8 w 978"/>
                <a:gd name="T9" fmla="*/ 2 h 23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8" h="2366">
                  <a:moveTo>
                    <a:pt x="978" y="188"/>
                  </a:moveTo>
                  <a:lnTo>
                    <a:pt x="240" y="2237"/>
                  </a:lnTo>
                  <a:lnTo>
                    <a:pt x="0" y="2366"/>
                  </a:lnTo>
                  <a:lnTo>
                    <a:pt x="861" y="0"/>
                  </a:lnTo>
                  <a:lnTo>
                    <a:pt x="978" y="188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720" name="Line 378">
              <a:extLst>
                <a:ext uri="{FF2B5EF4-FFF2-40B4-BE49-F238E27FC236}">
                  <a16:creationId xmlns:a16="http://schemas.microsoft.com/office/drawing/2014/main" id="{5A9929B1-E79A-5833-2A93-ABEDF18C65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16" y="2165"/>
              <a:ext cx="172" cy="47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721" name="Line 379">
              <a:extLst>
                <a:ext uri="{FF2B5EF4-FFF2-40B4-BE49-F238E27FC236}">
                  <a16:creationId xmlns:a16="http://schemas.microsoft.com/office/drawing/2014/main" id="{045C03FB-2BFC-26CC-D57C-AC77463BD8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55" y="1486"/>
              <a:ext cx="58" cy="15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722" name="Line 380">
              <a:extLst>
                <a:ext uri="{FF2B5EF4-FFF2-40B4-BE49-F238E27FC236}">
                  <a16:creationId xmlns:a16="http://schemas.microsoft.com/office/drawing/2014/main" id="{B41A875B-89AA-3027-F545-C064F077A8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5" y="2186"/>
              <a:ext cx="1299" cy="69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723" name="Line 381">
              <a:extLst>
                <a:ext uri="{FF2B5EF4-FFF2-40B4-BE49-F238E27FC236}">
                  <a16:creationId xmlns:a16="http://schemas.microsoft.com/office/drawing/2014/main" id="{ED1CAF49-D1CF-FF8E-25DF-94344FC4C8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93" y="2198"/>
              <a:ext cx="1304" cy="69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724" name="Line 382">
              <a:extLst>
                <a:ext uri="{FF2B5EF4-FFF2-40B4-BE49-F238E27FC236}">
                  <a16:creationId xmlns:a16="http://schemas.microsoft.com/office/drawing/2014/main" id="{C0475394-DAA4-89BB-96FA-3FA6B3BC80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3" y="2893"/>
              <a:ext cx="15" cy="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725" name="Line 383">
              <a:extLst>
                <a:ext uri="{FF2B5EF4-FFF2-40B4-BE49-F238E27FC236}">
                  <a16:creationId xmlns:a16="http://schemas.microsoft.com/office/drawing/2014/main" id="{3AD810FD-2366-17C4-DEC0-DE3916699D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8" y="2956"/>
              <a:ext cx="36" cy="3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726" name="Line 384">
              <a:extLst>
                <a:ext uri="{FF2B5EF4-FFF2-40B4-BE49-F238E27FC236}">
                  <a16:creationId xmlns:a16="http://schemas.microsoft.com/office/drawing/2014/main" id="{3634C8A7-0BAD-DFD6-B49C-DFF0E877F4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4" y="2989"/>
              <a:ext cx="1" cy="2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727" name="Line 385">
              <a:extLst>
                <a:ext uri="{FF2B5EF4-FFF2-40B4-BE49-F238E27FC236}">
                  <a16:creationId xmlns:a16="http://schemas.microsoft.com/office/drawing/2014/main" id="{729C73B4-18F6-DCA8-51AC-AE63145572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4" y="2245"/>
              <a:ext cx="1382" cy="74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728" name="Line 386">
              <a:extLst>
                <a:ext uri="{FF2B5EF4-FFF2-40B4-BE49-F238E27FC236}">
                  <a16:creationId xmlns:a16="http://schemas.microsoft.com/office/drawing/2014/main" id="{487D61A9-D5E4-32ED-D05A-C20CA1D0FF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5" y="2879"/>
              <a:ext cx="1" cy="13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729" name="Freeform 387">
              <a:extLst>
                <a:ext uri="{FF2B5EF4-FFF2-40B4-BE49-F238E27FC236}">
                  <a16:creationId xmlns:a16="http://schemas.microsoft.com/office/drawing/2014/main" id="{DE7AE5C7-8DD6-8DE5-9687-33B89140A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" y="3030"/>
              <a:ext cx="261" cy="135"/>
            </a:xfrm>
            <a:custGeom>
              <a:avLst/>
              <a:gdLst>
                <a:gd name="T0" fmla="*/ 0 w 1305"/>
                <a:gd name="T1" fmla="*/ 5 h 675"/>
                <a:gd name="T2" fmla="*/ 8 w 1305"/>
                <a:gd name="T3" fmla="*/ 0 h 675"/>
                <a:gd name="T4" fmla="*/ 10 w 1305"/>
                <a:gd name="T5" fmla="*/ 0 h 675"/>
                <a:gd name="T6" fmla="*/ 1 w 1305"/>
                <a:gd name="T7" fmla="*/ 5 h 675"/>
                <a:gd name="T8" fmla="*/ 0 w 1305"/>
                <a:gd name="T9" fmla="*/ 5 h 6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05" h="675">
                  <a:moveTo>
                    <a:pt x="0" y="598"/>
                  </a:moveTo>
                  <a:lnTo>
                    <a:pt x="1060" y="0"/>
                  </a:lnTo>
                  <a:lnTo>
                    <a:pt x="1305" y="36"/>
                  </a:lnTo>
                  <a:lnTo>
                    <a:pt x="176" y="675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0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730" name="Freeform 388">
              <a:extLst>
                <a:ext uri="{FF2B5EF4-FFF2-40B4-BE49-F238E27FC236}">
                  <a16:creationId xmlns:a16="http://schemas.microsoft.com/office/drawing/2014/main" id="{39AEAB59-CD77-44B5-ABE6-C46C2FD82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" y="3041"/>
              <a:ext cx="294" cy="163"/>
            </a:xfrm>
            <a:custGeom>
              <a:avLst/>
              <a:gdLst>
                <a:gd name="T0" fmla="*/ 1 w 1474"/>
                <a:gd name="T1" fmla="*/ 7 h 814"/>
                <a:gd name="T2" fmla="*/ 12 w 1474"/>
                <a:gd name="T3" fmla="*/ 0 h 814"/>
                <a:gd name="T4" fmla="*/ 11 w 1474"/>
                <a:gd name="T5" fmla="*/ 0 h 814"/>
                <a:gd name="T6" fmla="*/ 0 w 1474"/>
                <a:gd name="T7" fmla="*/ 6 h 814"/>
                <a:gd name="T8" fmla="*/ 0 w 1474"/>
                <a:gd name="T9" fmla="*/ 6 h 814"/>
                <a:gd name="T10" fmla="*/ 1 w 1474"/>
                <a:gd name="T11" fmla="*/ 7 h 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74" h="814">
                  <a:moveTo>
                    <a:pt x="68" y="814"/>
                  </a:moveTo>
                  <a:lnTo>
                    <a:pt x="1474" y="21"/>
                  </a:lnTo>
                  <a:lnTo>
                    <a:pt x="1340" y="0"/>
                  </a:lnTo>
                  <a:lnTo>
                    <a:pt x="0" y="758"/>
                  </a:lnTo>
                  <a:lnTo>
                    <a:pt x="0" y="786"/>
                  </a:lnTo>
                  <a:lnTo>
                    <a:pt x="68" y="814"/>
                  </a:lnTo>
                  <a:close/>
                </a:path>
              </a:pathLst>
            </a:custGeom>
            <a:solidFill>
              <a:srgbClr val="0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731" name="Freeform 389">
              <a:extLst>
                <a:ext uri="{FF2B5EF4-FFF2-40B4-BE49-F238E27FC236}">
                  <a16:creationId xmlns:a16="http://schemas.microsoft.com/office/drawing/2014/main" id="{21BA886B-4EA3-191D-FC43-0004B3D8B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" y="3037"/>
              <a:ext cx="268" cy="155"/>
            </a:xfrm>
            <a:custGeom>
              <a:avLst/>
              <a:gdLst>
                <a:gd name="T0" fmla="*/ 0 w 1340"/>
                <a:gd name="T1" fmla="*/ 6 h 777"/>
                <a:gd name="T2" fmla="*/ 11 w 1340"/>
                <a:gd name="T3" fmla="*/ 0 h 777"/>
                <a:gd name="T4" fmla="*/ 10 w 1340"/>
                <a:gd name="T5" fmla="*/ 0 h 777"/>
                <a:gd name="T6" fmla="*/ 1 w 1340"/>
                <a:gd name="T7" fmla="*/ 5 h 777"/>
                <a:gd name="T8" fmla="*/ 0 w 1340"/>
                <a:gd name="T9" fmla="*/ 5 h 777"/>
                <a:gd name="T10" fmla="*/ 0 w 1340"/>
                <a:gd name="T11" fmla="*/ 6 h 7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40" h="777">
                  <a:moveTo>
                    <a:pt x="0" y="777"/>
                  </a:moveTo>
                  <a:lnTo>
                    <a:pt x="1340" y="19"/>
                  </a:lnTo>
                  <a:lnTo>
                    <a:pt x="1216" y="0"/>
                  </a:lnTo>
                  <a:lnTo>
                    <a:pt x="87" y="639"/>
                  </a:lnTo>
                  <a:lnTo>
                    <a:pt x="0" y="600"/>
                  </a:lnTo>
                  <a:lnTo>
                    <a:pt x="0" y="777"/>
                  </a:lnTo>
                  <a:close/>
                </a:path>
              </a:pathLst>
            </a:custGeom>
            <a:solidFill>
              <a:srgbClr val="0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732" name="Freeform 390">
              <a:extLst>
                <a:ext uri="{FF2B5EF4-FFF2-40B4-BE49-F238E27FC236}">
                  <a16:creationId xmlns:a16="http://schemas.microsoft.com/office/drawing/2014/main" id="{97570C6F-30D6-D63B-EAC4-497CC0D48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" y="3058"/>
              <a:ext cx="309" cy="164"/>
            </a:xfrm>
            <a:custGeom>
              <a:avLst/>
              <a:gdLst>
                <a:gd name="T0" fmla="*/ 10 w 1546"/>
                <a:gd name="T1" fmla="*/ 0 h 821"/>
                <a:gd name="T2" fmla="*/ 0 w 1546"/>
                <a:gd name="T3" fmla="*/ 6 h 821"/>
                <a:gd name="T4" fmla="*/ 1 w 1546"/>
                <a:gd name="T5" fmla="*/ 7 h 821"/>
                <a:gd name="T6" fmla="*/ 12 w 1546"/>
                <a:gd name="T7" fmla="*/ 0 h 821"/>
                <a:gd name="T8" fmla="*/ 10 w 1546"/>
                <a:gd name="T9" fmla="*/ 0 h 8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6" h="821">
                  <a:moveTo>
                    <a:pt x="1282" y="0"/>
                  </a:moveTo>
                  <a:lnTo>
                    <a:pt x="0" y="729"/>
                  </a:lnTo>
                  <a:lnTo>
                    <a:pt x="164" y="821"/>
                  </a:lnTo>
                  <a:lnTo>
                    <a:pt x="1546" y="40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0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733" name="Freeform 391">
              <a:extLst>
                <a:ext uri="{FF2B5EF4-FFF2-40B4-BE49-F238E27FC236}">
                  <a16:creationId xmlns:a16="http://schemas.microsoft.com/office/drawing/2014/main" id="{953C773A-BA08-0BB5-4E85-2699012A9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" y="3066"/>
              <a:ext cx="344" cy="195"/>
            </a:xfrm>
            <a:custGeom>
              <a:avLst/>
              <a:gdLst>
                <a:gd name="T0" fmla="*/ 1 w 1719"/>
                <a:gd name="T1" fmla="*/ 6 h 975"/>
                <a:gd name="T2" fmla="*/ 12 w 1719"/>
                <a:gd name="T3" fmla="*/ 0 h 975"/>
                <a:gd name="T4" fmla="*/ 14 w 1719"/>
                <a:gd name="T5" fmla="*/ 0 h 975"/>
                <a:gd name="T6" fmla="*/ 0 w 1719"/>
                <a:gd name="T7" fmla="*/ 8 h 975"/>
                <a:gd name="T8" fmla="*/ 0 w 1719"/>
                <a:gd name="T9" fmla="*/ 8 h 975"/>
                <a:gd name="T10" fmla="*/ 0 w 1719"/>
                <a:gd name="T11" fmla="*/ 6 h 975"/>
                <a:gd name="T12" fmla="*/ 0 w 1719"/>
                <a:gd name="T13" fmla="*/ 6 h 975"/>
                <a:gd name="T14" fmla="*/ 1 w 1719"/>
                <a:gd name="T15" fmla="*/ 6 h 9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19" h="975">
                  <a:moveTo>
                    <a:pt x="83" y="781"/>
                  </a:moveTo>
                  <a:lnTo>
                    <a:pt x="1465" y="0"/>
                  </a:lnTo>
                  <a:lnTo>
                    <a:pt x="1719" y="38"/>
                  </a:lnTo>
                  <a:lnTo>
                    <a:pt x="61" y="975"/>
                  </a:lnTo>
                  <a:lnTo>
                    <a:pt x="0" y="942"/>
                  </a:lnTo>
                  <a:lnTo>
                    <a:pt x="1" y="743"/>
                  </a:lnTo>
                  <a:lnTo>
                    <a:pt x="14" y="743"/>
                  </a:lnTo>
                  <a:lnTo>
                    <a:pt x="83" y="781"/>
                  </a:lnTo>
                  <a:close/>
                </a:path>
              </a:pathLst>
            </a:custGeom>
            <a:solidFill>
              <a:srgbClr val="0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734" name="Freeform 392">
              <a:extLst>
                <a:ext uri="{FF2B5EF4-FFF2-40B4-BE49-F238E27FC236}">
                  <a16:creationId xmlns:a16="http://schemas.microsoft.com/office/drawing/2014/main" id="{F7A8EFCF-0FDC-1C22-07CF-703C2863D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8" y="3090"/>
              <a:ext cx="351" cy="186"/>
            </a:xfrm>
            <a:custGeom>
              <a:avLst/>
              <a:gdLst>
                <a:gd name="T0" fmla="*/ 1 w 1755"/>
                <a:gd name="T1" fmla="*/ 7 h 929"/>
                <a:gd name="T2" fmla="*/ 14 w 1755"/>
                <a:gd name="T3" fmla="*/ 0 h 929"/>
                <a:gd name="T4" fmla="*/ 12 w 1755"/>
                <a:gd name="T5" fmla="*/ 0 h 929"/>
                <a:gd name="T6" fmla="*/ 0 w 1755"/>
                <a:gd name="T7" fmla="*/ 7 h 929"/>
                <a:gd name="T8" fmla="*/ 1 w 1755"/>
                <a:gd name="T9" fmla="*/ 7 h 9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55" h="929">
                  <a:moveTo>
                    <a:pt x="177" y="929"/>
                  </a:moveTo>
                  <a:lnTo>
                    <a:pt x="1755" y="38"/>
                  </a:lnTo>
                  <a:lnTo>
                    <a:pt x="1512" y="0"/>
                  </a:lnTo>
                  <a:lnTo>
                    <a:pt x="0" y="855"/>
                  </a:lnTo>
                  <a:lnTo>
                    <a:pt x="177" y="929"/>
                  </a:lnTo>
                  <a:close/>
                </a:path>
              </a:pathLst>
            </a:custGeom>
            <a:solidFill>
              <a:srgbClr val="0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735" name="Freeform 393">
              <a:extLst>
                <a:ext uri="{FF2B5EF4-FFF2-40B4-BE49-F238E27FC236}">
                  <a16:creationId xmlns:a16="http://schemas.microsoft.com/office/drawing/2014/main" id="{AE8670C6-65F0-41BC-C269-5B7BBE2BD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" y="3097"/>
              <a:ext cx="360" cy="208"/>
            </a:xfrm>
            <a:custGeom>
              <a:avLst/>
              <a:gdLst>
                <a:gd name="T0" fmla="*/ 1 w 1800"/>
                <a:gd name="T1" fmla="*/ 7 h 1037"/>
                <a:gd name="T2" fmla="*/ 13 w 1800"/>
                <a:gd name="T3" fmla="*/ 0 h 1037"/>
                <a:gd name="T4" fmla="*/ 14 w 1800"/>
                <a:gd name="T5" fmla="*/ 0 h 1037"/>
                <a:gd name="T6" fmla="*/ 0 w 1800"/>
                <a:gd name="T7" fmla="*/ 8 h 1037"/>
                <a:gd name="T8" fmla="*/ 0 w 1800"/>
                <a:gd name="T9" fmla="*/ 7 h 1037"/>
                <a:gd name="T10" fmla="*/ 1 w 1800"/>
                <a:gd name="T11" fmla="*/ 7 h 10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00" h="1037">
                  <a:moveTo>
                    <a:pt x="88" y="891"/>
                  </a:moveTo>
                  <a:lnTo>
                    <a:pt x="1666" y="0"/>
                  </a:lnTo>
                  <a:lnTo>
                    <a:pt x="1800" y="20"/>
                  </a:lnTo>
                  <a:lnTo>
                    <a:pt x="0" y="1037"/>
                  </a:lnTo>
                  <a:lnTo>
                    <a:pt x="0" y="854"/>
                  </a:lnTo>
                  <a:lnTo>
                    <a:pt x="88" y="891"/>
                  </a:lnTo>
                  <a:close/>
                </a:path>
              </a:pathLst>
            </a:custGeom>
            <a:solidFill>
              <a:srgbClr val="0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736" name="Freeform 394">
              <a:extLst>
                <a:ext uri="{FF2B5EF4-FFF2-40B4-BE49-F238E27FC236}">
                  <a16:creationId xmlns:a16="http://schemas.microsoft.com/office/drawing/2014/main" id="{D7F1975E-E126-1A57-5750-4680F0EEF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9" y="3101"/>
              <a:ext cx="394" cy="218"/>
            </a:xfrm>
            <a:custGeom>
              <a:avLst/>
              <a:gdLst>
                <a:gd name="T0" fmla="*/ 0 w 1968"/>
                <a:gd name="T1" fmla="*/ 8 h 1086"/>
                <a:gd name="T2" fmla="*/ 15 w 1968"/>
                <a:gd name="T3" fmla="*/ 0 h 1086"/>
                <a:gd name="T4" fmla="*/ 16 w 1968"/>
                <a:gd name="T5" fmla="*/ 0 h 1086"/>
                <a:gd name="T6" fmla="*/ 1 w 1968"/>
                <a:gd name="T7" fmla="*/ 9 h 1086"/>
                <a:gd name="T8" fmla="*/ 0 w 1968"/>
                <a:gd name="T9" fmla="*/ 8 h 10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8" h="1086">
                  <a:moveTo>
                    <a:pt x="0" y="1036"/>
                  </a:moveTo>
                  <a:lnTo>
                    <a:pt x="1834" y="0"/>
                  </a:lnTo>
                  <a:lnTo>
                    <a:pt x="1968" y="19"/>
                  </a:lnTo>
                  <a:lnTo>
                    <a:pt x="81" y="1086"/>
                  </a:lnTo>
                  <a:lnTo>
                    <a:pt x="0" y="1036"/>
                  </a:lnTo>
                  <a:close/>
                </a:path>
              </a:pathLst>
            </a:custGeom>
            <a:solidFill>
              <a:srgbClr val="0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737" name="Freeform 395">
              <a:extLst>
                <a:ext uri="{FF2B5EF4-FFF2-40B4-BE49-F238E27FC236}">
                  <a16:creationId xmlns:a16="http://schemas.microsoft.com/office/drawing/2014/main" id="{6841E7A9-3F4F-E8DE-C935-5248B9D22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3" y="3124"/>
              <a:ext cx="399" cy="215"/>
            </a:xfrm>
            <a:custGeom>
              <a:avLst/>
              <a:gdLst>
                <a:gd name="T0" fmla="*/ 0 w 1992"/>
                <a:gd name="T1" fmla="*/ 8 h 1074"/>
                <a:gd name="T2" fmla="*/ 14 w 1992"/>
                <a:gd name="T3" fmla="*/ 0 h 1074"/>
                <a:gd name="T4" fmla="*/ 16 w 1992"/>
                <a:gd name="T5" fmla="*/ 0 h 1074"/>
                <a:gd name="T6" fmla="*/ 1 w 1992"/>
                <a:gd name="T7" fmla="*/ 9 h 1074"/>
                <a:gd name="T8" fmla="*/ 0 w 1992"/>
                <a:gd name="T9" fmla="*/ 8 h 10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92" h="1074">
                  <a:moveTo>
                    <a:pt x="0" y="1002"/>
                  </a:moveTo>
                  <a:lnTo>
                    <a:pt x="1771" y="0"/>
                  </a:lnTo>
                  <a:lnTo>
                    <a:pt x="1992" y="33"/>
                  </a:lnTo>
                  <a:lnTo>
                    <a:pt x="151" y="1074"/>
                  </a:lnTo>
                  <a:lnTo>
                    <a:pt x="0" y="1002"/>
                  </a:lnTo>
                  <a:close/>
                </a:path>
              </a:pathLst>
            </a:custGeom>
            <a:solidFill>
              <a:srgbClr val="0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738" name="Freeform 396">
              <a:extLst>
                <a:ext uri="{FF2B5EF4-FFF2-40B4-BE49-F238E27FC236}">
                  <a16:creationId xmlns:a16="http://schemas.microsoft.com/office/drawing/2014/main" id="{01E3A263-3627-22A0-E9C1-41E62AE3F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9" y="3131"/>
              <a:ext cx="413" cy="227"/>
            </a:xfrm>
            <a:custGeom>
              <a:avLst/>
              <a:gdLst>
                <a:gd name="T0" fmla="*/ 1 w 2065"/>
                <a:gd name="T1" fmla="*/ 8 h 1135"/>
                <a:gd name="T2" fmla="*/ 15 w 2065"/>
                <a:gd name="T3" fmla="*/ 0 h 1135"/>
                <a:gd name="T4" fmla="*/ 17 w 2065"/>
                <a:gd name="T5" fmla="*/ 0 h 1135"/>
                <a:gd name="T6" fmla="*/ 1 w 2065"/>
                <a:gd name="T7" fmla="*/ 9 h 1135"/>
                <a:gd name="T8" fmla="*/ 0 w 2065"/>
                <a:gd name="T9" fmla="*/ 9 h 1135"/>
                <a:gd name="T10" fmla="*/ 0 w 2065"/>
                <a:gd name="T11" fmla="*/ 8 h 1135"/>
                <a:gd name="T12" fmla="*/ 1 w 2065"/>
                <a:gd name="T13" fmla="*/ 8 h 11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65" h="1135">
                  <a:moveTo>
                    <a:pt x="75" y="1041"/>
                  </a:moveTo>
                  <a:lnTo>
                    <a:pt x="1916" y="0"/>
                  </a:lnTo>
                  <a:lnTo>
                    <a:pt x="2065" y="22"/>
                  </a:lnTo>
                  <a:lnTo>
                    <a:pt x="69" y="1135"/>
                  </a:lnTo>
                  <a:lnTo>
                    <a:pt x="0" y="1110"/>
                  </a:lnTo>
                  <a:lnTo>
                    <a:pt x="0" y="1005"/>
                  </a:lnTo>
                  <a:lnTo>
                    <a:pt x="75" y="1041"/>
                  </a:lnTo>
                  <a:close/>
                </a:path>
              </a:pathLst>
            </a:custGeom>
            <a:solidFill>
              <a:srgbClr val="0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739" name="Freeform 397">
              <a:extLst>
                <a:ext uri="{FF2B5EF4-FFF2-40B4-BE49-F238E27FC236}">
                  <a16:creationId xmlns:a16="http://schemas.microsoft.com/office/drawing/2014/main" id="{F1203553-7A4B-6D90-3915-A40BA7226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9" y="3135"/>
              <a:ext cx="440" cy="243"/>
            </a:xfrm>
            <a:custGeom>
              <a:avLst/>
              <a:gdLst>
                <a:gd name="T0" fmla="*/ 0 w 2201"/>
                <a:gd name="T1" fmla="*/ 9 h 1215"/>
                <a:gd name="T2" fmla="*/ 17 w 2201"/>
                <a:gd name="T3" fmla="*/ 0 h 1215"/>
                <a:gd name="T4" fmla="*/ 18 w 2201"/>
                <a:gd name="T5" fmla="*/ 0 h 1215"/>
                <a:gd name="T6" fmla="*/ 0 w 2201"/>
                <a:gd name="T7" fmla="*/ 10 h 1215"/>
                <a:gd name="T8" fmla="*/ 0 w 2201"/>
                <a:gd name="T9" fmla="*/ 9 h 1215"/>
                <a:gd name="T10" fmla="*/ 0 w 2201"/>
                <a:gd name="T11" fmla="*/ 9 h 12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01" h="1215">
                  <a:moveTo>
                    <a:pt x="0" y="1151"/>
                  </a:moveTo>
                  <a:lnTo>
                    <a:pt x="2065" y="0"/>
                  </a:lnTo>
                  <a:lnTo>
                    <a:pt x="2201" y="21"/>
                  </a:lnTo>
                  <a:lnTo>
                    <a:pt x="56" y="1215"/>
                  </a:lnTo>
                  <a:lnTo>
                    <a:pt x="0" y="1187"/>
                  </a:lnTo>
                  <a:lnTo>
                    <a:pt x="0" y="1151"/>
                  </a:lnTo>
                  <a:close/>
                </a:path>
              </a:pathLst>
            </a:custGeom>
            <a:solidFill>
              <a:srgbClr val="0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740" name="Freeform 398">
              <a:extLst>
                <a:ext uri="{FF2B5EF4-FFF2-40B4-BE49-F238E27FC236}">
                  <a16:creationId xmlns:a16="http://schemas.microsoft.com/office/drawing/2014/main" id="{C17D7ED6-401B-847C-4CF5-562B840F8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" y="3155"/>
              <a:ext cx="455" cy="245"/>
            </a:xfrm>
            <a:custGeom>
              <a:avLst/>
              <a:gdLst>
                <a:gd name="T0" fmla="*/ 0 w 2272"/>
                <a:gd name="T1" fmla="*/ 9 h 1223"/>
                <a:gd name="T2" fmla="*/ 16 w 2272"/>
                <a:gd name="T3" fmla="*/ 0 h 1223"/>
                <a:gd name="T4" fmla="*/ 18 w 2272"/>
                <a:gd name="T5" fmla="*/ 0 h 1223"/>
                <a:gd name="T6" fmla="*/ 1 w 2272"/>
                <a:gd name="T7" fmla="*/ 10 h 1223"/>
                <a:gd name="T8" fmla="*/ 0 w 2272"/>
                <a:gd name="T9" fmla="*/ 9 h 1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72" h="1223">
                  <a:moveTo>
                    <a:pt x="0" y="1134"/>
                  </a:moveTo>
                  <a:lnTo>
                    <a:pt x="2038" y="0"/>
                  </a:lnTo>
                  <a:lnTo>
                    <a:pt x="2272" y="35"/>
                  </a:lnTo>
                  <a:lnTo>
                    <a:pt x="170" y="1223"/>
                  </a:lnTo>
                  <a:lnTo>
                    <a:pt x="0" y="1134"/>
                  </a:lnTo>
                  <a:close/>
                </a:path>
              </a:pathLst>
            </a:custGeom>
            <a:solidFill>
              <a:srgbClr val="0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741" name="Freeform 399">
              <a:extLst>
                <a:ext uri="{FF2B5EF4-FFF2-40B4-BE49-F238E27FC236}">
                  <a16:creationId xmlns:a16="http://schemas.microsoft.com/office/drawing/2014/main" id="{E3139295-ED0F-D8F3-C4F7-AEEF01E80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6" y="3162"/>
              <a:ext cx="466" cy="264"/>
            </a:xfrm>
            <a:custGeom>
              <a:avLst/>
              <a:gdLst>
                <a:gd name="T0" fmla="*/ 1 w 2327"/>
                <a:gd name="T1" fmla="*/ 10 h 1317"/>
                <a:gd name="T2" fmla="*/ 18 w 2327"/>
                <a:gd name="T3" fmla="*/ 0 h 1317"/>
                <a:gd name="T4" fmla="*/ 19 w 2327"/>
                <a:gd name="T5" fmla="*/ 0 h 1317"/>
                <a:gd name="T6" fmla="*/ 0 w 2327"/>
                <a:gd name="T7" fmla="*/ 11 h 1317"/>
                <a:gd name="T8" fmla="*/ 0 w 2327"/>
                <a:gd name="T9" fmla="*/ 9 h 1317"/>
                <a:gd name="T10" fmla="*/ 1 w 2327"/>
                <a:gd name="T11" fmla="*/ 10 h 13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27" h="1317">
                  <a:moveTo>
                    <a:pt x="84" y="1188"/>
                  </a:moveTo>
                  <a:lnTo>
                    <a:pt x="2186" y="0"/>
                  </a:lnTo>
                  <a:lnTo>
                    <a:pt x="2327" y="20"/>
                  </a:lnTo>
                  <a:lnTo>
                    <a:pt x="0" y="1317"/>
                  </a:lnTo>
                  <a:lnTo>
                    <a:pt x="0" y="1143"/>
                  </a:lnTo>
                  <a:lnTo>
                    <a:pt x="84" y="1188"/>
                  </a:lnTo>
                  <a:close/>
                </a:path>
              </a:pathLst>
            </a:custGeom>
            <a:solidFill>
              <a:srgbClr val="0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742" name="Freeform 400">
              <a:extLst>
                <a:ext uri="{FF2B5EF4-FFF2-40B4-BE49-F238E27FC236}">
                  <a16:creationId xmlns:a16="http://schemas.microsoft.com/office/drawing/2014/main" id="{E79B761C-E6CE-2B39-0F5F-0CA7B83F3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6" y="3166"/>
              <a:ext cx="494" cy="273"/>
            </a:xfrm>
            <a:custGeom>
              <a:avLst/>
              <a:gdLst>
                <a:gd name="T0" fmla="*/ 0 w 2468"/>
                <a:gd name="T1" fmla="*/ 10 h 1361"/>
                <a:gd name="T2" fmla="*/ 19 w 2468"/>
                <a:gd name="T3" fmla="*/ 0 h 1361"/>
                <a:gd name="T4" fmla="*/ 20 w 2468"/>
                <a:gd name="T5" fmla="*/ 0 h 1361"/>
                <a:gd name="T6" fmla="*/ 1 w 2468"/>
                <a:gd name="T7" fmla="*/ 11 h 1361"/>
                <a:gd name="T8" fmla="*/ 0 w 2468"/>
                <a:gd name="T9" fmla="*/ 11 h 1361"/>
                <a:gd name="T10" fmla="*/ 0 w 2468"/>
                <a:gd name="T11" fmla="*/ 10 h 13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68" h="1361">
                  <a:moveTo>
                    <a:pt x="0" y="1297"/>
                  </a:moveTo>
                  <a:lnTo>
                    <a:pt x="2327" y="0"/>
                  </a:lnTo>
                  <a:lnTo>
                    <a:pt x="2468" y="21"/>
                  </a:lnTo>
                  <a:lnTo>
                    <a:pt x="63" y="1361"/>
                  </a:lnTo>
                  <a:lnTo>
                    <a:pt x="0" y="1328"/>
                  </a:lnTo>
                  <a:lnTo>
                    <a:pt x="0" y="1297"/>
                  </a:lnTo>
                  <a:close/>
                </a:path>
              </a:pathLst>
            </a:custGeom>
            <a:solidFill>
              <a:srgbClr val="0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743" name="Freeform 401">
              <a:extLst>
                <a:ext uri="{FF2B5EF4-FFF2-40B4-BE49-F238E27FC236}">
                  <a16:creationId xmlns:a16="http://schemas.microsoft.com/office/drawing/2014/main" id="{022BCA60-E292-BC25-7991-119DC53ED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2" y="3187"/>
              <a:ext cx="499" cy="270"/>
            </a:xfrm>
            <a:custGeom>
              <a:avLst/>
              <a:gdLst>
                <a:gd name="T0" fmla="*/ 0 w 2496"/>
                <a:gd name="T1" fmla="*/ 10 h 1348"/>
                <a:gd name="T2" fmla="*/ 18 w 2496"/>
                <a:gd name="T3" fmla="*/ 0 h 1348"/>
                <a:gd name="T4" fmla="*/ 20 w 2496"/>
                <a:gd name="T5" fmla="*/ 0 h 1348"/>
                <a:gd name="T6" fmla="*/ 1 w 2496"/>
                <a:gd name="T7" fmla="*/ 11 h 1348"/>
                <a:gd name="T8" fmla="*/ 0 w 2496"/>
                <a:gd name="T9" fmla="*/ 10 h 13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96" h="1348">
                  <a:moveTo>
                    <a:pt x="0" y="1268"/>
                  </a:moveTo>
                  <a:lnTo>
                    <a:pt x="2242" y="0"/>
                  </a:lnTo>
                  <a:lnTo>
                    <a:pt x="2496" y="38"/>
                  </a:lnTo>
                  <a:lnTo>
                    <a:pt x="179" y="1348"/>
                  </a:lnTo>
                  <a:lnTo>
                    <a:pt x="0" y="1268"/>
                  </a:lnTo>
                  <a:close/>
                </a:path>
              </a:pathLst>
            </a:custGeom>
            <a:solidFill>
              <a:srgbClr val="0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744" name="Freeform 402">
              <a:extLst>
                <a:ext uri="{FF2B5EF4-FFF2-40B4-BE49-F238E27FC236}">
                  <a16:creationId xmlns:a16="http://schemas.microsoft.com/office/drawing/2014/main" id="{8496DAC5-76F2-6521-AF4A-971ABB509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" y="3195"/>
              <a:ext cx="510" cy="289"/>
            </a:xfrm>
            <a:custGeom>
              <a:avLst/>
              <a:gdLst>
                <a:gd name="T0" fmla="*/ 1 w 2554"/>
                <a:gd name="T1" fmla="*/ 10 h 1444"/>
                <a:gd name="T2" fmla="*/ 19 w 2554"/>
                <a:gd name="T3" fmla="*/ 0 h 1444"/>
                <a:gd name="T4" fmla="*/ 20 w 2554"/>
                <a:gd name="T5" fmla="*/ 0 h 1444"/>
                <a:gd name="T6" fmla="*/ 0 w 2554"/>
                <a:gd name="T7" fmla="*/ 12 h 1444"/>
                <a:gd name="T8" fmla="*/ 0 w 2554"/>
                <a:gd name="T9" fmla="*/ 10 h 1444"/>
                <a:gd name="T10" fmla="*/ 1 w 2554"/>
                <a:gd name="T11" fmla="*/ 10 h 14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54" h="1444">
                  <a:moveTo>
                    <a:pt x="90" y="1310"/>
                  </a:moveTo>
                  <a:lnTo>
                    <a:pt x="2407" y="0"/>
                  </a:lnTo>
                  <a:lnTo>
                    <a:pt x="2554" y="22"/>
                  </a:lnTo>
                  <a:lnTo>
                    <a:pt x="0" y="1444"/>
                  </a:lnTo>
                  <a:lnTo>
                    <a:pt x="0" y="1269"/>
                  </a:lnTo>
                  <a:lnTo>
                    <a:pt x="90" y="1310"/>
                  </a:lnTo>
                  <a:close/>
                </a:path>
              </a:pathLst>
            </a:custGeom>
            <a:solidFill>
              <a:srgbClr val="0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745" name="Freeform 403">
              <a:extLst>
                <a:ext uri="{FF2B5EF4-FFF2-40B4-BE49-F238E27FC236}">
                  <a16:creationId xmlns:a16="http://schemas.microsoft.com/office/drawing/2014/main" id="{EC926E6E-8151-1A30-BA6B-A63C61700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" y="3199"/>
              <a:ext cx="539" cy="297"/>
            </a:xfrm>
            <a:custGeom>
              <a:avLst/>
              <a:gdLst>
                <a:gd name="T0" fmla="*/ 20 w 2695"/>
                <a:gd name="T1" fmla="*/ 0 h 1484"/>
                <a:gd name="T2" fmla="*/ 0 w 2695"/>
                <a:gd name="T3" fmla="*/ 11 h 1484"/>
                <a:gd name="T4" fmla="*/ 0 w 2695"/>
                <a:gd name="T5" fmla="*/ 12 h 1484"/>
                <a:gd name="T6" fmla="*/ 1 w 2695"/>
                <a:gd name="T7" fmla="*/ 12 h 1484"/>
                <a:gd name="T8" fmla="*/ 22 w 2695"/>
                <a:gd name="T9" fmla="*/ 0 h 1484"/>
                <a:gd name="T10" fmla="*/ 20 w 2695"/>
                <a:gd name="T11" fmla="*/ 0 h 14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95" h="1484">
                  <a:moveTo>
                    <a:pt x="2554" y="0"/>
                  </a:moveTo>
                  <a:lnTo>
                    <a:pt x="0" y="1422"/>
                  </a:lnTo>
                  <a:lnTo>
                    <a:pt x="0" y="1454"/>
                  </a:lnTo>
                  <a:lnTo>
                    <a:pt x="67" y="1484"/>
                  </a:lnTo>
                  <a:lnTo>
                    <a:pt x="2695" y="21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0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</p:grpSp>
      <p:grpSp>
        <p:nvGrpSpPr>
          <p:cNvPr id="4300" name="Group 404">
            <a:extLst>
              <a:ext uri="{FF2B5EF4-FFF2-40B4-BE49-F238E27FC236}">
                <a16:creationId xmlns:a16="http://schemas.microsoft.com/office/drawing/2014/main" id="{35E4D22E-1361-4739-DDAB-90955D0DE510}"/>
              </a:ext>
            </a:extLst>
          </p:cNvPr>
          <p:cNvGrpSpPr>
            <a:grpSpLocks/>
          </p:cNvGrpSpPr>
          <p:nvPr/>
        </p:nvGrpSpPr>
        <p:grpSpPr bwMode="auto">
          <a:xfrm>
            <a:off x="2703909" y="1358503"/>
            <a:ext cx="4363640" cy="3033713"/>
            <a:chOff x="863" y="1141"/>
            <a:chExt cx="3665" cy="2548"/>
          </a:xfrm>
        </p:grpSpPr>
        <p:sp>
          <p:nvSpPr>
            <p:cNvPr id="4346" name="Freeform 405">
              <a:extLst>
                <a:ext uri="{FF2B5EF4-FFF2-40B4-BE49-F238E27FC236}">
                  <a16:creationId xmlns:a16="http://schemas.microsoft.com/office/drawing/2014/main" id="{91FBC490-8F87-140C-9AAC-517B131A9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8" y="3171"/>
              <a:ext cx="142" cy="51"/>
            </a:xfrm>
            <a:custGeom>
              <a:avLst/>
              <a:gdLst>
                <a:gd name="T0" fmla="*/ 1 w 711"/>
                <a:gd name="T1" fmla="*/ 0 h 256"/>
                <a:gd name="T2" fmla="*/ 6 w 711"/>
                <a:gd name="T3" fmla="*/ 1 h 256"/>
                <a:gd name="T4" fmla="*/ 3 w 711"/>
                <a:gd name="T5" fmla="*/ 2 h 256"/>
                <a:gd name="T6" fmla="*/ 0 w 711"/>
                <a:gd name="T7" fmla="*/ 1 h 256"/>
                <a:gd name="T8" fmla="*/ 1 w 711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1" h="256">
                  <a:moveTo>
                    <a:pt x="160" y="0"/>
                  </a:moveTo>
                  <a:lnTo>
                    <a:pt x="711" y="83"/>
                  </a:lnTo>
                  <a:lnTo>
                    <a:pt x="404" y="256"/>
                  </a:lnTo>
                  <a:lnTo>
                    <a:pt x="0" y="9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E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47" name="Freeform 406">
              <a:extLst>
                <a:ext uri="{FF2B5EF4-FFF2-40B4-BE49-F238E27FC236}">
                  <a16:creationId xmlns:a16="http://schemas.microsoft.com/office/drawing/2014/main" id="{BBAAA6D3-835B-5DBB-7981-622EC57AB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" y="3139"/>
              <a:ext cx="98" cy="35"/>
            </a:xfrm>
            <a:custGeom>
              <a:avLst/>
              <a:gdLst>
                <a:gd name="T0" fmla="*/ 3 w 493"/>
                <a:gd name="T1" fmla="*/ 1 h 172"/>
                <a:gd name="T2" fmla="*/ 0 w 493"/>
                <a:gd name="T3" fmla="*/ 0 h 172"/>
                <a:gd name="T4" fmla="*/ 0 w 493"/>
                <a:gd name="T5" fmla="*/ 0 h 172"/>
                <a:gd name="T6" fmla="*/ 3 w 493"/>
                <a:gd name="T7" fmla="*/ 0 h 172"/>
                <a:gd name="T8" fmla="*/ 4 w 493"/>
                <a:gd name="T9" fmla="*/ 1 h 172"/>
                <a:gd name="T10" fmla="*/ 3 w 493"/>
                <a:gd name="T11" fmla="*/ 1 h 1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3" h="172">
                  <a:moveTo>
                    <a:pt x="392" y="172"/>
                  </a:moveTo>
                  <a:lnTo>
                    <a:pt x="0" y="8"/>
                  </a:lnTo>
                  <a:lnTo>
                    <a:pt x="16" y="0"/>
                  </a:lnTo>
                  <a:lnTo>
                    <a:pt x="355" y="50"/>
                  </a:lnTo>
                  <a:lnTo>
                    <a:pt x="493" y="116"/>
                  </a:lnTo>
                  <a:lnTo>
                    <a:pt x="392" y="172"/>
                  </a:lnTo>
                  <a:close/>
                </a:path>
              </a:pathLst>
            </a:custGeom>
            <a:solidFill>
              <a:srgbClr val="00E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48" name="Freeform 407">
              <a:extLst>
                <a:ext uri="{FF2B5EF4-FFF2-40B4-BE49-F238E27FC236}">
                  <a16:creationId xmlns:a16="http://schemas.microsoft.com/office/drawing/2014/main" id="{E9D1A865-526B-DEC0-9078-A41BCA44E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7" y="3149"/>
              <a:ext cx="40" cy="13"/>
            </a:xfrm>
            <a:custGeom>
              <a:avLst/>
              <a:gdLst>
                <a:gd name="T0" fmla="*/ 0 w 201"/>
                <a:gd name="T1" fmla="*/ 0 h 66"/>
                <a:gd name="T2" fmla="*/ 2 w 201"/>
                <a:gd name="T3" fmla="*/ 0 h 66"/>
                <a:gd name="T4" fmla="*/ 1 w 201"/>
                <a:gd name="T5" fmla="*/ 1 h 66"/>
                <a:gd name="T6" fmla="*/ 0 w 201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1" h="66">
                  <a:moveTo>
                    <a:pt x="0" y="0"/>
                  </a:moveTo>
                  <a:lnTo>
                    <a:pt x="201" y="31"/>
                  </a:lnTo>
                  <a:lnTo>
                    <a:pt x="138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E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49" name="Freeform 408">
              <a:extLst>
                <a:ext uri="{FF2B5EF4-FFF2-40B4-BE49-F238E27FC236}">
                  <a16:creationId xmlns:a16="http://schemas.microsoft.com/office/drawing/2014/main" id="{BA460829-362C-DBDF-52F7-9D5DE2B44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5" y="3085"/>
              <a:ext cx="36" cy="16"/>
            </a:xfrm>
            <a:custGeom>
              <a:avLst/>
              <a:gdLst>
                <a:gd name="T0" fmla="*/ 0 w 178"/>
                <a:gd name="T1" fmla="*/ 0 h 84"/>
                <a:gd name="T2" fmla="*/ 1 w 178"/>
                <a:gd name="T3" fmla="*/ 1 h 84"/>
                <a:gd name="T4" fmla="*/ 1 w 178"/>
                <a:gd name="T5" fmla="*/ 0 h 84"/>
                <a:gd name="T6" fmla="*/ 0 w 178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8" h="84">
                  <a:moveTo>
                    <a:pt x="0" y="0"/>
                  </a:moveTo>
                  <a:lnTo>
                    <a:pt x="79" y="84"/>
                  </a:lnTo>
                  <a:lnTo>
                    <a:pt x="178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50" name="Line 409">
              <a:extLst>
                <a:ext uri="{FF2B5EF4-FFF2-40B4-BE49-F238E27FC236}">
                  <a16:creationId xmlns:a16="http://schemas.microsoft.com/office/drawing/2014/main" id="{0C130DA3-FF93-F0AF-7583-5B55676508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5" y="3013"/>
              <a:ext cx="1493" cy="22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51" name="Line 410">
              <a:extLst>
                <a:ext uri="{FF2B5EF4-FFF2-40B4-BE49-F238E27FC236}">
                  <a16:creationId xmlns:a16="http://schemas.microsoft.com/office/drawing/2014/main" id="{1D4EB2F4-47CB-38F3-C269-2957829203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56" y="2228"/>
              <a:ext cx="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52" name="Line 411">
              <a:extLst>
                <a:ext uri="{FF2B5EF4-FFF2-40B4-BE49-F238E27FC236}">
                  <a16:creationId xmlns:a16="http://schemas.microsoft.com/office/drawing/2014/main" id="{E7286B50-AB2B-C526-57A4-90D24B6A7B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47" y="1938"/>
              <a:ext cx="450" cy="24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53" name="Line 412">
              <a:extLst>
                <a:ext uri="{FF2B5EF4-FFF2-40B4-BE49-F238E27FC236}">
                  <a16:creationId xmlns:a16="http://schemas.microsoft.com/office/drawing/2014/main" id="{10724CAD-C524-C105-43DB-7A5AE2DA37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7" y="2173"/>
              <a:ext cx="61" cy="3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54" name="Line 413">
              <a:extLst>
                <a:ext uri="{FF2B5EF4-FFF2-40B4-BE49-F238E27FC236}">
                  <a16:creationId xmlns:a16="http://schemas.microsoft.com/office/drawing/2014/main" id="{737C011C-1A92-9BAA-7EEC-78021FABD9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44" y="2253"/>
              <a:ext cx="1401" cy="75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55" name="Line 414">
              <a:extLst>
                <a:ext uri="{FF2B5EF4-FFF2-40B4-BE49-F238E27FC236}">
                  <a16:creationId xmlns:a16="http://schemas.microsoft.com/office/drawing/2014/main" id="{F46BB750-BCBF-99C7-7003-90EFD41062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1" y="3006"/>
              <a:ext cx="1337" cy="19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56" name="Line 415">
              <a:extLst>
                <a:ext uri="{FF2B5EF4-FFF2-40B4-BE49-F238E27FC236}">
                  <a16:creationId xmlns:a16="http://schemas.microsoft.com/office/drawing/2014/main" id="{B0EDD925-8739-BCD0-BCAB-DB2F0ACFE7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88" y="3193"/>
              <a:ext cx="1" cy="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57" name="Line 416">
              <a:extLst>
                <a:ext uri="{FF2B5EF4-FFF2-40B4-BE49-F238E27FC236}">
                  <a16:creationId xmlns:a16="http://schemas.microsoft.com/office/drawing/2014/main" id="{2785E0CC-1180-0BFF-38CE-C6BCDF27A2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88" y="3169"/>
              <a:ext cx="28" cy="2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58" name="Line 417">
              <a:extLst>
                <a:ext uri="{FF2B5EF4-FFF2-40B4-BE49-F238E27FC236}">
                  <a16:creationId xmlns:a16="http://schemas.microsoft.com/office/drawing/2014/main" id="{A8BD9EDD-9E93-08B3-AAFE-EA4C6FE172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16" y="3103"/>
              <a:ext cx="29" cy="6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59" name="Line 418">
              <a:extLst>
                <a:ext uri="{FF2B5EF4-FFF2-40B4-BE49-F238E27FC236}">
                  <a16:creationId xmlns:a16="http://schemas.microsoft.com/office/drawing/2014/main" id="{C7D0D877-37E5-01D8-34D3-A4119341F0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5" y="3103"/>
              <a:ext cx="1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60" name="Line 419">
              <a:extLst>
                <a:ext uri="{FF2B5EF4-FFF2-40B4-BE49-F238E27FC236}">
                  <a16:creationId xmlns:a16="http://schemas.microsoft.com/office/drawing/2014/main" id="{DDD065CF-0345-C26F-B4B5-CA36FE6EBD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1" y="3103"/>
              <a:ext cx="17" cy="1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61" name="Line 420">
              <a:extLst>
                <a:ext uri="{FF2B5EF4-FFF2-40B4-BE49-F238E27FC236}">
                  <a16:creationId xmlns:a16="http://schemas.microsoft.com/office/drawing/2014/main" id="{50778E67-18B5-89BB-B769-5DE437F5DD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33" y="3060"/>
              <a:ext cx="43" cy="2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62" name="Line 421">
              <a:extLst>
                <a:ext uri="{FF2B5EF4-FFF2-40B4-BE49-F238E27FC236}">
                  <a16:creationId xmlns:a16="http://schemas.microsoft.com/office/drawing/2014/main" id="{C11E277F-4138-FC11-3024-6365837524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33" y="3034"/>
              <a:ext cx="52" cy="2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63" name="Line 422">
              <a:extLst>
                <a:ext uri="{FF2B5EF4-FFF2-40B4-BE49-F238E27FC236}">
                  <a16:creationId xmlns:a16="http://schemas.microsoft.com/office/drawing/2014/main" id="{1D05DA4E-4AAE-758B-16B4-83BF049310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8" y="2223"/>
              <a:ext cx="1358" cy="73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64" name="Line 423">
              <a:extLst>
                <a:ext uri="{FF2B5EF4-FFF2-40B4-BE49-F238E27FC236}">
                  <a16:creationId xmlns:a16="http://schemas.microsoft.com/office/drawing/2014/main" id="{2BD9FAC4-4E70-13D1-92BD-4FAC0EC026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94" y="2159"/>
              <a:ext cx="19" cy="1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65" name="Line 424">
              <a:extLst>
                <a:ext uri="{FF2B5EF4-FFF2-40B4-BE49-F238E27FC236}">
                  <a16:creationId xmlns:a16="http://schemas.microsoft.com/office/drawing/2014/main" id="{FF725350-D4E8-777C-C541-A26CBF60D7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5" y="2087"/>
              <a:ext cx="102" cy="5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66" name="Line 425">
              <a:extLst>
                <a:ext uri="{FF2B5EF4-FFF2-40B4-BE49-F238E27FC236}">
                  <a16:creationId xmlns:a16="http://schemas.microsoft.com/office/drawing/2014/main" id="{505A18B5-14E4-1F28-2A46-B2C7B6E700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56" y="1960"/>
              <a:ext cx="433" cy="23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67" name="Line 426">
              <a:extLst>
                <a:ext uri="{FF2B5EF4-FFF2-40B4-BE49-F238E27FC236}">
                  <a16:creationId xmlns:a16="http://schemas.microsoft.com/office/drawing/2014/main" id="{0D8C45A5-B298-A2FE-6914-39C4376F61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9" y="1938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68" name="Line 427">
              <a:extLst>
                <a:ext uri="{FF2B5EF4-FFF2-40B4-BE49-F238E27FC236}">
                  <a16:creationId xmlns:a16="http://schemas.microsoft.com/office/drawing/2014/main" id="{99A9C756-D876-0F96-65F9-6649339C2D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89" y="1748"/>
              <a:ext cx="263" cy="14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69" name="Line 428">
              <a:extLst>
                <a:ext uri="{FF2B5EF4-FFF2-40B4-BE49-F238E27FC236}">
                  <a16:creationId xmlns:a16="http://schemas.microsoft.com/office/drawing/2014/main" id="{E55CE6ED-F0A7-77AB-37FC-8A91B68DFD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89" y="1764"/>
              <a:ext cx="263" cy="13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70" name="Line 429">
              <a:extLst>
                <a:ext uri="{FF2B5EF4-FFF2-40B4-BE49-F238E27FC236}">
                  <a16:creationId xmlns:a16="http://schemas.microsoft.com/office/drawing/2014/main" id="{95208BCB-1D7C-5588-28B1-DA409261C5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23" y="2060"/>
              <a:ext cx="1" cy="30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71" name="Line 430">
              <a:extLst>
                <a:ext uri="{FF2B5EF4-FFF2-40B4-BE49-F238E27FC236}">
                  <a16:creationId xmlns:a16="http://schemas.microsoft.com/office/drawing/2014/main" id="{249C7DAC-78E4-F022-FEBA-4F828679A9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7" y="1425"/>
              <a:ext cx="11" cy="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72" name="Line 431">
              <a:extLst>
                <a:ext uri="{FF2B5EF4-FFF2-40B4-BE49-F238E27FC236}">
                  <a16:creationId xmlns:a16="http://schemas.microsoft.com/office/drawing/2014/main" id="{099875D8-1E27-AA2C-995D-1A34650373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71" y="1369"/>
              <a:ext cx="30" cy="8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73" name="Line 432">
              <a:extLst>
                <a:ext uri="{FF2B5EF4-FFF2-40B4-BE49-F238E27FC236}">
                  <a16:creationId xmlns:a16="http://schemas.microsoft.com/office/drawing/2014/main" id="{109DB916-EB2C-FF4E-87D7-CAD6AC2DE7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3" y="1177"/>
              <a:ext cx="61" cy="17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74" name="Line 433">
              <a:extLst>
                <a:ext uri="{FF2B5EF4-FFF2-40B4-BE49-F238E27FC236}">
                  <a16:creationId xmlns:a16="http://schemas.microsoft.com/office/drawing/2014/main" id="{025D3661-F583-B7EE-3743-6E1EE749F7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23" y="1373"/>
              <a:ext cx="35" cy="9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75" name="Line 434">
              <a:extLst>
                <a:ext uri="{FF2B5EF4-FFF2-40B4-BE49-F238E27FC236}">
                  <a16:creationId xmlns:a16="http://schemas.microsoft.com/office/drawing/2014/main" id="{9DD1F4CB-611B-9981-3664-6E21C9AAFE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9" y="1381"/>
              <a:ext cx="1" cy="14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76" name="Line 435">
              <a:extLst>
                <a:ext uri="{FF2B5EF4-FFF2-40B4-BE49-F238E27FC236}">
                  <a16:creationId xmlns:a16="http://schemas.microsoft.com/office/drawing/2014/main" id="{EC7903E0-D44F-C3E9-AD63-8F41FBD166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7" y="1499"/>
              <a:ext cx="26" cy="7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77" name="Line 436">
              <a:extLst>
                <a:ext uri="{FF2B5EF4-FFF2-40B4-BE49-F238E27FC236}">
                  <a16:creationId xmlns:a16="http://schemas.microsoft.com/office/drawing/2014/main" id="{F44A1209-BE24-98B1-C104-36B4F31780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85" y="1370"/>
              <a:ext cx="31" cy="8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78" name="Line 437">
              <a:extLst>
                <a:ext uri="{FF2B5EF4-FFF2-40B4-BE49-F238E27FC236}">
                  <a16:creationId xmlns:a16="http://schemas.microsoft.com/office/drawing/2014/main" id="{97E2FD94-96D4-5179-B865-049C895C56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49" y="1480"/>
              <a:ext cx="12" cy="3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79" name="Line 438">
              <a:extLst>
                <a:ext uri="{FF2B5EF4-FFF2-40B4-BE49-F238E27FC236}">
                  <a16:creationId xmlns:a16="http://schemas.microsoft.com/office/drawing/2014/main" id="{9F913DCA-02A5-B0A7-D5B0-76C8A150B7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07" y="1546"/>
              <a:ext cx="30" cy="8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80" name="Line 439">
              <a:extLst>
                <a:ext uri="{FF2B5EF4-FFF2-40B4-BE49-F238E27FC236}">
                  <a16:creationId xmlns:a16="http://schemas.microsoft.com/office/drawing/2014/main" id="{BEBC8AE4-F95C-39F1-1693-DB2749F687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9" y="1485"/>
              <a:ext cx="16" cy="4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81" name="Line 440">
              <a:extLst>
                <a:ext uri="{FF2B5EF4-FFF2-40B4-BE49-F238E27FC236}">
                  <a16:creationId xmlns:a16="http://schemas.microsoft.com/office/drawing/2014/main" id="{8CA1A34A-DED9-EA50-8A6A-C6D6EEFD26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9" y="1606"/>
              <a:ext cx="15" cy="4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82" name="Line 441">
              <a:extLst>
                <a:ext uri="{FF2B5EF4-FFF2-40B4-BE49-F238E27FC236}">
                  <a16:creationId xmlns:a16="http://schemas.microsoft.com/office/drawing/2014/main" id="{39CD9C75-F32E-516C-205C-73F573B8D5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1" y="1228"/>
              <a:ext cx="467" cy="16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83" name="Line 442">
              <a:extLst>
                <a:ext uri="{FF2B5EF4-FFF2-40B4-BE49-F238E27FC236}">
                  <a16:creationId xmlns:a16="http://schemas.microsoft.com/office/drawing/2014/main" id="{3B5F691C-DE21-EE34-FB1F-3C6DBE6992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3" y="1182"/>
              <a:ext cx="593" cy="21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84" name="Line 443">
              <a:extLst>
                <a:ext uri="{FF2B5EF4-FFF2-40B4-BE49-F238E27FC236}">
                  <a16:creationId xmlns:a16="http://schemas.microsoft.com/office/drawing/2014/main" id="{7EC1F261-F73E-4120-20AD-2E6728BF4F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45" y="2102"/>
              <a:ext cx="92" cy="25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85" name="Line 444">
              <a:extLst>
                <a:ext uri="{FF2B5EF4-FFF2-40B4-BE49-F238E27FC236}">
                  <a16:creationId xmlns:a16="http://schemas.microsoft.com/office/drawing/2014/main" id="{402D1D57-44A1-7E94-EAB5-D806231406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78" y="1936"/>
              <a:ext cx="38" cy="10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86" name="Line 445">
              <a:extLst>
                <a:ext uri="{FF2B5EF4-FFF2-40B4-BE49-F238E27FC236}">
                  <a16:creationId xmlns:a16="http://schemas.microsoft.com/office/drawing/2014/main" id="{9DDA459C-005B-6BA7-EF65-C59EA14D3F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98" y="2051"/>
              <a:ext cx="16" cy="4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87" name="Line 446">
              <a:extLst>
                <a:ext uri="{FF2B5EF4-FFF2-40B4-BE49-F238E27FC236}">
                  <a16:creationId xmlns:a16="http://schemas.microsoft.com/office/drawing/2014/main" id="{8FABF32D-2C3E-A7FC-25E7-E5F1385BD3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16" y="2121"/>
              <a:ext cx="73" cy="20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88" name="Line 447">
              <a:extLst>
                <a:ext uri="{FF2B5EF4-FFF2-40B4-BE49-F238E27FC236}">
                  <a16:creationId xmlns:a16="http://schemas.microsoft.com/office/drawing/2014/main" id="{A1773C51-8561-F1E2-D213-8A6338D3F9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21" y="1891"/>
              <a:ext cx="1" cy="14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89" name="Line 448">
              <a:extLst>
                <a:ext uri="{FF2B5EF4-FFF2-40B4-BE49-F238E27FC236}">
                  <a16:creationId xmlns:a16="http://schemas.microsoft.com/office/drawing/2014/main" id="{1471A284-1DD9-56EE-27F2-D778EFDA92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01" y="1970"/>
              <a:ext cx="1" cy="4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90" name="Line 449">
              <a:extLst>
                <a:ext uri="{FF2B5EF4-FFF2-40B4-BE49-F238E27FC236}">
                  <a16:creationId xmlns:a16="http://schemas.microsoft.com/office/drawing/2014/main" id="{DAC0E5F5-19CA-B225-6466-5A1C05792E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8" y="2052"/>
              <a:ext cx="1" cy="4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91" name="Line 450">
              <a:extLst>
                <a:ext uri="{FF2B5EF4-FFF2-40B4-BE49-F238E27FC236}">
                  <a16:creationId xmlns:a16="http://schemas.microsoft.com/office/drawing/2014/main" id="{66CD1B25-058C-57BA-3DAD-5C45D2BA63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7" y="2014"/>
              <a:ext cx="1" cy="1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92" name="Line 451">
              <a:extLst>
                <a:ext uri="{FF2B5EF4-FFF2-40B4-BE49-F238E27FC236}">
                  <a16:creationId xmlns:a16="http://schemas.microsoft.com/office/drawing/2014/main" id="{C475B0EA-F967-C352-2D04-81FF235D68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0" y="2047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93" name="Line 452">
              <a:extLst>
                <a:ext uri="{FF2B5EF4-FFF2-40B4-BE49-F238E27FC236}">
                  <a16:creationId xmlns:a16="http://schemas.microsoft.com/office/drawing/2014/main" id="{93A9DEFC-A9FE-4557-71D4-83E3147F36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01" y="1728"/>
              <a:ext cx="1" cy="20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94" name="Line 453">
              <a:extLst>
                <a:ext uri="{FF2B5EF4-FFF2-40B4-BE49-F238E27FC236}">
                  <a16:creationId xmlns:a16="http://schemas.microsoft.com/office/drawing/2014/main" id="{0A50FA10-A8E5-98C4-84BD-6B378B3FBF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23" y="1716"/>
              <a:ext cx="71" cy="19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95" name="Line 454">
              <a:extLst>
                <a:ext uri="{FF2B5EF4-FFF2-40B4-BE49-F238E27FC236}">
                  <a16:creationId xmlns:a16="http://schemas.microsoft.com/office/drawing/2014/main" id="{3373BFF5-FE16-5A20-E4A4-20099C52B7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57" y="1930"/>
              <a:ext cx="41" cy="11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96" name="Line 455">
              <a:extLst>
                <a:ext uri="{FF2B5EF4-FFF2-40B4-BE49-F238E27FC236}">
                  <a16:creationId xmlns:a16="http://schemas.microsoft.com/office/drawing/2014/main" id="{41FD056F-1EEC-1C94-8180-A073252F29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33" y="1949"/>
              <a:ext cx="18" cy="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97" name="Line 456">
              <a:extLst>
                <a:ext uri="{FF2B5EF4-FFF2-40B4-BE49-F238E27FC236}">
                  <a16:creationId xmlns:a16="http://schemas.microsoft.com/office/drawing/2014/main" id="{46C12F89-DDD0-9817-66A6-3D914B022C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7" y="2043"/>
              <a:ext cx="1" cy="3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98" name="Line 457">
              <a:extLst>
                <a:ext uri="{FF2B5EF4-FFF2-40B4-BE49-F238E27FC236}">
                  <a16:creationId xmlns:a16="http://schemas.microsoft.com/office/drawing/2014/main" id="{DEDB57D3-AD09-0D4B-BE2B-0EFB3E46F0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3" y="1930"/>
              <a:ext cx="1" cy="7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99" name="Line 458">
              <a:extLst>
                <a:ext uri="{FF2B5EF4-FFF2-40B4-BE49-F238E27FC236}">
                  <a16:creationId xmlns:a16="http://schemas.microsoft.com/office/drawing/2014/main" id="{F3BDCEE0-3B23-8A07-6AC1-0F44242656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2" y="1838"/>
              <a:ext cx="1" cy="5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00" name="Line 459">
              <a:extLst>
                <a:ext uri="{FF2B5EF4-FFF2-40B4-BE49-F238E27FC236}">
                  <a16:creationId xmlns:a16="http://schemas.microsoft.com/office/drawing/2014/main" id="{99AF7B34-AC6B-6809-AF54-7B187EB179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7" y="1850"/>
              <a:ext cx="1" cy="1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01" name="Line 460">
              <a:extLst>
                <a:ext uri="{FF2B5EF4-FFF2-40B4-BE49-F238E27FC236}">
                  <a16:creationId xmlns:a16="http://schemas.microsoft.com/office/drawing/2014/main" id="{6D5A3173-5DAB-FE78-98DE-16D3ADBCF0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2" y="1676"/>
              <a:ext cx="1" cy="13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02" name="Line 461">
              <a:extLst>
                <a:ext uri="{FF2B5EF4-FFF2-40B4-BE49-F238E27FC236}">
                  <a16:creationId xmlns:a16="http://schemas.microsoft.com/office/drawing/2014/main" id="{ABA8C227-E64D-7797-A600-CFE46FA0F6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7" y="1903"/>
              <a:ext cx="1" cy="11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03" name="Line 462">
              <a:extLst>
                <a:ext uri="{FF2B5EF4-FFF2-40B4-BE49-F238E27FC236}">
                  <a16:creationId xmlns:a16="http://schemas.microsoft.com/office/drawing/2014/main" id="{C8AF115A-8A31-160A-1051-0FC2F2103E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9" y="1681"/>
              <a:ext cx="1" cy="15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04" name="Line 463">
              <a:extLst>
                <a:ext uri="{FF2B5EF4-FFF2-40B4-BE49-F238E27FC236}">
                  <a16:creationId xmlns:a16="http://schemas.microsoft.com/office/drawing/2014/main" id="{C6D2D68D-4FAB-BF5E-8F46-712729BC8C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21" y="186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05" name="Line 464">
              <a:extLst>
                <a:ext uri="{FF2B5EF4-FFF2-40B4-BE49-F238E27FC236}">
                  <a16:creationId xmlns:a16="http://schemas.microsoft.com/office/drawing/2014/main" id="{56C7484B-2B34-5BDF-633E-2C71143AC4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64" y="2203"/>
              <a:ext cx="147" cy="41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06" name="Line 465">
              <a:extLst>
                <a:ext uri="{FF2B5EF4-FFF2-40B4-BE49-F238E27FC236}">
                  <a16:creationId xmlns:a16="http://schemas.microsoft.com/office/drawing/2014/main" id="{128386AC-AC10-CF6B-4C83-1173AC7F09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11" y="1964"/>
              <a:ext cx="50" cy="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07" name="Line 466">
              <a:extLst>
                <a:ext uri="{FF2B5EF4-FFF2-40B4-BE49-F238E27FC236}">
                  <a16:creationId xmlns:a16="http://schemas.microsoft.com/office/drawing/2014/main" id="{4D43AE08-0387-DE8A-FEB3-6E9CCFD1AC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93" y="2145"/>
              <a:ext cx="182" cy="50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08" name="Line 467">
              <a:extLst>
                <a:ext uri="{FF2B5EF4-FFF2-40B4-BE49-F238E27FC236}">
                  <a16:creationId xmlns:a16="http://schemas.microsoft.com/office/drawing/2014/main" id="{4C3E7FA7-4BDB-4B1A-E026-6934F111A3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35" y="1975"/>
              <a:ext cx="58" cy="1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09" name="Line 468">
              <a:extLst>
                <a:ext uri="{FF2B5EF4-FFF2-40B4-BE49-F238E27FC236}">
                  <a16:creationId xmlns:a16="http://schemas.microsoft.com/office/drawing/2014/main" id="{0CC58B30-4A45-4234-6C2D-71794E182D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0" y="1877"/>
              <a:ext cx="22" cy="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10" name="Line 469">
              <a:extLst>
                <a:ext uri="{FF2B5EF4-FFF2-40B4-BE49-F238E27FC236}">
                  <a16:creationId xmlns:a16="http://schemas.microsoft.com/office/drawing/2014/main" id="{EC3D7EC1-969C-E78A-F0CA-F1672FF251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29" y="1806"/>
              <a:ext cx="25" cy="7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11" name="Line 470">
              <a:extLst>
                <a:ext uri="{FF2B5EF4-FFF2-40B4-BE49-F238E27FC236}">
                  <a16:creationId xmlns:a16="http://schemas.microsoft.com/office/drawing/2014/main" id="{B69EC2FD-F11C-7267-3077-9FE0B3F063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31" y="1671"/>
              <a:ext cx="37" cy="9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12" name="Line 471">
              <a:extLst>
                <a:ext uri="{FF2B5EF4-FFF2-40B4-BE49-F238E27FC236}">
                  <a16:creationId xmlns:a16="http://schemas.microsoft.com/office/drawing/2014/main" id="{CC25A01A-9401-BE7A-49E7-8D91DF7209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92" y="1788"/>
              <a:ext cx="12" cy="3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13" name="Line 472">
              <a:extLst>
                <a:ext uri="{FF2B5EF4-FFF2-40B4-BE49-F238E27FC236}">
                  <a16:creationId xmlns:a16="http://schemas.microsoft.com/office/drawing/2014/main" id="{D72C5EBD-DDF6-04C3-A09D-61C5EA593D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52" y="1856"/>
              <a:ext cx="27" cy="7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14" name="Line 473">
              <a:extLst>
                <a:ext uri="{FF2B5EF4-FFF2-40B4-BE49-F238E27FC236}">
                  <a16:creationId xmlns:a16="http://schemas.microsoft.com/office/drawing/2014/main" id="{C747AE6D-C134-05A7-4C0F-184E3D7695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06" y="1795"/>
              <a:ext cx="17" cy="4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15" name="Line 474">
              <a:extLst>
                <a:ext uri="{FF2B5EF4-FFF2-40B4-BE49-F238E27FC236}">
                  <a16:creationId xmlns:a16="http://schemas.microsoft.com/office/drawing/2014/main" id="{F6BF9F43-6316-C4B2-AC20-C441A1054D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02" y="1914"/>
              <a:ext cx="13" cy="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16" name="Line 475">
              <a:extLst>
                <a:ext uri="{FF2B5EF4-FFF2-40B4-BE49-F238E27FC236}">
                  <a16:creationId xmlns:a16="http://schemas.microsoft.com/office/drawing/2014/main" id="{BC9B6106-44C7-F5B6-6F1F-4021C1A572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98" y="1957"/>
              <a:ext cx="45" cy="12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17" name="Line 476">
              <a:extLst>
                <a:ext uri="{FF2B5EF4-FFF2-40B4-BE49-F238E27FC236}">
                  <a16:creationId xmlns:a16="http://schemas.microsoft.com/office/drawing/2014/main" id="{C079B687-AE3F-24DA-B256-24E0F9EDF6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8" y="1384"/>
              <a:ext cx="32" cy="1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18" name="Line 477">
              <a:extLst>
                <a:ext uri="{FF2B5EF4-FFF2-40B4-BE49-F238E27FC236}">
                  <a16:creationId xmlns:a16="http://schemas.microsoft.com/office/drawing/2014/main" id="{036D0D1F-FE9F-EFD0-9809-995FCDC171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8" y="1552"/>
              <a:ext cx="1" cy="10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19" name="Line 478">
              <a:extLst>
                <a:ext uri="{FF2B5EF4-FFF2-40B4-BE49-F238E27FC236}">
                  <a16:creationId xmlns:a16="http://schemas.microsoft.com/office/drawing/2014/main" id="{50B40C5C-ADF5-8971-04DD-23F8A99441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7" y="1678"/>
              <a:ext cx="1" cy="14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20" name="Line 479">
              <a:extLst>
                <a:ext uri="{FF2B5EF4-FFF2-40B4-BE49-F238E27FC236}">
                  <a16:creationId xmlns:a16="http://schemas.microsoft.com/office/drawing/2014/main" id="{C7879D77-892C-DEC2-67D5-3BF3200B51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1" y="1471"/>
              <a:ext cx="1" cy="17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21" name="Line 480">
              <a:extLst>
                <a:ext uri="{FF2B5EF4-FFF2-40B4-BE49-F238E27FC236}">
                  <a16:creationId xmlns:a16="http://schemas.microsoft.com/office/drawing/2014/main" id="{A4BA28DA-33A1-FE06-01D3-84163D64CE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63" y="1673"/>
              <a:ext cx="39" cy="10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22" name="Line 481">
              <a:extLst>
                <a:ext uri="{FF2B5EF4-FFF2-40B4-BE49-F238E27FC236}">
                  <a16:creationId xmlns:a16="http://schemas.microsoft.com/office/drawing/2014/main" id="{C7F0125B-B3D9-5CD1-2BEF-F31DDD63E4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7" y="1471"/>
              <a:ext cx="64" cy="1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23" name="Line 482">
              <a:extLst>
                <a:ext uri="{FF2B5EF4-FFF2-40B4-BE49-F238E27FC236}">
                  <a16:creationId xmlns:a16="http://schemas.microsoft.com/office/drawing/2014/main" id="{9FD589FF-73D3-5D78-5A07-7B46165A15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13" y="1669"/>
              <a:ext cx="33" cy="9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24" name="Line 483">
              <a:extLst>
                <a:ext uri="{FF2B5EF4-FFF2-40B4-BE49-F238E27FC236}">
                  <a16:creationId xmlns:a16="http://schemas.microsoft.com/office/drawing/2014/main" id="{88B09A38-042F-81B5-EA1A-DF610652B8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7" y="1431"/>
              <a:ext cx="1" cy="9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25" name="Line 484">
              <a:extLst>
                <a:ext uri="{FF2B5EF4-FFF2-40B4-BE49-F238E27FC236}">
                  <a16:creationId xmlns:a16="http://schemas.microsoft.com/office/drawing/2014/main" id="{A0525BC1-D70A-8169-984F-136B39536B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37" y="1352"/>
              <a:ext cx="20" cy="1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26" name="Line 485">
              <a:extLst>
                <a:ext uri="{FF2B5EF4-FFF2-40B4-BE49-F238E27FC236}">
                  <a16:creationId xmlns:a16="http://schemas.microsoft.com/office/drawing/2014/main" id="{E3AF938C-C6EF-551F-8C51-E44604C1C3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6" y="1332"/>
              <a:ext cx="24" cy="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27" name="Line 486">
              <a:extLst>
                <a:ext uri="{FF2B5EF4-FFF2-40B4-BE49-F238E27FC236}">
                  <a16:creationId xmlns:a16="http://schemas.microsoft.com/office/drawing/2014/main" id="{B6FD798D-0160-18D0-C6F7-AC307E4815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6" y="1352"/>
              <a:ext cx="11" cy="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28" name="Line 487">
              <a:extLst>
                <a:ext uri="{FF2B5EF4-FFF2-40B4-BE49-F238E27FC236}">
                  <a16:creationId xmlns:a16="http://schemas.microsoft.com/office/drawing/2014/main" id="{A89B2127-E2B7-99D9-CDBD-A545051F66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14" y="1495"/>
              <a:ext cx="29" cy="4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29" name="Line 488">
              <a:extLst>
                <a:ext uri="{FF2B5EF4-FFF2-40B4-BE49-F238E27FC236}">
                  <a16:creationId xmlns:a16="http://schemas.microsoft.com/office/drawing/2014/main" id="{9A6F6A7A-F90B-286A-1142-A06A06233C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89" y="1141"/>
              <a:ext cx="341" cy="19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30" name="Line 489">
              <a:extLst>
                <a:ext uri="{FF2B5EF4-FFF2-40B4-BE49-F238E27FC236}">
                  <a16:creationId xmlns:a16="http://schemas.microsoft.com/office/drawing/2014/main" id="{BE98F997-6483-5514-B62D-CD5DBABA19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2" y="1323"/>
              <a:ext cx="167" cy="1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31" name="Line 490">
              <a:extLst>
                <a:ext uri="{FF2B5EF4-FFF2-40B4-BE49-F238E27FC236}">
                  <a16:creationId xmlns:a16="http://schemas.microsoft.com/office/drawing/2014/main" id="{A4F5EA06-09A5-B4C6-3AC8-3BA67BF825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6" y="1313"/>
              <a:ext cx="68" cy="3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32" name="Line 491">
              <a:extLst>
                <a:ext uri="{FF2B5EF4-FFF2-40B4-BE49-F238E27FC236}">
                  <a16:creationId xmlns:a16="http://schemas.microsoft.com/office/drawing/2014/main" id="{5FEE17ED-1671-01E3-F61C-420D309AB4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6" y="1313"/>
              <a:ext cx="2" cy="2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33" name="Line 492">
              <a:extLst>
                <a:ext uri="{FF2B5EF4-FFF2-40B4-BE49-F238E27FC236}">
                  <a16:creationId xmlns:a16="http://schemas.microsoft.com/office/drawing/2014/main" id="{FCFC0B84-3142-AA23-EAAA-A45550C9DF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45" y="1451"/>
              <a:ext cx="332" cy="18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34" name="Line 493">
              <a:extLst>
                <a:ext uri="{FF2B5EF4-FFF2-40B4-BE49-F238E27FC236}">
                  <a16:creationId xmlns:a16="http://schemas.microsoft.com/office/drawing/2014/main" id="{7D201EEC-56A2-231C-2557-28F7C2C03E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68" y="1654"/>
              <a:ext cx="36" cy="1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35" name="Line 494">
              <a:extLst>
                <a:ext uri="{FF2B5EF4-FFF2-40B4-BE49-F238E27FC236}">
                  <a16:creationId xmlns:a16="http://schemas.microsoft.com/office/drawing/2014/main" id="{C452595B-74C3-49D0-7E50-E3D39A6D7C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01" y="1691"/>
              <a:ext cx="34" cy="1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36" name="Line 495">
              <a:extLst>
                <a:ext uri="{FF2B5EF4-FFF2-40B4-BE49-F238E27FC236}">
                  <a16:creationId xmlns:a16="http://schemas.microsoft.com/office/drawing/2014/main" id="{C85C3F7C-1E67-6731-C78F-00F94E6543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8" y="1750"/>
              <a:ext cx="64" cy="17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37" name="Line 496">
              <a:extLst>
                <a:ext uri="{FF2B5EF4-FFF2-40B4-BE49-F238E27FC236}">
                  <a16:creationId xmlns:a16="http://schemas.microsoft.com/office/drawing/2014/main" id="{63BE26C4-D5CC-2B46-16FC-46830BE62A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1" y="1701"/>
              <a:ext cx="9" cy="2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38" name="Line 497">
              <a:extLst>
                <a:ext uri="{FF2B5EF4-FFF2-40B4-BE49-F238E27FC236}">
                  <a16:creationId xmlns:a16="http://schemas.microsoft.com/office/drawing/2014/main" id="{C79B9FD9-6F90-D95A-93B0-E151AFF5E2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49" y="1673"/>
              <a:ext cx="1" cy="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39" name="Line 498">
              <a:extLst>
                <a:ext uri="{FF2B5EF4-FFF2-40B4-BE49-F238E27FC236}">
                  <a16:creationId xmlns:a16="http://schemas.microsoft.com/office/drawing/2014/main" id="{7D3A3390-784E-0BE9-DF94-2B9843C81B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22" y="1563"/>
              <a:ext cx="25" cy="7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40" name="Line 499">
              <a:extLst>
                <a:ext uri="{FF2B5EF4-FFF2-40B4-BE49-F238E27FC236}">
                  <a16:creationId xmlns:a16="http://schemas.microsoft.com/office/drawing/2014/main" id="{4C2CEE22-577D-74D5-CDCB-C76C3AC7F3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91" y="1654"/>
              <a:ext cx="7" cy="1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41" name="Line 500">
              <a:extLst>
                <a:ext uri="{FF2B5EF4-FFF2-40B4-BE49-F238E27FC236}">
                  <a16:creationId xmlns:a16="http://schemas.microsoft.com/office/drawing/2014/main" id="{2412F625-7E1C-ABD6-D825-E99F1FCA3C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6" y="1698"/>
              <a:ext cx="76" cy="21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42" name="Line 501">
              <a:extLst>
                <a:ext uri="{FF2B5EF4-FFF2-40B4-BE49-F238E27FC236}">
                  <a16:creationId xmlns:a16="http://schemas.microsoft.com/office/drawing/2014/main" id="{66DC205D-796C-2057-4D89-1F8302B8C2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8" y="1660"/>
              <a:ext cx="6" cy="1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43" name="Line 502">
              <a:extLst>
                <a:ext uri="{FF2B5EF4-FFF2-40B4-BE49-F238E27FC236}">
                  <a16:creationId xmlns:a16="http://schemas.microsoft.com/office/drawing/2014/main" id="{1A158FA5-BC0C-27AD-0419-8C2F092C0C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86" y="2028"/>
              <a:ext cx="317" cy="17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44" name="Line 503">
              <a:extLst>
                <a:ext uri="{FF2B5EF4-FFF2-40B4-BE49-F238E27FC236}">
                  <a16:creationId xmlns:a16="http://schemas.microsoft.com/office/drawing/2014/main" id="{F3FFC43F-BF91-EFAB-5C09-C6928C5F1E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5" y="2851"/>
              <a:ext cx="319" cy="1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45" name="Line 504">
              <a:extLst>
                <a:ext uri="{FF2B5EF4-FFF2-40B4-BE49-F238E27FC236}">
                  <a16:creationId xmlns:a16="http://schemas.microsoft.com/office/drawing/2014/main" id="{90AEFDCF-2017-F8E9-0CAF-1112AE50B5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45" y="2244"/>
              <a:ext cx="368" cy="20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46" name="Line 505">
              <a:extLst>
                <a:ext uri="{FF2B5EF4-FFF2-40B4-BE49-F238E27FC236}">
                  <a16:creationId xmlns:a16="http://schemas.microsoft.com/office/drawing/2014/main" id="{74E78ECA-1336-291C-D593-9BEB4FA804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98" y="2043"/>
              <a:ext cx="330" cy="18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47" name="Line 506">
              <a:extLst>
                <a:ext uri="{FF2B5EF4-FFF2-40B4-BE49-F238E27FC236}">
                  <a16:creationId xmlns:a16="http://schemas.microsoft.com/office/drawing/2014/main" id="{70331726-F084-7FDE-8494-6F05B4BF99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5" y="2265"/>
              <a:ext cx="380" cy="20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48" name="Line 507">
              <a:extLst>
                <a:ext uri="{FF2B5EF4-FFF2-40B4-BE49-F238E27FC236}">
                  <a16:creationId xmlns:a16="http://schemas.microsoft.com/office/drawing/2014/main" id="{8E642025-5011-4ABB-347D-95A39903D7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07" y="2479"/>
              <a:ext cx="380" cy="21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49" name="Line 508">
              <a:extLst>
                <a:ext uri="{FF2B5EF4-FFF2-40B4-BE49-F238E27FC236}">
                  <a16:creationId xmlns:a16="http://schemas.microsoft.com/office/drawing/2014/main" id="{3F99C3F5-4932-D11E-CA6B-DB43565AAF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1" y="2793"/>
              <a:ext cx="49" cy="2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50" name="Line 509">
              <a:extLst>
                <a:ext uri="{FF2B5EF4-FFF2-40B4-BE49-F238E27FC236}">
                  <a16:creationId xmlns:a16="http://schemas.microsoft.com/office/drawing/2014/main" id="{C066A3FD-2970-0634-530C-D69B95498F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89" y="2752"/>
              <a:ext cx="46" cy="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51" name="Line 510">
              <a:extLst>
                <a:ext uri="{FF2B5EF4-FFF2-40B4-BE49-F238E27FC236}">
                  <a16:creationId xmlns:a16="http://schemas.microsoft.com/office/drawing/2014/main" id="{9B759913-47F8-7217-FEDA-AB3BD922C2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82" y="2815"/>
              <a:ext cx="38" cy="2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52" name="Line 511">
              <a:extLst>
                <a:ext uri="{FF2B5EF4-FFF2-40B4-BE49-F238E27FC236}">
                  <a16:creationId xmlns:a16="http://schemas.microsoft.com/office/drawing/2014/main" id="{9D6F2929-580F-94C9-865E-204C17AE95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45" y="2835"/>
              <a:ext cx="298" cy="16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53" name="Line 512">
              <a:extLst>
                <a:ext uri="{FF2B5EF4-FFF2-40B4-BE49-F238E27FC236}">
                  <a16:creationId xmlns:a16="http://schemas.microsoft.com/office/drawing/2014/main" id="{73AAA218-F65A-FD49-9806-08749E60BB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89" y="2723"/>
              <a:ext cx="57" cy="3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54" name="Line 513">
              <a:extLst>
                <a:ext uri="{FF2B5EF4-FFF2-40B4-BE49-F238E27FC236}">
                  <a16:creationId xmlns:a16="http://schemas.microsoft.com/office/drawing/2014/main" id="{AC557CA3-F969-6B33-719B-92FC2DDA7D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97" y="2504"/>
              <a:ext cx="390" cy="21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55" name="Freeform 514">
              <a:extLst>
                <a:ext uri="{FF2B5EF4-FFF2-40B4-BE49-F238E27FC236}">
                  <a16:creationId xmlns:a16="http://schemas.microsoft.com/office/drawing/2014/main" id="{5E8F2819-81E0-992A-7735-EA26AB2D1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6" y="3189"/>
              <a:ext cx="103" cy="41"/>
            </a:xfrm>
            <a:custGeom>
              <a:avLst/>
              <a:gdLst>
                <a:gd name="T0" fmla="*/ 0 w 514"/>
                <a:gd name="T1" fmla="*/ 0 h 209"/>
                <a:gd name="T2" fmla="*/ 4 w 514"/>
                <a:gd name="T3" fmla="*/ 2 h 209"/>
                <a:gd name="T4" fmla="*/ 4 w 514"/>
                <a:gd name="T5" fmla="*/ 1 h 209"/>
                <a:gd name="T6" fmla="*/ 1 w 514"/>
                <a:gd name="T7" fmla="*/ 0 h 209"/>
                <a:gd name="T8" fmla="*/ 0 w 514"/>
                <a:gd name="T9" fmla="*/ 0 h 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4" h="209">
                  <a:moveTo>
                    <a:pt x="0" y="61"/>
                  </a:moveTo>
                  <a:lnTo>
                    <a:pt x="439" y="209"/>
                  </a:lnTo>
                  <a:lnTo>
                    <a:pt x="514" y="166"/>
                  </a:lnTo>
                  <a:lnTo>
                    <a:pt x="110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E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56" name="Freeform 515">
              <a:extLst>
                <a:ext uri="{FF2B5EF4-FFF2-40B4-BE49-F238E27FC236}">
                  <a16:creationId xmlns:a16="http://schemas.microsoft.com/office/drawing/2014/main" id="{0E0835B3-E16B-3E16-EAA0-96769FE17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5" y="3342"/>
              <a:ext cx="67" cy="63"/>
            </a:xfrm>
            <a:custGeom>
              <a:avLst/>
              <a:gdLst>
                <a:gd name="T0" fmla="*/ 1 w 332"/>
                <a:gd name="T1" fmla="*/ 0 h 318"/>
                <a:gd name="T2" fmla="*/ 3 w 332"/>
                <a:gd name="T3" fmla="*/ 2 h 318"/>
                <a:gd name="T4" fmla="*/ 2 w 332"/>
                <a:gd name="T5" fmla="*/ 2 h 318"/>
                <a:gd name="T6" fmla="*/ 0 w 332"/>
                <a:gd name="T7" fmla="*/ 0 h 318"/>
                <a:gd name="T8" fmla="*/ 1 w 332"/>
                <a:gd name="T9" fmla="*/ 0 h 3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2" h="318">
                  <a:moveTo>
                    <a:pt x="88" y="0"/>
                  </a:moveTo>
                  <a:lnTo>
                    <a:pt x="332" y="269"/>
                  </a:lnTo>
                  <a:lnTo>
                    <a:pt x="244" y="318"/>
                  </a:lnTo>
                  <a:lnTo>
                    <a:pt x="0" y="49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57" name="Freeform 516">
              <a:extLst>
                <a:ext uri="{FF2B5EF4-FFF2-40B4-BE49-F238E27FC236}">
                  <a16:creationId xmlns:a16="http://schemas.microsoft.com/office/drawing/2014/main" id="{78DAB9D4-6A4F-F843-3E4A-B442A262E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" y="3267"/>
              <a:ext cx="167" cy="32"/>
            </a:xfrm>
            <a:custGeom>
              <a:avLst/>
              <a:gdLst>
                <a:gd name="T0" fmla="*/ 2 w 834"/>
                <a:gd name="T1" fmla="*/ 0 h 161"/>
                <a:gd name="T2" fmla="*/ 7 w 834"/>
                <a:gd name="T3" fmla="*/ 0 h 161"/>
                <a:gd name="T4" fmla="*/ 5 w 834"/>
                <a:gd name="T5" fmla="*/ 1 h 161"/>
                <a:gd name="T6" fmla="*/ 0 w 834"/>
                <a:gd name="T7" fmla="*/ 1 h 161"/>
                <a:gd name="T8" fmla="*/ 2 w 834"/>
                <a:gd name="T9" fmla="*/ 0 h 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4" h="161">
                  <a:moveTo>
                    <a:pt x="207" y="0"/>
                  </a:moveTo>
                  <a:lnTo>
                    <a:pt x="834" y="47"/>
                  </a:lnTo>
                  <a:lnTo>
                    <a:pt x="630" y="161"/>
                  </a:lnTo>
                  <a:lnTo>
                    <a:pt x="0" y="115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58" name="Line 517">
              <a:extLst>
                <a:ext uri="{FF2B5EF4-FFF2-40B4-BE49-F238E27FC236}">
                  <a16:creationId xmlns:a16="http://schemas.microsoft.com/office/drawing/2014/main" id="{4299EE9B-2A8C-7773-AA28-85BF771904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82" y="3187"/>
              <a:ext cx="448" cy="25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59" name="Line 518">
              <a:extLst>
                <a:ext uri="{FF2B5EF4-FFF2-40B4-BE49-F238E27FC236}">
                  <a16:creationId xmlns:a16="http://schemas.microsoft.com/office/drawing/2014/main" id="{D1D0AE01-40DA-EEF5-DF3E-BE9F9D2B41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2" y="3441"/>
              <a:ext cx="36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60" name="Line 519">
              <a:extLst>
                <a:ext uri="{FF2B5EF4-FFF2-40B4-BE49-F238E27FC236}">
                  <a16:creationId xmlns:a16="http://schemas.microsoft.com/office/drawing/2014/main" id="{E6B7598E-DE3A-084E-ECCA-403CA7B8CF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8" y="3195"/>
              <a:ext cx="463" cy="2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61" name="Freeform 520">
              <a:extLst>
                <a:ext uri="{FF2B5EF4-FFF2-40B4-BE49-F238E27FC236}">
                  <a16:creationId xmlns:a16="http://schemas.microsoft.com/office/drawing/2014/main" id="{5E9A802D-6E6D-60D8-0DD4-D7098F865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" y="3149"/>
              <a:ext cx="1193" cy="441"/>
            </a:xfrm>
            <a:custGeom>
              <a:avLst/>
              <a:gdLst>
                <a:gd name="T0" fmla="*/ 24 w 5962"/>
                <a:gd name="T1" fmla="*/ 8 h 2201"/>
                <a:gd name="T2" fmla="*/ 19 w 5962"/>
                <a:gd name="T3" fmla="*/ 6 h 2201"/>
                <a:gd name="T4" fmla="*/ 18 w 5962"/>
                <a:gd name="T5" fmla="*/ 7 h 2201"/>
                <a:gd name="T6" fmla="*/ 17 w 5962"/>
                <a:gd name="T7" fmla="*/ 6 h 2201"/>
                <a:gd name="T8" fmla="*/ 17 w 5962"/>
                <a:gd name="T9" fmla="*/ 6 h 2201"/>
                <a:gd name="T10" fmla="*/ 17 w 5962"/>
                <a:gd name="T11" fmla="*/ 6 h 2201"/>
                <a:gd name="T12" fmla="*/ 12 w 5962"/>
                <a:gd name="T13" fmla="*/ 4 h 2201"/>
                <a:gd name="T14" fmla="*/ 11 w 5962"/>
                <a:gd name="T15" fmla="*/ 4 h 2201"/>
                <a:gd name="T16" fmla="*/ 11 w 5962"/>
                <a:gd name="T17" fmla="*/ 4 h 2201"/>
                <a:gd name="T18" fmla="*/ 11 w 5962"/>
                <a:gd name="T19" fmla="*/ 3 h 2201"/>
                <a:gd name="T20" fmla="*/ 6 w 5962"/>
                <a:gd name="T21" fmla="*/ 2 h 2201"/>
                <a:gd name="T22" fmla="*/ 5 w 5962"/>
                <a:gd name="T23" fmla="*/ 2 h 2201"/>
                <a:gd name="T24" fmla="*/ 5 w 5962"/>
                <a:gd name="T25" fmla="*/ 2 h 2201"/>
                <a:gd name="T26" fmla="*/ 5 w 5962"/>
                <a:gd name="T27" fmla="*/ 1 h 2201"/>
                <a:gd name="T28" fmla="*/ 2 w 5962"/>
                <a:gd name="T29" fmla="*/ 0 h 2201"/>
                <a:gd name="T30" fmla="*/ 0 w 5962"/>
                <a:gd name="T31" fmla="*/ 1 h 2201"/>
                <a:gd name="T32" fmla="*/ 46 w 5962"/>
                <a:gd name="T33" fmla="*/ 18 h 2201"/>
                <a:gd name="T34" fmla="*/ 48 w 5962"/>
                <a:gd name="T35" fmla="*/ 17 h 2201"/>
                <a:gd name="T36" fmla="*/ 39 w 5962"/>
                <a:gd name="T37" fmla="*/ 13 h 2201"/>
                <a:gd name="T38" fmla="*/ 38 w 5962"/>
                <a:gd name="T39" fmla="*/ 14 h 2201"/>
                <a:gd name="T40" fmla="*/ 37 w 5962"/>
                <a:gd name="T41" fmla="*/ 14 h 2201"/>
                <a:gd name="T42" fmla="*/ 37 w 5962"/>
                <a:gd name="T43" fmla="*/ 13 h 2201"/>
                <a:gd name="T44" fmla="*/ 32 w 5962"/>
                <a:gd name="T45" fmla="*/ 11 h 2201"/>
                <a:gd name="T46" fmla="*/ 31 w 5962"/>
                <a:gd name="T47" fmla="*/ 12 h 2201"/>
                <a:gd name="T48" fmla="*/ 31 w 5962"/>
                <a:gd name="T49" fmla="*/ 11 h 2201"/>
                <a:gd name="T50" fmla="*/ 31 w 5962"/>
                <a:gd name="T51" fmla="*/ 10 h 2201"/>
                <a:gd name="T52" fmla="*/ 26 w 5962"/>
                <a:gd name="T53" fmla="*/ 9 h 2201"/>
                <a:gd name="T54" fmla="*/ 25 w 5962"/>
                <a:gd name="T55" fmla="*/ 9 h 2201"/>
                <a:gd name="T56" fmla="*/ 24 w 5962"/>
                <a:gd name="T57" fmla="*/ 9 h 2201"/>
                <a:gd name="T58" fmla="*/ 24 w 5962"/>
                <a:gd name="T59" fmla="*/ 8 h 220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962" h="2201">
                  <a:moveTo>
                    <a:pt x="3027" y="1016"/>
                  </a:moveTo>
                  <a:lnTo>
                    <a:pt x="2345" y="771"/>
                  </a:lnTo>
                  <a:lnTo>
                    <a:pt x="2212" y="846"/>
                  </a:lnTo>
                  <a:lnTo>
                    <a:pt x="2131" y="796"/>
                  </a:lnTo>
                  <a:lnTo>
                    <a:pt x="2165" y="777"/>
                  </a:lnTo>
                  <a:lnTo>
                    <a:pt x="2165" y="706"/>
                  </a:lnTo>
                  <a:lnTo>
                    <a:pt x="1523" y="475"/>
                  </a:lnTo>
                  <a:lnTo>
                    <a:pt x="1376" y="557"/>
                  </a:lnTo>
                  <a:lnTo>
                    <a:pt x="1315" y="524"/>
                  </a:lnTo>
                  <a:lnTo>
                    <a:pt x="1316" y="400"/>
                  </a:lnTo>
                  <a:lnTo>
                    <a:pt x="786" y="209"/>
                  </a:lnTo>
                  <a:lnTo>
                    <a:pt x="675" y="271"/>
                  </a:lnTo>
                  <a:lnTo>
                    <a:pt x="607" y="243"/>
                  </a:lnTo>
                  <a:lnTo>
                    <a:pt x="607" y="145"/>
                  </a:lnTo>
                  <a:lnTo>
                    <a:pt x="205" y="0"/>
                  </a:lnTo>
                  <a:lnTo>
                    <a:pt x="0" y="147"/>
                  </a:lnTo>
                  <a:lnTo>
                    <a:pt x="5797" y="2201"/>
                  </a:lnTo>
                  <a:lnTo>
                    <a:pt x="5962" y="2072"/>
                  </a:lnTo>
                  <a:lnTo>
                    <a:pt x="4856" y="1674"/>
                  </a:lnTo>
                  <a:lnTo>
                    <a:pt x="4749" y="1733"/>
                  </a:lnTo>
                  <a:lnTo>
                    <a:pt x="4682" y="1703"/>
                  </a:lnTo>
                  <a:lnTo>
                    <a:pt x="4682" y="1612"/>
                  </a:lnTo>
                  <a:lnTo>
                    <a:pt x="4014" y="1371"/>
                  </a:lnTo>
                  <a:lnTo>
                    <a:pt x="3879" y="1446"/>
                  </a:lnTo>
                  <a:lnTo>
                    <a:pt x="3816" y="1413"/>
                  </a:lnTo>
                  <a:lnTo>
                    <a:pt x="3816" y="1299"/>
                  </a:lnTo>
                  <a:lnTo>
                    <a:pt x="3199" y="1078"/>
                  </a:lnTo>
                  <a:lnTo>
                    <a:pt x="3083" y="1143"/>
                  </a:lnTo>
                  <a:lnTo>
                    <a:pt x="3027" y="1115"/>
                  </a:lnTo>
                  <a:lnTo>
                    <a:pt x="3027" y="101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62" name="Line 521">
              <a:extLst>
                <a:ext uri="{FF2B5EF4-FFF2-40B4-BE49-F238E27FC236}">
                  <a16:creationId xmlns:a16="http://schemas.microsoft.com/office/drawing/2014/main" id="{C9182F12-C1B4-1180-D379-8E3C71A532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0" y="3449"/>
              <a:ext cx="1" cy="4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63" name="Line 522">
              <a:extLst>
                <a:ext uri="{FF2B5EF4-FFF2-40B4-BE49-F238E27FC236}">
                  <a16:creationId xmlns:a16="http://schemas.microsoft.com/office/drawing/2014/main" id="{B5036C06-1ECD-3E0E-76E4-F95FEC0C00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6" y="3484"/>
              <a:ext cx="27" cy="1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64" name="Freeform 523">
              <a:extLst>
                <a:ext uri="{FF2B5EF4-FFF2-40B4-BE49-F238E27FC236}">
                  <a16:creationId xmlns:a16="http://schemas.microsoft.com/office/drawing/2014/main" id="{6D496A57-C974-46BB-73F8-CF303A588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6" y="3250"/>
              <a:ext cx="146" cy="44"/>
            </a:xfrm>
            <a:custGeom>
              <a:avLst/>
              <a:gdLst>
                <a:gd name="T0" fmla="*/ 1 w 733"/>
                <a:gd name="T1" fmla="*/ 0 h 224"/>
                <a:gd name="T2" fmla="*/ 6 w 733"/>
                <a:gd name="T3" fmla="*/ 2 h 224"/>
                <a:gd name="T4" fmla="*/ 3 w 733"/>
                <a:gd name="T5" fmla="*/ 2 h 224"/>
                <a:gd name="T6" fmla="*/ 0 w 733"/>
                <a:gd name="T7" fmla="*/ 0 h 224"/>
                <a:gd name="T8" fmla="*/ 1 w 733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3" h="224">
                  <a:moveTo>
                    <a:pt x="100" y="0"/>
                  </a:moveTo>
                  <a:lnTo>
                    <a:pt x="733" y="224"/>
                  </a:lnTo>
                  <a:lnTo>
                    <a:pt x="422" y="205"/>
                  </a:lnTo>
                  <a:lnTo>
                    <a:pt x="0" y="56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E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65" name="Line 524">
              <a:extLst>
                <a:ext uri="{FF2B5EF4-FFF2-40B4-BE49-F238E27FC236}">
                  <a16:creationId xmlns:a16="http://schemas.microsoft.com/office/drawing/2014/main" id="{2803D011-9007-E3AD-A806-EE80433615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3" y="3202"/>
              <a:ext cx="527" cy="29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66" name="Line 525">
              <a:extLst>
                <a:ext uri="{FF2B5EF4-FFF2-40B4-BE49-F238E27FC236}">
                  <a16:creationId xmlns:a16="http://schemas.microsoft.com/office/drawing/2014/main" id="{AFD4064E-E442-77E8-11DD-47779406F9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00" y="3199"/>
              <a:ext cx="510" cy="28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67" name="Line 526">
              <a:extLst>
                <a:ext uri="{FF2B5EF4-FFF2-40B4-BE49-F238E27FC236}">
                  <a16:creationId xmlns:a16="http://schemas.microsoft.com/office/drawing/2014/main" id="{0DB378A2-2F8C-2F37-992A-E463DC2268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7" y="3030"/>
              <a:ext cx="212" cy="11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68" name="Line 527">
              <a:extLst>
                <a:ext uri="{FF2B5EF4-FFF2-40B4-BE49-F238E27FC236}">
                  <a16:creationId xmlns:a16="http://schemas.microsoft.com/office/drawing/2014/main" id="{B45F7039-E86A-E5E3-1FD8-5C1E073EE5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7" y="3149"/>
              <a:ext cx="35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69" name="Line 528">
              <a:extLst>
                <a:ext uri="{FF2B5EF4-FFF2-40B4-BE49-F238E27FC236}">
                  <a16:creationId xmlns:a16="http://schemas.microsoft.com/office/drawing/2014/main" id="{116CD0D4-F130-F28C-92C2-18539B29D8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2" y="3037"/>
              <a:ext cx="226" cy="12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70" name="Line 529">
              <a:extLst>
                <a:ext uri="{FF2B5EF4-FFF2-40B4-BE49-F238E27FC236}">
                  <a16:creationId xmlns:a16="http://schemas.microsoft.com/office/drawing/2014/main" id="{9D40766E-65A8-90CB-CB8B-C605B2BE6B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5" y="3157"/>
              <a:ext cx="1" cy="4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71" name="Line 530">
              <a:extLst>
                <a:ext uri="{FF2B5EF4-FFF2-40B4-BE49-F238E27FC236}">
                  <a16:creationId xmlns:a16="http://schemas.microsoft.com/office/drawing/2014/main" id="{DC784E56-97C8-389A-B27D-41581D3E8F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2" y="3192"/>
              <a:ext cx="26" cy="1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72" name="Line 531">
              <a:extLst>
                <a:ext uri="{FF2B5EF4-FFF2-40B4-BE49-F238E27FC236}">
                  <a16:creationId xmlns:a16="http://schemas.microsoft.com/office/drawing/2014/main" id="{44BD3067-645F-8226-6ADA-57AFCCA155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98" y="3045"/>
              <a:ext cx="281" cy="15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73" name="Line 532">
              <a:extLst>
                <a:ext uri="{FF2B5EF4-FFF2-40B4-BE49-F238E27FC236}">
                  <a16:creationId xmlns:a16="http://schemas.microsoft.com/office/drawing/2014/main" id="{3E9CD806-5EA1-189B-EE0D-FBFC789BD2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5" y="3041"/>
              <a:ext cx="268" cy="15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74" name="Line 533">
              <a:extLst>
                <a:ext uri="{FF2B5EF4-FFF2-40B4-BE49-F238E27FC236}">
                  <a16:creationId xmlns:a16="http://schemas.microsoft.com/office/drawing/2014/main" id="{BA3578A0-25E7-2C61-5447-FE992E04A0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0" y="3204"/>
              <a:ext cx="33" cy="1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75" name="Line 534">
              <a:extLst>
                <a:ext uri="{FF2B5EF4-FFF2-40B4-BE49-F238E27FC236}">
                  <a16:creationId xmlns:a16="http://schemas.microsoft.com/office/drawing/2014/main" id="{861A214C-F4E4-7BDE-1C9E-BC094232F8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3" y="3066"/>
              <a:ext cx="276" cy="15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76" name="Line 535">
              <a:extLst>
                <a:ext uri="{FF2B5EF4-FFF2-40B4-BE49-F238E27FC236}">
                  <a16:creationId xmlns:a16="http://schemas.microsoft.com/office/drawing/2014/main" id="{5A6E4BFE-B2EC-C02A-DC6B-127BC6A3DC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10" y="3058"/>
              <a:ext cx="256" cy="14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77" name="Line 536">
              <a:extLst>
                <a:ext uri="{FF2B5EF4-FFF2-40B4-BE49-F238E27FC236}">
                  <a16:creationId xmlns:a16="http://schemas.microsoft.com/office/drawing/2014/main" id="{E9F951FB-3F5B-0F3D-A720-C40E27F6D6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4" y="3247"/>
              <a:ext cx="24" cy="1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78" name="Freeform 537">
              <a:extLst>
                <a:ext uri="{FF2B5EF4-FFF2-40B4-BE49-F238E27FC236}">
                  <a16:creationId xmlns:a16="http://schemas.microsoft.com/office/drawing/2014/main" id="{AABB8CB1-EE18-1E60-DB8B-BC4097973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8" y="3221"/>
              <a:ext cx="167" cy="32"/>
            </a:xfrm>
            <a:custGeom>
              <a:avLst/>
              <a:gdLst>
                <a:gd name="T0" fmla="*/ 0 w 835"/>
                <a:gd name="T1" fmla="*/ 1 h 161"/>
                <a:gd name="T2" fmla="*/ 5 w 835"/>
                <a:gd name="T3" fmla="*/ 1 h 161"/>
                <a:gd name="T4" fmla="*/ 7 w 835"/>
                <a:gd name="T5" fmla="*/ 0 h 161"/>
                <a:gd name="T6" fmla="*/ 2 w 835"/>
                <a:gd name="T7" fmla="*/ 0 h 161"/>
                <a:gd name="T8" fmla="*/ 0 w 835"/>
                <a:gd name="T9" fmla="*/ 1 h 161"/>
                <a:gd name="T10" fmla="*/ 0 w 835"/>
                <a:gd name="T11" fmla="*/ 1 h 1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35" h="161">
                  <a:moveTo>
                    <a:pt x="40" y="133"/>
                  </a:moveTo>
                  <a:lnTo>
                    <a:pt x="625" y="161"/>
                  </a:lnTo>
                  <a:lnTo>
                    <a:pt x="835" y="41"/>
                  </a:lnTo>
                  <a:lnTo>
                    <a:pt x="206" y="0"/>
                  </a:lnTo>
                  <a:lnTo>
                    <a:pt x="0" y="118"/>
                  </a:lnTo>
                  <a:lnTo>
                    <a:pt x="40" y="13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79" name="Line 538">
              <a:extLst>
                <a:ext uri="{FF2B5EF4-FFF2-40B4-BE49-F238E27FC236}">
                  <a16:creationId xmlns:a16="http://schemas.microsoft.com/office/drawing/2014/main" id="{E75A0BA2-9F85-0C5C-0C4F-13635EEC1C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38" y="3073"/>
              <a:ext cx="332" cy="1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80" name="Line 539">
              <a:extLst>
                <a:ext uri="{FF2B5EF4-FFF2-40B4-BE49-F238E27FC236}">
                  <a16:creationId xmlns:a16="http://schemas.microsoft.com/office/drawing/2014/main" id="{C928A3A1-BBA8-641F-9C47-EA47E94523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28" y="3069"/>
              <a:ext cx="315" cy="17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81" name="Freeform 540">
              <a:extLst>
                <a:ext uri="{FF2B5EF4-FFF2-40B4-BE49-F238E27FC236}">
                  <a16:creationId xmlns:a16="http://schemas.microsoft.com/office/drawing/2014/main" id="{7EEC1078-0059-BAFD-3AC3-5E62B4961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" y="3214"/>
              <a:ext cx="41" cy="15"/>
            </a:xfrm>
            <a:custGeom>
              <a:avLst/>
              <a:gdLst>
                <a:gd name="T0" fmla="*/ 0 w 209"/>
                <a:gd name="T1" fmla="*/ 0 h 75"/>
                <a:gd name="T2" fmla="*/ 2 w 209"/>
                <a:gd name="T3" fmla="*/ 0 h 75"/>
                <a:gd name="T4" fmla="*/ 2 w 209"/>
                <a:gd name="T5" fmla="*/ 1 h 75"/>
                <a:gd name="T6" fmla="*/ 0 w 209"/>
                <a:gd name="T7" fmla="*/ 0 h 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9" h="75">
                  <a:moveTo>
                    <a:pt x="0" y="0"/>
                  </a:moveTo>
                  <a:lnTo>
                    <a:pt x="209" y="0"/>
                  </a:lnTo>
                  <a:lnTo>
                    <a:pt x="209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82" name="Line 541">
              <a:extLst>
                <a:ext uri="{FF2B5EF4-FFF2-40B4-BE49-F238E27FC236}">
                  <a16:creationId xmlns:a16="http://schemas.microsoft.com/office/drawing/2014/main" id="{E73CCF5C-4A0A-75C1-03DA-CED040B740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26" y="3213"/>
              <a:ext cx="1" cy="4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83" name="Line 542">
              <a:extLst>
                <a:ext uri="{FF2B5EF4-FFF2-40B4-BE49-F238E27FC236}">
                  <a16:creationId xmlns:a16="http://schemas.microsoft.com/office/drawing/2014/main" id="{7C2A0757-62EB-2F55-5288-103ED83801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78" y="3090"/>
              <a:ext cx="303" cy="17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84" name="Line 543">
              <a:extLst>
                <a:ext uri="{FF2B5EF4-FFF2-40B4-BE49-F238E27FC236}">
                  <a16:creationId xmlns:a16="http://schemas.microsoft.com/office/drawing/2014/main" id="{83154C56-6D93-398D-8970-E97F7D79AB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8" y="3261"/>
              <a:ext cx="36" cy="1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85" name="Line 544">
              <a:extLst>
                <a:ext uri="{FF2B5EF4-FFF2-40B4-BE49-F238E27FC236}">
                  <a16:creationId xmlns:a16="http://schemas.microsoft.com/office/drawing/2014/main" id="{F1FAEDDB-BD7A-BBAC-5FCB-08275BBC64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4" y="3097"/>
              <a:ext cx="315" cy="17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86" name="Line 545">
              <a:extLst>
                <a:ext uri="{FF2B5EF4-FFF2-40B4-BE49-F238E27FC236}">
                  <a16:creationId xmlns:a16="http://schemas.microsoft.com/office/drawing/2014/main" id="{0C9D1836-A1EB-0952-1EE0-D21F85CD96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3268"/>
              <a:ext cx="1" cy="4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87" name="Line 546">
              <a:extLst>
                <a:ext uri="{FF2B5EF4-FFF2-40B4-BE49-F238E27FC236}">
                  <a16:creationId xmlns:a16="http://schemas.microsoft.com/office/drawing/2014/main" id="{C13A85C7-7465-6DE5-A8D9-E269D835BF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3" y="3305"/>
              <a:ext cx="23" cy="1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88" name="Freeform 547">
              <a:extLst>
                <a:ext uri="{FF2B5EF4-FFF2-40B4-BE49-F238E27FC236}">
                  <a16:creationId xmlns:a16="http://schemas.microsoft.com/office/drawing/2014/main" id="{FE63E864-D08C-EA31-DA3C-CCAE1CE53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6" y="3137"/>
              <a:ext cx="72" cy="70"/>
            </a:xfrm>
            <a:custGeom>
              <a:avLst/>
              <a:gdLst>
                <a:gd name="T0" fmla="*/ 1 w 362"/>
                <a:gd name="T1" fmla="*/ 0 h 347"/>
                <a:gd name="T2" fmla="*/ 3 w 362"/>
                <a:gd name="T3" fmla="*/ 2 h 347"/>
                <a:gd name="T4" fmla="*/ 2 w 362"/>
                <a:gd name="T5" fmla="*/ 3 h 347"/>
                <a:gd name="T6" fmla="*/ 0 w 362"/>
                <a:gd name="T7" fmla="*/ 0 h 347"/>
                <a:gd name="T8" fmla="*/ 1 w 362"/>
                <a:gd name="T9" fmla="*/ 0 h 3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2" h="347">
                  <a:moveTo>
                    <a:pt x="100" y="0"/>
                  </a:moveTo>
                  <a:lnTo>
                    <a:pt x="362" y="298"/>
                  </a:lnTo>
                  <a:lnTo>
                    <a:pt x="276" y="347"/>
                  </a:lnTo>
                  <a:lnTo>
                    <a:pt x="0" y="58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89" name="Freeform 548">
              <a:extLst>
                <a:ext uri="{FF2B5EF4-FFF2-40B4-BE49-F238E27FC236}">
                  <a16:creationId xmlns:a16="http://schemas.microsoft.com/office/drawing/2014/main" id="{D85BB0A7-5370-E57E-EC88-E9197A7C5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1" y="3235"/>
              <a:ext cx="179" cy="36"/>
            </a:xfrm>
            <a:custGeom>
              <a:avLst/>
              <a:gdLst>
                <a:gd name="T0" fmla="*/ 0 w 896"/>
                <a:gd name="T1" fmla="*/ 1 h 179"/>
                <a:gd name="T2" fmla="*/ 5 w 896"/>
                <a:gd name="T3" fmla="*/ 1 h 179"/>
                <a:gd name="T4" fmla="*/ 7 w 896"/>
                <a:gd name="T5" fmla="*/ 0 h 179"/>
                <a:gd name="T6" fmla="*/ 2 w 896"/>
                <a:gd name="T7" fmla="*/ 0 h 179"/>
                <a:gd name="T8" fmla="*/ 0 w 896"/>
                <a:gd name="T9" fmla="*/ 1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6" h="179">
                  <a:moveTo>
                    <a:pt x="0" y="120"/>
                  </a:moveTo>
                  <a:lnTo>
                    <a:pt x="684" y="179"/>
                  </a:lnTo>
                  <a:lnTo>
                    <a:pt x="896" y="59"/>
                  </a:lnTo>
                  <a:lnTo>
                    <a:pt x="213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90" name="Line 549">
              <a:extLst>
                <a:ext uri="{FF2B5EF4-FFF2-40B4-BE49-F238E27FC236}">
                  <a16:creationId xmlns:a16="http://schemas.microsoft.com/office/drawing/2014/main" id="{21721DF5-F17D-37C7-0322-0C00730111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06" y="3105"/>
              <a:ext cx="377" cy="21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91" name="Line 550">
              <a:extLst>
                <a:ext uri="{FF2B5EF4-FFF2-40B4-BE49-F238E27FC236}">
                  <a16:creationId xmlns:a16="http://schemas.microsoft.com/office/drawing/2014/main" id="{9CFF6EAC-500E-9FB1-BC0F-672A62B5EC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9" y="3101"/>
              <a:ext cx="367" cy="20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92" name="Line 551">
              <a:extLst>
                <a:ext uri="{FF2B5EF4-FFF2-40B4-BE49-F238E27FC236}">
                  <a16:creationId xmlns:a16="http://schemas.microsoft.com/office/drawing/2014/main" id="{90956399-49CB-72B9-9CBE-F0B6FA1A1A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53" y="3124"/>
              <a:ext cx="355" cy="2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93" name="Line 552">
              <a:extLst>
                <a:ext uri="{FF2B5EF4-FFF2-40B4-BE49-F238E27FC236}">
                  <a16:creationId xmlns:a16="http://schemas.microsoft.com/office/drawing/2014/main" id="{EF328023-014A-5137-F0F3-266A9BA309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3" y="3324"/>
              <a:ext cx="31" cy="1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94" name="Line 553">
              <a:extLst>
                <a:ext uri="{FF2B5EF4-FFF2-40B4-BE49-F238E27FC236}">
                  <a16:creationId xmlns:a16="http://schemas.microsoft.com/office/drawing/2014/main" id="{3C9401F7-5B73-7B0F-9FAC-70330DC7E6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4" y="3131"/>
              <a:ext cx="368" cy="20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95" name="Line 554">
              <a:extLst>
                <a:ext uri="{FF2B5EF4-FFF2-40B4-BE49-F238E27FC236}">
                  <a16:creationId xmlns:a16="http://schemas.microsoft.com/office/drawing/2014/main" id="{5C7CCE53-9484-8F63-1C7B-FB3C7B17C1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9" y="3332"/>
              <a:ext cx="1" cy="4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96" name="Line 555">
              <a:extLst>
                <a:ext uri="{FF2B5EF4-FFF2-40B4-BE49-F238E27FC236}">
                  <a16:creationId xmlns:a16="http://schemas.microsoft.com/office/drawing/2014/main" id="{399DD392-82B0-C3D7-6EA7-F1C25CE3CA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3" y="3365"/>
              <a:ext cx="27" cy="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97" name="Freeform 556">
              <a:extLst>
                <a:ext uri="{FF2B5EF4-FFF2-40B4-BE49-F238E27FC236}">
                  <a16:creationId xmlns:a16="http://schemas.microsoft.com/office/drawing/2014/main" id="{D2416E3E-C72A-F1E4-D291-F6EF5FF92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3244"/>
              <a:ext cx="64" cy="60"/>
            </a:xfrm>
            <a:custGeom>
              <a:avLst/>
              <a:gdLst>
                <a:gd name="T0" fmla="*/ 0 w 319"/>
                <a:gd name="T1" fmla="*/ 0 h 300"/>
                <a:gd name="T2" fmla="*/ 2 w 319"/>
                <a:gd name="T3" fmla="*/ 2 h 300"/>
                <a:gd name="T4" fmla="*/ 3 w 319"/>
                <a:gd name="T5" fmla="*/ 2 h 300"/>
                <a:gd name="T6" fmla="*/ 1 w 319"/>
                <a:gd name="T7" fmla="*/ 0 h 300"/>
                <a:gd name="T8" fmla="*/ 0 w 319"/>
                <a:gd name="T9" fmla="*/ 0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9" h="300">
                  <a:moveTo>
                    <a:pt x="0" y="42"/>
                  </a:moveTo>
                  <a:lnTo>
                    <a:pt x="222" y="300"/>
                  </a:lnTo>
                  <a:lnTo>
                    <a:pt x="319" y="247"/>
                  </a:lnTo>
                  <a:lnTo>
                    <a:pt x="75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98" name="Freeform 557">
              <a:extLst>
                <a:ext uri="{FF2B5EF4-FFF2-40B4-BE49-F238E27FC236}">
                  <a16:creationId xmlns:a16="http://schemas.microsoft.com/office/drawing/2014/main" id="{33424D0F-035E-2506-1521-1DBBB1309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3252"/>
              <a:ext cx="70" cy="29"/>
            </a:xfrm>
            <a:custGeom>
              <a:avLst/>
              <a:gdLst>
                <a:gd name="T0" fmla="*/ 0 w 353"/>
                <a:gd name="T1" fmla="*/ 1 h 141"/>
                <a:gd name="T2" fmla="*/ 3 w 353"/>
                <a:gd name="T3" fmla="*/ 1 h 141"/>
                <a:gd name="T4" fmla="*/ 2 w 353"/>
                <a:gd name="T5" fmla="*/ 0 h 141"/>
                <a:gd name="T6" fmla="*/ 0 w 353"/>
                <a:gd name="T7" fmla="*/ 1 h 1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3" h="141">
                  <a:moveTo>
                    <a:pt x="0" y="129"/>
                  </a:moveTo>
                  <a:lnTo>
                    <a:pt x="353" y="141"/>
                  </a:lnTo>
                  <a:lnTo>
                    <a:pt x="232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499" name="Line 558">
              <a:extLst>
                <a:ext uri="{FF2B5EF4-FFF2-40B4-BE49-F238E27FC236}">
                  <a16:creationId xmlns:a16="http://schemas.microsoft.com/office/drawing/2014/main" id="{BF41A010-984C-2C27-1ED8-294EFCC29F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0" y="3139"/>
              <a:ext cx="429" cy="23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00" name="Line 559">
              <a:extLst>
                <a:ext uri="{FF2B5EF4-FFF2-40B4-BE49-F238E27FC236}">
                  <a16:creationId xmlns:a16="http://schemas.microsoft.com/office/drawing/2014/main" id="{81165286-B1FE-4836-4AB6-AF31B3FE88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69" y="3135"/>
              <a:ext cx="413" cy="23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01" name="Line 560">
              <a:extLst>
                <a:ext uri="{FF2B5EF4-FFF2-40B4-BE49-F238E27FC236}">
                  <a16:creationId xmlns:a16="http://schemas.microsoft.com/office/drawing/2014/main" id="{80013DAE-B7AF-DEB9-D349-5CF98D1581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9" y="3382"/>
              <a:ext cx="34" cy="1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02" name="Line 561">
              <a:extLst>
                <a:ext uri="{FF2B5EF4-FFF2-40B4-BE49-F238E27FC236}">
                  <a16:creationId xmlns:a16="http://schemas.microsoft.com/office/drawing/2014/main" id="{5D85BC43-B99B-C422-109B-D45A6A6A65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43" y="3162"/>
              <a:ext cx="421" cy="2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03" name="Freeform 562">
              <a:extLst>
                <a:ext uri="{FF2B5EF4-FFF2-40B4-BE49-F238E27FC236}">
                  <a16:creationId xmlns:a16="http://schemas.microsoft.com/office/drawing/2014/main" id="{7F52FE5D-B809-0B58-B49C-1D89EA12D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9" y="3254"/>
              <a:ext cx="98" cy="28"/>
            </a:xfrm>
            <a:custGeom>
              <a:avLst/>
              <a:gdLst>
                <a:gd name="T0" fmla="*/ 0 w 488"/>
                <a:gd name="T1" fmla="*/ 0 h 140"/>
                <a:gd name="T2" fmla="*/ 4 w 488"/>
                <a:gd name="T3" fmla="*/ 0 h 140"/>
                <a:gd name="T4" fmla="*/ 2 w 488"/>
                <a:gd name="T5" fmla="*/ 1 h 140"/>
                <a:gd name="T6" fmla="*/ 1 w 488"/>
                <a:gd name="T7" fmla="*/ 1 h 140"/>
                <a:gd name="T8" fmla="*/ 0 w 488"/>
                <a:gd name="T9" fmla="*/ 0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8" h="140">
                  <a:moveTo>
                    <a:pt x="0" y="0"/>
                  </a:moveTo>
                  <a:lnTo>
                    <a:pt x="488" y="37"/>
                  </a:lnTo>
                  <a:lnTo>
                    <a:pt x="302" y="140"/>
                  </a:lnTo>
                  <a:lnTo>
                    <a:pt x="139" y="1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04" name="Line 563">
              <a:extLst>
                <a:ext uri="{FF2B5EF4-FFF2-40B4-BE49-F238E27FC236}">
                  <a16:creationId xmlns:a16="http://schemas.microsoft.com/office/drawing/2014/main" id="{4A2875C8-FB06-44AB-7675-B3F03FD163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9" y="3155"/>
              <a:ext cx="408" cy="22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05" name="Line 564">
              <a:extLst>
                <a:ext uri="{FF2B5EF4-FFF2-40B4-BE49-F238E27FC236}">
                  <a16:creationId xmlns:a16="http://schemas.microsoft.com/office/drawing/2014/main" id="{8F5B6581-BEFE-075C-069E-DFC049274F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6" y="3391"/>
              <a:ext cx="1" cy="4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06" name="Line 565">
              <a:extLst>
                <a:ext uri="{FF2B5EF4-FFF2-40B4-BE49-F238E27FC236}">
                  <a16:creationId xmlns:a16="http://schemas.microsoft.com/office/drawing/2014/main" id="{6567B097-4EBB-4214-6D18-2EDD1ACC30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" y="3426"/>
              <a:ext cx="25" cy="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07" name="Line 566">
              <a:extLst>
                <a:ext uri="{FF2B5EF4-FFF2-40B4-BE49-F238E27FC236}">
                  <a16:creationId xmlns:a16="http://schemas.microsoft.com/office/drawing/2014/main" id="{CEBD3C64-93BB-0DD8-280D-85C7A60DCA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9" y="3171"/>
              <a:ext cx="481" cy="26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08" name="Line 567">
              <a:extLst>
                <a:ext uri="{FF2B5EF4-FFF2-40B4-BE49-F238E27FC236}">
                  <a16:creationId xmlns:a16="http://schemas.microsoft.com/office/drawing/2014/main" id="{E8C56002-AEC3-9B25-3A88-3D3232453D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26" y="3166"/>
              <a:ext cx="466" cy="26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09" name="Freeform 568">
              <a:extLst>
                <a:ext uri="{FF2B5EF4-FFF2-40B4-BE49-F238E27FC236}">
                  <a16:creationId xmlns:a16="http://schemas.microsoft.com/office/drawing/2014/main" id="{A4A5E81A-3C5C-CBEE-A51C-9A490C6B7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" y="3191"/>
              <a:ext cx="1142" cy="489"/>
            </a:xfrm>
            <a:custGeom>
              <a:avLst/>
              <a:gdLst>
                <a:gd name="T0" fmla="*/ 46 w 5711"/>
                <a:gd name="T1" fmla="*/ 20 h 2446"/>
                <a:gd name="T2" fmla="*/ 0 w 5711"/>
                <a:gd name="T3" fmla="*/ 3 h 2446"/>
                <a:gd name="T4" fmla="*/ 0 w 5711"/>
                <a:gd name="T5" fmla="*/ 0 h 2446"/>
                <a:gd name="T6" fmla="*/ 45 w 5711"/>
                <a:gd name="T7" fmla="*/ 16 h 2446"/>
                <a:gd name="T8" fmla="*/ 46 w 5711"/>
                <a:gd name="T9" fmla="*/ 15 h 2446"/>
                <a:gd name="T10" fmla="*/ 46 w 5711"/>
                <a:gd name="T11" fmla="*/ 20 h 24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11" h="2446">
                  <a:moveTo>
                    <a:pt x="5711" y="2446"/>
                  </a:moveTo>
                  <a:lnTo>
                    <a:pt x="0" y="366"/>
                  </a:lnTo>
                  <a:lnTo>
                    <a:pt x="0" y="0"/>
                  </a:lnTo>
                  <a:lnTo>
                    <a:pt x="5629" y="1994"/>
                  </a:lnTo>
                  <a:lnTo>
                    <a:pt x="5711" y="1930"/>
                  </a:lnTo>
                  <a:lnTo>
                    <a:pt x="5711" y="244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10" name="Line 569">
              <a:extLst>
                <a:ext uri="{FF2B5EF4-FFF2-40B4-BE49-F238E27FC236}">
                  <a16:creationId xmlns:a16="http://schemas.microsoft.com/office/drawing/2014/main" id="{5E352C8C-90AD-B4F7-4811-9CAB9D451E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3" y="3179"/>
              <a:ext cx="1160" cy="41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11" name="Line 570">
              <a:extLst>
                <a:ext uri="{FF2B5EF4-FFF2-40B4-BE49-F238E27FC236}">
                  <a16:creationId xmlns:a16="http://schemas.microsoft.com/office/drawing/2014/main" id="{34C33E64-47B6-0988-491F-D9EA6E1063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23" y="3564"/>
              <a:ext cx="33" cy="2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12" name="Line 571">
              <a:extLst>
                <a:ext uri="{FF2B5EF4-FFF2-40B4-BE49-F238E27FC236}">
                  <a16:creationId xmlns:a16="http://schemas.microsoft.com/office/drawing/2014/main" id="{513EBCFF-2440-63FD-C6A0-8FEEE137F4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34" y="3484"/>
              <a:ext cx="222" cy="8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13" name="Line 572">
              <a:extLst>
                <a:ext uri="{FF2B5EF4-FFF2-40B4-BE49-F238E27FC236}">
                  <a16:creationId xmlns:a16="http://schemas.microsoft.com/office/drawing/2014/main" id="{65857B80-BD2E-78E3-3432-FA9D792405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3" y="3149"/>
              <a:ext cx="41" cy="3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14" name="Line 573">
              <a:extLst>
                <a:ext uri="{FF2B5EF4-FFF2-40B4-BE49-F238E27FC236}">
                  <a16:creationId xmlns:a16="http://schemas.microsoft.com/office/drawing/2014/main" id="{23B0FA9A-8E7B-185F-602C-ECBE96C089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7" y="3191"/>
              <a:ext cx="1" cy="7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15" name="Freeform 574">
              <a:extLst>
                <a:ext uri="{FF2B5EF4-FFF2-40B4-BE49-F238E27FC236}">
                  <a16:creationId xmlns:a16="http://schemas.microsoft.com/office/drawing/2014/main" id="{C237C162-1BCC-4C47-81E6-2460F5AD2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" y="3264"/>
              <a:ext cx="1163" cy="425"/>
            </a:xfrm>
            <a:custGeom>
              <a:avLst/>
              <a:gdLst>
                <a:gd name="T0" fmla="*/ 0 w 5814"/>
                <a:gd name="T1" fmla="*/ 1 h 2127"/>
                <a:gd name="T2" fmla="*/ 46 w 5814"/>
                <a:gd name="T3" fmla="*/ 17 h 2127"/>
                <a:gd name="T4" fmla="*/ 47 w 5814"/>
                <a:gd name="T5" fmla="*/ 17 h 2127"/>
                <a:gd name="T6" fmla="*/ 1 w 5814"/>
                <a:gd name="T7" fmla="*/ 0 h 2127"/>
                <a:gd name="T8" fmla="*/ 0 w 5814"/>
                <a:gd name="T9" fmla="*/ 1 h 21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14" h="2127">
                  <a:moveTo>
                    <a:pt x="0" y="65"/>
                  </a:moveTo>
                  <a:lnTo>
                    <a:pt x="5732" y="2127"/>
                  </a:lnTo>
                  <a:lnTo>
                    <a:pt x="5814" y="2080"/>
                  </a:lnTo>
                  <a:lnTo>
                    <a:pt x="103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16" name="Line 575">
              <a:extLst>
                <a:ext uri="{FF2B5EF4-FFF2-40B4-BE49-F238E27FC236}">
                  <a16:creationId xmlns:a16="http://schemas.microsoft.com/office/drawing/2014/main" id="{BED15417-17A2-1B16-6249-0A69F8F7B1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6" y="3264"/>
              <a:ext cx="21" cy="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17" name="Line 576">
              <a:extLst>
                <a:ext uri="{FF2B5EF4-FFF2-40B4-BE49-F238E27FC236}">
                  <a16:creationId xmlns:a16="http://schemas.microsoft.com/office/drawing/2014/main" id="{0BC25748-5E47-6212-DFA2-0A438EA964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6" y="3277"/>
              <a:ext cx="1147" cy="41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18" name="Line 577">
              <a:extLst>
                <a:ext uri="{FF2B5EF4-FFF2-40B4-BE49-F238E27FC236}">
                  <a16:creationId xmlns:a16="http://schemas.microsoft.com/office/drawing/2014/main" id="{A447D4CE-CF36-8373-4E01-C5A15A4BF1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23" y="3671"/>
              <a:ext cx="33" cy="1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19" name="Line 578">
              <a:extLst>
                <a:ext uri="{FF2B5EF4-FFF2-40B4-BE49-F238E27FC236}">
                  <a16:creationId xmlns:a16="http://schemas.microsoft.com/office/drawing/2014/main" id="{4CA22809-50C5-1E15-F072-C89C689099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9" y="3577"/>
              <a:ext cx="1" cy="10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20" name="Line 579">
              <a:extLst>
                <a:ext uri="{FF2B5EF4-FFF2-40B4-BE49-F238E27FC236}">
                  <a16:creationId xmlns:a16="http://schemas.microsoft.com/office/drawing/2014/main" id="{2C6EB99A-5090-5DC0-0212-E41169AF49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97" y="3264"/>
              <a:ext cx="1142" cy="4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21" name="Line 580">
              <a:extLst>
                <a:ext uri="{FF2B5EF4-FFF2-40B4-BE49-F238E27FC236}">
                  <a16:creationId xmlns:a16="http://schemas.microsoft.com/office/drawing/2014/main" id="{75F1F8AD-0893-2812-4ACE-3465BEF94C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332" y="3304"/>
              <a:ext cx="150" cy="5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22" name="Line 581">
              <a:extLst>
                <a:ext uri="{FF2B5EF4-FFF2-40B4-BE49-F238E27FC236}">
                  <a16:creationId xmlns:a16="http://schemas.microsoft.com/office/drawing/2014/main" id="{79BAFCD1-86C8-8400-7A2E-200C38DD9C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503" y="3365"/>
              <a:ext cx="123" cy="4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23" name="Line 582">
              <a:extLst>
                <a:ext uri="{FF2B5EF4-FFF2-40B4-BE49-F238E27FC236}">
                  <a16:creationId xmlns:a16="http://schemas.microsoft.com/office/drawing/2014/main" id="{A4BB6EA8-0FD7-8423-18E4-291A075F5E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68" y="3244"/>
              <a:ext cx="128" cy="4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24" name="Line 583">
              <a:extLst>
                <a:ext uri="{FF2B5EF4-FFF2-40B4-BE49-F238E27FC236}">
                  <a16:creationId xmlns:a16="http://schemas.microsoft.com/office/drawing/2014/main" id="{A80F40AA-9F83-7FDB-DEEB-46D65757B4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666" y="3424"/>
              <a:ext cx="134" cy="4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25" name="Line 584">
              <a:extLst>
                <a:ext uri="{FF2B5EF4-FFF2-40B4-BE49-F238E27FC236}">
                  <a16:creationId xmlns:a16="http://schemas.microsoft.com/office/drawing/2014/main" id="{A67B89FF-7DBE-3FD5-A66C-12EBCA36FA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20" y="3191"/>
              <a:ext cx="106" cy="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26" name="Line 585">
              <a:extLst>
                <a:ext uri="{FF2B5EF4-FFF2-40B4-BE49-F238E27FC236}">
                  <a16:creationId xmlns:a16="http://schemas.microsoft.com/office/drawing/2014/main" id="{C7AFD280-8B0D-3EAE-DB1F-C5CA6CEDAE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04" y="3149"/>
              <a:ext cx="81" cy="2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27" name="Line 586">
              <a:extLst>
                <a:ext uri="{FF2B5EF4-FFF2-40B4-BE49-F238E27FC236}">
                  <a16:creationId xmlns:a16="http://schemas.microsoft.com/office/drawing/2014/main" id="{55FB2FC7-B1E2-CF74-6BF3-69E1F52E87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5" y="3214"/>
              <a:ext cx="4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28" name="Line 587">
              <a:extLst>
                <a:ext uri="{FF2B5EF4-FFF2-40B4-BE49-F238E27FC236}">
                  <a16:creationId xmlns:a16="http://schemas.microsoft.com/office/drawing/2014/main" id="{11D5EAAA-3F57-D787-C240-9BEC168E8C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6" y="3247"/>
              <a:ext cx="117" cy="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29" name="Line 588">
              <a:extLst>
                <a:ext uri="{FF2B5EF4-FFF2-40B4-BE49-F238E27FC236}">
                  <a16:creationId xmlns:a16="http://schemas.microsoft.com/office/drawing/2014/main" id="{5760F926-AEED-5B25-3934-168C2A2FE8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9" y="3221"/>
              <a:ext cx="126" cy="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30" name="Line 589">
              <a:extLst>
                <a:ext uri="{FF2B5EF4-FFF2-40B4-BE49-F238E27FC236}">
                  <a16:creationId xmlns:a16="http://schemas.microsoft.com/office/drawing/2014/main" id="{D8E51CB9-AF46-5C14-47F3-214CA8117C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3" y="3235"/>
              <a:ext cx="137" cy="1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31" name="Line 590">
              <a:extLst>
                <a:ext uri="{FF2B5EF4-FFF2-40B4-BE49-F238E27FC236}">
                  <a16:creationId xmlns:a16="http://schemas.microsoft.com/office/drawing/2014/main" id="{85547249-2867-F056-0182-14CCD43907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11" y="3259"/>
              <a:ext cx="137" cy="1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32" name="Line 591">
              <a:extLst>
                <a:ext uri="{FF2B5EF4-FFF2-40B4-BE49-F238E27FC236}">
                  <a16:creationId xmlns:a16="http://schemas.microsoft.com/office/drawing/2014/main" id="{6B1FEA1C-1E1A-2E51-73BE-402BCD939B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5" y="3085"/>
              <a:ext cx="16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33" name="Line 592">
              <a:extLst>
                <a:ext uri="{FF2B5EF4-FFF2-40B4-BE49-F238E27FC236}">
                  <a16:creationId xmlns:a16="http://schemas.microsoft.com/office/drawing/2014/main" id="{7421D920-3D42-2E68-AADD-A75AC5CFDA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6" y="3149"/>
              <a:ext cx="55" cy="5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34" name="Line 593">
              <a:extLst>
                <a:ext uri="{FF2B5EF4-FFF2-40B4-BE49-F238E27FC236}">
                  <a16:creationId xmlns:a16="http://schemas.microsoft.com/office/drawing/2014/main" id="{3822FCFE-023B-3A4B-E0A2-3D0EE2F664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5" y="3252"/>
              <a:ext cx="44" cy="5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35" name="Line 594">
              <a:extLst>
                <a:ext uri="{FF2B5EF4-FFF2-40B4-BE49-F238E27FC236}">
                  <a16:creationId xmlns:a16="http://schemas.microsoft.com/office/drawing/2014/main" id="{DABB19E6-5C43-BD25-5B41-C4FBC2D448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6" y="3137"/>
              <a:ext cx="52" cy="6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36" name="Line 595">
              <a:extLst>
                <a:ext uri="{FF2B5EF4-FFF2-40B4-BE49-F238E27FC236}">
                  <a16:creationId xmlns:a16="http://schemas.microsoft.com/office/drawing/2014/main" id="{8D5F6A97-6C19-4818-509E-98C90A572D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0" y="3244"/>
              <a:ext cx="49" cy="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37" name="Line 596">
              <a:extLst>
                <a:ext uri="{FF2B5EF4-FFF2-40B4-BE49-F238E27FC236}">
                  <a16:creationId xmlns:a16="http://schemas.microsoft.com/office/drawing/2014/main" id="{61B007F3-46EA-E3FE-F43B-F4C6F65E33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9" y="3278"/>
              <a:ext cx="70" cy="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38" name="Line 597">
              <a:extLst>
                <a:ext uri="{FF2B5EF4-FFF2-40B4-BE49-F238E27FC236}">
                  <a16:creationId xmlns:a16="http://schemas.microsoft.com/office/drawing/2014/main" id="{34FD6338-4BED-75D9-170E-F96925ECB2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7" y="3282"/>
              <a:ext cx="3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39" name="Line 598">
              <a:extLst>
                <a:ext uri="{FF2B5EF4-FFF2-40B4-BE49-F238E27FC236}">
                  <a16:creationId xmlns:a16="http://schemas.microsoft.com/office/drawing/2014/main" id="{899807B7-8A0B-E2FF-5AB9-4C5FEA7BE9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9" y="3254"/>
              <a:ext cx="98" cy="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40" name="Line 599">
              <a:extLst>
                <a:ext uri="{FF2B5EF4-FFF2-40B4-BE49-F238E27FC236}">
                  <a16:creationId xmlns:a16="http://schemas.microsoft.com/office/drawing/2014/main" id="{63299B9F-7E9F-219A-0552-5E3F0CFF4E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3" y="3342"/>
              <a:ext cx="49" cy="5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41" name="Line 600">
              <a:extLst>
                <a:ext uri="{FF2B5EF4-FFF2-40B4-BE49-F238E27FC236}">
                  <a16:creationId xmlns:a16="http://schemas.microsoft.com/office/drawing/2014/main" id="{58E3E48E-ACFB-66B3-D9D0-D78A33BA02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5" y="3352"/>
              <a:ext cx="49" cy="5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42" name="Line 601">
              <a:extLst>
                <a:ext uri="{FF2B5EF4-FFF2-40B4-BE49-F238E27FC236}">
                  <a16:creationId xmlns:a16="http://schemas.microsoft.com/office/drawing/2014/main" id="{5D1641CE-167D-1781-3F2A-1B3BE064C7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7" y="3267"/>
              <a:ext cx="126" cy="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43" name="Line 602">
              <a:extLst>
                <a:ext uri="{FF2B5EF4-FFF2-40B4-BE49-F238E27FC236}">
                  <a16:creationId xmlns:a16="http://schemas.microsoft.com/office/drawing/2014/main" id="{487D6E51-C504-5A97-D816-352E23FF75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6" y="3290"/>
              <a:ext cx="126" cy="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44" name="Line 603">
              <a:extLst>
                <a:ext uri="{FF2B5EF4-FFF2-40B4-BE49-F238E27FC236}">
                  <a16:creationId xmlns:a16="http://schemas.microsoft.com/office/drawing/2014/main" id="{24B5D712-714A-4773-7B18-412B8A61E5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6" y="3283"/>
              <a:ext cx="362" cy="2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545" name="Line 604">
              <a:extLst>
                <a:ext uri="{FF2B5EF4-FFF2-40B4-BE49-F238E27FC236}">
                  <a16:creationId xmlns:a16="http://schemas.microsoft.com/office/drawing/2014/main" id="{C36DD2C8-1A7A-7901-9F4D-DEDA97E816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6" y="3305"/>
              <a:ext cx="402" cy="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</p:grpSp>
      <p:sp>
        <p:nvSpPr>
          <p:cNvPr id="4301" name="Line 605">
            <a:extLst>
              <a:ext uri="{FF2B5EF4-FFF2-40B4-BE49-F238E27FC236}">
                <a16:creationId xmlns:a16="http://schemas.microsoft.com/office/drawing/2014/main" id="{BA12A3AA-6070-509D-3915-007952ACFB0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04146" y="3957637"/>
            <a:ext cx="117872" cy="44054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302" name="Line 606">
            <a:extLst>
              <a:ext uri="{FF2B5EF4-FFF2-40B4-BE49-F238E27FC236}">
                <a16:creationId xmlns:a16="http://schemas.microsoft.com/office/drawing/2014/main" id="{00966718-8279-4B1C-0751-9F05A216026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39853" y="3954066"/>
            <a:ext cx="182165" cy="64294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303" name="Line 607">
            <a:extLst>
              <a:ext uri="{FF2B5EF4-FFF2-40B4-BE49-F238E27FC236}">
                <a16:creationId xmlns:a16="http://schemas.microsoft.com/office/drawing/2014/main" id="{B9656B5F-CAB8-1554-FCCE-EE38863F61C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2449" y="3869531"/>
            <a:ext cx="150019" cy="523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304" name="Line 608">
            <a:extLst>
              <a:ext uri="{FF2B5EF4-FFF2-40B4-BE49-F238E27FC236}">
                <a16:creationId xmlns:a16="http://schemas.microsoft.com/office/drawing/2014/main" id="{D5F4007E-C7F5-9C14-5AED-3F4943DB22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8636" y="3882629"/>
            <a:ext cx="100013" cy="35719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305" name="Line 609">
            <a:extLst>
              <a:ext uri="{FF2B5EF4-FFF2-40B4-BE49-F238E27FC236}">
                <a16:creationId xmlns:a16="http://schemas.microsoft.com/office/drawing/2014/main" id="{5EC99EDB-DC34-C9BE-62AC-0E058CBF5E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2728" y="3846910"/>
            <a:ext cx="39290" cy="1547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306" name="Line 610">
            <a:extLst>
              <a:ext uri="{FF2B5EF4-FFF2-40B4-BE49-F238E27FC236}">
                <a16:creationId xmlns:a16="http://schemas.microsoft.com/office/drawing/2014/main" id="{C4AC9C26-42A0-9B3C-B153-40B38D7EE34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73178" y="3815954"/>
            <a:ext cx="248840" cy="92869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307" name="Line 611">
            <a:extLst>
              <a:ext uri="{FF2B5EF4-FFF2-40B4-BE49-F238E27FC236}">
                <a16:creationId xmlns:a16="http://schemas.microsoft.com/office/drawing/2014/main" id="{499E8408-9ABE-C7A8-2532-427047EE88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2424" y="3796904"/>
            <a:ext cx="96441" cy="3929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308" name="Line 612">
            <a:extLst>
              <a:ext uri="{FF2B5EF4-FFF2-40B4-BE49-F238E27FC236}">
                <a16:creationId xmlns:a16="http://schemas.microsoft.com/office/drawing/2014/main" id="{A7EF5E8B-F555-E0A8-32AB-B7C8D5CD630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6230" y="3811191"/>
            <a:ext cx="104775" cy="3452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309" name="Line 613">
            <a:extLst>
              <a:ext uri="{FF2B5EF4-FFF2-40B4-BE49-F238E27FC236}">
                <a16:creationId xmlns:a16="http://schemas.microsoft.com/office/drawing/2014/main" id="{51E7194C-06D8-139E-5703-5EDDED5C654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0265" y="3749279"/>
            <a:ext cx="32147" cy="1547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310" name="Line 614">
            <a:extLst>
              <a:ext uri="{FF2B5EF4-FFF2-40B4-BE49-F238E27FC236}">
                <a16:creationId xmlns:a16="http://schemas.microsoft.com/office/drawing/2014/main" id="{92B6B709-11F7-B88F-4703-9BEE5D2B36D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45731" y="3739754"/>
            <a:ext cx="92869" cy="3929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311" name="Line 615">
            <a:extLst>
              <a:ext uri="{FF2B5EF4-FFF2-40B4-BE49-F238E27FC236}">
                <a16:creationId xmlns:a16="http://schemas.microsoft.com/office/drawing/2014/main" id="{B47F1EAC-1D63-AA7E-66C3-81ABFE068F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91149" y="2262187"/>
            <a:ext cx="1191" cy="1291829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312" name="Line 616">
            <a:extLst>
              <a:ext uri="{FF2B5EF4-FFF2-40B4-BE49-F238E27FC236}">
                <a16:creationId xmlns:a16="http://schemas.microsoft.com/office/drawing/2014/main" id="{1FDF5915-EABD-7873-5584-A3D16393CA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9724" y="3534966"/>
            <a:ext cx="53579" cy="285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313" name="Line 617">
            <a:extLst>
              <a:ext uri="{FF2B5EF4-FFF2-40B4-BE49-F238E27FC236}">
                <a16:creationId xmlns:a16="http://schemas.microsoft.com/office/drawing/2014/main" id="{600D12B0-BAC1-CC61-14E4-B9E72484CC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73303" y="3188494"/>
            <a:ext cx="592931" cy="320279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314" name="Line 618">
            <a:extLst>
              <a:ext uri="{FF2B5EF4-FFF2-40B4-BE49-F238E27FC236}">
                <a16:creationId xmlns:a16="http://schemas.microsoft.com/office/drawing/2014/main" id="{27C65624-071D-5078-FC54-C314ACDF79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66234" y="1900238"/>
            <a:ext cx="1190" cy="1288256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315" name="Line 619">
            <a:extLst>
              <a:ext uri="{FF2B5EF4-FFF2-40B4-BE49-F238E27FC236}">
                <a16:creationId xmlns:a16="http://schemas.microsoft.com/office/drawing/2014/main" id="{D6E98BC3-FD5D-1836-1EA0-D974206191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5999" y="1884760"/>
            <a:ext cx="1191" cy="131802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316" name="Line 620">
            <a:extLst>
              <a:ext uri="{FF2B5EF4-FFF2-40B4-BE49-F238E27FC236}">
                <a16:creationId xmlns:a16="http://schemas.microsoft.com/office/drawing/2014/main" id="{2393DBBB-EBF5-90BE-429F-C7947E072A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5999" y="3181351"/>
            <a:ext cx="39291" cy="2143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317" name="Line 621">
            <a:extLst>
              <a:ext uri="{FF2B5EF4-FFF2-40B4-BE49-F238E27FC236}">
                <a16:creationId xmlns:a16="http://schemas.microsoft.com/office/drawing/2014/main" id="{C8209FC8-82A4-8928-14C3-0994959BBB9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44415" y="3427810"/>
            <a:ext cx="33338" cy="16669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318" name="Line 622">
            <a:extLst>
              <a:ext uri="{FF2B5EF4-FFF2-40B4-BE49-F238E27FC236}">
                <a16:creationId xmlns:a16="http://schemas.microsoft.com/office/drawing/2014/main" id="{6169AE16-A359-5C95-6C35-5D6823842A5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70696" y="2553892"/>
            <a:ext cx="228600" cy="36433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84975" name="Line 623">
            <a:extLst>
              <a:ext uri="{FF2B5EF4-FFF2-40B4-BE49-F238E27FC236}">
                <a16:creationId xmlns:a16="http://schemas.microsoft.com/office/drawing/2014/main" id="{A5F2B4CB-1909-A9E6-2B63-2A87E23593F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62599" y="3600450"/>
            <a:ext cx="1143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7866" tIns="33338" rIns="67866" bIns="33338"/>
          <a:lstStyle/>
          <a:p>
            <a:pPr>
              <a:buFont typeface="Arial" charset="0"/>
              <a:buChar char="–"/>
              <a:defRPr/>
            </a:pPr>
            <a:endParaRPr lang="en-US" sz="1500">
              <a:latin typeface="Arial" charset="0"/>
              <a:ea typeface="ＭＳ Ｐゴシック" charset="0"/>
            </a:endParaRPr>
          </a:p>
        </p:txBody>
      </p:sp>
      <p:sp>
        <p:nvSpPr>
          <p:cNvPr id="484976" name="Text Box 624">
            <a:extLst>
              <a:ext uri="{FF2B5EF4-FFF2-40B4-BE49-F238E27FC236}">
                <a16:creationId xmlns:a16="http://schemas.microsoft.com/office/drawing/2014/main" id="{8D18836A-CA75-207E-E09D-EEF22A8F6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299" y="3829050"/>
            <a:ext cx="784671" cy="18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750" b="1">
                <a:latin typeface="Arial" charset="0"/>
              </a:rPr>
              <a:t>Bottom Chord</a:t>
            </a:r>
            <a:endParaRPr lang="en-US" sz="750" b="1">
              <a:latin typeface="Arial" charset="0"/>
            </a:endParaRPr>
          </a:p>
        </p:txBody>
      </p:sp>
      <p:sp>
        <p:nvSpPr>
          <p:cNvPr id="484977" name="Text Box 625">
            <a:extLst>
              <a:ext uri="{FF2B5EF4-FFF2-40B4-BE49-F238E27FC236}">
                <a16:creationId xmlns:a16="http://schemas.microsoft.com/office/drawing/2014/main" id="{5C8AC086-DA04-3456-5A55-E63590282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2349" y="1143000"/>
            <a:ext cx="625974" cy="18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750" b="1">
                <a:latin typeface="Arial" charset="0"/>
              </a:rPr>
              <a:t>Top Chord</a:t>
            </a:r>
            <a:endParaRPr lang="en-US" sz="750" b="1">
              <a:latin typeface="Arial" charset="0"/>
            </a:endParaRPr>
          </a:p>
        </p:txBody>
      </p:sp>
      <p:sp>
        <p:nvSpPr>
          <p:cNvPr id="484979" name="Text Box 627">
            <a:extLst>
              <a:ext uri="{FF2B5EF4-FFF2-40B4-BE49-F238E27FC236}">
                <a16:creationId xmlns:a16="http://schemas.microsoft.com/office/drawing/2014/main" id="{5F34FCC6-24ED-35D0-5C04-6C2F894A5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1150" y="1200150"/>
            <a:ext cx="794289" cy="18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750" b="1" dirty="0">
                <a:latin typeface="Arial" charset="0"/>
              </a:rPr>
              <a:t>Portal Bracing</a:t>
            </a:r>
            <a:endParaRPr lang="en-US" sz="750" b="1" dirty="0">
              <a:latin typeface="Arial" charset="0"/>
            </a:endParaRPr>
          </a:p>
        </p:txBody>
      </p:sp>
      <p:sp>
        <p:nvSpPr>
          <p:cNvPr id="484980" name="Line 628">
            <a:extLst>
              <a:ext uri="{FF2B5EF4-FFF2-40B4-BE49-F238E27FC236}">
                <a16:creationId xmlns:a16="http://schemas.microsoft.com/office/drawing/2014/main" id="{C37CAD82-7370-1B8D-BB61-D505574028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2599" y="1371600"/>
            <a:ext cx="171450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7866" tIns="33338" rIns="67866" bIns="33338"/>
          <a:lstStyle/>
          <a:p>
            <a:pPr>
              <a:buFont typeface="Arial" charset="0"/>
              <a:buChar char="–"/>
              <a:defRPr/>
            </a:pPr>
            <a:endParaRPr lang="en-US" sz="1500">
              <a:latin typeface="Arial" charset="0"/>
              <a:ea typeface="ＭＳ Ｐゴシック" charset="0"/>
            </a:endParaRPr>
          </a:p>
        </p:txBody>
      </p:sp>
      <p:sp>
        <p:nvSpPr>
          <p:cNvPr id="484981" name="Text Box 629">
            <a:extLst>
              <a:ext uri="{FF2B5EF4-FFF2-40B4-BE49-F238E27FC236}">
                <a16:creationId xmlns:a16="http://schemas.microsoft.com/office/drawing/2014/main" id="{6B022D9C-7E6E-0482-15E0-7607E46C5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849" y="3257550"/>
            <a:ext cx="483306" cy="18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750" b="1">
                <a:latin typeface="Arial" charset="0"/>
              </a:rPr>
              <a:t>Vertical</a:t>
            </a:r>
            <a:endParaRPr lang="en-US" sz="750" b="1">
              <a:latin typeface="Arial" charset="0"/>
            </a:endParaRPr>
          </a:p>
        </p:txBody>
      </p:sp>
      <p:sp>
        <p:nvSpPr>
          <p:cNvPr id="484983" name="Text Box 631">
            <a:extLst>
              <a:ext uri="{FF2B5EF4-FFF2-40B4-BE49-F238E27FC236}">
                <a16:creationId xmlns:a16="http://schemas.microsoft.com/office/drawing/2014/main" id="{B521FDF2-D5B0-8E6D-AD21-2488CE95C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6999" y="2057400"/>
            <a:ext cx="648416" cy="18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750" b="1">
                <a:latin typeface="Arial" charset="0"/>
              </a:rPr>
              <a:t>Batter Post</a:t>
            </a:r>
            <a:endParaRPr lang="en-US" sz="750" b="1">
              <a:latin typeface="Arial" charset="0"/>
            </a:endParaRPr>
          </a:p>
        </p:txBody>
      </p:sp>
      <p:sp>
        <p:nvSpPr>
          <p:cNvPr id="484985" name="Text Box 633">
            <a:extLst>
              <a:ext uri="{FF2B5EF4-FFF2-40B4-BE49-F238E27FC236}">
                <a16:creationId xmlns:a16="http://schemas.microsoft.com/office/drawing/2014/main" id="{C8B7A4D8-0B60-17E5-42F2-F7AA91AC1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799" y="3486150"/>
            <a:ext cx="544220" cy="18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750" b="1">
                <a:latin typeface="Arial" charset="0"/>
              </a:rPr>
              <a:t>Diagonal</a:t>
            </a:r>
            <a:endParaRPr lang="en-US" sz="750" b="1">
              <a:latin typeface="Arial" charset="0"/>
            </a:endParaRPr>
          </a:p>
        </p:txBody>
      </p:sp>
      <p:sp>
        <p:nvSpPr>
          <p:cNvPr id="484987" name="Text Box 635">
            <a:extLst>
              <a:ext uri="{FF2B5EF4-FFF2-40B4-BE49-F238E27FC236}">
                <a16:creationId xmlns:a16="http://schemas.microsoft.com/office/drawing/2014/main" id="{63BBF3DD-8582-7DB8-F10D-8462C47F2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3649" y="1257300"/>
            <a:ext cx="1010695" cy="18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750" b="1">
                <a:latin typeface="Arial" charset="0"/>
              </a:rPr>
              <a:t>Top Chord Bracing</a:t>
            </a:r>
            <a:endParaRPr lang="en-US" sz="750" b="1">
              <a:latin typeface="Arial" charset="0"/>
            </a:endParaRPr>
          </a:p>
        </p:txBody>
      </p:sp>
      <p:sp>
        <p:nvSpPr>
          <p:cNvPr id="484989" name="Text Box 637">
            <a:extLst>
              <a:ext uri="{FF2B5EF4-FFF2-40B4-BE49-F238E27FC236}">
                <a16:creationId xmlns:a16="http://schemas.microsoft.com/office/drawing/2014/main" id="{5F4CB55A-31A3-9A37-E62E-C2022597F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399" y="1600200"/>
            <a:ext cx="767038" cy="18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750" b="1">
                <a:latin typeface="Arial" charset="0"/>
              </a:rPr>
              <a:t>Sway Bracing</a:t>
            </a:r>
            <a:endParaRPr lang="en-US" sz="750" b="1">
              <a:latin typeface="Arial" charset="0"/>
            </a:endParaRPr>
          </a:p>
        </p:txBody>
      </p:sp>
      <p:sp>
        <p:nvSpPr>
          <p:cNvPr id="484990" name="Text Box 638">
            <a:extLst>
              <a:ext uri="{FF2B5EF4-FFF2-40B4-BE49-F238E27FC236}">
                <a16:creationId xmlns:a16="http://schemas.microsoft.com/office/drawing/2014/main" id="{FA7FDC8D-EE4E-9A22-8EC2-CBF8E86A9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49" y="4229100"/>
            <a:ext cx="666048" cy="18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750" b="1">
                <a:latin typeface="Arial" charset="0"/>
              </a:rPr>
              <a:t>Floor Beam</a:t>
            </a:r>
            <a:endParaRPr lang="en-US" sz="750" b="1">
              <a:latin typeface="Arial" charset="0"/>
            </a:endParaRPr>
          </a:p>
        </p:txBody>
      </p:sp>
      <p:sp>
        <p:nvSpPr>
          <p:cNvPr id="484991" name="Line 639">
            <a:extLst>
              <a:ext uri="{FF2B5EF4-FFF2-40B4-BE49-F238E27FC236}">
                <a16:creationId xmlns:a16="http://schemas.microsoft.com/office/drawing/2014/main" id="{85C755AB-D272-0BB0-ED23-E1D726A082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33699" y="4057650"/>
            <a:ext cx="28575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7866" tIns="33338" rIns="67866" bIns="33338"/>
          <a:lstStyle/>
          <a:p>
            <a:pPr>
              <a:buFont typeface="Arial" charset="0"/>
              <a:buChar char="–"/>
              <a:defRPr/>
            </a:pPr>
            <a:endParaRPr lang="en-US" sz="1500">
              <a:latin typeface="Arial" charset="0"/>
              <a:ea typeface="ＭＳ Ｐゴシック" charset="0"/>
            </a:endParaRPr>
          </a:p>
        </p:txBody>
      </p:sp>
      <p:sp>
        <p:nvSpPr>
          <p:cNvPr id="484992" name="Text Box 640">
            <a:extLst>
              <a:ext uri="{FF2B5EF4-FFF2-40B4-BE49-F238E27FC236}">
                <a16:creationId xmlns:a16="http://schemas.microsoft.com/office/drawing/2014/main" id="{137D10F0-F532-3128-7379-6EB6A3395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9650" y="4171950"/>
            <a:ext cx="1116493" cy="18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750" b="1">
                <a:latin typeface="Arial" charset="0"/>
              </a:rPr>
              <a:t>Lower Chord Bracing</a:t>
            </a:r>
            <a:endParaRPr lang="en-US" sz="750" b="1">
              <a:latin typeface="Arial" charset="0"/>
            </a:endParaRPr>
          </a:p>
        </p:txBody>
      </p:sp>
      <p:sp>
        <p:nvSpPr>
          <p:cNvPr id="484994" name="Text Box 642">
            <a:extLst>
              <a:ext uri="{FF2B5EF4-FFF2-40B4-BE49-F238E27FC236}">
                <a16:creationId xmlns:a16="http://schemas.microsoft.com/office/drawing/2014/main" id="{56C995D2-2DC5-241D-8352-E040B4CD8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49" y="3314700"/>
            <a:ext cx="505748" cy="18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750" b="1">
                <a:latin typeface="Arial" charset="0"/>
              </a:rPr>
              <a:t>Stringer</a:t>
            </a:r>
            <a:endParaRPr lang="en-US" sz="750" b="1">
              <a:latin typeface="Arial" charset="0"/>
            </a:endParaRPr>
          </a:p>
        </p:txBody>
      </p:sp>
      <p:sp>
        <p:nvSpPr>
          <p:cNvPr id="484996" name="Line 644">
            <a:extLst>
              <a:ext uri="{FF2B5EF4-FFF2-40B4-BE49-F238E27FC236}">
                <a16:creationId xmlns:a16="http://schemas.microsoft.com/office/drawing/2014/main" id="{1E51C61F-BC80-267B-8C4F-0950BA960C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2349" y="1714500"/>
            <a:ext cx="742950" cy="57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7866" tIns="33338" rIns="67866" bIns="33338"/>
          <a:lstStyle/>
          <a:p>
            <a:pPr>
              <a:buFont typeface="Arial" charset="0"/>
              <a:buChar char="–"/>
              <a:defRPr/>
            </a:pPr>
            <a:endParaRPr lang="en-US" sz="1500">
              <a:latin typeface="Arial" charset="0"/>
              <a:ea typeface="ＭＳ Ｐゴシック" charset="0"/>
            </a:endParaRPr>
          </a:p>
        </p:txBody>
      </p:sp>
      <p:sp>
        <p:nvSpPr>
          <p:cNvPr id="484997" name="Text Box 645">
            <a:extLst>
              <a:ext uri="{FF2B5EF4-FFF2-40B4-BE49-F238E27FC236}">
                <a16:creationId xmlns:a16="http://schemas.microsoft.com/office/drawing/2014/main" id="{2B7FBFAC-6388-F074-1A0C-986E6CDE5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49" y="2400300"/>
            <a:ext cx="633988" cy="18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750" b="1">
                <a:latin typeface="Arial" charset="0"/>
              </a:rPr>
              <a:t>Sway Strut</a:t>
            </a:r>
            <a:endParaRPr lang="en-US" sz="750" b="1">
              <a:latin typeface="Arial" charset="0"/>
            </a:endParaRPr>
          </a:p>
        </p:txBody>
      </p:sp>
      <p:sp>
        <p:nvSpPr>
          <p:cNvPr id="484998" name="Line 646">
            <a:extLst>
              <a:ext uri="{FF2B5EF4-FFF2-40B4-BE49-F238E27FC236}">
                <a16:creationId xmlns:a16="http://schemas.microsoft.com/office/drawing/2014/main" id="{F5E5E13A-CA36-609A-4C2D-0469FF3AF2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33749" y="2286000"/>
            <a:ext cx="342900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7866" tIns="33338" rIns="67866" bIns="33338"/>
          <a:lstStyle/>
          <a:p>
            <a:pPr>
              <a:buFont typeface="Arial" charset="0"/>
              <a:buChar char="–"/>
              <a:defRPr/>
            </a:pPr>
            <a:endParaRPr lang="en-US" sz="1500">
              <a:latin typeface="Arial" charset="0"/>
              <a:ea typeface="ＭＳ Ｐゴシック" charset="0"/>
            </a:endParaRPr>
          </a:p>
        </p:txBody>
      </p:sp>
      <p:sp>
        <p:nvSpPr>
          <p:cNvPr id="484999" name="Text Box 647">
            <a:extLst>
              <a:ext uri="{FF2B5EF4-FFF2-40B4-BE49-F238E27FC236}">
                <a16:creationId xmlns:a16="http://schemas.microsoft.com/office/drawing/2014/main" id="{AF1C0504-58D8-FC33-EA9B-FACBEDF35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885950"/>
            <a:ext cx="1262366" cy="18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750" b="1">
                <a:latin typeface="Arial" charset="0"/>
              </a:rPr>
              <a:t>Top Chord Bracing Strut</a:t>
            </a:r>
            <a:endParaRPr lang="en-US" sz="750" b="1">
              <a:latin typeface="Arial" charset="0"/>
            </a:endParaRPr>
          </a:p>
        </p:txBody>
      </p:sp>
      <p:cxnSp>
        <p:nvCxnSpPr>
          <p:cNvPr id="485003" name="AutoShape 651">
            <a:extLst>
              <a:ext uri="{FF2B5EF4-FFF2-40B4-BE49-F238E27FC236}">
                <a16:creationId xmlns:a16="http://schemas.microsoft.com/office/drawing/2014/main" id="{57C33411-EA3A-2267-D371-5B898543E0E4}"/>
              </a:ext>
            </a:extLst>
          </p:cNvPr>
          <p:cNvCxnSpPr>
            <a:cxnSpLocks noChangeShapeType="1"/>
            <a:stCxn id="484983" idx="2"/>
          </p:cNvCxnSpPr>
          <p:nvPr/>
        </p:nvCxnSpPr>
        <p:spPr bwMode="auto">
          <a:xfrm rot="5400000">
            <a:off x="6530451" y="2243843"/>
            <a:ext cx="274457" cy="267057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5004" name="AutoShape 652">
            <a:extLst>
              <a:ext uri="{FF2B5EF4-FFF2-40B4-BE49-F238E27FC236}">
                <a16:creationId xmlns:a16="http://schemas.microsoft.com/office/drawing/2014/main" id="{A3649D8C-2326-EC38-DD8C-80136EBCE2C5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6076949" y="3028950"/>
            <a:ext cx="342900" cy="285750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5005" name="AutoShape 653">
            <a:extLst>
              <a:ext uri="{FF2B5EF4-FFF2-40B4-BE49-F238E27FC236}">
                <a16:creationId xmlns:a16="http://schemas.microsoft.com/office/drawing/2014/main" id="{45B6E29B-B843-3199-D05E-001EE15545EE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5562599" y="3143250"/>
            <a:ext cx="457200" cy="342900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5006" name="AutoShape 654">
            <a:extLst>
              <a:ext uri="{FF2B5EF4-FFF2-40B4-BE49-F238E27FC236}">
                <a16:creationId xmlns:a16="http://schemas.microsoft.com/office/drawing/2014/main" id="{B18AEF47-6794-63BD-FE47-CC6012AF7921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4362449" y="3943350"/>
            <a:ext cx="457200" cy="342900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5007" name="AutoShape 655">
            <a:extLst>
              <a:ext uri="{FF2B5EF4-FFF2-40B4-BE49-F238E27FC236}">
                <a16:creationId xmlns:a16="http://schemas.microsoft.com/office/drawing/2014/main" id="{99AC622F-26F8-E62B-CB85-055C617BA29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19349" y="3429000"/>
            <a:ext cx="571500" cy="228600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5008" name="AutoShape 656">
            <a:extLst>
              <a:ext uri="{FF2B5EF4-FFF2-40B4-BE49-F238E27FC236}">
                <a16:creationId xmlns:a16="http://schemas.microsoft.com/office/drawing/2014/main" id="{9400C133-8136-757E-6295-6DBFDFCCC39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76549" y="2000250"/>
            <a:ext cx="742950" cy="57150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5009" name="AutoShape 657">
            <a:extLst>
              <a:ext uri="{FF2B5EF4-FFF2-40B4-BE49-F238E27FC236}">
                <a16:creationId xmlns:a16="http://schemas.microsoft.com/office/drawing/2014/main" id="{E6C3EFE8-4F4C-C69B-65D8-6F32688251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05199" y="1371600"/>
            <a:ext cx="857250" cy="228600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5010" name="AutoShape 658">
            <a:extLst>
              <a:ext uri="{FF2B5EF4-FFF2-40B4-BE49-F238E27FC236}">
                <a16:creationId xmlns:a16="http://schemas.microsoft.com/office/drawing/2014/main" id="{E6DAB720-BE22-0E26-0FE5-19D846CE47C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33849" y="1257300"/>
            <a:ext cx="457200" cy="57150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10655-B286-BE18-1F00-9BDD494682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976" grpId="0"/>
      <p:bldP spid="484977" grpId="0"/>
      <p:bldP spid="484979" grpId="0"/>
      <p:bldP spid="484981" grpId="0"/>
      <p:bldP spid="484983" grpId="0"/>
      <p:bldP spid="484985" grpId="0"/>
      <p:bldP spid="484987" grpId="0"/>
      <p:bldP spid="484989" grpId="0"/>
      <p:bldP spid="484990" grpId="0"/>
      <p:bldP spid="484992" grpId="0"/>
      <p:bldP spid="484994" grpId="0"/>
      <p:bldP spid="484997" grpId="0"/>
      <p:bldP spid="48499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DB4BE-2787-4E4D-5A07-C8C059434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II Truss Inspection</a:t>
            </a:r>
          </a:p>
        </p:txBody>
      </p:sp>
      <p:pic>
        <p:nvPicPr>
          <p:cNvPr id="22531" name="Picture 4" descr="1">
            <a:extLst>
              <a:ext uri="{FF2B5EF4-FFF2-40B4-BE49-F238E27FC236}">
                <a16:creationId xmlns:a16="http://schemas.microsoft.com/office/drawing/2014/main" id="{EEDFB250-7E33-5EB0-D96E-E299B2DBD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143000"/>
            <a:ext cx="4972050" cy="317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5557" name="Rectangle 5">
            <a:extLst>
              <a:ext uri="{FF2B5EF4-FFF2-40B4-BE49-F238E27FC236}">
                <a16:creationId xmlns:a16="http://schemas.microsoft.com/office/drawing/2014/main" id="{8A9B08C3-F23D-34ED-2CE9-C4E4D870D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2300" y="3257550"/>
            <a:ext cx="930544" cy="55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/>
          <a:p>
            <a:pPr marL="342900" indent="-342900">
              <a:buNone/>
              <a:defRPr/>
            </a:pPr>
            <a:r>
              <a:rPr lang="en-US" sz="1050" b="1" dirty="0">
                <a:latin typeface="Arial" charset="0"/>
                <a:ea typeface="ＭＳ Ｐゴシック" charset="0"/>
              </a:rPr>
              <a:t>Damaged </a:t>
            </a:r>
          </a:p>
          <a:p>
            <a:pPr marL="342900" indent="-342900">
              <a:buNone/>
              <a:defRPr/>
            </a:pPr>
            <a:r>
              <a:rPr lang="en-US" sz="1050" b="1" dirty="0">
                <a:latin typeface="Arial" charset="0"/>
                <a:ea typeface="ＭＳ Ｐゴシック" charset="0"/>
              </a:rPr>
              <a:t>wheel guard</a:t>
            </a:r>
          </a:p>
          <a:p>
            <a:pPr marL="342900" indent="-342900">
              <a:buNone/>
              <a:defRPr/>
            </a:pPr>
            <a:r>
              <a:rPr lang="en-US" sz="1050" b="1" dirty="0">
                <a:latin typeface="Arial" charset="0"/>
                <a:ea typeface="ＭＳ Ｐゴシック" charset="0"/>
              </a:rPr>
              <a:t>at SE corner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EAA31D-581D-A5A2-64D1-B8297A3713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A3C32-3D7D-B3C6-57DA-31F18534F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II Truss Inspection</a:t>
            </a:r>
          </a:p>
        </p:txBody>
      </p:sp>
      <p:pic>
        <p:nvPicPr>
          <p:cNvPr id="23555" name="Picture 4" descr="1">
            <a:extLst>
              <a:ext uri="{FF2B5EF4-FFF2-40B4-BE49-F238E27FC236}">
                <a16:creationId xmlns:a16="http://schemas.microsoft.com/office/drawing/2014/main" id="{6227C002-5D98-1510-97DF-FA11D23FB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1276350"/>
            <a:ext cx="4857750" cy="305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9173" name="Rectangle 5">
            <a:extLst>
              <a:ext uri="{FF2B5EF4-FFF2-40B4-BE49-F238E27FC236}">
                <a16:creationId xmlns:a16="http://schemas.microsoft.com/office/drawing/2014/main" id="{0960B3B9-68BB-A3CE-3EE5-79E05A72A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2300" y="3257551"/>
            <a:ext cx="861615" cy="22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/>
          <a:p>
            <a:pPr marL="342900" indent="-342900">
              <a:buNone/>
              <a:defRPr/>
            </a:pPr>
            <a:r>
              <a:rPr lang="en-US" sz="1050" b="1">
                <a:latin typeface="Arial" charset="0"/>
                <a:ea typeface="ＭＳ Ｐゴシック" charset="0"/>
              </a:rPr>
              <a:t>Typical U/S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C59A6A-3412-B482-9360-609DCD7015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C7F1-FCC9-89F3-D1AB-F246C29B1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II Truss Inspection</a:t>
            </a:r>
          </a:p>
        </p:txBody>
      </p:sp>
      <p:pic>
        <p:nvPicPr>
          <p:cNvPr id="24579" name="Picture 4" descr="9905-3">
            <a:extLst>
              <a:ext uri="{FF2B5EF4-FFF2-40B4-BE49-F238E27FC236}">
                <a16:creationId xmlns:a16="http://schemas.microsoft.com/office/drawing/2014/main" id="{3087F5BC-26E2-520A-C465-7E68EF7D1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1198960"/>
            <a:ext cx="48006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5317" name="Rectangle 5">
            <a:extLst>
              <a:ext uri="{FF2B5EF4-FFF2-40B4-BE49-F238E27FC236}">
                <a16:creationId xmlns:a16="http://schemas.microsoft.com/office/drawing/2014/main" id="{76B98D99-F744-7732-E363-DA4DF52C1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8248" y="3257550"/>
            <a:ext cx="1504420" cy="71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/>
          <a:p>
            <a:pPr marL="342900" indent="-342900">
              <a:buNone/>
              <a:defRPr/>
            </a:pPr>
            <a:r>
              <a:rPr lang="en-US" sz="1050" b="1" dirty="0">
                <a:latin typeface="Arial" charset="0"/>
                <a:ea typeface="ＭＳ Ｐゴシック" charset="0"/>
              </a:rPr>
              <a:t>Sp. 1- Pier #2 bearing</a:t>
            </a:r>
          </a:p>
          <a:p>
            <a:pPr marL="342900" indent="-342900">
              <a:buNone/>
              <a:defRPr/>
            </a:pPr>
            <a:r>
              <a:rPr lang="en-US" sz="1050" b="1" dirty="0">
                <a:latin typeface="Arial" charset="0"/>
                <a:ea typeface="ＭＳ Ｐゴシック" charset="0"/>
              </a:rPr>
              <a:t>over expanded</a:t>
            </a:r>
          </a:p>
          <a:p>
            <a:pPr marL="342900" indent="-342900">
              <a:buNone/>
              <a:defRPr/>
            </a:pPr>
            <a:r>
              <a:rPr lang="en-US" sz="1050" b="1" dirty="0">
                <a:latin typeface="Arial" charset="0"/>
                <a:ea typeface="ＭＳ Ｐゴシック" charset="0"/>
              </a:rPr>
              <a:t>by 125 mm &amp;</a:t>
            </a:r>
          </a:p>
          <a:p>
            <a:pPr marL="342900" indent="-342900">
              <a:buNone/>
              <a:defRPr/>
            </a:pPr>
            <a:r>
              <a:rPr lang="en-US" sz="1050" b="1" dirty="0">
                <a:latin typeface="Arial" charset="0"/>
                <a:ea typeface="ＭＳ Ｐゴシック" charset="0"/>
              </a:rPr>
              <a:t>bent anchor bolt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91F56-6170-1985-342B-C3CC68088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18188-CC11-AD7E-652A-6AEDE30A6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II Truss Inspection</a:t>
            </a:r>
          </a:p>
        </p:txBody>
      </p:sp>
      <p:pic>
        <p:nvPicPr>
          <p:cNvPr id="25603" name="Picture 4" descr="9905-4">
            <a:extLst>
              <a:ext uri="{FF2B5EF4-FFF2-40B4-BE49-F238E27FC236}">
                <a16:creationId xmlns:a16="http://schemas.microsoft.com/office/drawing/2014/main" id="{F066AFE3-910E-029F-BC7B-9B5870D8A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1143000"/>
            <a:ext cx="4743450" cy="314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6341" name="Rectangle 5">
            <a:extLst>
              <a:ext uri="{FF2B5EF4-FFF2-40B4-BE49-F238E27FC236}">
                <a16:creationId xmlns:a16="http://schemas.microsoft.com/office/drawing/2014/main" id="{B2B24A3B-889E-1878-662B-8C254D025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257550"/>
            <a:ext cx="1629454" cy="875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/>
          <a:p>
            <a:pPr marL="342900" indent="-342900">
              <a:buNone/>
              <a:defRPr/>
            </a:pPr>
            <a:r>
              <a:rPr lang="en-US" sz="1050" b="1" dirty="0">
                <a:latin typeface="Arial" charset="0"/>
                <a:ea typeface="ＭＳ Ｐゴシック" charset="0"/>
              </a:rPr>
              <a:t>Abut. #1 bearing</a:t>
            </a:r>
          </a:p>
          <a:p>
            <a:pPr marL="342900" indent="-342900">
              <a:buNone/>
              <a:defRPr/>
            </a:pPr>
            <a:r>
              <a:rPr lang="en-US" sz="1050" b="1" dirty="0">
                <a:latin typeface="Arial" charset="0"/>
                <a:ea typeface="ＭＳ Ｐゴシック" charset="0"/>
              </a:rPr>
              <a:t>over expanded </a:t>
            </a:r>
          </a:p>
          <a:p>
            <a:pPr marL="342900" indent="-342900">
              <a:buNone/>
              <a:defRPr/>
            </a:pPr>
            <a:r>
              <a:rPr lang="en-US" sz="1050" b="1" dirty="0">
                <a:latin typeface="Arial" charset="0"/>
                <a:ea typeface="ＭＳ Ｐゴシック" charset="0"/>
              </a:rPr>
              <a:t>by 60 mm, </a:t>
            </a:r>
          </a:p>
          <a:p>
            <a:pPr marL="342900" indent="-342900">
              <a:buNone/>
              <a:defRPr/>
            </a:pPr>
            <a:r>
              <a:rPr lang="en-US" sz="1050" b="1" dirty="0">
                <a:latin typeface="Arial" charset="0"/>
                <a:ea typeface="ＭＳ Ｐゴシック" charset="0"/>
              </a:rPr>
              <a:t>twisted 25 mm</a:t>
            </a:r>
          </a:p>
          <a:p>
            <a:pPr marL="342900" indent="-342900">
              <a:buNone/>
              <a:defRPr/>
            </a:pPr>
            <a:r>
              <a:rPr lang="en-US" sz="1050" b="1" dirty="0">
                <a:latin typeface="Arial" charset="0"/>
                <a:ea typeface="ＭＳ Ｐゴシック" charset="0"/>
              </a:rPr>
              <a:t>and broken anchor bolt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28F63-5121-A8A8-CE85-A0DFC65EB8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55D7C-3048-38C7-14F7-37272D68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II Truss Inspection</a:t>
            </a:r>
          </a:p>
        </p:txBody>
      </p:sp>
      <p:pic>
        <p:nvPicPr>
          <p:cNvPr id="26627" name="Picture 4" descr="4">
            <a:extLst>
              <a:ext uri="{FF2B5EF4-FFF2-40B4-BE49-F238E27FC236}">
                <a16:creationId xmlns:a16="http://schemas.microsoft.com/office/drawing/2014/main" id="{A0CE373C-97BB-D27E-B4BE-A5C60B534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200150"/>
            <a:ext cx="4457700" cy="313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9655" name="Rectangle 7">
            <a:extLst>
              <a:ext uri="{FF2B5EF4-FFF2-40B4-BE49-F238E27FC236}">
                <a16:creationId xmlns:a16="http://schemas.microsoft.com/office/drawing/2014/main" id="{F6E16042-4181-7A9A-828B-64F145BED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028950"/>
            <a:ext cx="1472359" cy="1198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/>
          <a:p>
            <a:pPr marL="342900" indent="-342900">
              <a:buNone/>
              <a:defRPr/>
            </a:pPr>
            <a:r>
              <a:rPr lang="en-US" sz="1050" b="1" dirty="0">
                <a:latin typeface="Arial" charset="0"/>
                <a:ea typeface="ＭＳ Ｐゴシック" charset="0"/>
              </a:rPr>
              <a:t>South abut. bearings</a:t>
            </a:r>
          </a:p>
          <a:p>
            <a:pPr marL="342900" indent="-342900">
              <a:buNone/>
              <a:defRPr/>
            </a:pPr>
            <a:r>
              <a:rPr lang="en-US" sz="1050" b="1" dirty="0">
                <a:latin typeface="Arial" charset="0"/>
                <a:ea typeface="ＭＳ Ｐゴシック" charset="0"/>
              </a:rPr>
              <a:t>are over expanded, </a:t>
            </a:r>
          </a:p>
          <a:p>
            <a:pPr marL="342900" indent="-342900">
              <a:buNone/>
              <a:defRPr/>
            </a:pPr>
            <a:r>
              <a:rPr lang="en-US" sz="1050" b="1" dirty="0">
                <a:latin typeface="Arial" charset="0"/>
                <a:ea typeface="ＭＳ Ｐゴシック" charset="0"/>
              </a:rPr>
              <a:t>neoprene pads are</a:t>
            </a:r>
          </a:p>
          <a:p>
            <a:pPr marL="342900" indent="-342900">
              <a:buNone/>
              <a:defRPr/>
            </a:pPr>
            <a:r>
              <a:rPr lang="en-US" sz="1050" b="1" dirty="0">
                <a:latin typeface="Arial" charset="0"/>
                <a:ea typeface="ＭＳ Ｐゴシック" charset="0"/>
              </a:rPr>
              <a:t>at the edges of </a:t>
            </a:r>
          </a:p>
          <a:p>
            <a:pPr marL="342900" indent="-342900">
              <a:buNone/>
              <a:defRPr/>
            </a:pPr>
            <a:r>
              <a:rPr lang="en-US" sz="1050" b="1" dirty="0">
                <a:latin typeface="Arial" charset="0"/>
                <a:ea typeface="ＭＳ Ｐゴシック" charset="0"/>
              </a:rPr>
              <a:t>masonry plates. </a:t>
            </a:r>
          </a:p>
          <a:p>
            <a:pPr marL="342900" indent="-342900">
              <a:buNone/>
              <a:defRPr/>
            </a:pPr>
            <a:r>
              <a:rPr lang="en-US" sz="1050" b="1" dirty="0">
                <a:latin typeface="Arial" charset="0"/>
                <a:ea typeface="ＭＳ Ｐゴシック" charset="0"/>
              </a:rPr>
              <a:t>Trusses are against </a:t>
            </a:r>
          </a:p>
          <a:p>
            <a:pPr marL="342900" indent="-342900">
              <a:buNone/>
              <a:defRPr/>
            </a:pPr>
            <a:r>
              <a:rPr lang="en-US" sz="1050" b="1" dirty="0">
                <a:latin typeface="Arial" charset="0"/>
                <a:ea typeface="ＭＳ Ｐゴシック" charset="0"/>
              </a:rPr>
              <a:t>the backwall.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B09174-C53F-2947-5828-F383069BF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76ED8-9492-9C94-1F9D-985990787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II Truss Inspection</a:t>
            </a:r>
          </a:p>
        </p:txBody>
      </p:sp>
      <p:pic>
        <p:nvPicPr>
          <p:cNvPr id="27651" name="Picture 4" descr="2">
            <a:extLst>
              <a:ext uri="{FF2B5EF4-FFF2-40B4-BE49-F238E27FC236}">
                <a16:creationId xmlns:a16="http://schemas.microsoft.com/office/drawing/2014/main" id="{0AAD9AFE-57FC-3771-B490-8C0567801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148954"/>
            <a:ext cx="4572000" cy="317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1462" name="Rectangle 6">
            <a:extLst>
              <a:ext uri="{FF2B5EF4-FFF2-40B4-BE49-F238E27FC236}">
                <a16:creationId xmlns:a16="http://schemas.microsoft.com/office/drawing/2014/main" id="{8F7C9318-D5B9-4812-16FC-06EEA1407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0850" y="3257550"/>
            <a:ext cx="1169391" cy="39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/>
          <a:p>
            <a:pPr marL="342900" indent="-342900">
              <a:buNone/>
              <a:defRPr/>
            </a:pPr>
            <a:r>
              <a:rPr lang="en-US" sz="1050" b="1" dirty="0">
                <a:latin typeface="Arial" charset="0"/>
                <a:ea typeface="ＭＳ Ｐゴシック" charset="0"/>
              </a:rPr>
              <a:t>Lattice rail </a:t>
            </a:r>
          </a:p>
          <a:p>
            <a:pPr marL="342900" indent="-342900">
              <a:buNone/>
              <a:defRPr/>
            </a:pPr>
            <a:r>
              <a:rPr lang="en-US" sz="1050" b="1" dirty="0">
                <a:latin typeface="Arial" charset="0"/>
                <a:ea typeface="ＭＳ Ｐゴシック" charset="0"/>
              </a:rPr>
              <a:t>damaged at L1S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026233-9EF2-D281-DDE9-914417FAB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529D7-16CA-59BD-BABE-765062F3B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II Truss Inspection</a:t>
            </a:r>
          </a:p>
        </p:txBody>
      </p:sp>
      <p:pic>
        <p:nvPicPr>
          <p:cNvPr id="28675" name="Picture 4" descr="2">
            <a:extLst>
              <a:ext uri="{FF2B5EF4-FFF2-40B4-BE49-F238E27FC236}">
                <a16:creationId xmlns:a16="http://schemas.microsoft.com/office/drawing/2014/main" id="{C87A0D0D-C860-4ED9-0AC9-7FC5B058B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144" y="1143000"/>
            <a:ext cx="2166938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1222" name="Rectangle 6">
            <a:extLst>
              <a:ext uri="{FF2B5EF4-FFF2-40B4-BE49-F238E27FC236}">
                <a16:creationId xmlns:a16="http://schemas.microsoft.com/office/drawing/2014/main" id="{048819A0-71E2-673C-CECC-E5C83B7D0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2150" y="3200401"/>
            <a:ext cx="2249815" cy="22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/>
          <a:p>
            <a:pPr marL="342900" indent="-342900">
              <a:buNone/>
              <a:defRPr/>
            </a:pPr>
            <a:r>
              <a:rPr lang="en-US" sz="1050" b="1" dirty="0">
                <a:latin typeface="Arial" charset="0"/>
                <a:ea typeface="ＭＳ Ｐゴシック" charset="0"/>
              </a:rPr>
              <a:t>Bent bottom chord, L7-L8W (U/S)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C9661D-47F8-38D0-0130-864A97F15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07B66-7DF5-CF90-D7D7-3763BBF5C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II Truss Inspection</a:t>
            </a:r>
          </a:p>
        </p:txBody>
      </p:sp>
      <p:pic>
        <p:nvPicPr>
          <p:cNvPr id="29699" name="Picture 4" descr="3">
            <a:extLst>
              <a:ext uri="{FF2B5EF4-FFF2-40B4-BE49-F238E27FC236}">
                <a16:creationId xmlns:a16="http://schemas.microsoft.com/office/drawing/2014/main" id="{F39AA52B-3847-6B27-AB97-67269F9FE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172766"/>
            <a:ext cx="4686300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46" name="Rectangle 6">
            <a:extLst>
              <a:ext uri="{FF2B5EF4-FFF2-40B4-BE49-F238E27FC236}">
                <a16:creationId xmlns:a16="http://schemas.microsoft.com/office/drawing/2014/main" id="{3B9046EF-5D1A-84C6-137D-EA91DF5E7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0382" y="3257550"/>
            <a:ext cx="1153361" cy="39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/>
          <a:p>
            <a:pPr marL="342900" indent="-342900">
              <a:buNone/>
              <a:defRPr/>
            </a:pPr>
            <a:r>
              <a:rPr lang="en-US" sz="1050" b="1" dirty="0">
                <a:latin typeface="Arial" charset="0"/>
                <a:ea typeface="ＭＳ Ｐゴシック" charset="0"/>
              </a:rPr>
              <a:t>Erosion at West</a:t>
            </a:r>
          </a:p>
          <a:p>
            <a:pPr marL="342900" indent="-342900">
              <a:buNone/>
              <a:defRPr/>
            </a:pPr>
            <a:r>
              <a:rPr lang="en-CA" sz="1050" b="1" dirty="0">
                <a:latin typeface="Arial" charset="0"/>
                <a:ea typeface="ＭＳ Ｐゴシック" charset="0"/>
              </a:rPr>
              <a:t>abutment</a:t>
            </a:r>
            <a:endParaRPr lang="en-US" sz="1050" b="1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5D22-1B50-AE86-B109-D3F92034F4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2224B-DBC8-87DE-ED0E-5FAA1EA9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II Truss Inspection</a:t>
            </a:r>
          </a:p>
        </p:txBody>
      </p:sp>
      <p:pic>
        <p:nvPicPr>
          <p:cNvPr id="30723" name="Picture 4" descr="1">
            <a:extLst>
              <a:ext uri="{FF2B5EF4-FFF2-40B4-BE49-F238E27FC236}">
                <a16:creationId xmlns:a16="http://schemas.microsoft.com/office/drawing/2014/main" id="{74393932-EAF0-447D-7B59-26CA557A2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5148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9414" name="Rectangle 6">
            <a:extLst>
              <a:ext uri="{FF2B5EF4-FFF2-40B4-BE49-F238E27FC236}">
                <a16:creationId xmlns:a16="http://schemas.microsoft.com/office/drawing/2014/main" id="{587EA617-25F0-9610-0036-325920BC7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0851" y="3257550"/>
            <a:ext cx="1219085" cy="55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/>
          <a:p>
            <a:pPr marL="342900" indent="-342900">
              <a:buNone/>
              <a:defRPr/>
            </a:pPr>
            <a:r>
              <a:rPr lang="en-US" sz="1050" b="1">
                <a:latin typeface="Arial" charset="0"/>
                <a:ea typeface="ＭＳ Ｐゴシック" charset="0"/>
              </a:rPr>
              <a:t>Timber planks </a:t>
            </a:r>
          </a:p>
          <a:p>
            <a:pPr marL="342900" indent="-342900">
              <a:buNone/>
              <a:defRPr/>
            </a:pPr>
            <a:r>
              <a:rPr lang="en-US" sz="1050" b="1">
                <a:latin typeface="Arial" charset="0"/>
                <a:ea typeface="ＭＳ Ｐゴシック" charset="0"/>
              </a:rPr>
              <a:t>missing at South</a:t>
            </a:r>
          </a:p>
          <a:p>
            <a:pPr marL="342900" indent="-342900">
              <a:buNone/>
              <a:defRPr/>
            </a:pPr>
            <a:r>
              <a:rPr lang="en-CA" sz="1050" b="1">
                <a:latin typeface="Arial" charset="0"/>
                <a:ea typeface="ＭＳ Ｐゴシック" charset="0"/>
              </a:rPr>
              <a:t>pier</a:t>
            </a:r>
            <a:endParaRPr lang="en-US" sz="1050" b="1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D92E32-B365-3B20-8451-46C93B8817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7D46E-2441-6E82-80A7-0E660220D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II Truss Inspection</a:t>
            </a:r>
          </a:p>
        </p:txBody>
      </p:sp>
      <p:pic>
        <p:nvPicPr>
          <p:cNvPr id="31747" name="Picture 4" descr="3">
            <a:extLst>
              <a:ext uri="{FF2B5EF4-FFF2-40B4-BE49-F238E27FC236}">
                <a16:creationId xmlns:a16="http://schemas.microsoft.com/office/drawing/2014/main" id="{9E84D2C2-8B19-5493-384F-E78EEFCDC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06104"/>
            <a:ext cx="4572000" cy="312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486" name="Rectangle 6">
            <a:extLst>
              <a:ext uri="{FF2B5EF4-FFF2-40B4-BE49-F238E27FC236}">
                <a16:creationId xmlns:a16="http://schemas.microsoft.com/office/drawing/2014/main" id="{C366B82F-18A0-C73C-0F8D-4CC8131DC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7705" y="3257550"/>
            <a:ext cx="1206261" cy="55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/>
          <a:p>
            <a:pPr marL="342900" indent="-342900">
              <a:buNone/>
              <a:defRPr/>
            </a:pPr>
            <a:r>
              <a:rPr lang="en-US" sz="1050" b="1" dirty="0">
                <a:latin typeface="Arial" charset="0"/>
                <a:ea typeface="ＭＳ Ｐゴシック" charset="0"/>
              </a:rPr>
              <a:t>Broken stringer</a:t>
            </a:r>
          </a:p>
          <a:p>
            <a:pPr marL="342900" indent="-342900">
              <a:buNone/>
              <a:defRPr/>
            </a:pPr>
            <a:r>
              <a:rPr lang="en-CA" sz="1050" b="1" dirty="0">
                <a:latin typeface="Arial" charset="0"/>
                <a:ea typeface="ＭＳ Ｐゴシック" charset="0"/>
              </a:rPr>
              <a:t>second from U/S</a:t>
            </a:r>
          </a:p>
          <a:p>
            <a:pPr marL="342900" indent="-342900">
              <a:buNone/>
              <a:defRPr/>
            </a:pPr>
            <a:r>
              <a:rPr lang="en-CA" sz="1050" b="1" dirty="0">
                <a:latin typeface="Arial" charset="0"/>
                <a:ea typeface="ＭＳ Ｐゴシック" charset="0"/>
              </a:rPr>
              <a:t>East approach</a:t>
            </a:r>
            <a:endParaRPr lang="en-US" sz="1050" b="1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AE0C9-0A92-421D-BA76-E766E727E5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13882-BB0C-6D8B-BABD-B727E0982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20000"/>
              </a:spcBef>
              <a:buFontTx/>
              <a:buNone/>
              <a:defRPr/>
            </a:pPr>
            <a:r>
              <a:rPr lang="en-US" altLang="en-US" sz="1800" u="sng" dirty="0">
                <a:solidFill>
                  <a:srgbClr val="000000"/>
                </a:solidFill>
              </a:rPr>
              <a:t>Trusses for Alberta Highways</a:t>
            </a:r>
            <a:endParaRPr lang="en-CA" altLang="en-US" sz="1800" dirty="0">
              <a:solidFill>
                <a:srgbClr val="000000"/>
              </a:solidFill>
            </a:endParaRPr>
          </a:p>
          <a:p>
            <a:pPr>
              <a:buFontTx/>
              <a:buChar char="•"/>
              <a:defRPr/>
            </a:pPr>
            <a:r>
              <a:rPr lang="en-CA" altLang="en-US" dirty="0">
                <a:solidFill>
                  <a:srgbClr val="000000"/>
                </a:solidFill>
              </a:rPr>
              <a:t>Bridge system has about 340 sites with 470 truss spans</a:t>
            </a:r>
          </a:p>
          <a:p>
            <a:pPr>
              <a:buFontTx/>
              <a:buChar char="•"/>
              <a:defRPr/>
            </a:pPr>
            <a:r>
              <a:rPr lang="en-CA" altLang="en-US" dirty="0">
                <a:solidFill>
                  <a:srgbClr val="000000"/>
                </a:solidFill>
              </a:rPr>
              <a:t>Majority of these trusses were fabricated between 1920 &amp; 1930 </a:t>
            </a:r>
          </a:p>
          <a:p>
            <a:pPr>
              <a:buFontTx/>
              <a:buChar char="•"/>
              <a:defRPr/>
            </a:pPr>
            <a:r>
              <a:rPr lang="en-CA" altLang="en-US" dirty="0">
                <a:solidFill>
                  <a:srgbClr val="000000"/>
                </a:solidFill>
              </a:rPr>
              <a:t>Most of the spans are now on secondary highways and local roads</a:t>
            </a:r>
          </a:p>
          <a:p>
            <a:pPr>
              <a:buFontTx/>
              <a:buChar char="•"/>
              <a:defRPr/>
            </a:pPr>
            <a:r>
              <a:rPr lang="en-CA" altLang="en-US" dirty="0">
                <a:solidFill>
                  <a:srgbClr val="000000"/>
                </a:solidFill>
              </a:rPr>
              <a:t>Approximately 55 truss spans remain in active use on primary highways</a:t>
            </a:r>
          </a:p>
          <a:p>
            <a:pPr>
              <a:buFontTx/>
              <a:buChar char="•"/>
              <a:defRPr/>
            </a:pPr>
            <a:r>
              <a:rPr lang="en-CA" altLang="en-US" dirty="0">
                <a:solidFill>
                  <a:srgbClr val="000000"/>
                </a:solidFill>
              </a:rPr>
              <a:t>Some structures have been used at more than one crossing</a:t>
            </a:r>
          </a:p>
          <a:p>
            <a:pPr>
              <a:buFontTx/>
              <a:buChar char="•"/>
              <a:defRPr/>
            </a:pPr>
            <a:r>
              <a:rPr lang="en-CA" altLang="en-US" dirty="0">
                <a:solidFill>
                  <a:srgbClr val="000000"/>
                </a:solidFill>
              </a:rPr>
              <a:t>Level II Truss inspection started in the early 1970’s</a:t>
            </a:r>
          </a:p>
          <a:p>
            <a:pPr>
              <a:buFontTx/>
              <a:buChar char="•"/>
              <a:defRPr/>
            </a:pPr>
            <a:r>
              <a:rPr lang="en-CA" altLang="en-US" dirty="0">
                <a:solidFill>
                  <a:srgbClr val="000000"/>
                </a:solidFill>
              </a:rPr>
              <a:t>Second round of U/T inspection in 1983 revealed numerous cracked members 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7B20FD-3B36-7ECD-AF97-5DB429D46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/>
              <a:t>Level II Truss Inspection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C5B9B8-7C54-04DD-6963-E8BF9CE54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24A91-CA37-419A-7005-5A6BF979F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II Truss Inspection</a:t>
            </a:r>
          </a:p>
        </p:txBody>
      </p:sp>
      <p:pic>
        <p:nvPicPr>
          <p:cNvPr id="32771" name="Picture 4" descr="349-2">
            <a:extLst>
              <a:ext uri="{FF2B5EF4-FFF2-40B4-BE49-F238E27FC236}">
                <a16:creationId xmlns:a16="http://schemas.microsoft.com/office/drawing/2014/main" id="{53DCE109-AC54-FC15-1D37-0864130CB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200150"/>
            <a:ext cx="4572000" cy="31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7128" name="Rectangle 8">
            <a:extLst>
              <a:ext uri="{FF2B5EF4-FFF2-40B4-BE49-F238E27FC236}">
                <a16:creationId xmlns:a16="http://schemas.microsoft.com/office/drawing/2014/main" id="{6417E1D0-1331-651B-C53B-73908B316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229" y="3257550"/>
            <a:ext cx="1275190" cy="71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/>
          <a:p>
            <a:pPr marL="342900" indent="-342900">
              <a:buNone/>
              <a:defRPr/>
            </a:pPr>
            <a:r>
              <a:rPr lang="en-US" sz="1050" b="1">
                <a:latin typeface="Arial" charset="0"/>
                <a:ea typeface="ＭＳ Ｐゴシック" charset="0"/>
              </a:rPr>
              <a:t>Top chord </a:t>
            </a:r>
          </a:p>
          <a:p>
            <a:pPr marL="342900" indent="-342900">
              <a:buNone/>
              <a:defRPr/>
            </a:pPr>
            <a:r>
              <a:rPr lang="en-US" sz="1050" b="1">
                <a:latin typeface="Arial" charset="0"/>
                <a:ea typeface="ＭＳ Ｐゴシック" charset="0"/>
              </a:rPr>
              <a:t>bracing </a:t>
            </a:r>
            <a:r>
              <a:rPr lang="en-CA" sz="1050" b="1">
                <a:latin typeface="Arial" charset="0"/>
                <a:ea typeface="ＭＳ Ｐゴシック" charset="0"/>
              </a:rPr>
              <a:t>U3S-U4N </a:t>
            </a:r>
          </a:p>
          <a:p>
            <a:pPr marL="342900" indent="-342900">
              <a:buNone/>
              <a:defRPr/>
            </a:pPr>
            <a:r>
              <a:rPr lang="en-CA" sz="1050" b="1">
                <a:latin typeface="Arial" charset="0"/>
                <a:ea typeface="ＭＳ Ｐゴシック" charset="0"/>
              </a:rPr>
              <a:t>has broken </a:t>
            </a:r>
          </a:p>
          <a:p>
            <a:pPr marL="342900" indent="-342900">
              <a:buNone/>
              <a:defRPr/>
            </a:pPr>
            <a:r>
              <a:rPr lang="en-CA" sz="1050" b="1">
                <a:latin typeface="Arial" charset="0"/>
                <a:ea typeface="ＭＳ Ｐゴシック" charset="0"/>
              </a:rPr>
              <a:t>gusset at U3S</a:t>
            </a:r>
            <a:endParaRPr lang="en-US" sz="1050" b="1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665CF-333A-C2EC-09B8-509CCF98C2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A491E-115E-7E6C-E6B7-53DA8681E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II Truss Inspection</a:t>
            </a:r>
          </a:p>
        </p:txBody>
      </p:sp>
      <p:pic>
        <p:nvPicPr>
          <p:cNvPr id="33795" name="Picture 7" descr="995-3">
            <a:extLst>
              <a:ext uri="{FF2B5EF4-FFF2-40B4-BE49-F238E27FC236}">
                <a16:creationId xmlns:a16="http://schemas.microsoft.com/office/drawing/2014/main" id="{7A69A7DD-C6B4-8C41-BCA1-11065337F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228" y="1085850"/>
            <a:ext cx="2309813" cy="330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8153" name="Rectangle 9">
            <a:extLst>
              <a:ext uri="{FF2B5EF4-FFF2-40B4-BE49-F238E27FC236}">
                <a16:creationId xmlns:a16="http://schemas.microsoft.com/office/drawing/2014/main" id="{B9393360-210F-B886-2925-44C044AC7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9041" y="3181350"/>
            <a:ext cx="2281875" cy="71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/>
          <a:p>
            <a:pPr marL="342900" indent="-342900">
              <a:buNone/>
              <a:defRPr/>
            </a:pPr>
            <a:r>
              <a:rPr lang="en-US" sz="1050" b="1" dirty="0">
                <a:latin typeface="Arial" charset="0"/>
                <a:ea typeface="ＭＳ Ｐゴシック" charset="0"/>
              </a:rPr>
              <a:t>Modified sway brace connections</a:t>
            </a:r>
          </a:p>
          <a:p>
            <a:pPr marL="342900" indent="-342900">
              <a:buNone/>
              <a:defRPr/>
            </a:pPr>
            <a:r>
              <a:rPr lang="en-CA" sz="1050" b="1" dirty="0">
                <a:latin typeface="Arial" charset="0"/>
                <a:ea typeface="ＭＳ Ｐゴシック" charset="0"/>
              </a:rPr>
              <a:t>were welded to the verticals, and</a:t>
            </a:r>
          </a:p>
          <a:p>
            <a:pPr marL="342900" indent="-342900">
              <a:buNone/>
              <a:defRPr/>
            </a:pPr>
            <a:r>
              <a:rPr lang="en-CA" sz="1050" b="1" dirty="0">
                <a:latin typeface="Arial" charset="0"/>
                <a:ea typeface="ＭＳ Ｐゴシック" charset="0"/>
              </a:rPr>
              <a:t>then the welds were removed</a:t>
            </a:r>
          </a:p>
          <a:p>
            <a:pPr marL="342900" indent="-342900">
              <a:buNone/>
              <a:defRPr/>
            </a:pPr>
            <a:r>
              <a:rPr lang="en-CA" sz="1050" b="1" dirty="0">
                <a:latin typeface="Arial" charset="0"/>
                <a:ea typeface="ＭＳ Ｐゴシック" charset="0"/>
              </a:rPr>
              <a:t>and bolt fasteners installed.</a:t>
            </a:r>
            <a:endParaRPr lang="en-US" sz="1050" b="1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5BD8A8-83E8-93BE-028D-0E962C3C9E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C6E50-771F-A83C-8919-57CB421F2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II Truss Inspection</a:t>
            </a:r>
          </a:p>
        </p:txBody>
      </p:sp>
      <p:pic>
        <p:nvPicPr>
          <p:cNvPr id="34819" name="Picture 4" descr="9905-1">
            <a:extLst>
              <a:ext uri="{FF2B5EF4-FFF2-40B4-BE49-F238E27FC236}">
                <a16:creationId xmlns:a16="http://schemas.microsoft.com/office/drawing/2014/main" id="{69A438A0-F728-B5AE-6819-C06FF682A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43000"/>
            <a:ext cx="4743450" cy="315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3270" name="Rectangle 6">
            <a:extLst>
              <a:ext uri="{FF2B5EF4-FFF2-40B4-BE49-F238E27FC236}">
                <a16:creationId xmlns:a16="http://schemas.microsoft.com/office/drawing/2014/main" id="{E04058AB-03FD-5D50-8014-A0E8FB8C3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241273"/>
            <a:ext cx="1310456" cy="71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/>
          <a:p>
            <a:pPr marL="342900" indent="-342900">
              <a:buNone/>
              <a:defRPr/>
            </a:pPr>
            <a:r>
              <a:rPr lang="en-US" sz="1050" b="1" dirty="0">
                <a:latin typeface="Arial" charset="0"/>
                <a:ea typeface="ＭＳ Ｐゴシック" charset="0"/>
              </a:rPr>
              <a:t>Span 2, top chord</a:t>
            </a:r>
          </a:p>
          <a:p>
            <a:pPr marL="342900" indent="-342900">
              <a:buNone/>
              <a:defRPr/>
            </a:pPr>
            <a:r>
              <a:rPr lang="en-CA" sz="1050" b="1" dirty="0">
                <a:latin typeface="Arial" charset="0"/>
                <a:ea typeface="ＭＳ Ｐゴシック" charset="0"/>
              </a:rPr>
              <a:t>bracing U9N-U8S</a:t>
            </a:r>
          </a:p>
          <a:p>
            <a:pPr marL="342900" indent="-342900">
              <a:buNone/>
              <a:defRPr/>
            </a:pPr>
            <a:r>
              <a:rPr lang="en-CA" sz="1050" b="1" dirty="0">
                <a:latin typeface="Arial" charset="0"/>
                <a:ea typeface="ＭＳ Ｐゴシック" charset="0"/>
              </a:rPr>
              <a:t>have slotted holes</a:t>
            </a:r>
          </a:p>
          <a:p>
            <a:pPr marL="342900" indent="-342900">
              <a:buNone/>
              <a:defRPr/>
            </a:pPr>
            <a:r>
              <a:rPr lang="en-CA" sz="1050" b="1" dirty="0">
                <a:latin typeface="Arial" charset="0"/>
                <a:ea typeface="ＭＳ Ｐゴシック" charset="0"/>
              </a:rPr>
              <a:t>at U9N</a:t>
            </a:r>
            <a:endParaRPr lang="en-US" sz="1050" b="1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CD600D-5183-AC4B-154B-2BD310090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BAD91-F8E8-3119-F4D8-F7F6F74E9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II Truss Inspection</a:t>
            </a:r>
          </a:p>
        </p:txBody>
      </p:sp>
      <p:pic>
        <p:nvPicPr>
          <p:cNvPr id="35843" name="Picture 4" descr="9905-2">
            <a:extLst>
              <a:ext uri="{FF2B5EF4-FFF2-40B4-BE49-F238E27FC236}">
                <a16:creationId xmlns:a16="http://schemas.microsoft.com/office/drawing/2014/main" id="{2F04DE89-F193-C798-9EA1-A46DA4B59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4438"/>
            <a:ext cx="4914900" cy="315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4294" name="Rectangle 6">
            <a:extLst>
              <a:ext uri="{FF2B5EF4-FFF2-40B4-BE49-F238E27FC236}">
                <a16:creationId xmlns:a16="http://schemas.microsoft.com/office/drawing/2014/main" id="{7D8B80AB-F7DD-7333-4B61-FCF4A5224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2300" y="3257550"/>
            <a:ext cx="1153361" cy="55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/>
          <a:p>
            <a:pPr marL="342900" indent="-342900">
              <a:buNone/>
              <a:defRPr/>
            </a:pPr>
            <a:r>
              <a:rPr lang="en-US" sz="1050" b="1" dirty="0">
                <a:latin typeface="Arial" charset="0"/>
                <a:ea typeface="ＭＳ Ｐゴシック" charset="0"/>
              </a:rPr>
              <a:t>Span 2, at U9N, </a:t>
            </a:r>
          </a:p>
          <a:p>
            <a:pPr marL="342900" indent="-342900">
              <a:buNone/>
              <a:defRPr/>
            </a:pPr>
            <a:r>
              <a:rPr lang="en-US" sz="1050" b="1" dirty="0">
                <a:latin typeface="Arial" charset="0"/>
                <a:ea typeface="ＭＳ Ｐゴシック" charset="0"/>
              </a:rPr>
              <a:t>there </a:t>
            </a:r>
            <a:r>
              <a:rPr lang="en-CA" sz="1050" b="1" dirty="0">
                <a:latin typeface="Arial" charset="0"/>
                <a:ea typeface="ＭＳ Ｐゴシック" charset="0"/>
              </a:rPr>
              <a:t>are six </a:t>
            </a:r>
          </a:p>
          <a:p>
            <a:pPr marL="342900" indent="-342900">
              <a:buNone/>
              <a:defRPr/>
            </a:pPr>
            <a:r>
              <a:rPr lang="en-CA" sz="1050" b="1" dirty="0">
                <a:latin typeface="Arial" charset="0"/>
                <a:ea typeface="ＭＳ Ｐゴシック" charset="0"/>
              </a:rPr>
              <a:t>loose bolts</a:t>
            </a:r>
            <a:endParaRPr lang="en-US" sz="1050" b="1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79C0A-3136-A922-2EC9-F725D3591E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5A47F-0529-826E-EAF6-D5B20CF7D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II Truss Inspection</a:t>
            </a:r>
          </a:p>
        </p:txBody>
      </p:sp>
      <p:pic>
        <p:nvPicPr>
          <p:cNvPr id="36867" name="Picture 5" descr="13296 - 1">
            <a:extLst>
              <a:ext uri="{FF2B5EF4-FFF2-40B4-BE49-F238E27FC236}">
                <a16:creationId xmlns:a16="http://schemas.microsoft.com/office/drawing/2014/main" id="{D6511AFE-6AE9-B01E-0934-D2AC60B9D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143000"/>
            <a:ext cx="2149079" cy="3249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7367" name="Rectangle 7">
            <a:extLst>
              <a:ext uri="{FF2B5EF4-FFF2-40B4-BE49-F238E27FC236}">
                <a16:creationId xmlns:a16="http://schemas.microsoft.com/office/drawing/2014/main" id="{3868AE9A-1C26-C78F-28B4-41AF3F71D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850" y="3086100"/>
            <a:ext cx="1959672" cy="39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/>
          <a:p>
            <a:pPr marL="342900" indent="-342900">
              <a:buNone/>
              <a:defRPr/>
            </a:pPr>
            <a:r>
              <a:rPr lang="en-US" sz="1050" b="1">
                <a:latin typeface="Arial" charset="0"/>
                <a:ea typeface="ＭＳ Ｐゴシック" charset="0"/>
              </a:rPr>
              <a:t>Outside top chord U4U5N is </a:t>
            </a:r>
          </a:p>
          <a:p>
            <a:pPr marL="342900" indent="-342900">
              <a:buNone/>
              <a:defRPr/>
            </a:pPr>
            <a:r>
              <a:rPr lang="en-US" sz="1050" b="1">
                <a:latin typeface="Arial" charset="0"/>
                <a:ea typeface="ＭＳ Ｐゴシック" charset="0"/>
              </a:rPr>
              <a:t>missing 3 bolts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56B43E-5463-6A74-9D04-D7DA21819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11666-9100-A98C-37F5-20F84D45C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II Truss Inspection</a:t>
            </a:r>
          </a:p>
        </p:txBody>
      </p:sp>
      <p:pic>
        <p:nvPicPr>
          <p:cNvPr id="37891" name="Picture 4" descr="1">
            <a:extLst>
              <a:ext uri="{FF2B5EF4-FFF2-40B4-BE49-F238E27FC236}">
                <a16:creationId xmlns:a16="http://schemas.microsoft.com/office/drawing/2014/main" id="{A4F6B484-9D51-0E10-B8DC-66F0D0AEC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1295400"/>
            <a:ext cx="462915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0438" name="Rectangle 6">
            <a:extLst>
              <a:ext uri="{FF2B5EF4-FFF2-40B4-BE49-F238E27FC236}">
                <a16:creationId xmlns:a16="http://schemas.microsoft.com/office/drawing/2014/main" id="{BC285350-CA4E-95A3-D30C-85124DC32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409950"/>
            <a:ext cx="1790699" cy="103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67866" tIns="33338" rIns="67866" bIns="33338">
            <a:spAutoFit/>
          </a:bodyPr>
          <a:lstStyle/>
          <a:p>
            <a:pPr marL="342900" indent="-342900">
              <a:buNone/>
              <a:defRPr/>
            </a:pPr>
            <a:r>
              <a:rPr lang="en-US" sz="1050" b="1" dirty="0">
                <a:latin typeface="Arial" charset="0"/>
                <a:ea typeface="ＭＳ Ｐゴシック" charset="0"/>
              </a:rPr>
              <a:t>Portal U7EU7W</a:t>
            </a:r>
          </a:p>
          <a:p>
            <a:pPr marL="342900" indent="-342900">
              <a:buNone/>
              <a:defRPr/>
            </a:pPr>
            <a:r>
              <a:rPr lang="en-CA" sz="1050" b="1" dirty="0">
                <a:latin typeface="Arial" charset="0"/>
                <a:ea typeface="ＭＳ Ｐゴシック" charset="0"/>
              </a:rPr>
              <a:t>is damaged with </a:t>
            </a:r>
          </a:p>
          <a:p>
            <a:pPr marL="342900" indent="-342900">
              <a:buNone/>
              <a:defRPr/>
            </a:pPr>
            <a:r>
              <a:rPr lang="en-CA" sz="1050" b="1" dirty="0">
                <a:latin typeface="Arial" charset="0"/>
                <a:ea typeface="ＭＳ Ｐゴシック" charset="0"/>
              </a:rPr>
              <a:t>two 50 mm </a:t>
            </a:r>
          </a:p>
          <a:p>
            <a:pPr marL="342900" indent="-342900">
              <a:buNone/>
              <a:defRPr/>
            </a:pPr>
            <a:r>
              <a:rPr lang="en-CA" sz="1050" b="1" dirty="0">
                <a:latin typeface="Arial" charset="0"/>
                <a:ea typeface="ＭＳ Ｐゴシック" charset="0"/>
              </a:rPr>
              <a:t>notches and </a:t>
            </a:r>
          </a:p>
          <a:p>
            <a:pPr marL="342900" indent="-342900">
              <a:buNone/>
              <a:defRPr/>
            </a:pPr>
            <a:r>
              <a:rPr lang="en-CA" sz="1050" b="1" dirty="0">
                <a:latin typeface="Arial" charset="0"/>
                <a:ea typeface="ＭＳ Ｐゴシック" charset="0"/>
              </a:rPr>
              <a:t>broken </a:t>
            </a:r>
          </a:p>
          <a:p>
            <a:pPr marL="342900" indent="-342900">
              <a:buNone/>
              <a:defRPr/>
            </a:pPr>
            <a:r>
              <a:rPr lang="en-CA" sz="1050" b="1" dirty="0">
                <a:latin typeface="Arial" charset="0"/>
                <a:ea typeface="ＭＳ Ｐゴシック" charset="0"/>
              </a:rPr>
              <a:t>clearance sign.</a:t>
            </a:r>
            <a:endParaRPr lang="en-US" sz="1050" b="1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319E67-D34F-A999-FE22-94AA2D801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CAD02-760D-8D87-818B-5C951A527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II Truss Inspection</a:t>
            </a:r>
          </a:p>
        </p:txBody>
      </p:sp>
      <p:pic>
        <p:nvPicPr>
          <p:cNvPr id="38915" name="Picture 4" descr="70512-1">
            <a:extLst>
              <a:ext uri="{FF2B5EF4-FFF2-40B4-BE49-F238E27FC236}">
                <a16:creationId xmlns:a16="http://schemas.microsoft.com/office/drawing/2014/main" id="{2837A1AE-48BF-A02E-30DF-44674B9F1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143000"/>
            <a:ext cx="46291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4" name="Rectangle 6">
            <a:extLst>
              <a:ext uri="{FF2B5EF4-FFF2-40B4-BE49-F238E27FC236}">
                <a16:creationId xmlns:a16="http://schemas.microsoft.com/office/drawing/2014/main" id="{515EACB7-0469-0128-A3EC-479D2F632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181350"/>
            <a:ext cx="1275190" cy="875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/>
          <a:p>
            <a:pPr marL="342900" indent="-342900">
              <a:buNone/>
              <a:defRPr/>
            </a:pPr>
            <a:r>
              <a:rPr lang="en-US" sz="1050" b="1" dirty="0">
                <a:latin typeface="Arial" charset="0"/>
                <a:ea typeface="ＭＳ Ｐゴシック" charset="0"/>
              </a:rPr>
              <a:t>Bottom sway</a:t>
            </a:r>
          </a:p>
          <a:p>
            <a:pPr marL="342900" indent="-342900">
              <a:buNone/>
              <a:defRPr/>
            </a:pPr>
            <a:r>
              <a:rPr lang="en-CA" sz="1050" b="1" dirty="0">
                <a:latin typeface="Arial" charset="0"/>
                <a:ea typeface="ＭＳ Ｐゴシック" charset="0"/>
              </a:rPr>
              <a:t>bracing L1S-L2N</a:t>
            </a:r>
          </a:p>
          <a:p>
            <a:pPr marL="342900" indent="-342900">
              <a:buNone/>
              <a:defRPr/>
            </a:pPr>
            <a:r>
              <a:rPr lang="en-CA" sz="1050" b="1" dirty="0">
                <a:latin typeface="Arial" charset="0"/>
                <a:ea typeface="ＭＳ Ｐゴシック" charset="0"/>
              </a:rPr>
              <a:t>is cracked at L1S.</a:t>
            </a:r>
          </a:p>
          <a:p>
            <a:pPr marL="342900" indent="-342900">
              <a:buNone/>
              <a:defRPr/>
            </a:pPr>
            <a:r>
              <a:rPr lang="en-CA" sz="1050" b="1" dirty="0">
                <a:latin typeface="Arial" charset="0"/>
                <a:ea typeface="ＭＳ Ｐゴシック" charset="0"/>
              </a:rPr>
              <a:t>Note corrosion</a:t>
            </a:r>
          </a:p>
          <a:p>
            <a:pPr marL="342900" indent="-342900">
              <a:buNone/>
              <a:defRPr/>
            </a:pPr>
            <a:r>
              <a:rPr lang="en-CA" sz="1050" b="1" dirty="0">
                <a:latin typeface="Arial" charset="0"/>
                <a:ea typeface="ＭＳ Ｐゴシック" charset="0"/>
              </a:rPr>
              <a:t>section loss.</a:t>
            </a:r>
            <a:endParaRPr lang="en-US" sz="1050" b="1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A249E-43FE-D4BA-A478-14AC2C9EFF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73792-6337-056D-EAE5-D2975ED98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II Truss Inspection</a:t>
            </a:r>
          </a:p>
        </p:txBody>
      </p:sp>
      <p:pic>
        <p:nvPicPr>
          <p:cNvPr id="39939" name="Picture 4" descr="1">
            <a:extLst>
              <a:ext uri="{FF2B5EF4-FFF2-40B4-BE49-F238E27FC236}">
                <a16:creationId xmlns:a16="http://schemas.microsoft.com/office/drawing/2014/main" id="{F53F8546-B654-05B4-1022-69D166C4E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1143000"/>
            <a:ext cx="234315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7606" name="Rectangle 6">
            <a:extLst>
              <a:ext uri="{FF2B5EF4-FFF2-40B4-BE49-F238E27FC236}">
                <a16:creationId xmlns:a16="http://schemas.microsoft.com/office/drawing/2014/main" id="{2E55A10A-3346-8368-0FB2-C6E8801A9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200400"/>
            <a:ext cx="2337981" cy="39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/>
          <a:p>
            <a:pPr marL="342900" indent="-342900">
              <a:buNone/>
              <a:defRPr/>
            </a:pPr>
            <a:r>
              <a:rPr lang="en-US" sz="1050" b="1" dirty="0">
                <a:latin typeface="Arial" charset="0"/>
                <a:ea typeface="ＭＳ Ｐゴシック" charset="0"/>
              </a:rPr>
              <a:t>All verticals have plug welds at</a:t>
            </a:r>
          </a:p>
          <a:p>
            <a:pPr marL="342900" indent="-342900">
              <a:buNone/>
              <a:defRPr/>
            </a:pPr>
            <a:r>
              <a:rPr lang="en-CA" sz="1050" b="1" dirty="0">
                <a:latin typeface="Arial" charset="0"/>
                <a:ea typeface="ＭＳ Ｐゴシック" charset="0"/>
              </a:rPr>
              <a:t>original sway brace bolt location.</a:t>
            </a:r>
            <a:endParaRPr lang="en-US" sz="1050" b="1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8DEA5E-E1CF-241D-C147-2C1562E7CA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F76BA-B3CB-6A39-0881-E01B9FD5C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II Truss Inspection</a:t>
            </a:r>
          </a:p>
        </p:txBody>
      </p:sp>
      <p:pic>
        <p:nvPicPr>
          <p:cNvPr id="40963" name="Picture 4" descr="78224-4">
            <a:extLst>
              <a:ext uri="{FF2B5EF4-FFF2-40B4-BE49-F238E27FC236}">
                <a16:creationId xmlns:a16="http://schemas.microsoft.com/office/drawing/2014/main" id="{F569CEC0-2C74-07E9-FFAE-975F15918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1" y="1143000"/>
            <a:ext cx="2327672" cy="322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0678" name="Rectangle 6">
            <a:extLst>
              <a:ext uri="{FF2B5EF4-FFF2-40B4-BE49-F238E27FC236}">
                <a16:creationId xmlns:a16="http://schemas.microsoft.com/office/drawing/2014/main" id="{EEF28E13-9DFB-0164-9788-BCEDE24CA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850" y="3257550"/>
            <a:ext cx="1897155" cy="71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/>
          <a:p>
            <a:pPr marL="342900" indent="-342900">
              <a:buNone/>
              <a:defRPr/>
            </a:pPr>
            <a:r>
              <a:rPr lang="en-US" sz="1050" b="1" dirty="0">
                <a:latin typeface="Arial" charset="0"/>
                <a:ea typeface="ＭＳ Ｐゴシック" charset="0"/>
              </a:rPr>
              <a:t>Vertical U4-L4N at m5 strut </a:t>
            </a:r>
          </a:p>
          <a:p>
            <a:pPr marL="342900" indent="-342900">
              <a:buNone/>
              <a:defRPr/>
            </a:pPr>
            <a:r>
              <a:rPr lang="en-US" sz="1050" b="1" dirty="0">
                <a:latin typeface="Arial" charset="0"/>
                <a:ea typeface="ＭＳ Ｐゴシック" charset="0"/>
              </a:rPr>
              <a:t>connection </a:t>
            </a:r>
            <a:r>
              <a:rPr lang="en-US" sz="1050" b="1" dirty="0" err="1">
                <a:latin typeface="Arial" charset="0"/>
                <a:ea typeface="ＭＳ Ｐゴシック" charset="0"/>
              </a:rPr>
              <a:t>i</a:t>
            </a:r>
            <a:r>
              <a:rPr lang="en-CA" sz="1050" b="1" dirty="0">
                <a:latin typeface="Arial" charset="0"/>
                <a:ea typeface="ＭＳ Ｐゴシック" charset="0"/>
              </a:rPr>
              <a:t>s buckled </a:t>
            </a:r>
          </a:p>
          <a:p>
            <a:pPr marL="342900" indent="-342900">
              <a:buNone/>
              <a:defRPr/>
            </a:pPr>
            <a:r>
              <a:rPr lang="en-CA" sz="1050" b="1" dirty="0">
                <a:latin typeface="Arial" charset="0"/>
                <a:ea typeface="ＭＳ Ｐゴシック" charset="0"/>
              </a:rPr>
              <a:t>and has notches</a:t>
            </a:r>
            <a:endParaRPr lang="en-US" sz="1050" b="1" dirty="0">
              <a:latin typeface="Arial" charset="0"/>
              <a:ea typeface="ＭＳ Ｐゴシック" charset="0"/>
            </a:endParaRPr>
          </a:p>
          <a:p>
            <a:pPr marL="342900" indent="-342900">
              <a:buNone/>
              <a:defRPr/>
            </a:pPr>
            <a:endParaRPr lang="en-US" sz="1050" b="1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7EE939-352F-465A-9462-36C6F284C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370E9-0C3B-75F4-21AF-B5C9C3C75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II Truss Inspection</a:t>
            </a:r>
          </a:p>
        </p:txBody>
      </p:sp>
      <p:pic>
        <p:nvPicPr>
          <p:cNvPr id="41987" name="Picture 4" descr="78224-5">
            <a:extLst>
              <a:ext uri="{FF2B5EF4-FFF2-40B4-BE49-F238E27FC236}">
                <a16:creationId xmlns:a16="http://schemas.microsoft.com/office/drawing/2014/main" id="{996BFC53-624A-D556-292D-2B8C3AD81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20391"/>
            <a:ext cx="4514850" cy="316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1702" name="Rectangle 6">
            <a:extLst>
              <a:ext uri="{FF2B5EF4-FFF2-40B4-BE49-F238E27FC236}">
                <a16:creationId xmlns:a16="http://schemas.microsoft.com/office/drawing/2014/main" id="{9D429243-89FC-4136-8873-39509D828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4182" y="3257550"/>
            <a:ext cx="1273587" cy="71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/>
          <a:p>
            <a:pPr marL="342900" indent="-342900">
              <a:buNone/>
              <a:defRPr/>
            </a:pPr>
            <a:r>
              <a:rPr lang="en-US" sz="1050" b="1" dirty="0">
                <a:latin typeface="Arial" charset="0"/>
                <a:ea typeface="ＭＳ Ｐゴシック" charset="0"/>
              </a:rPr>
              <a:t>At U5N, bevel </a:t>
            </a:r>
          </a:p>
          <a:p>
            <a:pPr marL="342900" indent="-342900">
              <a:buNone/>
              <a:defRPr/>
            </a:pPr>
            <a:r>
              <a:rPr lang="en-US" sz="1050" b="1" dirty="0">
                <a:latin typeface="Arial" charset="0"/>
                <a:ea typeface="ＭＳ Ｐゴシック" charset="0"/>
              </a:rPr>
              <a:t>faying f</a:t>
            </a:r>
            <a:r>
              <a:rPr lang="en-CA" sz="1050" b="1" dirty="0">
                <a:latin typeface="Arial" charset="0"/>
                <a:ea typeface="ＭＳ Ｐゴシック" charset="0"/>
              </a:rPr>
              <a:t>it is </a:t>
            </a:r>
          </a:p>
          <a:p>
            <a:pPr marL="342900" indent="-342900">
              <a:buNone/>
              <a:defRPr/>
            </a:pPr>
            <a:r>
              <a:rPr lang="en-CA" sz="1050" b="1" dirty="0">
                <a:latin typeface="Arial" charset="0"/>
                <a:ea typeface="ＭＳ Ｐゴシック" charset="0"/>
              </a:rPr>
              <a:t>torched. Reduced</a:t>
            </a:r>
          </a:p>
          <a:p>
            <a:pPr marL="342900" indent="-342900">
              <a:buNone/>
              <a:defRPr/>
            </a:pPr>
            <a:r>
              <a:rPr lang="en-CA" sz="1050" b="1" dirty="0">
                <a:latin typeface="Arial" charset="0"/>
                <a:ea typeface="ＭＳ Ｐゴシック" charset="0"/>
              </a:rPr>
              <a:t>edge distance</a:t>
            </a:r>
            <a:endParaRPr lang="en-US" sz="1050" b="1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DA1F6-1AA9-EF6D-A0AE-456E0813BB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7C01F-7257-E427-5C8E-E37D4A570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  <a:buNone/>
              <a:defRPr/>
            </a:pPr>
            <a:r>
              <a:rPr lang="en-US" sz="1800" u="sng" dirty="0">
                <a:solidFill>
                  <a:srgbClr val="000000"/>
                </a:solidFill>
                <a:ea typeface="ＭＳ Ｐゴシック" charset="0"/>
              </a:rPr>
              <a:t>Frequency of Inspection</a:t>
            </a:r>
          </a:p>
          <a:p>
            <a:pPr marL="228600" indent="-285750">
              <a:buFontTx/>
              <a:buChar char="–"/>
              <a:defRPr/>
            </a:pPr>
            <a:endParaRPr lang="en-CA" sz="2000" dirty="0">
              <a:solidFill>
                <a:srgbClr val="000000"/>
              </a:solidFill>
              <a:ea typeface="ＭＳ Ｐゴシック" charset="0"/>
            </a:endParaRPr>
          </a:p>
          <a:p>
            <a:pPr>
              <a:defRPr/>
            </a:pPr>
            <a:r>
              <a:rPr lang="en-CA" dirty="0">
                <a:solidFill>
                  <a:srgbClr val="000000"/>
                </a:solidFill>
                <a:ea typeface="ＭＳ Ｐゴシック" charset="0"/>
              </a:rPr>
              <a:t>Provincial highways 4 – 5 years</a:t>
            </a:r>
          </a:p>
          <a:p>
            <a:pPr>
              <a:defRPr/>
            </a:pPr>
            <a:endParaRPr lang="en-CA" dirty="0">
              <a:solidFill>
                <a:srgbClr val="000000"/>
              </a:solidFill>
              <a:ea typeface="ＭＳ Ｐゴシック" charset="0"/>
            </a:endParaRPr>
          </a:p>
          <a:p>
            <a:pPr>
              <a:defRPr/>
            </a:pPr>
            <a:r>
              <a:rPr lang="en-CA" dirty="0">
                <a:solidFill>
                  <a:srgbClr val="000000"/>
                </a:solidFill>
                <a:ea typeface="ＭＳ Ｐゴシック" charset="0"/>
              </a:rPr>
              <a:t>Local roads 6 years</a:t>
            </a:r>
          </a:p>
          <a:p>
            <a:pPr>
              <a:defRPr/>
            </a:pPr>
            <a:endParaRPr lang="en-CA" dirty="0">
              <a:solidFill>
                <a:srgbClr val="000000"/>
              </a:solidFill>
              <a:ea typeface="ＭＳ Ｐゴシック" charset="0"/>
            </a:endParaRPr>
          </a:p>
          <a:p>
            <a:pPr>
              <a:defRPr/>
            </a:pPr>
            <a:r>
              <a:rPr lang="en-CA" dirty="0">
                <a:solidFill>
                  <a:srgbClr val="000000"/>
                </a:solidFill>
                <a:ea typeface="ＭＳ Ｐゴシック" charset="0"/>
              </a:rPr>
              <a:t>Special monitoring – varies depending on truss condition, age, and traffic volumes.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5487EE-F45C-F04A-D4C3-F2061F3F2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II Truss Inspection</a:t>
            </a:r>
          </a:p>
        </p:txBody>
      </p:sp>
      <p:sp>
        <p:nvSpPr>
          <p:cNvPr id="332803" name="Rectangle 3">
            <a:extLst>
              <a:ext uri="{FF2B5EF4-FFF2-40B4-BE49-F238E27FC236}">
                <a16:creationId xmlns:a16="http://schemas.microsoft.com/office/drawing/2014/main" id="{5D16EE1E-314A-D05B-D51B-82B4B5C46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0" y="1257300"/>
            <a:ext cx="50292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7866" tIns="33338" rIns="67866" bIns="33338"/>
          <a:lstStyle/>
          <a:p>
            <a:pPr marL="342900" indent="-342900">
              <a:spcBef>
                <a:spcPct val="20000"/>
              </a:spcBef>
              <a:buNone/>
              <a:defRPr/>
            </a:pPr>
            <a:endParaRPr lang="en-CA" sz="1800" dirty="0">
              <a:solidFill>
                <a:srgbClr val="000000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1DF008-8582-D8EE-07F0-720DEE4128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1" name="Group 485">
            <a:extLst>
              <a:ext uri="{FF2B5EF4-FFF2-40B4-BE49-F238E27FC236}">
                <a16:creationId xmlns:a16="http://schemas.microsoft.com/office/drawing/2014/main" id="{F8402202-D511-FFC7-C99F-1A4967568C7E}"/>
              </a:ext>
            </a:extLst>
          </p:cNvPr>
          <p:cNvGrpSpPr>
            <a:grpSpLocks/>
          </p:cNvGrpSpPr>
          <p:nvPr/>
        </p:nvGrpSpPr>
        <p:grpSpPr bwMode="auto">
          <a:xfrm>
            <a:off x="2731294" y="670323"/>
            <a:ext cx="3886200" cy="3670697"/>
            <a:chOff x="1334" y="563"/>
            <a:chExt cx="3264" cy="3083"/>
          </a:xfrm>
        </p:grpSpPr>
        <p:sp>
          <p:nvSpPr>
            <p:cNvPr id="43123" name="Rectangle 285">
              <a:extLst>
                <a:ext uri="{FF2B5EF4-FFF2-40B4-BE49-F238E27FC236}">
                  <a16:creationId xmlns:a16="http://schemas.microsoft.com/office/drawing/2014/main" id="{3E930905-3716-7D82-5C00-7668E85E4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9" y="1510"/>
              <a:ext cx="28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600" b="1">
                  <a:solidFill>
                    <a:srgbClr val="000000"/>
                  </a:solidFill>
                </a:rPr>
                <a:t>MEMBER</a:t>
              </a:r>
              <a:endParaRPr lang="en-US" altLang="en-US" sz="600" b="1">
                <a:solidFill>
                  <a:schemeClr val="tx1"/>
                </a:solidFill>
              </a:endParaRPr>
            </a:p>
          </p:txBody>
        </p:sp>
        <p:sp>
          <p:nvSpPr>
            <p:cNvPr id="43124" name="Rectangle 286">
              <a:extLst>
                <a:ext uri="{FF2B5EF4-FFF2-40B4-BE49-F238E27FC236}">
                  <a16:creationId xmlns:a16="http://schemas.microsoft.com/office/drawing/2014/main" id="{47EE3D66-7E69-CE0E-5928-F13AA37CE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1" y="1510"/>
              <a:ext cx="28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600" b="1">
                  <a:solidFill>
                    <a:srgbClr val="000000"/>
                  </a:solidFill>
                </a:rPr>
                <a:t>MEMBER</a:t>
              </a:r>
              <a:endParaRPr lang="en-US" altLang="en-US" sz="600" b="1">
                <a:solidFill>
                  <a:schemeClr val="tx1"/>
                </a:solidFill>
              </a:endParaRPr>
            </a:p>
          </p:txBody>
        </p:sp>
        <p:sp>
          <p:nvSpPr>
            <p:cNvPr id="43125" name="Rectangle 287">
              <a:extLst>
                <a:ext uri="{FF2B5EF4-FFF2-40B4-BE49-F238E27FC236}">
                  <a16:creationId xmlns:a16="http://schemas.microsoft.com/office/drawing/2014/main" id="{DA3F7949-773D-B307-6785-85BFEE1A8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4" y="2161"/>
              <a:ext cx="18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525">
                  <a:solidFill>
                    <a:srgbClr val="000000"/>
                  </a:solidFill>
                </a:rPr>
                <a:t>L0 - U1</a:t>
              </a:r>
              <a:endParaRPr lang="en-US" altLang="en-US" sz="600" b="1">
                <a:solidFill>
                  <a:schemeClr val="tx1"/>
                </a:solidFill>
              </a:endParaRPr>
            </a:p>
          </p:txBody>
        </p:sp>
        <p:sp>
          <p:nvSpPr>
            <p:cNvPr id="43126" name="Rectangle 288">
              <a:extLst>
                <a:ext uri="{FF2B5EF4-FFF2-40B4-BE49-F238E27FC236}">
                  <a16:creationId xmlns:a16="http://schemas.microsoft.com/office/drawing/2014/main" id="{93BDB5DC-467D-BF0E-0A63-A97DA53C1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" y="2269"/>
              <a:ext cx="19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525">
                  <a:solidFill>
                    <a:srgbClr val="000000"/>
                  </a:solidFill>
                </a:rPr>
                <a:t>U1 - U2</a:t>
              </a:r>
              <a:endParaRPr lang="en-US" altLang="en-US" sz="600" b="1">
                <a:solidFill>
                  <a:schemeClr val="tx1"/>
                </a:solidFill>
              </a:endParaRPr>
            </a:p>
          </p:txBody>
        </p:sp>
        <p:sp>
          <p:nvSpPr>
            <p:cNvPr id="43127" name="Rectangle 289">
              <a:extLst>
                <a:ext uri="{FF2B5EF4-FFF2-40B4-BE49-F238E27FC236}">
                  <a16:creationId xmlns:a16="http://schemas.microsoft.com/office/drawing/2014/main" id="{345DF20B-5858-1B91-A4FC-A96FA30A8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" y="2376"/>
              <a:ext cx="19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525">
                  <a:solidFill>
                    <a:srgbClr val="000000"/>
                  </a:solidFill>
                </a:rPr>
                <a:t>U2 - U3</a:t>
              </a:r>
              <a:endParaRPr lang="en-US" altLang="en-US" sz="600" b="1">
                <a:solidFill>
                  <a:schemeClr val="tx1"/>
                </a:solidFill>
              </a:endParaRPr>
            </a:p>
          </p:txBody>
        </p:sp>
        <p:sp>
          <p:nvSpPr>
            <p:cNvPr id="43128" name="Rectangle 290">
              <a:extLst>
                <a:ext uri="{FF2B5EF4-FFF2-40B4-BE49-F238E27FC236}">
                  <a16:creationId xmlns:a16="http://schemas.microsoft.com/office/drawing/2014/main" id="{98D5FA84-C34C-6D1F-2E0C-86A24117F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" y="2483"/>
              <a:ext cx="19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525">
                  <a:solidFill>
                    <a:srgbClr val="000000"/>
                  </a:solidFill>
                </a:rPr>
                <a:t>U3 - U4</a:t>
              </a:r>
              <a:endParaRPr lang="en-US" altLang="en-US" sz="600" b="1">
                <a:solidFill>
                  <a:schemeClr val="tx1"/>
                </a:solidFill>
              </a:endParaRPr>
            </a:p>
          </p:txBody>
        </p:sp>
        <p:sp>
          <p:nvSpPr>
            <p:cNvPr id="43129" name="Rectangle 291">
              <a:extLst>
                <a:ext uri="{FF2B5EF4-FFF2-40B4-BE49-F238E27FC236}">
                  <a16:creationId xmlns:a16="http://schemas.microsoft.com/office/drawing/2014/main" id="{8709BD25-66AB-F344-A89D-74D4B1EDD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" y="2590"/>
              <a:ext cx="19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525">
                  <a:solidFill>
                    <a:srgbClr val="000000"/>
                  </a:solidFill>
                </a:rPr>
                <a:t>U4 - U5</a:t>
              </a:r>
              <a:endParaRPr lang="en-US" altLang="en-US" sz="600" b="1">
                <a:solidFill>
                  <a:schemeClr val="tx1"/>
                </a:solidFill>
              </a:endParaRPr>
            </a:p>
          </p:txBody>
        </p:sp>
        <p:sp>
          <p:nvSpPr>
            <p:cNvPr id="43130" name="Rectangle 292">
              <a:extLst>
                <a:ext uri="{FF2B5EF4-FFF2-40B4-BE49-F238E27FC236}">
                  <a16:creationId xmlns:a16="http://schemas.microsoft.com/office/drawing/2014/main" id="{87714451-24C4-B3F4-A9D1-A8F7DC3B0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4" y="2697"/>
              <a:ext cx="18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525">
                  <a:solidFill>
                    <a:srgbClr val="000000"/>
                  </a:solidFill>
                </a:rPr>
                <a:t>U5 - L6</a:t>
              </a:r>
              <a:endParaRPr lang="en-US" altLang="en-US" sz="600" b="1">
                <a:solidFill>
                  <a:schemeClr val="tx1"/>
                </a:solidFill>
              </a:endParaRPr>
            </a:p>
          </p:txBody>
        </p:sp>
        <p:sp>
          <p:nvSpPr>
            <p:cNvPr id="43131" name="Rectangle 293">
              <a:extLst>
                <a:ext uri="{FF2B5EF4-FFF2-40B4-BE49-F238E27FC236}">
                  <a16:creationId xmlns:a16="http://schemas.microsoft.com/office/drawing/2014/main" id="{85B56D2C-4CAD-5CA7-39A2-DF36C1CA5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4" y="2922"/>
              <a:ext cx="18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525">
                  <a:solidFill>
                    <a:srgbClr val="000000"/>
                  </a:solidFill>
                </a:rPr>
                <a:t>U1 - L1</a:t>
              </a:r>
              <a:endParaRPr lang="en-US" altLang="en-US" sz="600" b="1">
                <a:solidFill>
                  <a:schemeClr val="tx1"/>
                </a:solidFill>
              </a:endParaRPr>
            </a:p>
          </p:txBody>
        </p:sp>
        <p:sp>
          <p:nvSpPr>
            <p:cNvPr id="43132" name="Rectangle 294">
              <a:extLst>
                <a:ext uri="{FF2B5EF4-FFF2-40B4-BE49-F238E27FC236}">
                  <a16:creationId xmlns:a16="http://schemas.microsoft.com/office/drawing/2014/main" id="{BA1ECD9F-B962-1A4F-B02C-E3669D972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4" y="3029"/>
              <a:ext cx="18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525">
                  <a:solidFill>
                    <a:srgbClr val="000000"/>
                  </a:solidFill>
                </a:rPr>
                <a:t>U2 - L2</a:t>
              </a:r>
              <a:endParaRPr lang="en-US" altLang="en-US" sz="600" b="1">
                <a:solidFill>
                  <a:schemeClr val="tx1"/>
                </a:solidFill>
              </a:endParaRPr>
            </a:p>
          </p:txBody>
        </p:sp>
        <p:sp>
          <p:nvSpPr>
            <p:cNvPr id="43133" name="Rectangle 295">
              <a:extLst>
                <a:ext uri="{FF2B5EF4-FFF2-40B4-BE49-F238E27FC236}">
                  <a16:creationId xmlns:a16="http://schemas.microsoft.com/office/drawing/2014/main" id="{7796703E-C055-D747-9045-E035744A7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4" y="3136"/>
              <a:ext cx="18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525">
                  <a:solidFill>
                    <a:srgbClr val="000000"/>
                  </a:solidFill>
                </a:rPr>
                <a:t>U3 - L3</a:t>
              </a:r>
              <a:endParaRPr lang="en-US" altLang="en-US" sz="600" b="1">
                <a:solidFill>
                  <a:schemeClr val="tx1"/>
                </a:solidFill>
              </a:endParaRPr>
            </a:p>
          </p:txBody>
        </p:sp>
        <p:sp>
          <p:nvSpPr>
            <p:cNvPr id="43134" name="Rectangle 296">
              <a:extLst>
                <a:ext uri="{FF2B5EF4-FFF2-40B4-BE49-F238E27FC236}">
                  <a16:creationId xmlns:a16="http://schemas.microsoft.com/office/drawing/2014/main" id="{5FB9C07A-DBEC-C5F3-C185-EE0DDBAFA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4" y="3243"/>
              <a:ext cx="18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525">
                  <a:solidFill>
                    <a:srgbClr val="000000"/>
                  </a:solidFill>
                </a:rPr>
                <a:t>U4 - L4</a:t>
              </a:r>
              <a:endParaRPr lang="en-US" altLang="en-US" sz="600" b="1">
                <a:solidFill>
                  <a:schemeClr val="tx1"/>
                </a:solidFill>
              </a:endParaRPr>
            </a:p>
          </p:txBody>
        </p:sp>
        <p:sp>
          <p:nvSpPr>
            <p:cNvPr id="43135" name="Rectangle 297">
              <a:extLst>
                <a:ext uri="{FF2B5EF4-FFF2-40B4-BE49-F238E27FC236}">
                  <a16:creationId xmlns:a16="http://schemas.microsoft.com/office/drawing/2014/main" id="{17AA0BEC-E68E-98A0-C753-1B7D9F993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4" y="3350"/>
              <a:ext cx="18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525">
                  <a:solidFill>
                    <a:srgbClr val="000000"/>
                  </a:solidFill>
                </a:rPr>
                <a:t>U5 - L5</a:t>
              </a:r>
              <a:endParaRPr lang="en-US" altLang="en-US" sz="600" b="1">
                <a:solidFill>
                  <a:schemeClr val="tx1"/>
                </a:solidFill>
              </a:endParaRPr>
            </a:p>
          </p:txBody>
        </p:sp>
        <p:sp>
          <p:nvSpPr>
            <p:cNvPr id="43136" name="Rectangle 298">
              <a:extLst>
                <a:ext uri="{FF2B5EF4-FFF2-40B4-BE49-F238E27FC236}">
                  <a16:creationId xmlns:a16="http://schemas.microsoft.com/office/drawing/2014/main" id="{506F0293-DB41-BE9B-3261-759378D25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" y="3485"/>
              <a:ext cx="3261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450" b="1">
                  <a:solidFill>
                    <a:srgbClr val="000000"/>
                  </a:solidFill>
                </a:rPr>
                <a:t>BRIDGE NAME: --------------------------------------------------------------------  SPAN NO. -------------- OF ----------  DATE: --------------------------- FILE: ----------------</a:t>
              </a:r>
              <a:endParaRPr lang="en-US" altLang="en-US" sz="600" b="1">
                <a:solidFill>
                  <a:schemeClr val="tx1"/>
                </a:solidFill>
              </a:endParaRPr>
            </a:p>
          </p:txBody>
        </p:sp>
        <p:sp>
          <p:nvSpPr>
            <p:cNvPr id="43137" name="Rectangle 299">
              <a:extLst>
                <a:ext uri="{FF2B5EF4-FFF2-40B4-BE49-F238E27FC236}">
                  <a16:creationId xmlns:a16="http://schemas.microsoft.com/office/drawing/2014/main" id="{8A839B1C-24C5-DFE2-CB04-B936FDBE5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" y="3588"/>
              <a:ext cx="3183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450" b="1">
                  <a:solidFill>
                    <a:srgbClr val="000000"/>
                  </a:solidFill>
                </a:rPr>
                <a:t>TRUSS IDENT: A---------------------- 6 PANEL TRUSS ----------------------- FT./M. SPAN,    INSPECTOR:----------------------------------------------   PAGE:  1</a:t>
              </a:r>
              <a:endParaRPr lang="en-US" altLang="en-US" sz="600" b="1">
                <a:solidFill>
                  <a:schemeClr val="tx1"/>
                </a:solidFill>
              </a:endParaRPr>
            </a:p>
          </p:txBody>
        </p:sp>
        <p:sp>
          <p:nvSpPr>
            <p:cNvPr id="43138" name="Rectangle 300">
              <a:extLst>
                <a:ext uri="{FF2B5EF4-FFF2-40B4-BE49-F238E27FC236}">
                  <a16:creationId xmlns:a16="http://schemas.microsoft.com/office/drawing/2014/main" id="{2F617DE6-B72B-26F9-F67C-AABA0E4AF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" y="2799"/>
              <a:ext cx="36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600" b="1">
                  <a:solidFill>
                    <a:srgbClr val="000000"/>
                  </a:solidFill>
                </a:rPr>
                <a:t>VERTICALS</a:t>
              </a:r>
              <a:endParaRPr lang="en-US" altLang="en-US" sz="600" b="1">
                <a:solidFill>
                  <a:schemeClr val="tx1"/>
                </a:solidFill>
              </a:endParaRPr>
            </a:p>
          </p:txBody>
        </p:sp>
        <p:sp>
          <p:nvSpPr>
            <p:cNvPr id="43139" name="Rectangle 301">
              <a:extLst>
                <a:ext uri="{FF2B5EF4-FFF2-40B4-BE49-F238E27FC236}">
                  <a16:creationId xmlns:a16="http://schemas.microsoft.com/office/drawing/2014/main" id="{CE351DC9-EC5F-64BA-F612-0B8112DF5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2" y="1510"/>
              <a:ext cx="56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600" b="1">
                  <a:solidFill>
                    <a:srgbClr val="000000"/>
                  </a:solidFill>
                </a:rPr>
                <a:t>ULTRASONIC INS.</a:t>
              </a:r>
              <a:endParaRPr lang="en-US" altLang="en-US" sz="600" b="1">
                <a:solidFill>
                  <a:schemeClr val="tx1"/>
                </a:solidFill>
              </a:endParaRPr>
            </a:p>
          </p:txBody>
        </p:sp>
        <p:sp>
          <p:nvSpPr>
            <p:cNvPr id="43140" name="Rectangle 302">
              <a:extLst>
                <a:ext uri="{FF2B5EF4-FFF2-40B4-BE49-F238E27FC236}">
                  <a16:creationId xmlns:a16="http://schemas.microsoft.com/office/drawing/2014/main" id="{F1EBF7A3-74A5-D528-9119-D979DCA33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1" y="563"/>
              <a:ext cx="79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750" b="1">
                  <a:solidFill>
                    <a:srgbClr val="000000"/>
                  </a:solidFill>
                </a:rPr>
                <a:t>TRUSS INSPECTION</a:t>
              </a:r>
              <a:endParaRPr lang="en-US" altLang="en-US" sz="600" b="1">
                <a:solidFill>
                  <a:schemeClr val="tx1"/>
                </a:solidFill>
              </a:endParaRPr>
            </a:p>
          </p:txBody>
        </p:sp>
        <p:sp>
          <p:nvSpPr>
            <p:cNvPr id="43141" name="Rectangle 303">
              <a:extLst>
                <a:ext uri="{FF2B5EF4-FFF2-40B4-BE49-F238E27FC236}">
                  <a16:creationId xmlns:a16="http://schemas.microsoft.com/office/drawing/2014/main" id="{7761F3DC-B2AD-07BB-8F34-C4F389784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7" y="2042"/>
              <a:ext cx="38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600" b="1">
                  <a:solidFill>
                    <a:srgbClr val="000000"/>
                  </a:solidFill>
                </a:rPr>
                <a:t>TOP CHORD</a:t>
              </a:r>
              <a:endParaRPr lang="en-US" altLang="en-US" sz="600" b="1">
                <a:solidFill>
                  <a:schemeClr val="tx1"/>
                </a:solidFill>
              </a:endParaRPr>
            </a:p>
          </p:txBody>
        </p:sp>
        <p:sp>
          <p:nvSpPr>
            <p:cNvPr id="43142" name="Rectangle 304">
              <a:extLst>
                <a:ext uri="{FF2B5EF4-FFF2-40B4-BE49-F238E27FC236}">
                  <a16:creationId xmlns:a16="http://schemas.microsoft.com/office/drawing/2014/main" id="{FB115190-DBF5-A935-9EC8-B2DC05BF0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4" y="1598"/>
              <a:ext cx="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600" b="1">
                <a:solidFill>
                  <a:schemeClr val="tx1"/>
                </a:solidFill>
              </a:endParaRPr>
            </a:p>
          </p:txBody>
        </p:sp>
        <p:sp>
          <p:nvSpPr>
            <p:cNvPr id="43143" name="Line 305">
              <a:extLst>
                <a:ext uri="{FF2B5EF4-FFF2-40B4-BE49-F238E27FC236}">
                  <a16:creationId xmlns:a16="http://schemas.microsoft.com/office/drawing/2014/main" id="{CCF8656A-2400-2CD7-F8D5-9A9AE46E35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4" y="1589"/>
              <a:ext cx="3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144" name="Rectangle 306">
              <a:extLst>
                <a:ext uri="{FF2B5EF4-FFF2-40B4-BE49-F238E27FC236}">
                  <a16:creationId xmlns:a16="http://schemas.microsoft.com/office/drawing/2014/main" id="{DC5698CC-D89F-20F7-D9FF-C802C8799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4" y="1589"/>
              <a:ext cx="346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145" name="Line 307">
              <a:extLst>
                <a:ext uri="{FF2B5EF4-FFF2-40B4-BE49-F238E27FC236}">
                  <a16:creationId xmlns:a16="http://schemas.microsoft.com/office/drawing/2014/main" id="{685D2E15-B531-689E-13A8-76C182FE67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1" y="1589"/>
              <a:ext cx="37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146" name="Rectangle 308">
              <a:extLst>
                <a:ext uri="{FF2B5EF4-FFF2-40B4-BE49-F238E27FC236}">
                  <a16:creationId xmlns:a16="http://schemas.microsoft.com/office/drawing/2014/main" id="{00DCBA0C-1A74-860C-64C6-3CB323866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1" y="1589"/>
              <a:ext cx="372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147" name="Line 309">
              <a:extLst>
                <a:ext uri="{FF2B5EF4-FFF2-40B4-BE49-F238E27FC236}">
                  <a16:creationId xmlns:a16="http://schemas.microsoft.com/office/drawing/2014/main" id="{58BA1D7D-79C8-AD45-35D0-0CC4CE6232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3" y="1589"/>
              <a:ext cx="37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148" name="Rectangle 310">
              <a:extLst>
                <a:ext uri="{FF2B5EF4-FFF2-40B4-BE49-F238E27FC236}">
                  <a16:creationId xmlns:a16="http://schemas.microsoft.com/office/drawing/2014/main" id="{D6692A77-7AFF-AC5E-40BD-75BD12517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3" y="1589"/>
              <a:ext cx="37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149" name="Line 311">
              <a:extLst>
                <a:ext uri="{FF2B5EF4-FFF2-40B4-BE49-F238E27FC236}">
                  <a16:creationId xmlns:a16="http://schemas.microsoft.com/office/drawing/2014/main" id="{7E1EE519-5697-5F39-D6F2-35A4995B29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1" y="1673"/>
              <a:ext cx="37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150" name="Rectangle 312">
              <a:extLst>
                <a:ext uri="{FF2B5EF4-FFF2-40B4-BE49-F238E27FC236}">
                  <a16:creationId xmlns:a16="http://schemas.microsoft.com/office/drawing/2014/main" id="{49F72641-0D9F-DFEB-E9DB-47ADF3FBAE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1" y="1673"/>
              <a:ext cx="372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151" name="Line 313">
              <a:extLst>
                <a:ext uri="{FF2B5EF4-FFF2-40B4-BE49-F238E27FC236}">
                  <a16:creationId xmlns:a16="http://schemas.microsoft.com/office/drawing/2014/main" id="{9811666F-A6AA-26D4-C5B0-D47E0F0E33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4" y="2135"/>
              <a:ext cx="3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152" name="Rectangle 314">
              <a:extLst>
                <a:ext uri="{FF2B5EF4-FFF2-40B4-BE49-F238E27FC236}">
                  <a16:creationId xmlns:a16="http://schemas.microsoft.com/office/drawing/2014/main" id="{B1A45C19-4E15-06FA-3B1B-2F1455A5D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4" y="2135"/>
              <a:ext cx="346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153" name="Rectangle 315">
              <a:extLst>
                <a:ext uri="{FF2B5EF4-FFF2-40B4-BE49-F238E27FC236}">
                  <a16:creationId xmlns:a16="http://schemas.microsoft.com/office/drawing/2014/main" id="{F7F7DC3A-3D26-A77E-CF14-0388C80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512"/>
              <a:ext cx="11" cy="50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154" name="Line 316">
              <a:extLst>
                <a:ext uri="{FF2B5EF4-FFF2-40B4-BE49-F238E27FC236}">
                  <a16:creationId xmlns:a16="http://schemas.microsoft.com/office/drawing/2014/main" id="{0CF32EA5-3095-D24B-D547-66972315EC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5" y="1678"/>
              <a:ext cx="1" cy="3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155" name="Rectangle 317">
              <a:extLst>
                <a:ext uri="{FF2B5EF4-FFF2-40B4-BE49-F238E27FC236}">
                  <a16:creationId xmlns:a16="http://schemas.microsoft.com/office/drawing/2014/main" id="{138861AA-0776-0286-E62C-674B75BCD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5" y="1678"/>
              <a:ext cx="5" cy="33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156" name="Line 318">
              <a:extLst>
                <a:ext uri="{FF2B5EF4-FFF2-40B4-BE49-F238E27FC236}">
                  <a16:creationId xmlns:a16="http://schemas.microsoft.com/office/drawing/2014/main" id="{E21543BC-6141-9FC9-7894-3232EF4D80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5" y="1678"/>
              <a:ext cx="1" cy="3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157" name="Rectangle 319">
              <a:extLst>
                <a:ext uri="{FF2B5EF4-FFF2-40B4-BE49-F238E27FC236}">
                  <a16:creationId xmlns:a16="http://schemas.microsoft.com/office/drawing/2014/main" id="{4F921A61-A5EE-9FE6-FCF6-76791974B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5" y="1678"/>
              <a:ext cx="5" cy="33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158" name="Line 320">
              <a:extLst>
                <a:ext uri="{FF2B5EF4-FFF2-40B4-BE49-F238E27FC236}">
                  <a16:creationId xmlns:a16="http://schemas.microsoft.com/office/drawing/2014/main" id="{E5C310C2-9FFA-3D10-A123-FE105D62B3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1" y="2135"/>
              <a:ext cx="37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159" name="Rectangle 321">
              <a:extLst>
                <a:ext uri="{FF2B5EF4-FFF2-40B4-BE49-F238E27FC236}">
                  <a16:creationId xmlns:a16="http://schemas.microsoft.com/office/drawing/2014/main" id="{B1AE1062-1236-D367-A4D6-9AFB13930E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1" y="2135"/>
              <a:ext cx="372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160" name="Rectangle 322">
              <a:extLst>
                <a:ext uri="{FF2B5EF4-FFF2-40B4-BE49-F238E27FC236}">
                  <a16:creationId xmlns:a16="http://schemas.microsoft.com/office/drawing/2014/main" id="{2AD4216D-45C1-91D0-A98F-E6BD550FE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3" y="1589"/>
              <a:ext cx="10" cy="4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161" name="Line 323">
              <a:extLst>
                <a:ext uri="{FF2B5EF4-FFF2-40B4-BE49-F238E27FC236}">
                  <a16:creationId xmlns:a16="http://schemas.microsoft.com/office/drawing/2014/main" id="{E60A30B8-1E80-7A77-B07C-182B38B0F4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7" y="1678"/>
              <a:ext cx="1" cy="3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162" name="Rectangle 324">
              <a:extLst>
                <a:ext uri="{FF2B5EF4-FFF2-40B4-BE49-F238E27FC236}">
                  <a16:creationId xmlns:a16="http://schemas.microsoft.com/office/drawing/2014/main" id="{0EF22B7A-0344-72A1-4825-752267F866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7" y="1678"/>
              <a:ext cx="6" cy="33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163" name="Line 325">
              <a:extLst>
                <a:ext uri="{FF2B5EF4-FFF2-40B4-BE49-F238E27FC236}">
                  <a16:creationId xmlns:a16="http://schemas.microsoft.com/office/drawing/2014/main" id="{D8772D36-F58A-ED95-6187-C229239B9F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8" y="1678"/>
              <a:ext cx="1" cy="3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164" name="Rectangle 326">
              <a:extLst>
                <a:ext uri="{FF2B5EF4-FFF2-40B4-BE49-F238E27FC236}">
                  <a16:creationId xmlns:a16="http://schemas.microsoft.com/office/drawing/2014/main" id="{C292F43E-7666-A78E-D23A-674AAB46A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8" y="1678"/>
              <a:ext cx="5" cy="33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165" name="Line 327">
              <a:extLst>
                <a:ext uri="{FF2B5EF4-FFF2-40B4-BE49-F238E27FC236}">
                  <a16:creationId xmlns:a16="http://schemas.microsoft.com/office/drawing/2014/main" id="{AE2B2BBA-AB0C-E765-5D9E-341A772397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3" y="2135"/>
              <a:ext cx="37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166" name="Rectangle 328">
              <a:extLst>
                <a:ext uri="{FF2B5EF4-FFF2-40B4-BE49-F238E27FC236}">
                  <a16:creationId xmlns:a16="http://schemas.microsoft.com/office/drawing/2014/main" id="{22C61E5D-018F-AA4D-576D-B5D93B1BC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3" y="2135"/>
              <a:ext cx="37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167" name="Rectangle 329">
              <a:extLst>
                <a:ext uri="{FF2B5EF4-FFF2-40B4-BE49-F238E27FC236}">
                  <a16:creationId xmlns:a16="http://schemas.microsoft.com/office/drawing/2014/main" id="{D0684799-DB49-871A-9000-E7C32B2F9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0" y="1512"/>
              <a:ext cx="11" cy="50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168" name="Line 330">
              <a:extLst>
                <a:ext uri="{FF2B5EF4-FFF2-40B4-BE49-F238E27FC236}">
                  <a16:creationId xmlns:a16="http://schemas.microsoft.com/office/drawing/2014/main" id="{B6694E69-0A8B-5346-230C-B89A843640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1" y="2135"/>
              <a:ext cx="14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169" name="Rectangle 331">
              <a:extLst>
                <a:ext uri="{FF2B5EF4-FFF2-40B4-BE49-F238E27FC236}">
                  <a16:creationId xmlns:a16="http://schemas.microsoft.com/office/drawing/2014/main" id="{AAC3184E-AB94-2712-A0C0-900ACAAC3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1" y="2135"/>
              <a:ext cx="1468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170" name="Rectangle 332">
              <a:extLst>
                <a:ext uri="{FF2B5EF4-FFF2-40B4-BE49-F238E27FC236}">
                  <a16:creationId xmlns:a16="http://schemas.microsoft.com/office/drawing/2014/main" id="{48101FA0-7DA1-7B7C-1CB0-B5B9B0F48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9" y="1512"/>
              <a:ext cx="11" cy="50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171" name="Line 333">
              <a:extLst>
                <a:ext uri="{FF2B5EF4-FFF2-40B4-BE49-F238E27FC236}">
                  <a16:creationId xmlns:a16="http://schemas.microsoft.com/office/drawing/2014/main" id="{64CE86A0-CFFD-11CB-C31E-0FE5F0A418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5" y="1594"/>
              <a:ext cx="1" cy="4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172" name="Rectangle 334">
              <a:extLst>
                <a:ext uri="{FF2B5EF4-FFF2-40B4-BE49-F238E27FC236}">
                  <a16:creationId xmlns:a16="http://schemas.microsoft.com/office/drawing/2014/main" id="{45840068-DEF1-A414-266E-7413180E1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5" y="1594"/>
              <a:ext cx="5" cy="4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173" name="Line 335">
              <a:extLst>
                <a:ext uri="{FF2B5EF4-FFF2-40B4-BE49-F238E27FC236}">
                  <a16:creationId xmlns:a16="http://schemas.microsoft.com/office/drawing/2014/main" id="{C7DBF805-A612-8354-F64D-0BE61E7274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4" y="2242"/>
              <a:ext cx="3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174" name="Rectangle 336">
              <a:extLst>
                <a:ext uri="{FF2B5EF4-FFF2-40B4-BE49-F238E27FC236}">
                  <a16:creationId xmlns:a16="http://schemas.microsoft.com/office/drawing/2014/main" id="{3E4220C3-4EA5-4327-ABFF-4660457D6B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4" y="2242"/>
              <a:ext cx="346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175" name="Line 337">
              <a:extLst>
                <a:ext uri="{FF2B5EF4-FFF2-40B4-BE49-F238E27FC236}">
                  <a16:creationId xmlns:a16="http://schemas.microsoft.com/office/drawing/2014/main" id="{075B6874-6422-BD22-ECE0-25F3050E07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1" y="2242"/>
              <a:ext cx="37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176" name="Rectangle 338">
              <a:extLst>
                <a:ext uri="{FF2B5EF4-FFF2-40B4-BE49-F238E27FC236}">
                  <a16:creationId xmlns:a16="http://schemas.microsoft.com/office/drawing/2014/main" id="{F663803C-D498-50B5-4D3F-8C238A0A3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1" y="2242"/>
              <a:ext cx="372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177" name="Line 339">
              <a:extLst>
                <a:ext uri="{FF2B5EF4-FFF2-40B4-BE49-F238E27FC236}">
                  <a16:creationId xmlns:a16="http://schemas.microsoft.com/office/drawing/2014/main" id="{DC52C2FD-FF4D-8761-D252-485637D5F3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3" y="2242"/>
              <a:ext cx="37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178" name="Rectangle 340">
              <a:extLst>
                <a:ext uri="{FF2B5EF4-FFF2-40B4-BE49-F238E27FC236}">
                  <a16:creationId xmlns:a16="http://schemas.microsoft.com/office/drawing/2014/main" id="{200B2746-1322-E012-7785-F53EE88B4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3" y="2242"/>
              <a:ext cx="37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179" name="Line 341">
              <a:extLst>
                <a:ext uri="{FF2B5EF4-FFF2-40B4-BE49-F238E27FC236}">
                  <a16:creationId xmlns:a16="http://schemas.microsoft.com/office/drawing/2014/main" id="{410E232D-DF37-9BDD-B58F-38D88409FE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1" y="2242"/>
              <a:ext cx="14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180" name="Rectangle 342">
              <a:extLst>
                <a:ext uri="{FF2B5EF4-FFF2-40B4-BE49-F238E27FC236}">
                  <a16:creationId xmlns:a16="http://schemas.microsoft.com/office/drawing/2014/main" id="{3649D4B8-61F1-E88A-7535-D309FCBFB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1" y="2242"/>
              <a:ext cx="1468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181" name="Line 343">
              <a:extLst>
                <a:ext uri="{FF2B5EF4-FFF2-40B4-BE49-F238E27FC236}">
                  <a16:creationId xmlns:a16="http://schemas.microsoft.com/office/drawing/2014/main" id="{9648410E-B6D5-CAFB-DFFC-A79567CA72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4" y="2349"/>
              <a:ext cx="3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182" name="Rectangle 344">
              <a:extLst>
                <a:ext uri="{FF2B5EF4-FFF2-40B4-BE49-F238E27FC236}">
                  <a16:creationId xmlns:a16="http://schemas.microsoft.com/office/drawing/2014/main" id="{11AA741B-AF1A-36FE-D7CF-8AC54DBE4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4" y="2349"/>
              <a:ext cx="34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183" name="Line 345">
              <a:extLst>
                <a:ext uri="{FF2B5EF4-FFF2-40B4-BE49-F238E27FC236}">
                  <a16:creationId xmlns:a16="http://schemas.microsoft.com/office/drawing/2014/main" id="{DAACC807-6A30-539D-FE35-D602A87BD5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1" y="2349"/>
              <a:ext cx="37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184" name="Rectangle 346">
              <a:extLst>
                <a:ext uri="{FF2B5EF4-FFF2-40B4-BE49-F238E27FC236}">
                  <a16:creationId xmlns:a16="http://schemas.microsoft.com/office/drawing/2014/main" id="{0A01F2EC-3567-DFAB-1906-0613E9370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1" y="2349"/>
              <a:ext cx="372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185" name="Line 347">
              <a:extLst>
                <a:ext uri="{FF2B5EF4-FFF2-40B4-BE49-F238E27FC236}">
                  <a16:creationId xmlns:a16="http://schemas.microsoft.com/office/drawing/2014/main" id="{BF5A91A5-AECE-4783-A06D-0E2B0823CD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3" y="2349"/>
              <a:ext cx="37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186" name="Rectangle 348">
              <a:extLst>
                <a:ext uri="{FF2B5EF4-FFF2-40B4-BE49-F238E27FC236}">
                  <a16:creationId xmlns:a16="http://schemas.microsoft.com/office/drawing/2014/main" id="{B7694E9C-70BC-4305-B8E2-9C39E5377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3" y="2349"/>
              <a:ext cx="377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187" name="Line 349">
              <a:extLst>
                <a:ext uri="{FF2B5EF4-FFF2-40B4-BE49-F238E27FC236}">
                  <a16:creationId xmlns:a16="http://schemas.microsoft.com/office/drawing/2014/main" id="{272EF2A3-5142-EECC-7DD0-3B17F6652C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1" y="2349"/>
              <a:ext cx="14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188" name="Rectangle 350">
              <a:extLst>
                <a:ext uri="{FF2B5EF4-FFF2-40B4-BE49-F238E27FC236}">
                  <a16:creationId xmlns:a16="http://schemas.microsoft.com/office/drawing/2014/main" id="{F811F499-78FC-BA5C-A082-7BC33C348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1" y="2349"/>
              <a:ext cx="1468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189" name="Line 351">
              <a:extLst>
                <a:ext uri="{FF2B5EF4-FFF2-40B4-BE49-F238E27FC236}">
                  <a16:creationId xmlns:a16="http://schemas.microsoft.com/office/drawing/2014/main" id="{AB87EDC3-1E4B-291B-F080-61086C9E9C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4" y="2456"/>
              <a:ext cx="3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190" name="Rectangle 352">
              <a:extLst>
                <a:ext uri="{FF2B5EF4-FFF2-40B4-BE49-F238E27FC236}">
                  <a16:creationId xmlns:a16="http://schemas.microsoft.com/office/drawing/2014/main" id="{9974B6F8-D7E8-9A49-3C09-661F31AA3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4" y="2456"/>
              <a:ext cx="34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191" name="Line 353">
              <a:extLst>
                <a:ext uri="{FF2B5EF4-FFF2-40B4-BE49-F238E27FC236}">
                  <a16:creationId xmlns:a16="http://schemas.microsoft.com/office/drawing/2014/main" id="{64A276AC-1D17-AB08-E6AC-05F5151574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1" y="2456"/>
              <a:ext cx="37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192" name="Rectangle 354">
              <a:extLst>
                <a:ext uri="{FF2B5EF4-FFF2-40B4-BE49-F238E27FC236}">
                  <a16:creationId xmlns:a16="http://schemas.microsoft.com/office/drawing/2014/main" id="{63D7FC12-0B6E-F200-CB12-68DCE7D9D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1" y="2456"/>
              <a:ext cx="372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193" name="Line 355">
              <a:extLst>
                <a:ext uri="{FF2B5EF4-FFF2-40B4-BE49-F238E27FC236}">
                  <a16:creationId xmlns:a16="http://schemas.microsoft.com/office/drawing/2014/main" id="{1A722B43-A142-C327-24E8-B4A6F1D46B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3" y="2456"/>
              <a:ext cx="37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194" name="Rectangle 356">
              <a:extLst>
                <a:ext uri="{FF2B5EF4-FFF2-40B4-BE49-F238E27FC236}">
                  <a16:creationId xmlns:a16="http://schemas.microsoft.com/office/drawing/2014/main" id="{2C3622D6-59AE-3EDE-9917-8737C62E2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3" y="2456"/>
              <a:ext cx="377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195" name="Line 357">
              <a:extLst>
                <a:ext uri="{FF2B5EF4-FFF2-40B4-BE49-F238E27FC236}">
                  <a16:creationId xmlns:a16="http://schemas.microsoft.com/office/drawing/2014/main" id="{D2FFC66F-928D-35C7-402E-3CDBE74176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1" y="2456"/>
              <a:ext cx="14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196" name="Rectangle 358">
              <a:extLst>
                <a:ext uri="{FF2B5EF4-FFF2-40B4-BE49-F238E27FC236}">
                  <a16:creationId xmlns:a16="http://schemas.microsoft.com/office/drawing/2014/main" id="{8F4D72E5-32E3-4931-9368-FBCE0B5BF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1" y="2456"/>
              <a:ext cx="1468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197" name="Line 359">
              <a:extLst>
                <a:ext uri="{FF2B5EF4-FFF2-40B4-BE49-F238E27FC236}">
                  <a16:creationId xmlns:a16="http://schemas.microsoft.com/office/drawing/2014/main" id="{F8606FC9-C905-3F03-34A1-EAF68C5349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4" y="2564"/>
              <a:ext cx="3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198" name="Rectangle 360">
              <a:extLst>
                <a:ext uri="{FF2B5EF4-FFF2-40B4-BE49-F238E27FC236}">
                  <a16:creationId xmlns:a16="http://schemas.microsoft.com/office/drawing/2014/main" id="{9151C76B-C896-74DE-EFB5-D940B5E39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4" y="2564"/>
              <a:ext cx="346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199" name="Line 361">
              <a:extLst>
                <a:ext uri="{FF2B5EF4-FFF2-40B4-BE49-F238E27FC236}">
                  <a16:creationId xmlns:a16="http://schemas.microsoft.com/office/drawing/2014/main" id="{0DB19981-D21F-A230-B3F8-80E4EA29CC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1" y="2564"/>
              <a:ext cx="37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200" name="Rectangle 362">
              <a:extLst>
                <a:ext uri="{FF2B5EF4-FFF2-40B4-BE49-F238E27FC236}">
                  <a16:creationId xmlns:a16="http://schemas.microsoft.com/office/drawing/2014/main" id="{45EC4842-7694-1F00-A8C5-980FF242CF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1" y="2564"/>
              <a:ext cx="372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201" name="Line 363">
              <a:extLst>
                <a:ext uri="{FF2B5EF4-FFF2-40B4-BE49-F238E27FC236}">
                  <a16:creationId xmlns:a16="http://schemas.microsoft.com/office/drawing/2014/main" id="{8E0294C9-B48A-4A0C-0603-F3C2560EAE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3" y="2564"/>
              <a:ext cx="37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202" name="Rectangle 364">
              <a:extLst>
                <a:ext uri="{FF2B5EF4-FFF2-40B4-BE49-F238E27FC236}">
                  <a16:creationId xmlns:a16="http://schemas.microsoft.com/office/drawing/2014/main" id="{9D559215-C3BB-D78D-3522-18E53E47E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3" y="2564"/>
              <a:ext cx="37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203" name="Line 365">
              <a:extLst>
                <a:ext uri="{FF2B5EF4-FFF2-40B4-BE49-F238E27FC236}">
                  <a16:creationId xmlns:a16="http://schemas.microsoft.com/office/drawing/2014/main" id="{2E97C670-A66C-25FB-69AA-237D9BF454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1" y="2564"/>
              <a:ext cx="14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204" name="Rectangle 366">
              <a:extLst>
                <a:ext uri="{FF2B5EF4-FFF2-40B4-BE49-F238E27FC236}">
                  <a16:creationId xmlns:a16="http://schemas.microsoft.com/office/drawing/2014/main" id="{5393D639-54A7-8F5E-31B0-869AB5D453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1" y="2564"/>
              <a:ext cx="1468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205" name="Line 367">
              <a:extLst>
                <a:ext uri="{FF2B5EF4-FFF2-40B4-BE49-F238E27FC236}">
                  <a16:creationId xmlns:a16="http://schemas.microsoft.com/office/drawing/2014/main" id="{AEC32668-6EC3-1B13-7061-348BD64B48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4" y="2671"/>
              <a:ext cx="3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206" name="Rectangle 368">
              <a:extLst>
                <a:ext uri="{FF2B5EF4-FFF2-40B4-BE49-F238E27FC236}">
                  <a16:creationId xmlns:a16="http://schemas.microsoft.com/office/drawing/2014/main" id="{1CDDFA87-7A75-C87B-B283-43CAA48BF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4" y="2671"/>
              <a:ext cx="346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207" name="Line 369">
              <a:extLst>
                <a:ext uri="{FF2B5EF4-FFF2-40B4-BE49-F238E27FC236}">
                  <a16:creationId xmlns:a16="http://schemas.microsoft.com/office/drawing/2014/main" id="{8A28FA4F-A759-7AD9-B0D8-039458DE1F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1" y="2671"/>
              <a:ext cx="37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208" name="Rectangle 370">
              <a:extLst>
                <a:ext uri="{FF2B5EF4-FFF2-40B4-BE49-F238E27FC236}">
                  <a16:creationId xmlns:a16="http://schemas.microsoft.com/office/drawing/2014/main" id="{80FF0805-541C-7E29-0123-F9D0E58EE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1" y="2671"/>
              <a:ext cx="372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209" name="Line 371">
              <a:extLst>
                <a:ext uri="{FF2B5EF4-FFF2-40B4-BE49-F238E27FC236}">
                  <a16:creationId xmlns:a16="http://schemas.microsoft.com/office/drawing/2014/main" id="{88A7C56E-22B6-74E2-FA70-37AF4E9EA6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3" y="2671"/>
              <a:ext cx="37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210" name="Rectangle 372">
              <a:extLst>
                <a:ext uri="{FF2B5EF4-FFF2-40B4-BE49-F238E27FC236}">
                  <a16:creationId xmlns:a16="http://schemas.microsoft.com/office/drawing/2014/main" id="{C43FE171-685E-6A72-8B32-F255A446A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3" y="2671"/>
              <a:ext cx="37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211" name="Line 373">
              <a:extLst>
                <a:ext uri="{FF2B5EF4-FFF2-40B4-BE49-F238E27FC236}">
                  <a16:creationId xmlns:a16="http://schemas.microsoft.com/office/drawing/2014/main" id="{055F3222-E047-282D-6959-5A2BDE83B0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1" y="2671"/>
              <a:ext cx="14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212" name="Rectangle 374">
              <a:extLst>
                <a:ext uri="{FF2B5EF4-FFF2-40B4-BE49-F238E27FC236}">
                  <a16:creationId xmlns:a16="http://schemas.microsoft.com/office/drawing/2014/main" id="{50A98779-C422-7BEA-E39B-D0B1CE608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1" y="2671"/>
              <a:ext cx="1468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213" name="Line 375">
              <a:extLst>
                <a:ext uri="{FF2B5EF4-FFF2-40B4-BE49-F238E27FC236}">
                  <a16:creationId xmlns:a16="http://schemas.microsoft.com/office/drawing/2014/main" id="{6F1CF6C6-F8A1-BD30-000A-8188505A4F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4" y="2778"/>
              <a:ext cx="3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214" name="Rectangle 376">
              <a:extLst>
                <a:ext uri="{FF2B5EF4-FFF2-40B4-BE49-F238E27FC236}">
                  <a16:creationId xmlns:a16="http://schemas.microsoft.com/office/drawing/2014/main" id="{BD72FC6D-4DFF-7602-F73B-DFC06E271C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4" y="2778"/>
              <a:ext cx="346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215" name="Line 377">
              <a:extLst>
                <a:ext uri="{FF2B5EF4-FFF2-40B4-BE49-F238E27FC236}">
                  <a16:creationId xmlns:a16="http://schemas.microsoft.com/office/drawing/2014/main" id="{43C4F2CD-565B-3F2D-D6C8-B135FD4A4E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1" y="2778"/>
              <a:ext cx="37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216" name="Rectangle 378">
              <a:extLst>
                <a:ext uri="{FF2B5EF4-FFF2-40B4-BE49-F238E27FC236}">
                  <a16:creationId xmlns:a16="http://schemas.microsoft.com/office/drawing/2014/main" id="{50817071-DE35-1DD6-1603-DA968BFA9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1" y="2778"/>
              <a:ext cx="372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217" name="Line 379">
              <a:extLst>
                <a:ext uri="{FF2B5EF4-FFF2-40B4-BE49-F238E27FC236}">
                  <a16:creationId xmlns:a16="http://schemas.microsoft.com/office/drawing/2014/main" id="{36FFDE80-0A66-B496-E516-6B40E0446E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3" y="2778"/>
              <a:ext cx="37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218" name="Rectangle 380">
              <a:extLst>
                <a:ext uri="{FF2B5EF4-FFF2-40B4-BE49-F238E27FC236}">
                  <a16:creationId xmlns:a16="http://schemas.microsoft.com/office/drawing/2014/main" id="{F436E2AD-A11D-F2BB-611F-13195172C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3" y="2778"/>
              <a:ext cx="37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219" name="Line 381">
              <a:extLst>
                <a:ext uri="{FF2B5EF4-FFF2-40B4-BE49-F238E27FC236}">
                  <a16:creationId xmlns:a16="http://schemas.microsoft.com/office/drawing/2014/main" id="{8B2F0AAD-2450-698C-DB9A-0953E3B6D2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1" y="2778"/>
              <a:ext cx="14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220" name="Rectangle 382">
              <a:extLst>
                <a:ext uri="{FF2B5EF4-FFF2-40B4-BE49-F238E27FC236}">
                  <a16:creationId xmlns:a16="http://schemas.microsoft.com/office/drawing/2014/main" id="{2742DB21-DA9E-EDA8-CAF1-96CC6B369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1" y="2778"/>
              <a:ext cx="1468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221" name="Line 383">
              <a:extLst>
                <a:ext uri="{FF2B5EF4-FFF2-40B4-BE49-F238E27FC236}">
                  <a16:creationId xmlns:a16="http://schemas.microsoft.com/office/drawing/2014/main" id="{340560FA-D023-2E26-8E43-2FAA9284F8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4" y="2895"/>
              <a:ext cx="3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222" name="Rectangle 384">
              <a:extLst>
                <a:ext uri="{FF2B5EF4-FFF2-40B4-BE49-F238E27FC236}">
                  <a16:creationId xmlns:a16="http://schemas.microsoft.com/office/drawing/2014/main" id="{0F7AE061-3C87-EA0C-0942-D28D1B9BE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4" y="2895"/>
              <a:ext cx="346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223" name="Rectangle 385">
              <a:extLst>
                <a:ext uri="{FF2B5EF4-FFF2-40B4-BE49-F238E27FC236}">
                  <a16:creationId xmlns:a16="http://schemas.microsoft.com/office/drawing/2014/main" id="{35715FDE-494F-8210-8999-8176557A9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135"/>
              <a:ext cx="11" cy="64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224" name="Line 386">
              <a:extLst>
                <a:ext uri="{FF2B5EF4-FFF2-40B4-BE49-F238E27FC236}">
                  <a16:creationId xmlns:a16="http://schemas.microsoft.com/office/drawing/2014/main" id="{DCB1E6E3-A110-EAD2-B736-C6A4592026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5" y="2140"/>
              <a:ext cx="1" cy="6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225" name="Rectangle 387">
              <a:extLst>
                <a:ext uri="{FF2B5EF4-FFF2-40B4-BE49-F238E27FC236}">
                  <a16:creationId xmlns:a16="http://schemas.microsoft.com/office/drawing/2014/main" id="{C20908F3-B420-673A-280F-C8E8434D3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5" y="2140"/>
              <a:ext cx="5" cy="64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226" name="Line 388">
              <a:extLst>
                <a:ext uri="{FF2B5EF4-FFF2-40B4-BE49-F238E27FC236}">
                  <a16:creationId xmlns:a16="http://schemas.microsoft.com/office/drawing/2014/main" id="{2F8FA05A-7BDA-3350-DC10-A7717C850B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5" y="2140"/>
              <a:ext cx="1" cy="6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227" name="Rectangle 389">
              <a:extLst>
                <a:ext uri="{FF2B5EF4-FFF2-40B4-BE49-F238E27FC236}">
                  <a16:creationId xmlns:a16="http://schemas.microsoft.com/office/drawing/2014/main" id="{0ADF3976-1447-A458-86D6-59435C64F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5" y="2140"/>
              <a:ext cx="5" cy="64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228" name="Line 390">
              <a:extLst>
                <a:ext uri="{FF2B5EF4-FFF2-40B4-BE49-F238E27FC236}">
                  <a16:creationId xmlns:a16="http://schemas.microsoft.com/office/drawing/2014/main" id="{91DDAC8A-097F-7B69-4E18-972441A1AD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1" y="2895"/>
              <a:ext cx="37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229" name="Rectangle 391">
              <a:extLst>
                <a:ext uri="{FF2B5EF4-FFF2-40B4-BE49-F238E27FC236}">
                  <a16:creationId xmlns:a16="http://schemas.microsoft.com/office/drawing/2014/main" id="{B66402AC-DF43-F594-66ED-A42E7F30E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1" y="2895"/>
              <a:ext cx="372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230" name="Rectangle 392">
              <a:extLst>
                <a:ext uri="{FF2B5EF4-FFF2-40B4-BE49-F238E27FC236}">
                  <a16:creationId xmlns:a16="http://schemas.microsoft.com/office/drawing/2014/main" id="{062DACCC-3EEC-6989-CEA1-40775F874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3" y="2135"/>
              <a:ext cx="10" cy="64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231" name="Line 393">
              <a:extLst>
                <a:ext uri="{FF2B5EF4-FFF2-40B4-BE49-F238E27FC236}">
                  <a16:creationId xmlns:a16="http://schemas.microsoft.com/office/drawing/2014/main" id="{6C1210C7-6E19-66CB-81E0-2FB62E7FBF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7" y="2140"/>
              <a:ext cx="1" cy="6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232" name="Rectangle 394">
              <a:extLst>
                <a:ext uri="{FF2B5EF4-FFF2-40B4-BE49-F238E27FC236}">
                  <a16:creationId xmlns:a16="http://schemas.microsoft.com/office/drawing/2014/main" id="{E9AA34B8-C750-DD5C-48A9-3D653D0DC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7" y="2140"/>
              <a:ext cx="6" cy="64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233" name="Line 395">
              <a:extLst>
                <a:ext uri="{FF2B5EF4-FFF2-40B4-BE49-F238E27FC236}">
                  <a16:creationId xmlns:a16="http://schemas.microsoft.com/office/drawing/2014/main" id="{D0A1B766-D052-AED8-F572-0703A0C189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8" y="2140"/>
              <a:ext cx="1" cy="6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234" name="Rectangle 396">
              <a:extLst>
                <a:ext uri="{FF2B5EF4-FFF2-40B4-BE49-F238E27FC236}">
                  <a16:creationId xmlns:a16="http://schemas.microsoft.com/office/drawing/2014/main" id="{5FD316AA-879F-B7C9-8558-2456F78304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8" y="2140"/>
              <a:ext cx="5" cy="64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235" name="Line 397">
              <a:extLst>
                <a:ext uri="{FF2B5EF4-FFF2-40B4-BE49-F238E27FC236}">
                  <a16:creationId xmlns:a16="http://schemas.microsoft.com/office/drawing/2014/main" id="{81EE2DFC-C307-3542-8713-E0A52B555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3" y="2895"/>
              <a:ext cx="37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236" name="Rectangle 398">
              <a:extLst>
                <a:ext uri="{FF2B5EF4-FFF2-40B4-BE49-F238E27FC236}">
                  <a16:creationId xmlns:a16="http://schemas.microsoft.com/office/drawing/2014/main" id="{4B0C1E4B-C0E9-8DB6-0619-A6C29189DE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3" y="2895"/>
              <a:ext cx="37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237" name="Rectangle 399">
              <a:extLst>
                <a:ext uri="{FF2B5EF4-FFF2-40B4-BE49-F238E27FC236}">
                  <a16:creationId xmlns:a16="http://schemas.microsoft.com/office/drawing/2014/main" id="{A8FDBA99-A777-2587-6A4B-657C3EE3E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0" y="2135"/>
              <a:ext cx="11" cy="64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238" name="Line 400">
              <a:extLst>
                <a:ext uri="{FF2B5EF4-FFF2-40B4-BE49-F238E27FC236}">
                  <a16:creationId xmlns:a16="http://schemas.microsoft.com/office/drawing/2014/main" id="{E5684710-A053-4238-F6AE-1B7AAC9343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1" y="2895"/>
              <a:ext cx="14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239" name="Rectangle 401">
              <a:extLst>
                <a:ext uri="{FF2B5EF4-FFF2-40B4-BE49-F238E27FC236}">
                  <a16:creationId xmlns:a16="http://schemas.microsoft.com/office/drawing/2014/main" id="{FFA9990E-D4A2-46D0-E470-564A60E17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1" y="2895"/>
              <a:ext cx="1468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240" name="Rectangle 402">
              <a:extLst>
                <a:ext uri="{FF2B5EF4-FFF2-40B4-BE49-F238E27FC236}">
                  <a16:creationId xmlns:a16="http://schemas.microsoft.com/office/drawing/2014/main" id="{C207A7E8-B702-FA84-B5E6-8D8992B94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9" y="2135"/>
              <a:ext cx="11" cy="64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241" name="Line 403">
              <a:extLst>
                <a:ext uri="{FF2B5EF4-FFF2-40B4-BE49-F238E27FC236}">
                  <a16:creationId xmlns:a16="http://schemas.microsoft.com/office/drawing/2014/main" id="{146B6E7E-B258-ACB7-04C9-90613B2AE3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5" y="2140"/>
              <a:ext cx="1" cy="6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242" name="Rectangle 404">
              <a:extLst>
                <a:ext uri="{FF2B5EF4-FFF2-40B4-BE49-F238E27FC236}">
                  <a16:creationId xmlns:a16="http://schemas.microsoft.com/office/drawing/2014/main" id="{9C538B97-69F8-18CF-8244-1F23B986B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5" y="2140"/>
              <a:ext cx="5" cy="64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243" name="Line 405">
              <a:extLst>
                <a:ext uri="{FF2B5EF4-FFF2-40B4-BE49-F238E27FC236}">
                  <a16:creationId xmlns:a16="http://schemas.microsoft.com/office/drawing/2014/main" id="{7F3BA3EB-E925-8AFE-816A-62C507D148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4" y="3002"/>
              <a:ext cx="3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244" name="Rectangle 406">
              <a:extLst>
                <a:ext uri="{FF2B5EF4-FFF2-40B4-BE49-F238E27FC236}">
                  <a16:creationId xmlns:a16="http://schemas.microsoft.com/office/drawing/2014/main" id="{7164FB32-5814-552A-93B3-FD6528784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4" y="3002"/>
              <a:ext cx="34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245" name="Line 407">
              <a:extLst>
                <a:ext uri="{FF2B5EF4-FFF2-40B4-BE49-F238E27FC236}">
                  <a16:creationId xmlns:a16="http://schemas.microsoft.com/office/drawing/2014/main" id="{4EBB0FCE-F501-745C-6B29-CEACB1B0BB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1" y="3002"/>
              <a:ext cx="37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246" name="Rectangle 408">
              <a:extLst>
                <a:ext uri="{FF2B5EF4-FFF2-40B4-BE49-F238E27FC236}">
                  <a16:creationId xmlns:a16="http://schemas.microsoft.com/office/drawing/2014/main" id="{99920801-1C00-B43D-8742-CBC3F51EC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1" y="3002"/>
              <a:ext cx="372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247" name="Line 409">
              <a:extLst>
                <a:ext uri="{FF2B5EF4-FFF2-40B4-BE49-F238E27FC236}">
                  <a16:creationId xmlns:a16="http://schemas.microsoft.com/office/drawing/2014/main" id="{1EE5E3C6-7587-E830-D15F-B8A4ABAA4C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3" y="3002"/>
              <a:ext cx="37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248" name="Rectangle 410">
              <a:extLst>
                <a:ext uri="{FF2B5EF4-FFF2-40B4-BE49-F238E27FC236}">
                  <a16:creationId xmlns:a16="http://schemas.microsoft.com/office/drawing/2014/main" id="{E486C91E-EDB5-AA0D-3A06-02FB38FA6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3" y="3002"/>
              <a:ext cx="377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249" name="Line 411">
              <a:extLst>
                <a:ext uri="{FF2B5EF4-FFF2-40B4-BE49-F238E27FC236}">
                  <a16:creationId xmlns:a16="http://schemas.microsoft.com/office/drawing/2014/main" id="{4E0AB71F-0CD9-93D7-CEF0-6FA543EF04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1" y="3002"/>
              <a:ext cx="14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250" name="Rectangle 412">
              <a:extLst>
                <a:ext uri="{FF2B5EF4-FFF2-40B4-BE49-F238E27FC236}">
                  <a16:creationId xmlns:a16="http://schemas.microsoft.com/office/drawing/2014/main" id="{B643DC91-BA4F-ED2C-E03B-0CE9BC571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1" y="3002"/>
              <a:ext cx="1468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251" name="Line 413">
              <a:extLst>
                <a:ext uri="{FF2B5EF4-FFF2-40B4-BE49-F238E27FC236}">
                  <a16:creationId xmlns:a16="http://schemas.microsoft.com/office/drawing/2014/main" id="{49DD569C-671D-F8A8-C88C-177C6E8A2A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4" y="3109"/>
              <a:ext cx="3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252" name="Rectangle 414">
              <a:extLst>
                <a:ext uri="{FF2B5EF4-FFF2-40B4-BE49-F238E27FC236}">
                  <a16:creationId xmlns:a16="http://schemas.microsoft.com/office/drawing/2014/main" id="{E1C997A9-B011-EDC6-7859-50A15E568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4" y="3109"/>
              <a:ext cx="34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253" name="Line 415">
              <a:extLst>
                <a:ext uri="{FF2B5EF4-FFF2-40B4-BE49-F238E27FC236}">
                  <a16:creationId xmlns:a16="http://schemas.microsoft.com/office/drawing/2014/main" id="{1D235EEA-6DD5-F5DA-45DD-DB8BB6222D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1" y="3109"/>
              <a:ext cx="37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254" name="Rectangle 416">
              <a:extLst>
                <a:ext uri="{FF2B5EF4-FFF2-40B4-BE49-F238E27FC236}">
                  <a16:creationId xmlns:a16="http://schemas.microsoft.com/office/drawing/2014/main" id="{BB66A64C-107C-4C6F-2F59-F52716509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1" y="3109"/>
              <a:ext cx="372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255" name="Line 417">
              <a:extLst>
                <a:ext uri="{FF2B5EF4-FFF2-40B4-BE49-F238E27FC236}">
                  <a16:creationId xmlns:a16="http://schemas.microsoft.com/office/drawing/2014/main" id="{2940D03F-60F5-2454-8916-E10EAF47A9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3" y="3109"/>
              <a:ext cx="37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256" name="Rectangle 418">
              <a:extLst>
                <a:ext uri="{FF2B5EF4-FFF2-40B4-BE49-F238E27FC236}">
                  <a16:creationId xmlns:a16="http://schemas.microsoft.com/office/drawing/2014/main" id="{8AF8A137-180A-CD25-E308-BCDED0EAD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3" y="3109"/>
              <a:ext cx="377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257" name="Line 419">
              <a:extLst>
                <a:ext uri="{FF2B5EF4-FFF2-40B4-BE49-F238E27FC236}">
                  <a16:creationId xmlns:a16="http://schemas.microsoft.com/office/drawing/2014/main" id="{6A996AB1-5AA8-5256-84E7-BFF89D01F1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1" y="3109"/>
              <a:ext cx="14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258" name="Rectangle 420">
              <a:extLst>
                <a:ext uri="{FF2B5EF4-FFF2-40B4-BE49-F238E27FC236}">
                  <a16:creationId xmlns:a16="http://schemas.microsoft.com/office/drawing/2014/main" id="{166F5AA7-30C9-A8DF-0A8F-232803D99D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1" y="3109"/>
              <a:ext cx="1468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259" name="Line 421">
              <a:extLst>
                <a:ext uri="{FF2B5EF4-FFF2-40B4-BE49-F238E27FC236}">
                  <a16:creationId xmlns:a16="http://schemas.microsoft.com/office/drawing/2014/main" id="{5EC17DA5-F500-B703-BF0C-1888950A4C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4" y="3217"/>
              <a:ext cx="3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260" name="Rectangle 422">
              <a:extLst>
                <a:ext uri="{FF2B5EF4-FFF2-40B4-BE49-F238E27FC236}">
                  <a16:creationId xmlns:a16="http://schemas.microsoft.com/office/drawing/2014/main" id="{9ADC0AC4-2DC2-4733-3310-5A05E5BB1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4" y="3217"/>
              <a:ext cx="346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261" name="Line 423">
              <a:extLst>
                <a:ext uri="{FF2B5EF4-FFF2-40B4-BE49-F238E27FC236}">
                  <a16:creationId xmlns:a16="http://schemas.microsoft.com/office/drawing/2014/main" id="{9433E722-38A2-5481-8E6A-0BFF85E53F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1" y="3217"/>
              <a:ext cx="37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262" name="Rectangle 424">
              <a:extLst>
                <a:ext uri="{FF2B5EF4-FFF2-40B4-BE49-F238E27FC236}">
                  <a16:creationId xmlns:a16="http://schemas.microsoft.com/office/drawing/2014/main" id="{C8E0CE53-7B0B-8A43-553C-36C68C1BA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1" y="3217"/>
              <a:ext cx="372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263" name="Line 425">
              <a:extLst>
                <a:ext uri="{FF2B5EF4-FFF2-40B4-BE49-F238E27FC236}">
                  <a16:creationId xmlns:a16="http://schemas.microsoft.com/office/drawing/2014/main" id="{A6160C20-2A8C-4138-8D1E-C6A17742DF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3" y="3217"/>
              <a:ext cx="37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264" name="Rectangle 426">
              <a:extLst>
                <a:ext uri="{FF2B5EF4-FFF2-40B4-BE49-F238E27FC236}">
                  <a16:creationId xmlns:a16="http://schemas.microsoft.com/office/drawing/2014/main" id="{AA0F3FA4-F0FC-7802-2395-1270338C7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3" y="3217"/>
              <a:ext cx="37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265" name="Line 427">
              <a:extLst>
                <a:ext uri="{FF2B5EF4-FFF2-40B4-BE49-F238E27FC236}">
                  <a16:creationId xmlns:a16="http://schemas.microsoft.com/office/drawing/2014/main" id="{C1A23C9F-749C-8272-6D78-5A8D1823D8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1" y="3217"/>
              <a:ext cx="14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266" name="Rectangle 428">
              <a:extLst>
                <a:ext uri="{FF2B5EF4-FFF2-40B4-BE49-F238E27FC236}">
                  <a16:creationId xmlns:a16="http://schemas.microsoft.com/office/drawing/2014/main" id="{16F4FCF5-37A0-07D3-870B-79EF39D35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1" y="3217"/>
              <a:ext cx="1468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267" name="Line 429">
              <a:extLst>
                <a:ext uri="{FF2B5EF4-FFF2-40B4-BE49-F238E27FC236}">
                  <a16:creationId xmlns:a16="http://schemas.microsoft.com/office/drawing/2014/main" id="{08A26CFE-0F2E-1A2B-8033-561BC5E28D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4" y="3324"/>
              <a:ext cx="3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268" name="Rectangle 430">
              <a:extLst>
                <a:ext uri="{FF2B5EF4-FFF2-40B4-BE49-F238E27FC236}">
                  <a16:creationId xmlns:a16="http://schemas.microsoft.com/office/drawing/2014/main" id="{F3A37DC9-20C5-50A0-16CE-861FA2A1C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4" y="3324"/>
              <a:ext cx="346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269" name="Line 431">
              <a:extLst>
                <a:ext uri="{FF2B5EF4-FFF2-40B4-BE49-F238E27FC236}">
                  <a16:creationId xmlns:a16="http://schemas.microsoft.com/office/drawing/2014/main" id="{B97D8C69-FEEF-6B92-5140-2AAB9419CD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1" y="3324"/>
              <a:ext cx="37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270" name="Rectangle 432">
              <a:extLst>
                <a:ext uri="{FF2B5EF4-FFF2-40B4-BE49-F238E27FC236}">
                  <a16:creationId xmlns:a16="http://schemas.microsoft.com/office/drawing/2014/main" id="{B389956F-DEA0-0124-1820-683080AB9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1" y="3324"/>
              <a:ext cx="372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271" name="Line 433">
              <a:extLst>
                <a:ext uri="{FF2B5EF4-FFF2-40B4-BE49-F238E27FC236}">
                  <a16:creationId xmlns:a16="http://schemas.microsoft.com/office/drawing/2014/main" id="{694BA481-C275-53C4-3E6C-1527249939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3" y="3324"/>
              <a:ext cx="37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272" name="Rectangle 434">
              <a:extLst>
                <a:ext uri="{FF2B5EF4-FFF2-40B4-BE49-F238E27FC236}">
                  <a16:creationId xmlns:a16="http://schemas.microsoft.com/office/drawing/2014/main" id="{EF1542C7-E29B-9D67-19E7-557A98839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3" y="3324"/>
              <a:ext cx="37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273" name="Line 435">
              <a:extLst>
                <a:ext uri="{FF2B5EF4-FFF2-40B4-BE49-F238E27FC236}">
                  <a16:creationId xmlns:a16="http://schemas.microsoft.com/office/drawing/2014/main" id="{60945BF9-9EA4-B9EB-0C06-D7C64CCC77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1" y="3324"/>
              <a:ext cx="14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274" name="Rectangle 436">
              <a:extLst>
                <a:ext uri="{FF2B5EF4-FFF2-40B4-BE49-F238E27FC236}">
                  <a16:creationId xmlns:a16="http://schemas.microsoft.com/office/drawing/2014/main" id="{32E3DBAB-B703-C856-9307-A331262A5E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1" y="3324"/>
              <a:ext cx="1468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275" name="Line 437">
              <a:extLst>
                <a:ext uri="{FF2B5EF4-FFF2-40B4-BE49-F238E27FC236}">
                  <a16:creationId xmlns:a16="http://schemas.microsoft.com/office/drawing/2014/main" id="{8995216D-B85E-7AE2-8383-B79B8BD6BB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4" y="3431"/>
              <a:ext cx="3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276" name="Rectangle 438">
              <a:extLst>
                <a:ext uri="{FF2B5EF4-FFF2-40B4-BE49-F238E27FC236}">
                  <a16:creationId xmlns:a16="http://schemas.microsoft.com/office/drawing/2014/main" id="{09BBC332-B3A4-A4B6-57C2-2C590BBAB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4" y="3431"/>
              <a:ext cx="346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277" name="Line 439">
              <a:extLst>
                <a:ext uri="{FF2B5EF4-FFF2-40B4-BE49-F238E27FC236}">
                  <a16:creationId xmlns:a16="http://schemas.microsoft.com/office/drawing/2014/main" id="{42D809AA-8D60-7A7E-C73D-EDFE561570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1" y="3431"/>
              <a:ext cx="37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278" name="Rectangle 440">
              <a:extLst>
                <a:ext uri="{FF2B5EF4-FFF2-40B4-BE49-F238E27FC236}">
                  <a16:creationId xmlns:a16="http://schemas.microsoft.com/office/drawing/2014/main" id="{2DB057CF-A3FE-3866-AFA8-37F461DF3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1" y="3431"/>
              <a:ext cx="372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279" name="Line 441">
              <a:extLst>
                <a:ext uri="{FF2B5EF4-FFF2-40B4-BE49-F238E27FC236}">
                  <a16:creationId xmlns:a16="http://schemas.microsoft.com/office/drawing/2014/main" id="{B736AAFE-48A0-B499-51BD-18B620D534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3" y="3431"/>
              <a:ext cx="37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280" name="Rectangle 442">
              <a:extLst>
                <a:ext uri="{FF2B5EF4-FFF2-40B4-BE49-F238E27FC236}">
                  <a16:creationId xmlns:a16="http://schemas.microsoft.com/office/drawing/2014/main" id="{35EB8143-0FA3-1D28-1B6E-AE6E553E5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3" y="3431"/>
              <a:ext cx="37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281" name="Line 443">
              <a:extLst>
                <a:ext uri="{FF2B5EF4-FFF2-40B4-BE49-F238E27FC236}">
                  <a16:creationId xmlns:a16="http://schemas.microsoft.com/office/drawing/2014/main" id="{553EB23C-EFF6-A0E6-9E73-B7576F7B48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1" y="3431"/>
              <a:ext cx="14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282" name="Rectangle 444">
              <a:extLst>
                <a:ext uri="{FF2B5EF4-FFF2-40B4-BE49-F238E27FC236}">
                  <a16:creationId xmlns:a16="http://schemas.microsoft.com/office/drawing/2014/main" id="{6F71689D-B0CA-BF6E-331D-7F1D72F1C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1" y="3431"/>
              <a:ext cx="1468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283" name="Rectangle 445">
              <a:extLst>
                <a:ext uri="{FF2B5EF4-FFF2-40B4-BE49-F238E27FC236}">
                  <a16:creationId xmlns:a16="http://schemas.microsoft.com/office/drawing/2014/main" id="{C1E430FE-2EA1-C140-4599-25B9A6F1A7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895"/>
              <a:ext cx="11" cy="54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284" name="Rectangle 446">
              <a:extLst>
                <a:ext uri="{FF2B5EF4-FFF2-40B4-BE49-F238E27FC236}">
                  <a16:creationId xmlns:a16="http://schemas.microsoft.com/office/drawing/2014/main" id="{805B0380-659B-9FD7-A779-E4BDCC1CB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3" y="2895"/>
              <a:ext cx="10" cy="54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285" name="Rectangle 447">
              <a:extLst>
                <a:ext uri="{FF2B5EF4-FFF2-40B4-BE49-F238E27FC236}">
                  <a16:creationId xmlns:a16="http://schemas.microsoft.com/office/drawing/2014/main" id="{A2917C06-A368-BF76-A3D0-FA7FC3156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0" y="2895"/>
              <a:ext cx="11" cy="54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286" name="Rectangle 448">
              <a:extLst>
                <a:ext uri="{FF2B5EF4-FFF2-40B4-BE49-F238E27FC236}">
                  <a16:creationId xmlns:a16="http://schemas.microsoft.com/office/drawing/2014/main" id="{D1E95195-381A-A9A9-1D5A-F9BF260CE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9" y="2895"/>
              <a:ext cx="11" cy="54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287" name="Line 449">
              <a:extLst>
                <a:ext uri="{FF2B5EF4-FFF2-40B4-BE49-F238E27FC236}">
                  <a16:creationId xmlns:a16="http://schemas.microsoft.com/office/drawing/2014/main" id="{913DA53E-9A5B-8DA1-92F1-1E39B59EEC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5" y="2900"/>
              <a:ext cx="1" cy="5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288" name="Rectangle 450">
              <a:extLst>
                <a:ext uri="{FF2B5EF4-FFF2-40B4-BE49-F238E27FC236}">
                  <a16:creationId xmlns:a16="http://schemas.microsoft.com/office/drawing/2014/main" id="{8D83DA3B-1785-361F-9A6B-D02E114B4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5" y="2900"/>
              <a:ext cx="5" cy="5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289" name="Line 451">
              <a:extLst>
                <a:ext uri="{FF2B5EF4-FFF2-40B4-BE49-F238E27FC236}">
                  <a16:creationId xmlns:a16="http://schemas.microsoft.com/office/drawing/2014/main" id="{BD7A17E8-7152-B38D-97D7-E2563DDB4E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5" y="2900"/>
              <a:ext cx="1" cy="5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290" name="Rectangle 452">
              <a:extLst>
                <a:ext uri="{FF2B5EF4-FFF2-40B4-BE49-F238E27FC236}">
                  <a16:creationId xmlns:a16="http://schemas.microsoft.com/office/drawing/2014/main" id="{127DBE57-A27C-868E-AE52-1C5EE0E55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5" y="2900"/>
              <a:ext cx="5" cy="5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291" name="Line 453">
              <a:extLst>
                <a:ext uri="{FF2B5EF4-FFF2-40B4-BE49-F238E27FC236}">
                  <a16:creationId xmlns:a16="http://schemas.microsoft.com/office/drawing/2014/main" id="{AE9AE061-18FC-EAC2-32BB-4F99B9459A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5" y="2900"/>
              <a:ext cx="1" cy="5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292" name="Rectangle 454">
              <a:extLst>
                <a:ext uri="{FF2B5EF4-FFF2-40B4-BE49-F238E27FC236}">
                  <a16:creationId xmlns:a16="http://schemas.microsoft.com/office/drawing/2014/main" id="{AB128561-7F0A-18DB-092F-93A4C9CC0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5" y="2900"/>
              <a:ext cx="5" cy="5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293" name="Line 455">
              <a:extLst>
                <a:ext uri="{FF2B5EF4-FFF2-40B4-BE49-F238E27FC236}">
                  <a16:creationId xmlns:a16="http://schemas.microsoft.com/office/drawing/2014/main" id="{010E1FE4-588F-A8F2-B6C9-368AFEBD6D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7" y="2900"/>
              <a:ext cx="1" cy="5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294" name="Rectangle 456">
              <a:extLst>
                <a:ext uri="{FF2B5EF4-FFF2-40B4-BE49-F238E27FC236}">
                  <a16:creationId xmlns:a16="http://schemas.microsoft.com/office/drawing/2014/main" id="{65F1ABAA-B6DD-EEDE-5D7A-272AFFFD3C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7" y="2900"/>
              <a:ext cx="6" cy="5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295" name="Line 457">
              <a:extLst>
                <a:ext uri="{FF2B5EF4-FFF2-40B4-BE49-F238E27FC236}">
                  <a16:creationId xmlns:a16="http://schemas.microsoft.com/office/drawing/2014/main" id="{57D210B3-8752-D131-9153-4C886387FB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8" y="2900"/>
              <a:ext cx="1" cy="5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296" name="Rectangle 458">
              <a:extLst>
                <a:ext uri="{FF2B5EF4-FFF2-40B4-BE49-F238E27FC236}">
                  <a16:creationId xmlns:a16="http://schemas.microsoft.com/office/drawing/2014/main" id="{A5E19F46-30FD-D241-830C-58074714E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8" y="2900"/>
              <a:ext cx="5" cy="5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297" name="Rectangle 459">
              <a:extLst>
                <a:ext uri="{FF2B5EF4-FFF2-40B4-BE49-F238E27FC236}">
                  <a16:creationId xmlns:a16="http://schemas.microsoft.com/office/drawing/2014/main" id="{F37FD3BD-4AC2-8FF4-0646-0249E70A6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4" y="1496"/>
              <a:ext cx="2958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298" name="Rectangle 460">
              <a:extLst>
                <a:ext uri="{FF2B5EF4-FFF2-40B4-BE49-F238E27FC236}">
                  <a16:creationId xmlns:a16="http://schemas.microsoft.com/office/drawing/2014/main" id="{BC622E64-B0F3-B2AE-3A09-5D15F079A7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4" y="1506"/>
              <a:ext cx="2958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299" name="Line 461">
              <a:extLst>
                <a:ext uri="{FF2B5EF4-FFF2-40B4-BE49-F238E27FC236}">
                  <a16:creationId xmlns:a16="http://schemas.microsoft.com/office/drawing/2014/main" id="{534A9D6B-9BD0-E0CC-AB8C-A882777D34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0" y="1589"/>
              <a:ext cx="35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300" name="Rectangle 462">
              <a:extLst>
                <a:ext uri="{FF2B5EF4-FFF2-40B4-BE49-F238E27FC236}">
                  <a16:creationId xmlns:a16="http://schemas.microsoft.com/office/drawing/2014/main" id="{AF459E96-8705-2589-D4EF-2A294C798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0" y="1589"/>
              <a:ext cx="352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301" name="Line 463">
              <a:extLst>
                <a:ext uri="{FF2B5EF4-FFF2-40B4-BE49-F238E27FC236}">
                  <a16:creationId xmlns:a16="http://schemas.microsoft.com/office/drawing/2014/main" id="{87BB8731-A8D2-7070-BA09-B23379DDCF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3" y="1673"/>
              <a:ext cx="37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302" name="Rectangle 464">
              <a:extLst>
                <a:ext uri="{FF2B5EF4-FFF2-40B4-BE49-F238E27FC236}">
                  <a16:creationId xmlns:a16="http://schemas.microsoft.com/office/drawing/2014/main" id="{21E90F1B-E02A-5F9E-5B32-004D854E0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3" y="1673"/>
              <a:ext cx="37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303" name="Rectangle 465">
              <a:extLst>
                <a:ext uri="{FF2B5EF4-FFF2-40B4-BE49-F238E27FC236}">
                  <a16:creationId xmlns:a16="http://schemas.microsoft.com/office/drawing/2014/main" id="{0E3AE876-183B-4D74-6A09-BD4E2F740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4" y="2013"/>
              <a:ext cx="2958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304" name="Rectangle 466">
              <a:extLst>
                <a:ext uri="{FF2B5EF4-FFF2-40B4-BE49-F238E27FC236}">
                  <a16:creationId xmlns:a16="http://schemas.microsoft.com/office/drawing/2014/main" id="{3B1845BA-1121-F338-E04D-A6A33A69E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4" y="2023"/>
              <a:ext cx="2958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305" name="Line 467">
              <a:extLst>
                <a:ext uri="{FF2B5EF4-FFF2-40B4-BE49-F238E27FC236}">
                  <a16:creationId xmlns:a16="http://schemas.microsoft.com/office/drawing/2014/main" id="{61EB7240-6C4E-60BD-3AF4-85A796F487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0" y="2135"/>
              <a:ext cx="35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306" name="Rectangle 468">
              <a:extLst>
                <a:ext uri="{FF2B5EF4-FFF2-40B4-BE49-F238E27FC236}">
                  <a16:creationId xmlns:a16="http://schemas.microsoft.com/office/drawing/2014/main" id="{2B17CD48-9C4D-3F33-8FAD-B49B74272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0" y="2135"/>
              <a:ext cx="352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307" name="Line 469">
              <a:extLst>
                <a:ext uri="{FF2B5EF4-FFF2-40B4-BE49-F238E27FC236}">
                  <a16:creationId xmlns:a16="http://schemas.microsoft.com/office/drawing/2014/main" id="{3D41E9D9-7E59-7AFE-AFFE-3DEB0BF24E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0" y="2242"/>
              <a:ext cx="35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308" name="Rectangle 470">
              <a:extLst>
                <a:ext uri="{FF2B5EF4-FFF2-40B4-BE49-F238E27FC236}">
                  <a16:creationId xmlns:a16="http://schemas.microsoft.com/office/drawing/2014/main" id="{00BCDA96-C707-D657-021E-7AD8FEE0D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0" y="2242"/>
              <a:ext cx="352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309" name="Line 471">
              <a:extLst>
                <a:ext uri="{FF2B5EF4-FFF2-40B4-BE49-F238E27FC236}">
                  <a16:creationId xmlns:a16="http://schemas.microsoft.com/office/drawing/2014/main" id="{5F26BF2A-D224-96D6-F236-97B96E6036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0" y="2349"/>
              <a:ext cx="35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310" name="Rectangle 472">
              <a:extLst>
                <a:ext uri="{FF2B5EF4-FFF2-40B4-BE49-F238E27FC236}">
                  <a16:creationId xmlns:a16="http://schemas.microsoft.com/office/drawing/2014/main" id="{79062501-1C31-A1D1-FC4F-74BD20527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0" y="2349"/>
              <a:ext cx="352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311" name="Line 473">
              <a:extLst>
                <a:ext uri="{FF2B5EF4-FFF2-40B4-BE49-F238E27FC236}">
                  <a16:creationId xmlns:a16="http://schemas.microsoft.com/office/drawing/2014/main" id="{D292E5E8-F8C2-D564-A76B-2F705068DA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0" y="2456"/>
              <a:ext cx="35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312" name="Rectangle 474">
              <a:extLst>
                <a:ext uri="{FF2B5EF4-FFF2-40B4-BE49-F238E27FC236}">
                  <a16:creationId xmlns:a16="http://schemas.microsoft.com/office/drawing/2014/main" id="{9DF54233-E9A7-0402-C470-E607B3196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0" y="2456"/>
              <a:ext cx="352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313" name="Line 475">
              <a:extLst>
                <a:ext uri="{FF2B5EF4-FFF2-40B4-BE49-F238E27FC236}">
                  <a16:creationId xmlns:a16="http://schemas.microsoft.com/office/drawing/2014/main" id="{1BF5CD08-AAD8-032E-F1B4-81343E256E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0" y="2564"/>
              <a:ext cx="35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314" name="Rectangle 476">
              <a:extLst>
                <a:ext uri="{FF2B5EF4-FFF2-40B4-BE49-F238E27FC236}">
                  <a16:creationId xmlns:a16="http://schemas.microsoft.com/office/drawing/2014/main" id="{37E54669-3F33-CB6A-AFCA-C16AA1ECA1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0" y="2564"/>
              <a:ext cx="352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315" name="Line 477">
              <a:extLst>
                <a:ext uri="{FF2B5EF4-FFF2-40B4-BE49-F238E27FC236}">
                  <a16:creationId xmlns:a16="http://schemas.microsoft.com/office/drawing/2014/main" id="{E69F5F9A-5F5C-DC56-37D2-DBCDB11BAB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0" y="2671"/>
              <a:ext cx="35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316" name="Rectangle 478">
              <a:extLst>
                <a:ext uri="{FF2B5EF4-FFF2-40B4-BE49-F238E27FC236}">
                  <a16:creationId xmlns:a16="http://schemas.microsoft.com/office/drawing/2014/main" id="{7FD18B14-3037-9F83-EDDA-A892B389A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0" y="2671"/>
              <a:ext cx="352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317" name="Line 479">
              <a:extLst>
                <a:ext uri="{FF2B5EF4-FFF2-40B4-BE49-F238E27FC236}">
                  <a16:creationId xmlns:a16="http://schemas.microsoft.com/office/drawing/2014/main" id="{BFA584DB-80DC-A392-20A0-702FA597C4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0" y="2778"/>
              <a:ext cx="35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318" name="Rectangle 480">
              <a:extLst>
                <a:ext uri="{FF2B5EF4-FFF2-40B4-BE49-F238E27FC236}">
                  <a16:creationId xmlns:a16="http://schemas.microsoft.com/office/drawing/2014/main" id="{E4D95FC6-9361-5296-A772-F88BF1304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0" y="2778"/>
              <a:ext cx="352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319" name="Line 481">
              <a:extLst>
                <a:ext uri="{FF2B5EF4-FFF2-40B4-BE49-F238E27FC236}">
                  <a16:creationId xmlns:a16="http://schemas.microsoft.com/office/drawing/2014/main" id="{5BB4185D-03D1-38A4-16F7-F3E213F77F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0" y="2895"/>
              <a:ext cx="35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320" name="Rectangle 482">
              <a:extLst>
                <a:ext uri="{FF2B5EF4-FFF2-40B4-BE49-F238E27FC236}">
                  <a16:creationId xmlns:a16="http://schemas.microsoft.com/office/drawing/2014/main" id="{BA8BAABE-073A-1577-44A1-262A4AFEF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0" y="2895"/>
              <a:ext cx="352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  <p:sp>
          <p:nvSpPr>
            <p:cNvPr id="43321" name="Line 483">
              <a:extLst>
                <a:ext uri="{FF2B5EF4-FFF2-40B4-BE49-F238E27FC236}">
                  <a16:creationId xmlns:a16="http://schemas.microsoft.com/office/drawing/2014/main" id="{1DC9A2CD-FBA1-130C-3687-4651A0E8DF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0" y="3002"/>
              <a:ext cx="35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3322" name="Rectangle 484">
              <a:extLst>
                <a:ext uri="{FF2B5EF4-FFF2-40B4-BE49-F238E27FC236}">
                  <a16:creationId xmlns:a16="http://schemas.microsoft.com/office/drawing/2014/main" id="{5028BEF5-1E1A-290F-E9D7-F6B7B9828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0" y="3002"/>
              <a:ext cx="352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10000"/>
                </a:spcBef>
                <a:buFont typeface="Arial" panose="020B0604020202020204" pitchFamily="34" charset="0"/>
                <a:buChar char="–"/>
              </a:pPr>
              <a:endParaRPr lang="en-US" altLang="en-US" sz="1500"/>
            </a:p>
          </p:txBody>
        </p:sp>
      </p:grpSp>
      <p:sp>
        <p:nvSpPr>
          <p:cNvPr id="43012" name="Line 486">
            <a:extLst>
              <a:ext uri="{FF2B5EF4-FFF2-40B4-BE49-F238E27FC236}">
                <a16:creationId xmlns:a16="http://schemas.microsoft.com/office/drawing/2014/main" id="{CB97A52C-1F76-45C5-5F4F-F1441BAC942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4063" y="3701654"/>
            <a:ext cx="419100" cy="119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3013" name="Rectangle 487">
            <a:extLst>
              <a:ext uri="{FF2B5EF4-FFF2-40B4-BE49-F238E27FC236}">
                <a16:creationId xmlns:a16="http://schemas.microsoft.com/office/drawing/2014/main" id="{2EBE46C7-ECD2-C755-B98C-E5C0F3ADF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4063" y="3701654"/>
            <a:ext cx="419100" cy="7144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10000"/>
              </a:spcBef>
              <a:buFont typeface="Arial" panose="020B0604020202020204" pitchFamily="34" charset="0"/>
              <a:buChar char="–"/>
            </a:pPr>
            <a:endParaRPr lang="en-US" altLang="en-US" sz="1500"/>
          </a:p>
        </p:txBody>
      </p:sp>
      <p:sp>
        <p:nvSpPr>
          <p:cNvPr id="43014" name="Line 488">
            <a:extLst>
              <a:ext uri="{FF2B5EF4-FFF2-40B4-BE49-F238E27FC236}">
                <a16:creationId xmlns:a16="http://schemas.microsoft.com/office/drawing/2014/main" id="{3410B27D-C651-DAF1-04E0-B50940C7D2F0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4063" y="3830242"/>
            <a:ext cx="419100" cy="119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3015" name="Rectangle 489">
            <a:extLst>
              <a:ext uri="{FF2B5EF4-FFF2-40B4-BE49-F238E27FC236}">
                <a16:creationId xmlns:a16="http://schemas.microsoft.com/office/drawing/2014/main" id="{0B6A8DC9-8A69-AF56-86A5-10D48C396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4063" y="3830241"/>
            <a:ext cx="419100" cy="595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10000"/>
              </a:spcBef>
              <a:buFont typeface="Arial" panose="020B0604020202020204" pitchFamily="34" charset="0"/>
              <a:buChar char="–"/>
            </a:pPr>
            <a:endParaRPr lang="en-US" altLang="en-US" sz="1500"/>
          </a:p>
        </p:txBody>
      </p:sp>
      <p:sp>
        <p:nvSpPr>
          <p:cNvPr id="43016" name="Line 490">
            <a:extLst>
              <a:ext uri="{FF2B5EF4-FFF2-40B4-BE49-F238E27FC236}">
                <a16:creationId xmlns:a16="http://schemas.microsoft.com/office/drawing/2014/main" id="{3A341E32-841F-4072-0A04-02598888386D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4063" y="3957638"/>
            <a:ext cx="419100" cy="119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3017" name="Rectangle 491">
            <a:extLst>
              <a:ext uri="{FF2B5EF4-FFF2-40B4-BE49-F238E27FC236}">
                <a16:creationId xmlns:a16="http://schemas.microsoft.com/office/drawing/2014/main" id="{17C0DCC7-1646-48A7-E080-D109AED64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4063" y="3957637"/>
            <a:ext cx="419100" cy="5954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10000"/>
              </a:spcBef>
              <a:buFont typeface="Arial" panose="020B0604020202020204" pitchFamily="34" charset="0"/>
              <a:buChar char="–"/>
            </a:pPr>
            <a:endParaRPr lang="en-US" altLang="en-US" sz="1500"/>
          </a:p>
        </p:txBody>
      </p:sp>
      <p:sp>
        <p:nvSpPr>
          <p:cNvPr id="43018" name="Line 492">
            <a:extLst>
              <a:ext uri="{FF2B5EF4-FFF2-40B4-BE49-F238E27FC236}">
                <a16:creationId xmlns:a16="http://schemas.microsoft.com/office/drawing/2014/main" id="{1CEF3435-C93C-EFF1-ADC7-75F6ECD9042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4063" y="4085035"/>
            <a:ext cx="419100" cy="119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3019" name="Rectangle 493">
            <a:extLst>
              <a:ext uri="{FF2B5EF4-FFF2-40B4-BE49-F238E27FC236}">
                <a16:creationId xmlns:a16="http://schemas.microsoft.com/office/drawing/2014/main" id="{B9E27A8F-F267-5BC3-82B2-A6D2422EB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4063" y="4085035"/>
            <a:ext cx="419100" cy="595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10000"/>
              </a:spcBef>
              <a:buFont typeface="Arial" panose="020B0604020202020204" pitchFamily="34" charset="0"/>
              <a:buChar char="–"/>
            </a:pPr>
            <a:endParaRPr lang="en-US" altLang="en-US" sz="1500"/>
          </a:p>
        </p:txBody>
      </p:sp>
      <p:sp>
        <p:nvSpPr>
          <p:cNvPr id="43020" name="Rectangle 494">
            <a:extLst>
              <a:ext uri="{FF2B5EF4-FFF2-40B4-BE49-F238E27FC236}">
                <a16:creationId xmlns:a16="http://schemas.microsoft.com/office/drawing/2014/main" id="{00DD7A2B-D309-02F3-0230-514F98901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0141" y="1900238"/>
            <a:ext cx="261290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" b="1">
                <a:solidFill>
                  <a:srgbClr val="000000"/>
                </a:solidFill>
              </a:rPr>
              <a:t>A  END</a:t>
            </a:r>
            <a:endParaRPr lang="en-US" altLang="en-US" sz="600" b="1">
              <a:solidFill>
                <a:schemeClr val="tx1"/>
              </a:solidFill>
            </a:endParaRPr>
          </a:p>
        </p:txBody>
      </p:sp>
      <p:sp>
        <p:nvSpPr>
          <p:cNvPr id="43021" name="Rectangle 495">
            <a:extLst>
              <a:ext uri="{FF2B5EF4-FFF2-40B4-BE49-F238E27FC236}">
                <a16:creationId xmlns:a16="http://schemas.microsoft.com/office/drawing/2014/main" id="{3326D78D-E1CA-8B59-8074-676297BA017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860964" y="2165238"/>
            <a:ext cx="227627" cy="8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25" b="1">
                <a:solidFill>
                  <a:srgbClr val="000000"/>
                </a:solidFill>
              </a:rPr>
              <a:t>B  END</a:t>
            </a:r>
            <a:endParaRPr lang="en-US" altLang="en-US" sz="600" b="1">
              <a:solidFill>
                <a:schemeClr val="tx1"/>
              </a:solidFill>
            </a:endParaRPr>
          </a:p>
        </p:txBody>
      </p:sp>
      <p:sp>
        <p:nvSpPr>
          <p:cNvPr id="43022" name="Rectangle 496">
            <a:extLst>
              <a:ext uri="{FF2B5EF4-FFF2-40B4-BE49-F238E27FC236}">
                <a16:creationId xmlns:a16="http://schemas.microsoft.com/office/drawing/2014/main" id="{A6EA5442-2D6C-4996-AE92-D481512F268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695467" y="2166429"/>
            <a:ext cx="227627" cy="8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25" b="1">
                <a:solidFill>
                  <a:srgbClr val="000000"/>
                </a:solidFill>
              </a:rPr>
              <a:t>A  END</a:t>
            </a:r>
            <a:endParaRPr lang="en-US" altLang="en-US" sz="600" b="1">
              <a:solidFill>
                <a:schemeClr val="tx1"/>
              </a:solidFill>
            </a:endParaRPr>
          </a:p>
        </p:txBody>
      </p:sp>
      <p:sp>
        <p:nvSpPr>
          <p:cNvPr id="43023" name="Rectangle 497">
            <a:extLst>
              <a:ext uri="{FF2B5EF4-FFF2-40B4-BE49-F238E27FC236}">
                <a16:creationId xmlns:a16="http://schemas.microsoft.com/office/drawing/2014/main" id="{6895EFF5-038B-94BF-0CAF-3C52827FE68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114042" y="2199402"/>
            <a:ext cx="213200" cy="5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75" b="1">
                <a:solidFill>
                  <a:srgbClr val="000000"/>
                </a:solidFill>
              </a:rPr>
              <a:t>No Crack</a:t>
            </a:r>
            <a:endParaRPr lang="en-US" altLang="en-US" sz="600" b="1">
              <a:solidFill>
                <a:schemeClr val="tx1"/>
              </a:solidFill>
            </a:endParaRPr>
          </a:p>
        </p:txBody>
      </p:sp>
      <p:sp>
        <p:nvSpPr>
          <p:cNvPr id="43024" name="Rectangle 498">
            <a:extLst>
              <a:ext uri="{FF2B5EF4-FFF2-40B4-BE49-F238E27FC236}">
                <a16:creationId xmlns:a16="http://schemas.microsoft.com/office/drawing/2014/main" id="{4D297C54-2516-C884-6CA0-B4120A01FC7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345701" y="2151181"/>
            <a:ext cx="318998" cy="5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75" b="1">
                <a:solidFill>
                  <a:srgbClr val="000000"/>
                </a:solidFill>
              </a:rPr>
              <a:t>Crack beyond</a:t>
            </a:r>
            <a:endParaRPr lang="en-US" altLang="en-US" sz="600" b="1">
              <a:solidFill>
                <a:schemeClr val="tx1"/>
              </a:solidFill>
            </a:endParaRPr>
          </a:p>
        </p:txBody>
      </p:sp>
      <p:sp>
        <p:nvSpPr>
          <p:cNvPr id="43025" name="Rectangle 499">
            <a:extLst>
              <a:ext uri="{FF2B5EF4-FFF2-40B4-BE49-F238E27FC236}">
                <a16:creationId xmlns:a16="http://schemas.microsoft.com/office/drawing/2014/main" id="{3F7EFD30-CDF7-603F-4749-0F0DC73B52D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440887" y="2185114"/>
            <a:ext cx="250069" cy="5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75" b="1">
                <a:solidFill>
                  <a:srgbClr val="000000"/>
                </a:solidFill>
              </a:rPr>
              <a:t>Rivet Head</a:t>
            </a:r>
            <a:endParaRPr lang="en-US" altLang="en-US" sz="600" b="1">
              <a:solidFill>
                <a:schemeClr val="tx1"/>
              </a:solidFill>
            </a:endParaRPr>
          </a:p>
        </p:txBody>
      </p:sp>
      <p:sp>
        <p:nvSpPr>
          <p:cNvPr id="43026" name="Rectangle 500">
            <a:extLst>
              <a:ext uri="{FF2B5EF4-FFF2-40B4-BE49-F238E27FC236}">
                <a16:creationId xmlns:a16="http://schemas.microsoft.com/office/drawing/2014/main" id="{A88C6A20-D01C-61D7-FA54-C035DFF654E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208164" y="2164278"/>
            <a:ext cx="282130" cy="5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75" b="1">
                <a:solidFill>
                  <a:srgbClr val="000000"/>
                </a:solidFill>
              </a:rPr>
              <a:t>Crack under</a:t>
            </a:r>
            <a:endParaRPr lang="en-US" altLang="en-US" sz="600" b="1">
              <a:solidFill>
                <a:schemeClr val="tx1"/>
              </a:solidFill>
            </a:endParaRPr>
          </a:p>
        </p:txBody>
      </p:sp>
      <p:sp>
        <p:nvSpPr>
          <p:cNvPr id="43027" name="Rectangle 501">
            <a:extLst>
              <a:ext uri="{FF2B5EF4-FFF2-40B4-BE49-F238E27FC236}">
                <a16:creationId xmlns:a16="http://schemas.microsoft.com/office/drawing/2014/main" id="{C1EC431A-2F10-B0FF-E7A4-80DAFFAF6B2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286107" y="2179161"/>
            <a:ext cx="250069" cy="5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75" b="1">
                <a:solidFill>
                  <a:srgbClr val="000000"/>
                </a:solidFill>
              </a:rPr>
              <a:t>Rivet Head</a:t>
            </a:r>
            <a:endParaRPr lang="en-US" altLang="en-US" sz="600" b="1">
              <a:solidFill>
                <a:schemeClr val="tx1"/>
              </a:solidFill>
            </a:endParaRPr>
          </a:p>
        </p:txBody>
      </p:sp>
      <p:sp>
        <p:nvSpPr>
          <p:cNvPr id="43028" name="Rectangle 502">
            <a:extLst>
              <a:ext uri="{FF2B5EF4-FFF2-40B4-BE49-F238E27FC236}">
                <a16:creationId xmlns:a16="http://schemas.microsoft.com/office/drawing/2014/main" id="{70058820-0B05-D243-7E64-4320A2D5CC5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773618" y="2159516"/>
            <a:ext cx="270908" cy="5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75" b="1">
                <a:solidFill>
                  <a:srgbClr val="000000"/>
                </a:solidFill>
              </a:rPr>
              <a:t>Acceptable </a:t>
            </a:r>
            <a:endParaRPr lang="en-US" altLang="en-US" sz="600" b="1">
              <a:solidFill>
                <a:schemeClr val="tx1"/>
              </a:solidFill>
            </a:endParaRPr>
          </a:p>
        </p:txBody>
      </p:sp>
      <p:sp>
        <p:nvSpPr>
          <p:cNvPr id="43029" name="Rectangle 503">
            <a:extLst>
              <a:ext uri="{FF2B5EF4-FFF2-40B4-BE49-F238E27FC236}">
                <a16:creationId xmlns:a16="http://schemas.microsoft.com/office/drawing/2014/main" id="{B82D8AE2-4BD7-3236-CBC4-CE1381569EB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876820" y="2200592"/>
            <a:ext cx="185948" cy="5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75" b="1">
                <a:solidFill>
                  <a:srgbClr val="000000"/>
                </a:solidFill>
              </a:rPr>
              <a:t>Member</a:t>
            </a:r>
            <a:endParaRPr lang="en-US" altLang="en-US" sz="600" b="1">
              <a:solidFill>
                <a:schemeClr val="tx1"/>
              </a:solidFill>
            </a:endParaRPr>
          </a:p>
        </p:txBody>
      </p:sp>
      <p:sp>
        <p:nvSpPr>
          <p:cNvPr id="43030" name="Rectangle 504">
            <a:extLst>
              <a:ext uri="{FF2B5EF4-FFF2-40B4-BE49-F238E27FC236}">
                <a16:creationId xmlns:a16="http://schemas.microsoft.com/office/drawing/2014/main" id="{67A1D646-9C3D-EB7E-BB46-E3354F55E43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026177" y="2198806"/>
            <a:ext cx="158698" cy="5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75" b="1">
                <a:solidFill>
                  <a:srgbClr val="000000"/>
                </a:solidFill>
              </a:rPr>
              <a:t>Reject </a:t>
            </a:r>
            <a:endParaRPr lang="en-US" altLang="en-US" sz="600" b="1">
              <a:solidFill>
                <a:schemeClr val="tx1"/>
              </a:solidFill>
            </a:endParaRPr>
          </a:p>
        </p:txBody>
      </p:sp>
      <p:sp>
        <p:nvSpPr>
          <p:cNvPr id="43031" name="Rectangle 505">
            <a:extLst>
              <a:ext uri="{FF2B5EF4-FFF2-40B4-BE49-F238E27FC236}">
                <a16:creationId xmlns:a16="http://schemas.microsoft.com/office/drawing/2014/main" id="{95836AC5-F8ED-92DF-5618-9C56C236E50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073274" y="2186305"/>
            <a:ext cx="185948" cy="5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75" b="1">
                <a:solidFill>
                  <a:srgbClr val="000000"/>
                </a:solidFill>
              </a:rPr>
              <a:t>Member</a:t>
            </a:r>
            <a:endParaRPr lang="en-US" altLang="en-US" sz="600" b="1">
              <a:solidFill>
                <a:schemeClr val="tx1"/>
              </a:solidFill>
            </a:endParaRPr>
          </a:p>
        </p:txBody>
      </p:sp>
      <p:sp>
        <p:nvSpPr>
          <p:cNvPr id="43032" name="Rectangle 506">
            <a:extLst>
              <a:ext uri="{FF2B5EF4-FFF2-40B4-BE49-F238E27FC236}">
                <a16:creationId xmlns:a16="http://schemas.microsoft.com/office/drawing/2014/main" id="{7ACB1D0F-D79B-1909-5AF0-18057CAA3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6629" y="2038350"/>
            <a:ext cx="52418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" b="1">
                <a:solidFill>
                  <a:srgbClr val="000000"/>
                </a:solidFill>
              </a:rPr>
              <a:t>OTHER ITEMS</a:t>
            </a:r>
            <a:endParaRPr lang="en-US" altLang="en-US" sz="600" b="1">
              <a:solidFill>
                <a:schemeClr val="tx1"/>
              </a:solidFill>
            </a:endParaRPr>
          </a:p>
        </p:txBody>
      </p:sp>
      <p:sp>
        <p:nvSpPr>
          <p:cNvPr id="43033" name="Rectangle 507">
            <a:extLst>
              <a:ext uri="{FF2B5EF4-FFF2-40B4-BE49-F238E27FC236}">
                <a16:creationId xmlns:a16="http://schemas.microsoft.com/office/drawing/2014/main" id="{6522FD8E-53B7-BED7-A252-F286C9389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8532" y="1900238"/>
            <a:ext cx="261290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" b="1">
                <a:solidFill>
                  <a:srgbClr val="000000"/>
                </a:solidFill>
              </a:rPr>
              <a:t>B  END</a:t>
            </a:r>
            <a:endParaRPr lang="en-US" altLang="en-US" sz="600" b="1">
              <a:solidFill>
                <a:schemeClr val="tx1"/>
              </a:solidFill>
            </a:endParaRPr>
          </a:p>
        </p:txBody>
      </p:sp>
      <p:sp>
        <p:nvSpPr>
          <p:cNvPr id="43034" name="Rectangle 508">
            <a:extLst>
              <a:ext uri="{FF2B5EF4-FFF2-40B4-BE49-F238E27FC236}">
                <a16:creationId xmlns:a16="http://schemas.microsoft.com/office/drawing/2014/main" id="{98F58BF1-53E5-DEEC-2AB9-F1D6C8AD100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568860" y="2199402"/>
            <a:ext cx="213200" cy="5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75" b="1">
                <a:solidFill>
                  <a:srgbClr val="000000"/>
                </a:solidFill>
              </a:rPr>
              <a:t>No Crack</a:t>
            </a:r>
            <a:endParaRPr lang="en-US" altLang="en-US" sz="600" b="1">
              <a:solidFill>
                <a:schemeClr val="tx1"/>
              </a:solidFill>
            </a:endParaRPr>
          </a:p>
        </p:txBody>
      </p:sp>
      <p:sp>
        <p:nvSpPr>
          <p:cNvPr id="43035" name="Rectangle 509">
            <a:extLst>
              <a:ext uri="{FF2B5EF4-FFF2-40B4-BE49-F238E27FC236}">
                <a16:creationId xmlns:a16="http://schemas.microsoft.com/office/drawing/2014/main" id="{FBACABCA-D575-DD46-36EF-7BBE29A0062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801711" y="2149991"/>
            <a:ext cx="318998" cy="5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75" b="1">
                <a:solidFill>
                  <a:srgbClr val="000000"/>
                </a:solidFill>
              </a:rPr>
              <a:t>Crack beyond</a:t>
            </a:r>
            <a:endParaRPr lang="en-US" altLang="en-US" sz="600" b="1">
              <a:solidFill>
                <a:schemeClr val="tx1"/>
              </a:solidFill>
            </a:endParaRPr>
          </a:p>
        </p:txBody>
      </p:sp>
      <p:sp>
        <p:nvSpPr>
          <p:cNvPr id="43036" name="Rectangle 510">
            <a:extLst>
              <a:ext uri="{FF2B5EF4-FFF2-40B4-BE49-F238E27FC236}">
                <a16:creationId xmlns:a16="http://schemas.microsoft.com/office/drawing/2014/main" id="{857E24EB-E1F2-C5A9-5F73-06FA211B142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896896" y="2182733"/>
            <a:ext cx="250069" cy="5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75" b="1">
                <a:solidFill>
                  <a:srgbClr val="000000"/>
                </a:solidFill>
              </a:rPr>
              <a:t>Rivet Head</a:t>
            </a:r>
            <a:endParaRPr lang="en-US" altLang="en-US" sz="600" b="1">
              <a:solidFill>
                <a:schemeClr val="tx1"/>
              </a:solidFill>
            </a:endParaRPr>
          </a:p>
        </p:txBody>
      </p:sp>
      <p:sp>
        <p:nvSpPr>
          <p:cNvPr id="43037" name="Rectangle 511">
            <a:extLst>
              <a:ext uri="{FF2B5EF4-FFF2-40B4-BE49-F238E27FC236}">
                <a16:creationId xmlns:a16="http://schemas.microsoft.com/office/drawing/2014/main" id="{149198BA-2B25-0250-66B8-C3A93E8AAA7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664173" y="2164278"/>
            <a:ext cx="282130" cy="5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75" b="1">
                <a:solidFill>
                  <a:srgbClr val="000000"/>
                </a:solidFill>
              </a:rPr>
              <a:t>Crack under</a:t>
            </a:r>
            <a:endParaRPr lang="en-US" altLang="en-US" sz="600" b="1">
              <a:solidFill>
                <a:schemeClr val="tx1"/>
              </a:solidFill>
            </a:endParaRPr>
          </a:p>
        </p:txBody>
      </p:sp>
      <p:sp>
        <p:nvSpPr>
          <p:cNvPr id="43038" name="Rectangle 512">
            <a:extLst>
              <a:ext uri="{FF2B5EF4-FFF2-40B4-BE49-F238E27FC236}">
                <a16:creationId xmlns:a16="http://schemas.microsoft.com/office/drawing/2014/main" id="{EE58A9F8-8BE6-8E7A-347D-60982E1B361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740925" y="2177971"/>
            <a:ext cx="250069" cy="5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75" b="1">
                <a:solidFill>
                  <a:srgbClr val="000000"/>
                </a:solidFill>
              </a:rPr>
              <a:t>Rivet Head</a:t>
            </a:r>
            <a:endParaRPr lang="en-US" altLang="en-US" sz="600" b="1">
              <a:solidFill>
                <a:schemeClr val="tx1"/>
              </a:solidFill>
            </a:endParaRPr>
          </a:p>
        </p:txBody>
      </p:sp>
      <p:sp>
        <p:nvSpPr>
          <p:cNvPr id="43039" name="Line 570">
            <a:extLst>
              <a:ext uri="{FF2B5EF4-FFF2-40B4-BE49-F238E27FC236}">
                <a16:creationId xmlns:a16="http://schemas.microsoft.com/office/drawing/2014/main" id="{6344506A-021D-4D3D-1D43-F5E36C35642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8435" y="842963"/>
            <a:ext cx="322659" cy="11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3040" name="Line 571">
            <a:extLst>
              <a:ext uri="{FF2B5EF4-FFF2-40B4-BE49-F238E27FC236}">
                <a16:creationId xmlns:a16="http://schemas.microsoft.com/office/drawing/2014/main" id="{19465155-0F4F-35FF-A846-C05BCE1328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41094" y="842963"/>
            <a:ext cx="1191" cy="4833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3041" name="Line 572">
            <a:extLst>
              <a:ext uri="{FF2B5EF4-FFF2-40B4-BE49-F238E27FC236}">
                <a16:creationId xmlns:a16="http://schemas.microsoft.com/office/drawing/2014/main" id="{1784B4C3-7827-1941-1855-5747B219128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8435" y="842963"/>
            <a:ext cx="1190" cy="4833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3042" name="Line 573">
            <a:extLst>
              <a:ext uri="{FF2B5EF4-FFF2-40B4-BE49-F238E27FC236}">
                <a16:creationId xmlns:a16="http://schemas.microsoft.com/office/drawing/2014/main" id="{6A9AD54D-7A9A-74B4-4CDA-667DC7D5155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1013" y="842963"/>
            <a:ext cx="1191" cy="4833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3043" name="Line 574">
            <a:extLst>
              <a:ext uri="{FF2B5EF4-FFF2-40B4-BE49-F238E27FC236}">
                <a16:creationId xmlns:a16="http://schemas.microsoft.com/office/drawing/2014/main" id="{09896AA0-863D-5C95-DB6D-A0B8BAED4B1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1013" y="842963"/>
            <a:ext cx="323850" cy="11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3044" name="Line 575">
            <a:extLst>
              <a:ext uri="{FF2B5EF4-FFF2-40B4-BE49-F238E27FC236}">
                <a16:creationId xmlns:a16="http://schemas.microsoft.com/office/drawing/2014/main" id="{6E900A68-5B39-1512-9520-079A552B89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66135" y="842963"/>
            <a:ext cx="1190" cy="4833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3045" name="Line 576">
            <a:extLst>
              <a:ext uri="{FF2B5EF4-FFF2-40B4-BE49-F238E27FC236}">
                <a16:creationId xmlns:a16="http://schemas.microsoft.com/office/drawing/2014/main" id="{96BCD311-3EB7-402A-8FA2-82B678290C58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2285" y="842963"/>
            <a:ext cx="323850" cy="11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3046" name="Line 577">
            <a:extLst>
              <a:ext uri="{FF2B5EF4-FFF2-40B4-BE49-F238E27FC236}">
                <a16:creationId xmlns:a16="http://schemas.microsoft.com/office/drawing/2014/main" id="{8310BB9D-C5B8-7C73-825F-9E8A8718B9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4782" y="842963"/>
            <a:ext cx="326231" cy="11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3047" name="Line 578">
            <a:extLst>
              <a:ext uri="{FF2B5EF4-FFF2-40B4-BE49-F238E27FC236}">
                <a16:creationId xmlns:a16="http://schemas.microsoft.com/office/drawing/2014/main" id="{56470DBA-EA26-2BB7-FC47-952898376DC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64781" y="842963"/>
            <a:ext cx="323850" cy="4833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3048" name="Line 579">
            <a:extLst>
              <a:ext uri="{FF2B5EF4-FFF2-40B4-BE49-F238E27FC236}">
                <a16:creationId xmlns:a16="http://schemas.microsoft.com/office/drawing/2014/main" id="{D17A050E-D3C0-2BEB-AC68-97CB53E5B8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4781" y="842963"/>
            <a:ext cx="1191" cy="4833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3049" name="Line 580">
            <a:extLst>
              <a:ext uri="{FF2B5EF4-FFF2-40B4-BE49-F238E27FC236}">
                <a16:creationId xmlns:a16="http://schemas.microsoft.com/office/drawing/2014/main" id="{28EA3027-8B62-8ADF-D541-CA20554194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42122" y="842962"/>
            <a:ext cx="322659" cy="481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3050" name="Rectangle 581">
            <a:extLst>
              <a:ext uri="{FF2B5EF4-FFF2-40B4-BE49-F238E27FC236}">
                <a16:creationId xmlns:a16="http://schemas.microsoft.com/office/drawing/2014/main" id="{738D8DB0-0C4C-A278-4BE3-36FF815E6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3072" y="1340644"/>
            <a:ext cx="2010166" cy="6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50" b="1">
                <a:solidFill>
                  <a:srgbClr val="000000"/>
                </a:solidFill>
              </a:rPr>
              <a:t>L0               L1                L2               L3                L4                 L5                 L6</a:t>
            </a:r>
            <a:endParaRPr lang="en-US" altLang="en-US" sz="600" b="1">
              <a:solidFill>
                <a:schemeClr val="tx1"/>
              </a:solidFill>
            </a:endParaRPr>
          </a:p>
        </p:txBody>
      </p:sp>
      <p:sp>
        <p:nvSpPr>
          <p:cNvPr id="43051" name="Rectangle 582">
            <a:extLst>
              <a:ext uri="{FF2B5EF4-FFF2-40B4-BE49-F238E27FC236}">
                <a16:creationId xmlns:a16="http://schemas.microsoft.com/office/drawing/2014/main" id="{EE462722-EAAB-D6C9-5E20-B8F9DDB33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6207" y="779860"/>
            <a:ext cx="1378583" cy="6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50" b="1">
                <a:solidFill>
                  <a:srgbClr val="000000"/>
                </a:solidFill>
              </a:rPr>
              <a:t>U1               U2                U3                U4                U5</a:t>
            </a:r>
            <a:endParaRPr lang="en-US" altLang="en-US" sz="600" b="1">
              <a:solidFill>
                <a:schemeClr val="tx1"/>
              </a:solidFill>
            </a:endParaRPr>
          </a:p>
        </p:txBody>
      </p:sp>
      <p:sp>
        <p:nvSpPr>
          <p:cNvPr id="43052" name="Rectangle 583">
            <a:extLst>
              <a:ext uri="{FF2B5EF4-FFF2-40B4-BE49-F238E27FC236}">
                <a16:creationId xmlns:a16="http://schemas.microsoft.com/office/drawing/2014/main" id="{050E2190-002B-E915-0EE5-8034B0A75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1475" y="1060847"/>
            <a:ext cx="83356" cy="5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75" b="1">
                <a:solidFill>
                  <a:srgbClr val="000000"/>
                </a:solidFill>
              </a:rPr>
              <a:t> m1</a:t>
            </a:r>
            <a:endParaRPr lang="en-US" altLang="en-US" sz="600" b="1">
              <a:solidFill>
                <a:schemeClr val="tx1"/>
              </a:solidFill>
            </a:endParaRPr>
          </a:p>
        </p:txBody>
      </p:sp>
      <p:sp>
        <p:nvSpPr>
          <p:cNvPr id="43053" name="Rectangle 584">
            <a:extLst>
              <a:ext uri="{FF2B5EF4-FFF2-40B4-BE49-F238E27FC236}">
                <a16:creationId xmlns:a16="http://schemas.microsoft.com/office/drawing/2014/main" id="{2C9BB8CC-A654-681F-DC29-649366E0F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688" y="1039416"/>
            <a:ext cx="70532" cy="5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75" b="1">
                <a:solidFill>
                  <a:srgbClr val="000000"/>
                </a:solidFill>
              </a:rPr>
              <a:t>m2</a:t>
            </a:r>
            <a:endParaRPr lang="en-US" altLang="en-US" sz="600" b="1">
              <a:solidFill>
                <a:schemeClr val="tx1"/>
              </a:solidFill>
            </a:endParaRPr>
          </a:p>
        </p:txBody>
      </p:sp>
      <p:sp>
        <p:nvSpPr>
          <p:cNvPr id="43054" name="Rectangle 585">
            <a:extLst>
              <a:ext uri="{FF2B5EF4-FFF2-40B4-BE49-F238E27FC236}">
                <a16:creationId xmlns:a16="http://schemas.microsoft.com/office/drawing/2014/main" id="{C55D0445-37C4-C9D5-EC92-639EB769F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687" y="1409700"/>
            <a:ext cx="2080698" cy="6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50" b="1">
                <a:solidFill>
                  <a:srgbClr val="000000"/>
                </a:solidFill>
              </a:rPr>
              <a:t>Exp.                                                                                                                     Fix</a:t>
            </a:r>
            <a:endParaRPr lang="en-US" altLang="en-US" sz="600" b="1">
              <a:solidFill>
                <a:schemeClr val="tx1"/>
              </a:solidFill>
            </a:endParaRPr>
          </a:p>
        </p:txBody>
      </p:sp>
      <p:sp>
        <p:nvSpPr>
          <p:cNvPr id="43055" name="Rectangle 586">
            <a:extLst>
              <a:ext uri="{FF2B5EF4-FFF2-40B4-BE49-F238E27FC236}">
                <a16:creationId xmlns:a16="http://schemas.microsoft.com/office/drawing/2014/main" id="{5BBFAE18-08C2-E24D-77AD-A35D678A3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3306" y="1494235"/>
            <a:ext cx="2128788" cy="6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50" b="1">
                <a:solidFill>
                  <a:srgbClr val="000000"/>
                </a:solidFill>
              </a:rPr>
              <a:t>Fix                                                                                                                        Exp.</a:t>
            </a:r>
            <a:endParaRPr lang="en-US" altLang="en-US" sz="600" b="1">
              <a:solidFill>
                <a:schemeClr val="tx1"/>
              </a:solidFill>
            </a:endParaRPr>
          </a:p>
        </p:txBody>
      </p:sp>
      <p:sp>
        <p:nvSpPr>
          <p:cNvPr id="43056" name="Line 587">
            <a:extLst>
              <a:ext uri="{FF2B5EF4-FFF2-40B4-BE49-F238E27FC236}">
                <a16:creationId xmlns:a16="http://schemas.microsoft.com/office/drawing/2014/main" id="{6E48F620-0D46-965B-22FC-1EF42B15544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4916" y="1052513"/>
            <a:ext cx="294084" cy="1191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3057" name="Line 588">
            <a:extLst>
              <a:ext uri="{FF2B5EF4-FFF2-40B4-BE49-F238E27FC236}">
                <a16:creationId xmlns:a16="http://schemas.microsoft.com/office/drawing/2014/main" id="{F28FFD9C-19B4-40F6-AF83-A1C437F5F10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65910" y="1052513"/>
            <a:ext cx="36909" cy="1191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3058" name="Line 589">
            <a:extLst>
              <a:ext uri="{FF2B5EF4-FFF2-40B4-BE49-F238E27FC236}">
                <a16:creationId xmlns:a16="http://schemas.microsoft.com/office/drawing/2014/main" id="{EFF9AACE-1FB5-833F-CDE2-CEE81069664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9729" y="1052513"/>
            <a:ext cx="192881" cy="1191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3059" name="Line 590">
            <a:extLst>
              <a:ext uri="{FF2B5EF4-FFF2-40B4-BE49-F238E27FC236}">
                <a16:creationId xmlns:a16="http://schemas.microsoft.com/office/drawing/2014/main" id="{6EBB8538-41B9-8C8D-7EE8-E3C013A1839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4916" y="1052513"/>
            <a:ext cx="294084" cy="1191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3060" name="Line 591">
            <a:extLst>
              <a:ext uri="{FF2B5EF4-FFF2-40B4-BE49-F238E27FC236}">
                <a16:creationId xmlns:a16="http://schemas.microsoft.com/office/drawing/2014/main" id="{A4040BA6-D97C-DF81-DFF0-9008744EC87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65910" y="1052513"/>
            <a:ext cx="36909" cy="1191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3061" name="Line 592">
            <a:extLst>
              <a:ext uri="{FF2B5EF4-FFF2-40B4-BE49-F238E27FC236}">
                <a16:creationId xmlns:a16="http://schemas.microsoft.com/office/drawing/2014/main" id="{2C1EC2D3-819B-3EA5-AC0C-E5E9EDC243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9729" y="1052513"/>
            <a:ext cx="192881" cy="1191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3062" name="Line 593">
            <a:extLst>
              <a:ext uri="{FF2B5EF4-FFF2-40B4-BE49-F238E27FC236}">
                <a16:creationId xmlns:a16="http://schemas.microsoft.com/office/drawing/2014/main" id="{74FAF819-7F34-09CA-3B19-30C6237C9FE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4916" y="1052513"/>
            <a:ext cx="294084" cy="1191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3063" name="Line 594">
            <a:extLst>
              <a:ext uri="{FF2B5EF4-FFF2-40B4-BE49-F238E27FC236}">
                <a16:creationId xmlns:a16="http://schemas.microsoft.com/office/drawing/2014/main" id="{F30E8844-A551-19CA-D40C-01AB4EDCB6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65910" y="1052513"/>
            <a:ext cx="36909" cy="1191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3064" name="Line 595">
            <a:extLst>
              <a:ext uri="{FF2B5EF4-FFF2-40B4-BE49-F238E27FC236}">
                <a16:creationId xmlns:a16="http://schemas.microsoft.com/office/drawing/2014/main" id="{3A642835-1A40-231D-A18A-DD2323616B4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9729" y="1052513"/>
            <a:ext cx="192881" cy="1191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3065" name="Freeform 596">
            <a:extLst>
              <a:ext uri="{FF2B5EF4-FFF2-40B4-BE49-F238E27FC236}">
                <a16:creationId xmlns:a16="http://schemas.microsoft.com/office/drawing/2014/main" id="{4F5E4E2B-DA78-A2A3-301B-6EB18C74EAA0}"/>
              </a:ext>
            </a:extLst>
          </p:cNvPr>
          <p:cNvSpPr>
            <a:spLocks/>
          </p:cNvSpPr>
          <p:nvPr/>
        </p:nvSpPr>
        <p:spPr bwMode="auto">
          <a:xfrm>
            <a:off x="3093244" y="1042988"/>
            <a:ext cx="205979" cy="9525"/>
          </a:xfrm>
          <a:custGeom>
            <a:avLst/>
            <a:gdLst>
              <a:gd name="T0" fmla="*/ 2147483647 w 173"/>
              <a:gd name="T1" fmla="*/ 2147483647 h 8"/>
              <a:gd name="T2" fmla="*/ 0 w 173"/>
              <a:gd name="T3" fmla="*/ 2147483647 h 8"/>
              <a:gd name="T4" fmla="*/ 2147483647 w 173"/>
              <a:gd name="T5" fmla="*/ 0 h 8"/>
              <a:gd name="T6" fmla="*/ 2147483647 w 173"/>
              <a:gd name="T7" fmla="*/ 2147483647 h 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3" h="8">
                <a:moveTo>
                  <a:pt x="173" y="8"/>
                </a:moveTo>
                <a:lnTo>
                  <a:pt x="0" y="8"/>
                </a:lnTo>
                <a:lnTo>
                  <a:pt x="173" y="0"/>
                </a:lnTo>
                <a:lnTo>
                  <a:pt x="173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3066" name="Line 597">
            <a:extLst>
              <a:ext uri="{FF2B5EF4-FFF2-40B4-BE49-F238E27FC236}">
                <a16:creationId xmlns:a16="http://schemas.microsoft.com/office/drawing/2014/main" id="{98AE0252-C95B-71AC-EF86-379C7E8D9F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93244" y="1042988"/>
            <a:ext cx="205979" cy="952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3067" name="Line 598">
            <a:extLst>
              <a:ext uri="{FF2B5EF4-FFF2-40B4-BE49-F238E27FC236}">
                <a16:creationId xmlns:a16="http://schemas.microsoft.com/office/drawing/2014/main" id="{805CEBD8-70D5-F922-FF11-08632B14F1D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99223" y="1042988"/>
            <a:ext cx="1190" cy="952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3068" name="Freeform 599">
            <a:extLst>
              <a:ext uri="{FF2B5EF4-FFF2-40B4-BE49-F238E27FC236}">
                <a16:creationId xmlns:a16="http://schemas.microsoft.com/office/drawing/2014/main" id="{A3B6A7D2-54E7-849E-FE2F-AAD84B58B367}"/>
              </a:ext>
            </a:extLst>
          </p:cNvPr>
          <p:cNvSpPr>
            <a:spLocks/>
          </p:cNvSpPr>
          <p:nvPr/>
        </p:nvSpPr>
        <p:spPr bwMode="auto">
          <a:xfrm>
            <a:off x="3093244" y="1052513"/>
            <a:ext cx="205979" cy="9525"/>
          </a:xfrm>
          <a:custGeom>
            <a:avLst/>
            <a:gdLst>
              <a:gd name="T0" fmla="*/ 2147483647 w 173"/>
              <a:gd name="T1" fmla="*/ 0 h 8"/>
              <a:gd name="T2" fmla="*/ 0 w 173"/>
              <a:gd name="T3" fmla="*/ 0 h 8"/>
              <a:gd name="T4" fmla="*/ 2147483647 w 173"/>
              <a:gd name="T5" fmla="*/ 2147483647 h 8"/>
              <a:gd name="T6" fmla="*/ 2147483647 w 173"/>
              <a:gd name="T7" fmla="*/ 0 h 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3" h="8">
                <a:moveTo>
                  <a:pt x="173" y="0"/>
                </a:moveTo>
                <a:lnTo>
                  <a:pt x="0" y="0"/>
                </a:lnTo>
                <a:lnTo>
                  <a:pt x="173" y="8"/>
                </a:lnTo>
                <a:lnTo>
                  <a:pt x="17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3069" name="Line 600">
            <a:extLst>
              <a:ext uri="{FF2B5EF4-FFF2-40B4-BE49-F238E27FC236}">
                <a16:creationId xmlns:a16="http://schemas.microsoft.com/office/drawing/2014/main" id="{A10805C1-AFD2-FEE3-4A95-B506F4F535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93244" y="1052513"/>
            <a:ext cx="632222" cy="1191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3070" name="Line 601">
            <a:extLst>
              <a:ext uri="{FF2B5EF4-FFF2-40B4-BE49-F238E27FC236}">
                <a16:creationId xmlns:a16="http://schemas.microsoft.com/office/drawing/2014/main" id="{86C8906C-D831-F639-0C19-B3F79B482DB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3244" y="1052513"/>
            <a:ext cx="205979" cy="952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3071" name="Line 602">
            <a:extLst>
              <a:ext uri="{FF2B5EF4-FFF2-40B4-BE49-F238E27FC236}">
                <a16:creationId xmlns:a16="http://schemas.microsoft.com/office/drawing/2014/main" id="{95E650F1-A356-8785-4A84-F404025FF2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99223" y="1052513"/>
            <a:ext cx="1190" cy="952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3072" name="Rectangle 603">
            <a:extLst>
              <a:ext uri="{FF2B5EF4-FFF2-40B4-BE49-F238E27FC236}">
                <a16:creationId xmlns:a16="http://schemas.microsoft.com/office/drawing/2014/main" id="{C6DD5FBC-BF3C-B45B-7C3E-0B9263D3E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4460" y="944167"/>
            <a:ext cx="370294" cy="8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25" b="1">
                <a:solidFill>
                  <a:srgbClr val="000000"/>
                </a:solidFill>
              </a:rPr>
              <a:t>DIRECTION</a:t>
            </a:r>
            <a:endParaRPr lang="en-US" altLang="en-US" sz="600" b="1">
              <a:solidFill>
                <a:schemeClr val="tx1"/>
              </a:solidFill>
            </a:endParaRPr>
          </a:p>
        </p:txBody>
      </p:sp>
      <p:sp>
        <p:nvSpPr>
          <p:cNvPr id="43073" name="Line 604">
            <a:extLst>
              <a:ext uri="{FF2B5EF4-FFF2-40B4-BE49-F238E27FC236}">
                <a16:creationId xmlns:a16="http://schemas.microsoft.com/office/drawing/2014/main" id="{1B97682A-EBB0-1E21-3134-88A8B573A6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2438" y="1514475"/>
            <a:ext cx="379810" cy="11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3074" name="Rectangle 605">
            <a:extLst>
              <a:ext uri="{FF2B5EF4-FFF2-40B4-BE49-F238E27FC236}">
                <a16:creationId xmlns:a16="http://schemas.microsoft.com/office/drawing/2014/main" id="{CBC73CE8-AB6C-7A84-B16B-07056E1A0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5825" y="1468042"/>
            <a:ext cx="227626" cy="8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25" b="1">
                <a:solidFill>
                  <a:srgbClr val="000000"/>
                </a:solidFill>
              </a:rPr>
              <a:t>TRUSS</a:t>
            </a:r>
            <a:endParaRPr lang="en-US" altLang="en-US" sz="600" b="1">
              <a:solidFill>
                <a:schemeClr val="tx1"/>
              </a:solidFill>
            </a:endParaRPr>
          </a:p>
        </p:txBody>
      </p:sp>
      <p:sp>
        <p:nvSpPr>
          <p:cNvPr id="43075" name="Line 606">
            <a:extLst>
              <a:ext uri="{FF2B5EF4-FFF2-40B4-BE49-F238E27FC236}">
                <a16:creationId xmlns:a16="http://schemas.microsoft.com/office/drawing/2014/main" id="{D7A52456-7953-11FD-395C-CA99C16205B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6135" y="842963"/>
            <a:ext cx="323850" cy="4833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3076" name="Line 607">
            <a:extLst>
              <a:ext uri="{FF2B5EF4-FFF2-40B4-BE49-F238E27FC236}">
                <a16:creationId xmlns:a16="http://schemas.microsoft.com/office/drawing/2014/main" id="{558C16BB-C9DB-6021-42CA-2316B7CE1F68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2285" y="1326356"/>
            <a:ext cx="647700" cy="11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3077" name="Line 608">
            <a:extLst>
              <a:ext uri="{FF2B5EF4-FFF2-40B4-BE49-F238E27FC236}">
                <a16:creationId xmlns:a16="http://schemas.microsoft.com/office/drawing/2014/main" id="{76997B6F-82D3-ED71-A8C8-6793BA2B9E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91013" y="1084660"/>
            <a:ext cx="161925" cy="24169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3078" name="Line 609">
            <a:extLst>
              <a:ext uri="{FF2B5EF4-FFF2-40B4-BE49-F238E27FC236}">
                <a16:creationId xmlns:a16="http://schemas.microsoft.com/office/drawing/2014/main" id="{D2691AA6-2677-5EE2-92BF-0A594767F3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52938" y="842963"/>
            <a:ext cx="161925" cy="24169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3079" name="Line 610">
            <a:extLst>
              <a:ext uri="{FF2B5EF4-FFF2-40B4-BE49-F238E27FC236}">
                <a16:creationId xmlns:a16="http://schemas.microsoft.com/office/drawing/2014/main" id="{3220BC23-6CBB-1FC8-A033-46183E72B34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8550" y="1326356"/>
            <a:ext cx="976313" cy="11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3080" name="Line 611">
            <a:extLst>
              <a:ext uri="{FF2B5EF4-FFF2-40B4-BE49-F238E27FC236}">
                <a16:creationId xmlns:a16="http://schemas.microsoft.com/office/drawing/2014/main" id="{450AACF1-BF75-6B98-7416-276B0B1E69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8435" y="1326356"/>
            <a:ext cx="322659" cy="11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3081" name="Line 612">
            <a:extLst>
              <a:ext uri="{FF2B5EF4-FFF2-40B4-BE49-F238E27FC236}">
                <a16:creationId xmlns:a16="http://schemas.microsoft.com/office/drawing/2014/main" id="{BC5F7583-9DF4-2CD3-4875-9184E6D5B30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63654" y="1101329"/>
            <a:ext cx="151209" cy="22502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3082" name="Line 613">
            <a:extLst>
              <a:ext uri="{FF2B5EF4-FFF2-40B4-BE49-F238E27FC236}">
                <a16:creationId xmlns:a16="http://schemas.microsoft.com/office/drawing/2014/main" id="{14F8DD39-0D0E-336C-EB17-DFDC071FFE3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91013" y="842962"/>
            <a:ext cx="151210" cy="22502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3083" name="Line 614">
            <a:extLst>
              <a:ext uri="{FF2B5EF4-FFF2-40B4-BE49-F238E27FC236}">
                <a16:creationId xmlns:a16="http://schemas.microsoft.com/office/drawing/2014/main" id="{E6699347-2AB8-6F77-D866-85570DAE00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18435" y="1101329"/>
            <a:ext cx="150019" cy="22502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3084" name="Line 615">
            <a:extLst>
              <a:ext uri="{FF2B5EF4-FFF2-40B4-BE49-F238E27FC236}">
                <a16:creationId xmlns:a16="http://schemas.microsoft.com/office/drawing/2014/main" id="{3E4D4469-2330-C03C-9324-B815A97F17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91075" y="842962"/>
            <a:ext cx="150019" cy="22502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3085" name="Line 616">
            <a:extLst>
              <a:ext uri="{FF2B5EF4-FFF2-40B4-BE49-F238E27FC236}">
                <a16:creationId xmlns:a16="http://schemas.microsoft.com/office/drawing/2014/main" id="{66C4B523-B007-3D57-D360-D03F01D7C7D5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1013" y="1084660"/>
            <a:ext cx="650081" cy="11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3086" name="Rectangle 617">
            <a:extLst>
              <a:ext uri="{FF2B5EF4-FFF2-40B4-BE49-F238E27FC236}">
                <a16:creationId xmlns:a16="http://schemas.microsoft.com/office/drawing/2014/main" id="{701981C3-C1F2-65D6-97C0-6874DE552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6756" y="1040606"/>
            <a:ext cx="83356" cy="5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75" b="1">
                <a:solidFill>
                  <a:srgbClr val="000000"/>
                </a:solidFill>
              </a:rPr>
              <a:t> m3</a:t>
            </a:r>
            <a:endParaRPr lang="en-US" altLang="en-US" sz="600" b="1">
              <a:solidFill>
                <a:schemeClr val="tx1"/>
              </a:solidFill>
            </a:endParaRPr>
          </a:p>
        </p:txBody>
      </p:sp>
      <p:sp>
        <p:nvSpPr>
          <p:cNvPr id="43087" name="Rectangle 618">
            <a:extLst>
              <a:ext uri="{FF2B5EF4-FFF2-40B4-BE49-F238E27FC236}">
                <a16:creationId xmlns:a16="http://schemas.microsoft.com/office/drawing/2014/main" id="{3AEE7E5C-7C45-35E6-6CD3-2CEF97AD0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7966" y="1040606"/>
            <a:ext cx="83356" cy="5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75" b="1">
                <a:solidFill>
                  <a:srgbClr val="000000"/>
                </a:solidFill>
              </a:rPr>
              <a:t> m4</a:t>
            </a:r>
            <a:endParaRPr lang="en-US" altLang="en-US" sz="600" b="1">
              <a:solidFill>
                <a:schemeClr val="tx1"/>
              </a:solidFill>
            </a:endParaRPr>
          </a:p>
        </p:txBody>
      </p:sp>
      <p:sp>
        <p:nvSpPr>
          <p:cNvPr id="43088" name="Rectangle 619">
            <a:extLst>
              <a:ext uri="{FF2B5EF4-FFF2-40B4-BE49-F238E27FC236}">
                <a16:creationId xmlns:a16="http://schemas.microsoft.com/office/drawing/2014/main" id="{21D3B0DF-FF0D-C963-3CD9-5D3C48443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0619" y="1053704"/>
            <a:ext cx="83356" cy="5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75" b="1">
                <a:solidFill>
                  <a:srgbClr val="000000"/>
                </a:solidFill>
              </a:rPr>
              <a:t> m5</a:t>
            </a:r>
            <a:endParaRPr lang="en-US" altLang="en-US" sz="600" b="1">
              <a:solidFill>
                <a:schemeClr val="tx1"/>
              </a:solidFill>
            </a:endParaRPr>
          </a:p>
        </p:txBody>
      </p:sp>
      <p:sp>
        <p:nvSpPr>
          <p:cNvPr id="43089" name="Line 620">
            <a:extLst>
              <a:ext uri="{FF2B5EF4-FFF2-40B4-BE49-F238E27FC236}">
                <a16:creationId xmlns:a16="http://schemas.microsoft.com/office/drawing/2014/main" id="{D3B20FA7-E959-C46E-94B7-01E1136283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8435" y="842963"/>
            <a:ext cx="322659" cy="4833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3090" name="Line 621">
            <a:extLst>
              <a:ext uri="{FF2B5EF4-FFF2-40B4-BE49-F238E27FC236}">
                <a16:creationId xmlns:a16="http://schemas.microsoft.com/office/drawing/2014/main" id="{60290765-2315-5FF7-9C45-D4F9E7A38F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41094" y="842963"/>
            <a:ext cx="325041" cy="4833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337518" name="Text Box 622">
            <a:extLst>
              <a:ext uri="{FF2B5EF4-FFF2-40B4-BE49-F238E27FC236}">
                <a16:creationId xmlns:a16="http://schemas.microsoft.com/office/drawing/2014/main" id="{6EA19884-B3D8-B829-A707-69B596151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1335882"/>
            <a:ext cx="393538" cy="35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900" b="1" dirty="0">
                <a:solidFill>
                  <a:srgbClr val="FF0000"/>
                </a:solidFill>
                <a:latin typeface="Arial" charset="0"/>
              </a:rPr>
              <a:t>East</a:t>
            </a:r>
          </a:p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900" b="1" dirty="0">
                <a:solidFill>
                  <a:srgbClr val="FF0000"/>
                </a:solidFill>
                <a:latin typeface="Arial" charset="0"/>
              </a:rPr>
              <a:t>  U/S</a:t>
            </a:r>
            <a:endParaRPr lang="en-US" sz="9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37519" name="Oval 623">
            <a:extLst>
              <a:ext uri="{FF2B5EF4-FFF2-40B4-BE49-F238E27FC236}">
                <a16:creationId xmlns:a16="http://schemas.microsoft.com/office/drawing/2014/main" id="{482BD7D0-A51D-7F71-DBEC-7381B47AF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050" y="2571750"/>
            <a:ext cx="685800" cy="6286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 anchor="ctr"/>
          <a:lstStyle/>
          <a:p>
            <a:pPr marL="685800" indent="-342900" algn="ctr">
              <a:buFont typeface="Arial" charset="0"/>
              <a:buChar char="–"/>
              <a:defRPr/>
            </a:pPr>
            <a:endParaRPr lang="en-US" sz="1500">
              <a:solidFill>
                <a:srgbClr val="FFFF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7520" name="Oval 624">
            <a:extLst>
              <a:ext uri="{FF2B5EF4-FFF2-40B4-BE49-F238E27FC236}">
                <a16:creationId xmlns:a16="http://schemas.microsoft.com/office/drawing/2014/main" id="{3EDD74FE-D88F-8D2F-B0F4-9CF05CFFD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1485900"/>
            <a:ext cx="171450" cy="1143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 anchor="ctr"/>
          <a:lstStyle/>
          <a:p>
            <a:pPr>
              <a:buFont typeface="Arial" charset="0"/>
              <a:buChar char="–"/>
              <a:defRPr/>
            </a:pPr>
            <a:endParaRPr lang="en-US" sz="1500">
              <a:latin typeface="Arial" charset="0"/>
              <a:ea typeface="ＭＳ Ｐゴシック" charset="0"/>
            </a:endParaRPr>
          </a:p>
        </p:txBody>
      </p:sp>
      <p:sp>
        <p:nvSpPr>
          <p:cNvPr id="337521" name="Oval 625">
            <a:extLst>
              <a:ext uri="{FF2B5EF4-FFF2-40B4-BE49-F238E27FC236}">
                <a16:creationId xmlns:a16="http://schemas.microsoft.com/office/drawing/2014/main" id="{D222E36C-6F16-3C87-0990-6DAEEAE2A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485900"/>
            <a:ext cx="171450" cy="1143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 anchor="ctr"/>
          <a:lstStyle/>
          <a:p>
            <a:pPr>
              <a:buFont typeface="Arial" charset="0"/>
              <a:buChar char="–"/>
              <a:defRPr/>
            </a:pPr>
            <a:endParaRPr lang="en-US" sz="1500">
              <a:latin typeface="Arial" charset="0"/>
              <a:ea typeface="ＭＳ Ｐゴシック" charset="0"/>
            </a:endParaRPr>
          </a:p>
        </p:txBody>
      </p:sp>
      <p:sp>
        <p:nvSpPr>
          <p:cNvPr id="337522" name="Text Box 626">
            <a:extLst>
              <a:ext uri="{FF2B5EF4-FFF2-40B4-BE49-F238E27FC236}">
                <a16:creationId xmlns:a16="http://schemas.microsoft.com/office/drawing/2014/main" id="{30E4FE13-3765-7838-A8BC-623C45A6A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850" y="914400"/>
            <a:ext cx="1156567" cy="35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900" b="1" dirty="0">
                <a:solidFill>
                  <a:srgbClr val="FF0000"/>
                </a:solidFill>
                <a:latin typeface="Arial" charset="0"/>
              </a:rPr>
              <a:t>Edmonton</a:t>
            </a:r>
          </a:p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900" b="1" dirty="0">
                <a:solidFill>
                  <a:srgbClr val="FF0000"/>
                </a:solidFill>
                <a:latin typeface="Arial" charset="0"/>
              </a:rPr>
              <a:t>City of Champions</a:t>
            </a:r>
            <a:endParaRPr lang="en-US" sz="9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37523" name="Text Box 627">
            <a:extLst>
              <a:ext uri="{FF2B5EF4-FFF2-40B4-BE49-F238E27FC236}">
                <a16:creationId xmlns:a16="http://schemas.microsoft.com/office/drawing/2014/main" id="{2DAEA7B4-0AB2-43AB-15D6-55E1BD173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4057650"/>
            <a:ext cx="752611" cy="18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750" b="1" dirty="0">
                <a:solidFill>
                  <a:srgbClr val="FF0000"/>
                </a:solidFill>
                <a:latin typeface="Arial" charset="0"/>
              </a:rPr>
              <a:t>Whitemud </a:t>
            </a:r>
            <a:r>
              <a:rPr lang="en-CA" sz="750" b="1" dirty="0" err="1">
                <a:solidFill>
                  <a:srgbClr val="FF0000"/>
                </a:solidFill>
                <a:latin typeface="Arial" charset="0"/>
              </a:rPr>
              <a:t>Ck</a:t>
            </a:r>
            <a:endParaRPr lang="en-US" sz="75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37524" name="Text Box 628">
            <a:extLst>
              <a:ext uri="{FF2B5EF4-FFF2-40B4-BE49-F238E27FC236}">
                <a16:creationId xmlns:a16="http://schemas.microsoft.com/office/drawing/2014/main" id="{BD9BD278-5F1F-E140-DBA9-CF53F2735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1" y="4057650"/>
            <a:ext cx="189957" cy="18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750" b="1" dirty="0">
                <a:solidFill>
                  <a:srgbClr val="FF0000"/>
                </a:solidFill>
                <a:latin typeface="Arial" charset="0"/>
              </a:rPr>
              <a:t>2</a:t>
            </a:r>
            <a:endParaRPr lang="en-US" sz="75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37525" name="Text Box 629">
            <a:extLst>
              <a:ext uri="{FF2B5EF4-FFF2-40B4-BE49-F238E27FC236}">
                <a16:creationId xmlns:a16="http://schemas.microsoft.com/office/drawing/2014/main" id="{49D35D5F-45BA-FB3C-5835-896092BEC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651" y="4057650"/>
            <a:ext cx="189957" cy="18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750" b="1" dirty="0">
                <a:solidFill>
                  <a:srgbClr val="FF0000"/>
                </a:solidFill>
                <a:latin typeface="Arial" charset="0"/>
              </a:rPr>
              <a:t>4</a:t>
            </a:r>
            <a:endParaRPr lang="en-US" sz="75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37526" name="Text Box 630">
            <a:extLst>
              <a:ext uri="{FF2B5EF4-FFF2-40B4-BE49-F238E27FC236}">
                <a16:creationId xmlns:a16="http://schemas.microsoft.com/office/drawing/2014/main" id="{AB9B4C83-B804-DE9A-3A90-B6DA5569B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4057650"/>
            <a:ext cx="606738" cy="18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750" b="1" dirty="0" err="1">
                <a:solidFill>
                  <a:srgbClr val="FF0000"/>
                </a:solidFill>
                <a:latin typeface="Arial" charset="0"/>
              </a:rPr>
              <a:t>Yy</a:t>
            </a:r>
            <a:r>
              <a:rPr lang="en-CA" sz="750" b="1" dirty="0">
                <a:solidFill>
                  <a:srgbClr val="FF0000"/>
                </a:solidFill>
                <a:latin typeface="Arial" charset="0"/>
              </a:rPr>
              <a:t>-mm-</a:t>
            </a:r>
            <a:r>
              <a:rPr lang="en-CA" sz="750" b="1" dirty="0" err="1">
                <a:solidFill>
                  <a:srgbClr val="FF0000"/>
                </a:solidFill>
                <a:latin typeface="Arial" charset="0"/>
              </a:rPr>
              <a:t>dd</a:t>
            </a:r>
            <a:endParaRPr lang="en-US" sz="75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37527" name="Text Box 631">
            <a:extLst>
              <a:ext uri="{FF2B5EF4-FFF2-40B4-BE49-F238E27FC236}">
                <a16:creationId xmlns:a16="http://schemas.microsoft.com/office/drawing/2014/main" id="{B1C2C5D9-2BC3-8EB2-D05C-2F97194B0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9351" y="4057650"/>
            <a:ext cx="401553" cy="18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750" b="1" dirty="0" err="1">
                <a:solidFill>
                  <a:srgbClr val="FF0000"/>
                </a:solidFill>
                <a:latin typeface="Arial" charset="0"/>
              </a:rPr>
              <a:t>xxxxx</a:t>
            </a:r>
            <a:endParaRPr lang="en-US" sz="75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37528" name="Text Box 632">
            <a:extLst>
              <a:ext uri="{FF2B5EF4-FFF2-40B4-BE49-F238E27FC236}">
                <a16:creationId xmlns:a16="http://schemas.microsoft.com/office/drawing/2014/main" id="{B524E907-DDA6-3E48-B904-7564425F3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7550" y="4171950"/>
            <a:ext cx="327815" cy="18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750" b="1" dirty="0">
                <a:solidFill>
                  <a:srgbClr val="FF0000"/>
                </a:solidFill>
                <a:latin typeface="Arial" charset="0"/>
              </a:rPr>
              <a:t>75-3</a:t>
            </a:r>
            <a:endParaRPr lang="en-US" sz="75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37529" name="Text Box 633">
            <a:extLst>
              <a:ext uri="{FF2B5EF4-FFF2-40B4-BE49-F238E27FC236}">
                <a16:creationId xmlns:a16="http://schemas.microsoft.com/office/drawing/2014/main" id="{DB221F72-49AE-727A-92F9-22187BF69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171950"/>
            <a:ext cx="270107" cy="18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CA" altLang="en-US" sz="750" b="1" dirty="0">
                <a:solidFill>
                  <a:srgbClr val="FF0000"/>
                </a:solidFill>
              </a:rPr>
              <a:t>90’</a:t>
            </a:r>
            <a:endParaRPr lang="en-US" altLang="en-US" sz="750" b="1" dirty="0">
              <a:solidFill>
                <a:srgbClr val="FF0000"/>
              </a:solidFill>
            </a:endParaRPr>
          </a:p>
        </p:txBody>
      </p:sp>
      <p:sp>
        <p:nvSpPr>
          <p:cNvPr id="337530" name="Text Box 634">
            <a:extLst>
              <a:ext uri="{FF2B5EF4-FFF2-40B4-BE49-F238E27FC236}">
                <a16:creationId xmlns:a16="http://schemas.microsoft.com/office/drawing/2014/main" id="{2E308F1A-B0AA-3E70-9F87-015A9EBB4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171950"/>
            <a:ext cx="425598" cy="18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750" b="1" dirty="0">
                <a:solidFill>
                  <a:srgbClr val="FF0000"/>
                </a:solidFill>
                <a:latin typeface="Arial" charset="0"/>
              </a:rPr>
              <a:t>J. Doe</a:t>
            </a:r>
            <a:endParaRPr lang="en-US" sz="75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337531" name="Picture 635" descr="Green tick">
            <a:extLst>
              <a:ext uri="{FF2B5EF4-FFF2-40B4-BE49-F238E27FC236}">
                <a16:creationId xmlns:a16="http://schemas.microsoft.com/office/drawing/2014/main" id="{E5EC320C-8138-A578-19AB-677059AF6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57175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532" name="Picture 636" descr="Green tick">
            <a:extLst>
              <a:ext uri="{FF2B5EF4-FFF2-40B4-BE49-F238E27FC236}">
                <a16:creationId xmlns:a16="http://schemas.microsoft.com/office/drawing/2014/main" id="{8F3D9AC3-A0D4-7DCF-2588-C99D9F5A7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68605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533" name="Picture 637" descr="Green tick">
            <a:extLst>
              <a:ext uri="{FF2B5EF4-FFF2-40B4-BE49-F238E27FC236}">
                <a16:creationId xmlns:a16="http://schemas.microsoft.com/office/drawing/2014/main" id="{1AB31D0E-FEA3-477F-A3A7-BD00A8E01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80035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534" name="Picture 638" descr="Green tick">
            <a:extLst>
              <a:ext uri="{FF2B5EF4-FFF2-40B4-BE49-F238E27FC236}">
                <a16:creationId xmlns:a16="http://schemas.microsoft.com/office/drawing/2014/main" id="{3EA5B7F9-DB45-D151-B28B-6B789D06B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97180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535" name="Picture 639" descr="Green tick">
            <a:extLst>
              <a:ext uri="{FF2B5EF4-FFF2-40B4-BE49-F238E27FC236}">
                <a16:creationId xmlns:a16="http://schemas.microsoft.com/office/drawing/2014/main" id="{8A8EADF8-2CB9-1D50-2F6B-2A716E407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308610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536" name="Picture 640" descr="Green tick">
            <a:extLst>
              <a:ext uri="{FF2B5EF4-FFF2-40B4-BE49-F238E27FC236}">
                <a16:creationId xmlns:a16="http://schemas.microsoft.com/office/drawing/2014/main" id="{37357A87-A8AD-8CD5-9F80-BC31DCB1E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320040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537" name="Picture 641" descr="Green tick">
            <a:extLst>
              <a:ext uri="{FF2B5EF4-FFF2-40B4-BE49-F238E27FC236}">
                <a16:creationId xmlns:a16="http://schemas.microsoft.com/office/drawing/2014/main" id="{C28C766B-14DA-4B6B-882A-E9087365A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348615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538" name="Picture 642" descr="Green tick">
            <a:extLst>
              <a:ext uri="{FF2B5EF4-FFF2-40B4-BE49-F238E27FC236}">
                <a16:creationId xmlns:a16="http://schemas.microsoft.com/office/drawing/2014/main" id="{E65A93C0-1D22-E553-CF2B-FA0825896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360045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539" name="Text Box 643">
            <a:extLst>
              <a:ext uri="{FF2B5EF4-FFF2-40B4-BE49-F238E27FC236}">
                <a16:creationId xmlns:a16="http://schemas.microsoft.com/office/drawing/2014/main" id="{286F1EEB-EA52-D524-4433-4FC24BFA6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7650" y="3543300"/>
            <a:ext cx="1804181" cy="20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900" b="1" dirty="0">
                <a:solidFill>
                  <a:srgbClr val="FF0000"/>
                </a:solidFill>
                <a:latin typeface="Arial" charset="0"/>
              </a:rPr>
              <a:t>Inward dent–20 x 200mm at L2</a:t>
            </a:r>
            <a:endParaRPr lang="en-US" sz="90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337540" name="Picture 644" descr="Green tick">
            <a:extLst>
              <a:ext uri="{FF2B5EF4-FFF2-40B4-BE49-F238E27FC236}">
                <a16:creationId xmlns:a16="http://schemas.microsoft.com/office/drawing/2014/main" id="{C0574277-AC84-3553-34A1-ADDD59EEA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371475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541" name="Picture 645" descr="Green tick">
            <a:extLst>
              <a:ext uri="{FF2B5EF4-FFF2-40B4-BE49-F238E27FC236}">
                <a16:creationId xmlns:a16="http://schemas.microsoft.com/office/drawing/2014/main" id="{ABEB38E0-FAD5-32A3-D006-D4D5C09B4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382905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542" name="Picture 646" descr="Green tick">
            <a:extLst>
              <a:ext uri="{FF2B5EF4-FFF2-40B4-BE49-F238E27FC236}">
                <a16:creationId xmlns:a16="http://schemas.microsoft.com/office/drawing/2014/main" id="{2292172B-CB12-92BB-7127-F00080D87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400050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543" name="Picture 647" descr="Green tick">
            <a:extLst>
              <a:ext uri="{FF2B5EF4-FFF2-40B4-BE49-F238E27FC236}">
                <a16:creationId xmlns:a16="http://schemas.microsoft.com/office/drawing/2014/main" id="{31882718-F2BB-C035-843D-BE4F5F430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48615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544" name="Picture 648" descr="Green tick">
            <a:extLst>
              <a:ext uri="{FF2B5EF4-FFF2-40B4-BE49-F238E27FC236}">
                <a16:creationId xmlns:a16="http://schemas.microsoft.com/office/drawing/2014/main" id="{91BC40FD-881F-94B0-4E26-7BEE39CA2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48615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545" name="Picture 649" descr="Green tick">
            <a:extLst>
              <a:ext uri="{FF2B5EF4-FFF2-40B4-BE49-F238E27FC236}">
                <a16:creationId xmlns:a16="http://schemas.microsoft.com/office/drawing/2014/main" id="{0BDE6F08-BF70-E6E7-D717-A96383C3E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0050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546" name="Picture 650" descr="Green tick">
            <a:extLst>
              <a:ext uri="{FF2B5EF4-FFF2-40B4-BE49-F238E27FC236}">
                <a16:creationId xmlns:a16="http://schemas.microsoft.com/office/drawing/2014/main" id="{20E7282C-A9BC-D2B0-02A9-BFCF03B1A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00050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547" name="Text Box 651">
            <a:extLst>
              <a:ext uri="{FF2B5EF4-FFF2-40B4-BE49-F238E27FC236}">
                <a16:creationId xmlns:a16="http://schemas.microsoft.com/office/drawing/2014/main" id="{896874A1-10DD-0F59-5313-97EB2791E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7650" y="3143250"/>
            <a:ext cx="1708000" cy="20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CA" altLang="en-US" sz="900" b="1" dirty="0">
                <a:solidFill>
                  <a:srgbClr val="FF0000"/>
                </a:solidFill>
              </a:rPr>
              <a:t>Welded, U/T done – no crack</a:t>
            </a:r>
            <a:endParaRPr lang="en-US" altLang="en-US" sz="900" b="1" dirty="0">
              <a:solidFill>
                <a:srgbClr val="FF0000"/>
              </a:solidFill>
            </a:endParaRPr>
          </a:p>
        </p:txBody>
      </p:sp>
      <p:pic>
        <p:nvPicPr>
          <p:cNvPr id="337548" name="Picture 652" descr="Green tick">
            <a:extLst>
              <a:ext uri="{FF2B5EF4-FFF2-40B4-BE49-F238E27FC236}">
                <a16:creationId xmlns:a16="http://schemas.microsoft.com/office/drawing/2014/main" id="{7AD78044-89DF-9B32-C694-3E7DEFCD3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60045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549" name="Picture 653" descr="Green tick">
            <a:extLst>
              <a:ext uri="{FF2B5EF4-FFF2-40B4-BE49-F238E27FC236}">
                <a16:creationId xmlns:a16="http://schemas.microsoft.com/office/drawing/2014/main" id="{99CDF63A-68DB-84D2-6DEA-0F5C2CB69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71475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3230C9-7A5D-7EE1-93DA-A5255C34A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518" grpId="0"/>
      <p:bldP spid="337520" grpId="0" animBg="1"/>
      <p:bldP spid="337521" grpId="0" animBg="1"/>
      <p:bldP spid="337522" grpId="0"/>
      <p:bldP spid="337523" grpId="0"/>
      <p:bldP spid="337524" grpId="0"/>
      <p:bldP spid="337525" grpId="0"/>
      <p:bldP spid="337526" grpId="0"/>
      <p:bldP spid="337527" grpId="0"/>
      <p:bldP spid="337528" grpId="0"/>
      <p:bldP spid="337529" grpId="0"/>
      <p:bldP spid="337530" grpId="0"/>
      <p:bldP spid="337539" grpId="0"/>
      <p:bldP spid="33754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6057E-624E-1B34-2107-9DF4695769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261406" name="Picture 286">
            <a:extLst>
              <a:ext uri="{FF2B5EF4-FFF2-40B4-BE49-F238E27FC236}">
                <a16:creationId xmlns:a16="http://schemas.microsoft.com/office/drawing/2014/main" id="{48EBFC85-0B72-3FAB-881E-ED2692F68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8850" y="551260"/>
            <a:ext cx="4629150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61407" name="Text Box 287">
            <a:extLst>
              <a:ext uri="{FF2B5EF4-FFF2-40B4-BE49-F238E27FC236}">
                <a16:creationId xmlns:a16="http://schemas.microsoft.com/office/drawing/2014/main" id="{F27CA992-75D5-E84F-0084-9D884E1E8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685800"/>
            <a:ext cx="393538" cy="35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900" b="1" dirty="0">
                <a:solidFill>
                  <a:srgbClr val="FF0000"/>
                </a:solidFill>
                <a:latin typeface="Arial" charset="0"/>
              </a:rPr>
              <a:t>East</a:t>
            </a:r>
          </a:p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900" b="1" dirty="0">
                <a:solidFill>
                  <a:srgbClr val="FFFF00"/>
                </a:solidFill>
                <a:latin typeface="Arial" charset="0"/>
              </a:rPr>
              <a:t>  </a:t>
            </a:r>
            <a:r>
              <a:rPr lang="en-CA" sz="900" b="1" dirty="0">
                <a:solidFill>
                  <a:srgbClr val="FF0000"/>
                </a:solidFill>
                <a:latin typeface="Arial" charset="0"/>
              </a:rPr>
              <a:t>U/S</a:t>
            </a:r>
            <a:endParaRPr lang="en-US" sz="9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1408" name="Text Box 288">
            <a:extLst>
              <a:ext uri="{FF2B5EF4-FFF2-40B4-BE49-F238E27FC236}">
                <a16:creationId xmlns:a16="http://schemas.microsoft.com/office/drawing/2014/main" id="{FAD8EB83-529D-DDB9-71DF-4DBFC327A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650" y="4057650"/>
            <a:ext cx="752611" cy="18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750" b="1" dirty="0">
                <a:solidFill>
                  <a:srgbClr val="FF0000"/>
                </a:solidFill>
                <a:latin typeface="Arial" charset="0"/>
              </a:rPr>
              <a:t>Whitemud</a:t>
            </a:r>
            <a:r>
              <a:rPr lang="en-CA" sz="75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CA" sz="750" b="1" dirty="0" err="1">
                <a:solidFill>
                  <a:srgbClr val="FF0000"/>
                </a:solidFill>
                <a:latin typeface="Arial" charset="0"/>
              </a:rPr>
              <a:t>Ck</a:t>
            </a:r>
            <a:endParaRPr lang="en-US" sz="75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1409" name="Text Box 289">
            <a:extLst>
              <a:ext uri="{FF2B5EF4-FFF2-40B4-BE49-F238E27FC236}">
                <a16:creationId xmlns:a16="http://schemas.microsoft.com/office/drawing/2014/main" id="{B7F345D4-2793-0EEF-FAB3-D29972BB8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451" y="4057650"/>
            <a:ext cx="189957" cy="18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750" b="1" dirty="0">
                <a:solidFill>
                  <a:srgbClr val="FF0000"/>
                </a:solidFill>
                <a:latin typeface="Arial" charset="0"/>
              </a:rPr>
              <a:t>2</a:t>
            </a:r>
            <a:endParaRPr lang="en-US" sz="75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1410" name="Text Box 290">
            <a:extLst>
              <a:ext uri="{FF2B5EF4-FFF2-40B4-BE49-F238E27FC236}">
                <a16:creationId xmlns:a16="http://schemas.microsoft.com/office/drawing/2014/main" id="{6B1578B3-A40D-6758-09C1-4253BC99C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651" y="4057650"/>
            <a:ext cx="189957" cy="18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750" b="1" dirty="0">
                <a:solidFill>
                  <a:srgbClr val="FF0000"/>
                </a:solidFill>
                <a:latin typeface="Arial" charset="0"/>
              </a:rPr>
              <a:t>4</a:t>
            </a:r>
            <a:endParaRPr lang="en-US" sz="75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1411" name="Text Box 291">
            <a:extLst>
              <a:ext uri="{FF2B5EF4-FFF2-40B4-BE49-F238E27FC236}">
                <a16:creationId xmlns:a16="http://schemas.microsoft.com/office/drawing/2014/main" id="{DD9F0BB7-F688-BF07-FC44-36C056DBA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700" y="4057650"/>
            <a:ext cx="628650" cy="18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750" b="1" dirty="0" err="1">
                <a:solidFill>
                  <a:srgbClr val="FF0000"/>
                </a:solidFill>
                <a:latin typeface="Arial" charset="0"/>
              </a:rPr>
              <a:t>Yy</a:t>
            </a:r>
            <a:r>
              <a:rPr lang="en-CA" sz="750" b="1" dirty="0">
                <a:solidFill>
                  <a:srgbClr val="FF0000"/>
                </a:solidFill>
                <a:latin typeface="Arial" charset="0"/>
              </a:rPr>
              <a:t>-mm-</a:t>
            </a:r>
            <a:r>
              <a:rPr lang="en-CA" sz="750" b="1" dirty="0" err="1">
                <a:solidFill>
                  <a:srgbClr val="FF0000"/>
                </a:solidFill>
                <a:latin typeface="Arial" charset="0"/>
              </a:rPr>
              <a:t>dd</a:t>
            </a:r>
            <a:endParaRPr lang="en-US" sz="75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1412" name="Text Box 292">
            <a:extLst>
              <a:ext uri="{FF2B5EF4-FFF2-40B4-BE49-F238E27FC236}">
                <a16:creationId xmlns:a16="http://schemas.microsoft.com/office/drawing/2014/main" id="{0A4758B6-D61B-9950-1EED-C85EC5D66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51" y="4057650"/>
            <a:ext cx="401553" cy="18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750" b="1" dirty="0" err="1">
                <a:solidFill>
                  <a:srgbClr val="FF0000"/>
                </a:solidFill>
                <a:latin typeface="Arial" charset="0"/>
              </a:rPr>
              <a:t>xxxxx</a:t>
            </a:r>
            <a:endParaRPr lang="en-US" sz="75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1413" name="Text Box 293">
            <a:extLst>
              <a:ext uri="{FF2B5EF4-FFF2-40B4-BE49-F238E27FC236}">
                <a16:creationId xmlns:a16="http://schemas.microsoft.com/office/drawing/2014/main" id="{4BD9F396-F217-8E29-84F1-4C3AEE98F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650" y="4229100"/>
            <a:ext cx="327815" cy="18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750" b="1" dirty="0">
                <a:solidFill>
                  <a:srgbClr val="FF0000"/>
                </a:solidFill>
                <a:latin typeface="Arial" charset="0"/>
              </a:rPr>
              <a:t>75-3</a:t>
            </a:r>
            <a:endParaRPr lang="en-US" sz="75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1414" name="Text Box 294">
            <a:extLst>
              <a:ext uri="{FF2B5EF4-FFF2-40B4-BE49-F238E27FC236}">
                <a16:creationId xmlns:a16="http://schemas.microsoft.com/office/drawing/2014/main" id="{AFC58051-9D27-ADAC-D6C8-F9410B9C6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7650" y="4229100"/>
            <a:ext cx="270107" cy="18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CA" altLang="en-US" sz="750" b="1" dirty="0">
                <a:solidFill>
                  <a:srgbClr val="FF0000"/>
                </a:solidFill>
              </a:rPr>
              <a:t>90</a:t>
            </a:r>
            <a:r>
              <a:rPr lang="en-CA" altLang="en-US" sz="750" b="1" dirty="0">
                <a:solidFill>
                  <a:srgbClr val="FFFF00"/>
                </a:solidFill>
              </a:rPr>
              <a:t>’</a:t>
            </a:r>
            <a:endParaRPr lang="en-US" altLang="en-US" sz="750" b="1" dirty="0">
              <a:solidFill>
                <a:srgbClr val="FFFF00"/>
              </a:solidFill>
            </a:endParaRPr>
          </a:p>
        </p:txBody>
      </p:sp>
      <p:sp>
        <p:nvSpPr>
          <p:cNvPr id="261415" name="Text Box 295">
            <a:extLst>
              <a:ext uri="{FF2B5EF4-FFF2-40B4-BE49-F238E27FC236}">
                <a16:creationId xmlns:a16="http://schemas.microsoft.com/office/drawing/2014/main" id="{3641D895-9A8A-CE5B-EFD7-6929321A1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700" y="4229100"/>
            <a:ext cx="425598" cy="18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750" b="1" dirty="0">
                <a:solidFill>
                  <a:srgbClr val="FF0000"/>
                </a:solidFill>
                <a:latin typeface="Arial" charset="0"/>
              </a:rPr>
              <a:t>J. Doe</a:t>
            </a:r>
            <a:endParaRPr lang="en-US" sz="75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61416" name="Picture 296" descr="Green tick">
            <a:extLst>
              <a:ext uri="{FF2B5EF4-FFF2-40B4-BE49-F238E27FC236}">
                <a16:creationId xmlns:a16="http://schemas.microsoft.com/office/drawing/2014/main" id="{A5872654-F698-6848-EA0A-09250529F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5740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417" name="Picture 297" descr="Green tick">
            <a:extLst>
              <a:ext uri="{FF2B5EF4-FFF2-40B4-BE49-F238E27FC236}">
                <a16:creationId xmlns:a16="http://schemas.microsoft.com/office/drawing/2014/main" id="{2305CF2B-8443-1CA8-B949-25B6DCA96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418" name="Picture 298" descr="Green tick">
            <a:extLst>
              <a:ext uri="{FF2B5EF4-FFF2-40B4-BE49-F238E27FC236}">
                <a16:creationId xmlns:a16="http://schemas.microsoft.com/office/drawing/2014/main" id="{CB4D3B7C-22DA-E47F-BF34-29FD600F7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45745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419" name="Picture 299" descr="Green tick">
            <a:extLst>
              <a:ext uri="{FF2B5EF4-FFF2-40B4-BE49-F238E27FC236}">
                <a16:creationId xmlns:a16="http://schemas.microsoft.com/office/drawing/2014/main" id="{77C8189C-F205-452C-D802-F5A8E5DDE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80035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421" name="Picture 301" descr="Green tick">
            <a:extLst>
              <a:ext uri="{FF2B5EF4-FFF2-40B4-BE49-F238E27FC236}">
                <a16:creationId xmlns:a16="http://schemas.microsoft.com/office/drawing/2014/main" id="{A767764A-0760-A50B-AC75-7A4C70B94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97180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422" name="Picture 302" descr="Green tick">
            <a:extLst>
              <a:ext uri="{FF2B5EF4-FFF2-40B4-BE49-F238E27FC236}">
                <a16:creationId xmlns:a16="http://schemas.microsoft.com/office/drawing/2014/main" id="{7DE33941-F7F8-36E5-CA10-361DDE563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14325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423" name="Picture 303" descr="Green tick">
            <a:extLst>
              <a:ext uri="{FF2B5EF4-FFF2-40B4-BE49-F238E27FC236}">
                <a16:creationId xmlns:a16="http://schemas.microsoft.com/office/drawing/2014/main" id="{B444AF86-448B-5F22-BC03-6FC023198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31470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424" name="Picture 304" descr="Green tick">
            <a:extLst>
              <a:ext uri="{FF2B5EF4-FFF2-40B4-BE49-F238E27FC236}">
                <a16:creationId xmlns:a16="http://schemas.microsoft.com/office/drawing/2014/main" id="{B874EE4B-82BB-2E5B-1813-85AFB9E37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48615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425" name="Picture 305" descr="Green tick">
            <a:extLst>
              <a:ext uri="{FF2B5EF4-FFF2-40B4-BE49-F238E27FC236}">
                <a16:creationId xmlns:a16="http://schemas.microsoft.com/office/drawing/2014/main" id="{91F66EA2-3654-5EEB-99E5-8E53A6FFE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60045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426" name="Picture 306" descr="Green tick">
            <a:extLst>
              <a:ext uri="{FF2B5EF4-FFF2-40B4-BE49-F238E27FC236}">
                <a16:creationId xmlns:a16="http://schemas.microsoft.com/office/drawing/2014/main" id="{5424CD4D-7D4B-BB1F-037B-DF3CBCD81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77190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427" name="Picture 307" descr="Green tick">
            <a:extLst>
              <a:ext uri="{FF2B5EF4-FFF2-40B4-BE49-F238E27FC236}">
                <a16:creationId xmlns:a16="http://schemas.microsoft.com/office/drawing/2014/main" id="{E876F710-2130-6B4A-F1A1-BCA9C45D2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4335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428" name="Picture 308" descr="Green tick">
            <a:extLst>
              <a:ext uri="{FF2B5EF4-FFF2-40B4-BE49-F238E27FC236}">
                <a16:creationId xmlns:a16="http://schemas.microsoft.com/office/drawing/2014/main" id="{5E764653-D7C1-534C-6433-0A659DF31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05740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429" name="Picture 309" descr="Green tick">
            <a:extLst>
              <a:ext uri="{FF2B5EF4-FFF2-40B4-BE49-F238E27FC236}">
                <a16:creationId xmlns:a16="http://schemas.microsoft.com/office/drawing/2014/main" id="{0304FE6A-7021-F9D0-ED21-9AA85012C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28600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430" name="Picture 310" descr="Green tick">
            <a:extLst>
              <a:ext uri="{FF2B5EF4-FFF2-40B4-BE49-F238E27FC236}">
                <a16:creationId xmlns:a16="http://schemas.microsoft.com/office/drawing/2014/main" id="{B570C2D5-99FF-7CBA-8C69-063E8AF7B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45745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431" name="Picture 311" descr="Green tick">
            <a:extLst>
              <a:ext uri="{FF2B5EF4-FFF2-40B4-BE49-F238E27FC236}">
                <a16:creationId xmlns:a16="http://schemas.microsoft.com/office/drawing/2014/main" id="{F76426C1-245B-793F-66AD-2145DCFBA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62890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432" name="Picture 312" descr="Green tick">
            <a:extLst>
              <a:ext uri="{FF2B5EF4-FFF2-40B4-BE49-F238E27FC236}">
                <a16:creationId xmlns:a16="http://schemas.microsoft.com/office/drawing/2014/main" id="{5A1F24A3-CB35-E94A-55C0-1FB255C5E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80035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433" name="Picture 313" descr="Green tick">
            <a:extLst>
              <a:ext uri="{FF2B5EF4-FFF2-40B4-BE49-F238E27FC236}">
                <a16:creationId xmlns:a16="http://schemas.microsoft.com/office/drawing/2014/main" id="{724BDC9C-F139-675F-412E-1065B24FE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97180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434" name="Picture 314" descr="Green tick">
            <a:extLst>
              <a:ext uri="{FF2B5EF4-FFF2-40B4-BE49-F238E27FC236}">
                <a16:creationId xmlns:a16="http://schemas.microsoft.com/office/drawing/2014/main" id="{37CCCEE1-C97C-09F0-FFE3-5C604DA4F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14325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435" name="Picture 315" descr="Green tick">
            <a:extLst>
              <a:ext uri="{FF2B5EF4-FFF2-40B4-BE49-F238E27FC236}">
                <a16:creationId xmlns:a16="http://schemas.microsoft.com/office/drawing/2014/main" id="{BCF96494-4D2E-4D5A-CABD-6030B9A6E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31470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436" name="Picture 316" descr="Green tick">
            <a:extLst>
              <a:ext uri="{FF2B5EF4-FFF2-40B4-BE49-F238E27FC236}">
                <a16:creationId xmlns:a16="http://schemas.microsoft.com/office/drawing/2014/main" id="{63F739CA-5F04-5550-77F5-F178068BA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48615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437" name="Picture 317" descr="Green tick">
            <a:extLst>
              <a:ext uri="{FF2B5EF4-FFF2-40B4-BE49-F238E27FC236}">
                <a16:creationId xmlns:a16="http://schemas.microsoft.com/office/drawing/2014/main" id="{994FC510-F1CE-D780-68DF-591DFFB75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60045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438" name="Picture 318" descr="Green tick">
            <a:extLst>
              <a:ext uri="{FF2B5EF4-FFF2-40B4-BE49-F238E27FC236}">
                <a16:creationId xmlns:a16="http://schemas.microsoft.com/office/drawing/2014/main" id="{E1154851-3017-E341-1A54-F84F7F353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77190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439" name="Picture 319" descr="Green tick">
            <a:extLst>
              <a:ext uri="{FF2B5EF4-FFF2-40B4-BE49-F238E27FC236}">
                <a16:creationId xmlns:a16="http://schemas.microsoft.com/office/drawing/2014/main" id="{B7904F1E-B753-3790-256C-3EA6AF6E2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94335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440" name="Picture 320" descr="Green tick">
            <a:extLst>
              <a:ext uri="{FF2B5EF4-FFF2-40B4-BE49-F238E27FC236}">
                <a16:creationId xmlns:a16="http://schemas.microsoft.com/office/drawing/2014/main" id="{88DC8F5C-E1E7-E93A-49BA-4E797A9B5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05740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441" name="Picture 321" descr="Green tick">
            <a:extLst>
              <a:ext uri="{FF2B5EF4-FFF2-40B4-BE49-F238E27FC236}">
                <a16:creationId xmlns:a16="http://schemas.microsoft.com/office/drawing/2014/main" id="{0A98897D-D927-4922-6370-42C07C71B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442" name="Picture 322" descr="Green tick">
            <a:extLst>
              <a:ext uri="{FF2B5EF4-FFF2-40B4-BE49-F238E27FC236}">
                <a16:creationId xmlns:a16="http://schemas.microsoft.com/office/drawing/2014/main" id="{E6C30CCC-1999-1452-17E1-54B6ACB9A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45745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443" name="Picture 323" descr="Green tick">
            <a:extLst>
              <a:ext uri="{FF2B5EF4-FFF2-40B4-BE49-F238E27FC236}">
                <a16:creationId xmlns:a16="http://schemas.microsoft.com/office/drawing/2014/main" id="{33A08E29-EB49-3360-1514-5BD347B93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0035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444" name="Picture 324" descr="Green tick">
            <a:extLst>
              <a:ext uri="{FF2B5EF4-FFF2-40B4-BE49-F238E27FC236}">
                <a16:creationId xmlns:a16="http://schemas.microsoft.com/office/drawing/2014/main" id="{022D4458-DDCE-B6D9-8F9D-A72123535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262890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445" name="Picture 325" descr="Green tick">
            <a:extLst>
              <a:ext uri="{FF2B5EF4-FFF2-40B4-BE49-F238E27FC236}">
                <a16:creationId xmlns:a16="http://schemas.microsoft.com/office/drawing/2014/main" id="{38DDE3BF-7735-1CDA-6B92-FC29439CE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97180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446" name="Picture 326" descr="Green tick">
            <a:extLst>
              <a:ext uri="{FF2B5EF4-FFF2-40B4-BE49-F238E27FC236}">
                <a16:creationId xmlns:a16="http://schemas.microsoft.com/office/drawing/2014/main" id="{05521524-0477-5A4D-2713-0F5384187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4325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447" name="Picture 327" descr="Green tick">
            <a:extLst>
              <a:ext uri="{FF2B5EF4-FFF2-40B4-BE49-F238E27FC236}">
                <a16:creationId xmlns:a16="http://schemas.microsoft.com/office/drawing/2014/main" id="{391A3D66-0F37-5A0C-98B4-85FE2BD34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1470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448" name="Picture 328" descr="Green tick">
            <a:extLst>
              <a:ext uri="{FF2B5EF4-FFF2-40B4-BE49-F238E27FC236}">
                <a16:creationId xmlns:a16="http://schemas.microsoft.com/office/drawing/2014/main" id="{6B9E6F00-DE61-92D2-D7E5-53722B6B3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48615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449" name="Picture 329" descr="Green tick">
            <a:extLst>
              <a:ext uri="{FF2B5EF4-FFF2-40B4-BE49-F238E27FC236}">
                <a16:creationId xmlns:a16="http://schemas.microsoft.com/office/drawing/2014/main" id="{2E9A2CA3-47F5-BE64-92D0-477F2E833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60045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450" name="Picture 330" descr="Green tick">
            <a:extLst>
              <a:ext uri="{FF2B5EF4-FFF2-40B4-BE49-F238E27FC236}">
                <a16:creationId xmlns:a16="http://schemas.microsoft.com/office/drawing/2014/main" id="{5CED5BF7-D599-0BB0-FFFD-6B9AAB623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77190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451" name="Picture 331" descr="Green tick">
            <a:extLst>
              <a:ext uri="{FF2B5EF4-FFF2-40B4-BE49-F238E27FC236}">
                <a16:creationId xmlns:a16="http://schemas.microsoft.com/office/drawing/2014/main" id="{E170B88D-9D6A-7266-4993-D03C02B9D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94335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452" name="Picture 332" descr="Red cross">
            <a:extLst>
              <a:ext uri="{FF2B5EF4-FFF2-40B4-BE49-F238E27FC236}">
                <a16:creationId xmlns:a16="http://schemas.microsoft.com/office/drawing/2014/main" id="{20944ECA-A081-361B-3D7C-DD0587A9E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2628900"/>
            <a:ext cx="73819" cy="9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1453" name="Text Box 333">
            <a:extLst>
              <a:ext uri="{FF2B5EF4-FFF2-40B4-BE49-F238E27FC236}">
                <a16:creationId xmlns:a16="http://schemas.microsoft.com/office/drawing/2014/main" id="{BCB4EAE1-6444-67E8-3117-2A3BBDD35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1" y="2571750"/>
            <a:ext cx="1983717" cy="20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CA" altLang="en-US" sz="900" b="1" dirty="0">
                <a:solidFill>
                  <a:srgbClr val="FF0000"/>
                </a:solidFill>
              </a:rPr>
              <a:t>75mm dent and 12mm crack at L2</a:t>
            </a:r>
            <a:endParaRPr lang="en-US" altLang="en-US" sz="900" b="1" dirty="0">
              <a:solidFill>
                <a:srgbClr val="FF0000"/>
              </a:solidFill>
            </a:endParaRPr>
          </a:p>
        </p:txBody>
      </p:sp>
      <p:sp>
        <p:nvSpPr>
          <p:cNvPr id="261454" name="Text Box 334">
            <a:extLst>
              <a:ext uri="{FF2B5EF4-FFF2-40B4-BE49-F238E27FC236}">
                <a16:creationId xmlns:a16="http://schemas.microsoft.com/office/drawing/2014/main" id="{B784C5C6-7937-8185-E774-E5C3AF040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3257550"/>
            <a:ext cx="2286000" cy="20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900" b="1" dirty="0">
                <a:solidFill>
                  <a:srgbClr val="FF0000"/>
                </a:solidFill>
                <a:latin typeface="Arial" charset="0"/>
              </a:rPr>
              <a:t>bullet hole near middle at inside flange</a:t>
            </a:r>
            <a:endParaRPr lang="en-US" sz="900" b="1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453" grpId="0"/>
      <p:bldP spid="26145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65" name="Rectangle 149">
            <a:extLst>
              <a:ext uri="{FF2B5EF4-FFF2-40B4-BE49-F238E27FC236}">
                <a16:creationId xmlns:a16="http://schemas.microsoft.com/office/drawing/2014/main" id="{4ACB47AB-F41B-1A81-4FE1-55383A610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-471488"/>
            <a:ext cx="292068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Char char="–"/>
              <a:defRPr/>
            </a:pPr>
            <a:endParaRPr lang="en-US" sz="1500">
              <a:latin typeface="Arial" charset="0"/>
              <a:ea typeface="ＭＳ Ｐゴシック" charset="0"/>
            </a:endParaRPr>
          </a:p>
        </p:txBody>
      </p:sp>
      <p:sp>
        <p:nvSpPr>
          <p:cNvPr id="265438" name="Rectangle 222">
            <a:extLst>
              <a:ext uri="{FF2B5EF4-FFF2-40B4-BE49-F238E27FC236}">
                <a16:creationId xmlns:a16="http://schemas.microsoft.com/office/drawing/2014/main" id="{3E5175D7-F9B7-01A7-E184-6278D2D62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-471488"/>
            <a:ext cx="292068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Char char="–"/>
              <a:defRPr/>
            </a:pPr>
            <a:endParaRPr lang="en-US" sz="1500">
              <a:latin typeface="Arial" charset="0"/>
              <a:ea typeface="ＭＳ Ｐゴシック" charset="0"/>
            </a:endParaRPr>
          </a:p>
        </p:txBody>
      </p:sp>
      <p:sp>
        <p:nvSpPr>
          <p:cNvPr id="265465" name="Rectangle 249">
            <a:extLst>
              <a:ext uri="{FF2B5EF4-FFF2-40B4-BE49-F238E27FC236}">
                <a16:creationId xmlns:a16="http://schemas.microsoft.com/office/drawing/2014/main" id="{3411A124-5BF1-86A5-0434-BDB6114D4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-471488"/>
            <a:ext cx="292068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Char char="–"/>
              <a:defRPr/>
            </a:pPr>
            <a:endParaRPr lang="en-US" sz="1500">
              <a:latin typeface="Arial" charset="0"/>
              <a:ea typeface="ＭＳ Ｐゴシック" charset="0"/>
            </a:endParaRPr>
          </a:p>
        </p:txBody>
      </p:sp>
      <p:sp>
        <p:nvSpPr>
          <p:cNvPr id="265477" name="Rectangle 261">
            <a:extLst>
              <a:ext uri="{FF2B5EF4-FFF2-40B4-BE49-F238E27FC236}">
                <a16:creationId xmlns:a16="http://schemas.microsoft.com/office/drawing/2014/main" id="{063F8C81-690B-519A-4CC4-A1CC2E0F6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-471488"/>
            <a:ext cx="292068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Char char="–"/>
              <a:defRPr/>
            </a:pPr>
            <a:endParaRPr lang="en-US" sz="1500">
              <a:latin typeface="Arial" charset="0"/>
              <a:ea typeface="ＭＳ Ｐゴシック" charset="0"/>
            </a:endParaRPr>
          </a:p>
        </p:txBody>
      </p:sp>
      <p:sp>
        <p:nvSpPr>
          <p:cNvPr id="265500" name="Rectangle 284">
            <a:extLst>
              <a:ext uri="{FF2B5EF4-FFF2-40B4-BE49-F238E27FC236}">
                <a16:creationId xmlns:a16="http://schemas.microsoft.com/office/drawing/2014/main" id="{129A2079-B416-E256-3ABB-B3EC4CE00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-471488"/>
            <a:ext cx="292068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Char char="–"/>
              <a:defRPr/>
            </a:pPr>
            <a:endParaRPr lang="en-US" sz="1500">
              <a:latin typeface="Arial" charset="0"/>
              <a:ea typeface="ＭＳ Ｐゴシック" charset="0"/>
            </a:endParaRPr>
          </a:p>
        </p:txBody>
      </p:sp>
      <p:pic>
        <p:nvPicPr>
          <p:cNvPr id="276087" name="Picture 1655">
            <a:extLst>
              <a:ext uri="{FF2B5EF4-FFF2-40B4-BE49-F238E27FC236}">
                <a16:creationId xmlns:a16="http://schemas.microsoft.com/office/drawing/2014/main" id="{9621EB9F-9CA9-5368-4DAF-6764FA3DD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507206"/>
            <a:ext cx="4114800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76096" name="Text Box 1664">
            <a:extLst>
              <a:ext uri="{FF2B5EF4-FFF2-40B4-BE49-F238E27FC236}">
                <a16:creationId xmlns:a16="http://schemas.microsoft.com/office/drawing/2014/main" id="{11A9402B-6148-82DA-BF8C-56772D675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9184" y="4057650"/>
            <a:ext cx="752611" cy="18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750" b="1" dirty="0">
                <a:solidFill>
                  <a:srgbClr val="FF0000"/>
                </a:solidFill>
                <a:latin typeface="Arial" charset="0"/>
              </a:rPr>
              <a:t>Whitemud</a:t>
            </a:r>
            <a:r>
              <a:rPr lang="en-CA" sz="75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CA" sz="750" b="1" dirty="0" err="1">
                <a:solidFill>
                  <a:srgbClr val="FF0000"/>
                </a:solidFill>
                <a:latin typeface="Arial" charset="0"/>
              </a:rPr>
              <a:t>Ck</a:t>
            </a:r>
            <a:endParaRPr lang="en-US" sz="75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76097" name="Text Box 1665">
            <a:extLst>
              <a:ext uri="{FF2B5EF4-FFF2-40B4-BE49-F238E27FC236}">
                <a16:creationId xmlns:a16="http://schemas.microsoft.com/office/drawing/2014/main" id="{1EB967DC-A116-D907-F5E9-5E1C50374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9385" y="4057650"/>
            <a:ext cx="189957" cy="18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750" b="1" dirty="0">
                <a:solidFill>
                  <a:srgbClr val="FF0000"/>
                </a:solidFill>
                <a:latin typeface="Arial" charset="0"/>
              </a:rPr>
              <a:t>2</a:t>
            </a:r>
            <a:endParaRPr lang="en-US" sz="75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76098" name="Text Box 1666">
            <a:extLst>
              <a:ext uri="{FF2B5EF4-FFF2-40B4-BE49-F238E27FC236}">
                <a16:creationId xmlns:a16="http://schemas.microsoft.com/office/drawing/2014/main" id="{C024CF7A-7DCD-289F-91E4-6810D549E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2284" y="4057650"/>
            <a:ext cx="171450" cy="18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750" b="1" dirty="0">
                <a:solidFill>
                  <a:srgbClr val="FF0000"/>
                </a:solidFill>
                <a:latin typeface="Arial" charset="0"/>
              </a:rPr>
              <a:t>4</a:t>
            </a:r>
            <a:endParaRPr lang="en-US" sz="75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76099" name="Text Box 1667">
            <a:extLst>
              <a:ext uri="{FF2B5EF4-FFF2-40B4-BE49-F238E27FC236}">
                <a16:creationId xmlns:a16="http://schemas.microsoft.com/office/drawing/2014/main" id="{97EF5CE4-28E0-7655-B00E-144ACB882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5184" y="4057650"/>
            <a:ext cx="606738" cy="18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750" b="1" dirty="0" err="1">
                <a:solidFill>
                  <a:srgbClr val="FF0000"/>
                </a:solidFill>
                <a:latin typeface="Arial" charset="0"/>
              </a:rPr>
              <a:t>Yy</a:t>
            </a:r>
            <a:r>
              <a:rPr lang="en-CA" sz="750" b="1" dirty="0">
                <a:solidFill>
                  <a:srgbClr val="FF0000"/>
                </a:solidFill>
                <a:latin typeface="Arial" charset="0"/>
              </a:rPr>
              <a:t>-mm-</a:t>
            </a:r>
            <a:r>
              <a:rPr lang="en-CA" sz="750" b="1" dirty="0" err="1">
                <a:solidFill>
                  <a:srgbClr val="FF0000"/>
                </a:solidFill>
                <a:latin typeface="Arial" charset="0"/>
              </a:rPr>
              <a:t>dd</a:t>
            </a:r>
            <a:endParaRPr lang="en-US" sz="75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76100" name="Text Box 1668">
            <a:extLst>
              <a:ext uri="{FF2B5EF4-FFF2-40B4-BE49-F238E27FC236}">
                <a16:creationId xmlns:a16="http://schemas.microsoft.com/office/drawing/2014/main" id="{9A17CB65-2971-E957-3004-16F2C121E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2435" y="4076700"/>
            <a:ext cx="401553" cy="18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750" b="1" dirty="0" err="1">
                <a:solidFill>
                  <a:srgbClr val="FF0000"/>
                </a:solidFill>
                <a:latin typeface="Arial" charset="0"/>
              </a:rPr>
              <a:t>xxxxx</a:t>
            </a:r>
            <a:endParaRPr lang="en-US" sz="75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76101" name="Text Box 1669">
            <a:extLst>
              <a:ext uri="{FF2B5EF4-FFF2-40B4-BE49-F238E27FC236}">
                <a16:creationId xmlns:a16="http://schemas.microsoft.com/office/drawing/2014/main" id="{DC5EA01B-5729-3DA4-CA75-8D252AF83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2034" y="4229100"/>
            <a:ext cx="327815" cy="18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750" b="1" dirty="0">
                <a:solidFill>
                  <a:srgbClr val="FF0000"/>
                </a:solidFill>
                <a:latin typeface="Arial" charset="0"/>
              </a:rPr>
              <a:t>75-3</a:t>
            </a:r>
            <a:endParaRPr lang="en-US" sz="75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76102" name="Text Box 1670">
            <a:extLst>
              <a:ext uri="{FF2B5EF4-FFF2-40B4-BE49-F238E27FC236}">
                <a16:creationId xmlns:a16="http://schemas.microsoft.com/office/drawing/2014/main" id="{14E4DA11-A3FB-E33C-0DCE-EA32A490C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584" y="4229100"/>
            <a:ext cx="270107" cy="18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CA" altLang="en-US" sz="750" b="1" dirty="0">
                <a:solidFill>
                  <a:srgbClr val="FF0000"/>
                </a:solidFill>
              </a:rPr>
              <a:t>90</a:t>
            </a:r>
            <a:r>
              <a:rPr lang="en-CA" altLang="en-US" sz="750" b="1" dirty="0">
                <a:solidFill>
                  <a:srgbClr val="FFFF00"/>
                </a:solidFill>
              </a:rPr>
              <a:t>’</a:t>
            </a:r>
            <a:endParaRPr lang="en-US" altLang="en-US" sz="750" b="1" dirty="0">
              <a:solidFill>
                <a:srgbClr val="FFFF00"/>
              </a:solidFill>
            </a:endParaRPr>
          </a:p>
        </p:txBody>
      </p:sp>
      <p:sp>
        <p:nvSpPr>
          <p:cNvPr id="276103" name="Text Box 1671">
            <a:extLst>
              <a:ext uri="{FF2B5EF4-FFF2-40B4-BE49-F238E27FC236}">
                <a16:creationId xmlns:a16="http://schemas.microsoft.com/office/drawing/2014/main" id="{675AAF2E-D23D-0A1B-7CB5-9BA87C322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5184" y="4229100"/>
            <a:ext cx="425598" cy="18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750" b="1" dirty="0">
                <a:solidFill>
                  <a:srgbClr val="FF0000"/>
                </a:solidFill>
                <a:latin typeface="Arial" charset="0"/>
              </a:rPr>
              <a:t>J. Doe</a:t>
            </a:r>
            <a:endParaRPr lang="en-US" sz="75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76104" name="Picture 1672" descr="Green tick">
            <a:extLst>
              <a:ext uri="{FF2B5EF4-FFF2-40B4-BE49-F238E27FC236}">
                <a16:creationId xmlns:a16="http://schemas.microsoft.com/office/drawing/2014/main" id="{42BE1EB3-FB5F-EDC5-98CD-BB5C3AD1D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284" y="188595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105" name="Picture 1673" descr="Green tick">
            <a:extLst>
              <a:ext uri="{FF2B5EF4-FFF2-40B4-BE49-F238E27FC236}">
                <a16:creationId xmlns:a16="http://schemas.microsoft.com/office/drawing/2014/main" id="{4CD41991-E559-E330-1BB8-9C1DF12E6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284" y="200025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106" name="Picture 1674" descr="Green tick">
            <a:extLst>
              <a:ext uri="{FF2B5EF4-FFF2-40B4-BE49-F238E27FC236}">
                <a16:creationId xmlns:a16="http://schemas.microsoft.com/office/drawing/2014/main" id="{0AF73B04-611F-C62C-BF37-823D74427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284" y="217170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107" name="Picture 1675" descr="Green tick">
            <a:extLst>
              <a:ext uri="{FF2B5EF4-FFF2-40B4-BE49-F238E27FC236}">
                <a16:creationId xmlns:a16="http://schemas.microsoft.com/office/drawing/2014/main" id="{BF70C473-897C-3C03-4109-AAA8B4640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284" y="228600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108" name="Picture 1676" descr="Green tick">
            <a:extLst>
              <a:ext uri="{FF2B5EF4-FFF2-40B4-BE49-F238E27FC236}">
                <a16:creationId xmlns:a16="http://schemas.microsoft.com/office/drawing/2014/main" id="{909114A6-E17E-5758-C2E6-8C056221E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284" y="245745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109" name="Picture 1677" descr="Green tick">
            <a:extLst>
              <a:ext uri="{FF2B5EF4-FFF2-40B4-BE49-F238E27FC236}">
                <a16:creationId xmlns:a16="http://schemas.microsoft.com/office/drawing/2014/main" id="{07102AC5-23DA-D434-2BDC-809E50F5D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284" y="262890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110" name="Picture 1678" descr="Green tick">
            <a:extLst>
              <a:ext uri="{FF2B5EF4-FFF2-40B4-BE49-F238E27FC236}">
                <a16:creationId xmlns:a16="http://schemas.microsoft.com/office/drawing/2014/main" id="{6EF30321-C262-5382-BB31-EFF67D37D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284" y="297180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111" name="Picture 1679" descr="Green tick">
            <a:extLst>
              <a:ext uri="{FF2B5EF4-FFF2-40B4-BE49-F238E27FC236}">
                <a16:creationId xmlns:a16="http://schemas.microsoft.com/office/drawing/2014/main" id="{41B3227B-5812-D37A-BE3D-D8489BC53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284" y="314325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112" name="Picture 1680" descr="Green tick">
            <a:extLst>
              <a:ext uri="{FF2B5EF4-FFF2-40B4-BE49-F238E27FC236}">
                <a16:creationId xmlns:a16="http://schemas.microsoft.com/office/drawing/2014/main" id="{E0D761AD-2A91-94ED-56F5-0360EA903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284" y="325755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113" name="Picture 1681" descr="Green tick">
            <a:extLst>
              <a:ext uri="{FF2B5EF4-FFF2-40B4-BE49-F238E27FC236}">
                <a16:creationId xmlns:a16="http://schemas.microsoft.com/office/drawing/2014/main" id="{1CB95AE3-EFE1-7F43-71DB-BF6A4B917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284" y="342900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114" name="Picture 1682" descr="Green tick">
            <a:extLst>
              <a:ext uri="{FF2B5EF4-FFF2-40B4-BE49-F238E27FC236}">
                <a16:creationId xmlns:a16="http://schemas.microsoft.com/office/drawing/2014/main" id="{B7F85A93-180A-7A56-6A7E-FDC8A6148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284" y="354330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115" name="Picture 1683" descr="Green tick">
            <a:extLst>
              <a:ext uri="{FF2B5EF4-FFF2-40B4-BE49-F238E27FC236}">
                <a16:creationId xmlns:a16="http://schemas.microsoft.com/office/drawing/2014/main" id="{4BAADBFE-7B0F-AB03-BA96-629BBCCB6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284" y="371475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116" name="Picture 1684" descr="Green tick">
            <a:extLst>
              <a:ext uri="{FF2B5EF4-FFF2-40B4-BE49-F238E27FC236}">
                <a16:creationId xmlns:a16="http://schemas.microsoft.com/office/drawing/2014/main" id="{A97D8A09-A50D-FD6C-DE41-5D1F3C0BD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284" y="382905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117" name="Picture 1685" descr="Green tick">
            <a:extLst>
              <a:ext uri="{FF2B5EF4-FFF2-40B4-BE49-F238E27FC236}">
                <a16:creationId xmlns:a16="http://schemas.microsoft.com/office/drawing/2014/main" id="{FC65B580-B154-71C7-415C-BE0DBB7E8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034" y="188595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118" name="Picture 1686" descr="Green tick">
            <a:extLst>
              <a:ext uri="{FF2B5EF4-FFF2-40B4-BE49-F238E27FC236}">
                <a16:creationId xmlns:a16="http://schemas.microsoft.com/office/drawing/2014/main" id="{B7844641-6297-FE8B-F0A9-9668BF799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434" y="262890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119" name="Text Box 1687">
            <a:extLst>
              <a:ext uri="{FF2B5EF4-FFF2-40B4-BE49-F238E27FC236}">
                <a16:creationId xmlns:a16="http://schemas.microsoft.com/office/drawing/2014/main" id="{4A90B963-FE10-C365-F20C-A228A09B9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5034" y="628650"/>
            <a:ext cx="393538" cy="35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900" b="1" dirty="0">
                <a:solidFill>
                  <a:srgbClr val="FF0000"/>
                </a:solidFill>
                <a:latin typeface="Arial" charset="0"/>
              </a:rPr>
              <a:t>East</a:t>
            </a:r>
          </a:p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900" b="1" dirty="0">
                <a:solidFill>
                  <a:srgbClr val="FFFF00"/>
                </a:solidFill>
                <a:latin typeface="Arial" charset="0"/>
              </a:rPr>
              <a:t>  </a:t>
            </a:r>
            <a:r>
              <a:rPr lang="en-CA" sz="900" b="1" dirty="0">
                <a:solidFill>
                  <a:srgbClr val="FF0000"/>
                </a:solidFill>
                <a:latin typeface="Arial" charset="0"/>
              </a:rPr>
              <a:t>U/S</a:t>
            </a:r>
            <a:endParaRPr lang="en-US" sz="90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76120" name="Picture 1688" descr="Green tick">
            <a:extLst>
              <a:ext uri="{FF2B5EF4-FFF2-40B4-BE49-F238E27FC236}">
                <a16:creationId xmlns:a16="http://schemas.microsoft.com/office/drawing/2014/main" id="{EAF5697C-8ED1-7E59-6078-A4DF682D1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034" y="228600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121" name="Picture 1689" descr="Green tick">
            <a:extLst>
              <a:ext uri="{FF2B5EF4-FFF2-40B4-BE49-F238E27FC236}">
                <a16:creationId xmlns:a16="http://schemas.microsoft.com/office/drawing/2014/main" id="{19CE6A44-87F9-76B8-67EA-CF465ED1D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534" y="228600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122" name="Text Box 1690">
            <a:extLst>
              <a:ext uri="{FF2B5EF4-FFF2-40B4-BE49-F238E27FC236}">
                <a16:creationId xmlns:a16="http://schemas.microsoft.com/office/drawing/2014/main" id="{1625720C-AD8C-434D-3F98-3491E85A8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1985" y="2947988"/>
            <a:ext cx="188354" cy="15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600" b="1" dirty="0">
                <a:solidFill>
                  <a:srgbClr val="FF0000"/>
                </a:solidFill>
                <a:latin typeface="Arial" charset="0"/>
              </a:rPr>
              <a:t>E</a:t>
            </a:r>
            <a:endParaRPr lang="en-US" sz="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76123" name="Text Box 1691">
            <a:extLst>
              <a:ext uri="{FF2B5EF4-FFF2-40B4-BE49-F238E27FC236}">
                <a16:creationId xmlns:a16="http://schemas.microsoft.com/office/drawing/2014/main" id="{EBC7F0AE-FDE6-C03F-63C2-1D1AA4C79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585" y="2947988"/>
            <a:ext cx="209193" cy="15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600" b="1" dirty="0">
                <a:solidFill>
                  <a:srgbClr val="FF0000"/>
                </a:solidFill>
                <a:latin typeface="Arial" charset="0"/>
              </a:rPr>
              <a:t>W</a:t>
            </a:r>
            <a:endParaRPr lang="en-US" sz="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76124" name="Text Box 1692">
            <a:extLst>
              <a:ext uri="{FF2B5EF4-FFF2-40B4-BE49-F238E27FC236}">
                <a16:creationId xmlns:a16="http://schemas.microsoft.com/office/drawing/2014/main" id="{8F0D27BC-C3F5-D50C-E8E4-BDD90AAC2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1985" y="3086100"/>
            <a:ext cx="188354" cy="15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600" b="1" dirty="0">
                <a:solidFill>
                  <a:srgbClr val="FF0000"/>
                </a:solidFill>
                <a:latin typeface="Arial" charset="0"/>
              </a:rPr>
              <a:t>E</a:t>
            </a:r>
            <a:endParaRPr lang="en-US" sz="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76125" name="Text Box 1693">
            <a:extLst>
              <a:ext uri="{FF2B5EF4-FFF2-40B4-BE49-F238E27FC236}">
                <a16:creationId xmlns:a16="http://schemas.microsoft.com/office/drawing/2014/main" id="{B44A4EBA-B9D8-2DCC-D32A-58137A9BE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585" y="3086100"/>
            <a:ext cx="209193" cy="15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600" b="1" dirty="0">
                <a:solidFill>
                  <a:srgbClr val="FF0000"/>
                </a:solidFill>
                <a:latin typeface="Arial" charset="0"/>
              </a:rPr>
              <a:t>W</a:t>
            </a:r>
            <a:endParaRPr lang="en-US" sz="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76126" name="Text Box 1694">
            <a:extLst>
              <a:ext uri="{FF2B5EF4-FFF2-40B4-BE49-F238E27FC236}">
                <a16:creationId xmlns:a16="http://schemas.microsoft.com/office/drawing/2014/main" id="{6CF5C764-21F3-4C58-6802-B9E30C8BB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1985" y="3221832"/>
            <a:ext cx="188354" cy="15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600" b="1">
                <a:solidFill>
                  <a:srgbClr val="FFFF00"/>
                </a:solidFill>
                <a:latin typeface="Arial" charset="0"/>
              </a:rPr>
              <a:t>E</a:t>
            </a:r>
            <a:endParaRPr lang="en-US" sz="6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76127" name="Text Box 1695">
            <a:extLst>
              <a:ext uri="{FF2B5EF4-FFF2-40B4-BE49-F238E27FC236}">
                <a16:creationId xmlns:a16="http://schemas.microsoft.com/office/drawing/2014/main" id="{F88663D3-50E2-6191-0DDB-40A522803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585" y="3221832"/>
            <a:ext cx="209193" cy="15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600" b="1">
                <a:solidFill>
                  <a:srgbClr val="FFFF00"/>
                </a:solidFill>
                <a:latin typeface="Arial" charset="0"/>
              </a:rPr>
              <a:t>W</a:t>
            </a:r>
            <a:endParaRPr lang="en-US" sz="6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76128" name="Text Box 1696">
            <a:extLst>
              <a:ext uri="{FF2B5EF4-FFF2-40B4-BE49-F238E27FC236}">
                <a16:creationId xmlns:a16="http://schemas.microsoft.com/office/drawing/2014/main" id="{E47E9878-AA9C-A4E2-9E71-BDE9B1842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1985" y="3371850"/>
            <a:ext cx="188354" cy="15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600" b="1">
                <a:solidFill>
                  <a:srgbClr val="FFFF00"/>
                </a:solidFill>
                <a:latin typeface="Arial" charset="0"/>
              </a:rPr>
              <a:t>E</a:t>
            </a:r>
            <a:endParaRPr lang="en-US" sz="6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76129" name="Text Box 1697">
            <a:extLst>
              <a:ext uri="{FF2B5EF4-FFF2-40B4-BE49-F238E27FC236}">
                <a16:creationId xmlns:a16="http://schemas.microsoft.com/office/drawing/2014/main" id="{BED3F7EA-BB93-09BE-F957-82EB41ADC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585" y="3371850"/>
            <a:ext cx="209193" cy="15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600" b="1">
                <a:solidFill>
                  <a:srgbClr val="FFFF00"/>
                </a:solidFill>
                <a:latin typeface="Arial" charset="0"/>
              </a:rPr>
              <a:t>W</a:t>
            </a:r>
            <a:endParaRPr lang="en-US" sz="6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76130" name="Text Box 1698">
            <a:extLst>
              <a:ext uri="{FF2B5EF4-FFF2-40B4-BE49-F238E27FC236}">
                <a16:creationId xmlns:a16="http://schemas.microsoft.com/office/drawing/2014/main" id="{3A3A05B2-9CFC-370D-0CA4-51C300DB1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1985" y="3657600"/>
            <a:ext cx="188354" cy="15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600" b="1">
                <a:solidFill>
                  <a:srgbClr val="FFFF00"/>
                </a:solidFill>
                <a:latin typeface="Arial" charset="0"/>
              </a:rPr>
              <a:t>E</a:t>
            </a:r>
            <a:endParaRPr lang="en-US" sz="6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76131" name="Text Box 1699">
            <a:extLst>
              <a:ext uri="{FF2B5EF4-FFF2-40B4-BE49-F238E27FC236}">
                <a16:creationId xmlns:a16="http://schemas.microsoft.com/office/drawing/2014/main" id="{B669847E-84CF-E27B-5519-2B5BEEA52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585" y="3657600"/>
            <a:ext cx="209193" cy="15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600" b="1">
                <a:solidFill>
                  <a:srgbClr val="FFFF00"/>
                </a:solidFill>
                <a:latin typeface="Arial" charset="0"/>
              </a:rPr>
              <a:t>W</a:t>
            </a:r>
            <a:endParaRPr lang="en-US" sz="6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76132" name="Text Box 1700">
            <a:extLst>
              <a:ext uri="{FF2B5EF4-FFF2-40B4-BE49-F238E27FC236}">
                <a16:creationId xmlns:a16="http://schemas.microsoft.com/office/drawing/2014/main" id="{A5BC7D0B-EB4E-24AF-4E6B-E0F42DB8B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1985" y="3543300"/>
            <a:ext cx="209193" cy="15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600" b="1">
                <a:solidFill>
                  <a:srgbClr val="FFFF00"/>
                </a:solidFill>
                <a:latin typeface="Arial" charset="0"/>
              </a:rPr>
              <a:t>W</a:t>
            </a:r>
            <a:endParaRPr lang="en-US" sz="6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76133" name="Text Box 1701">
            <a:extLst>
              <a:ext uri="{FF2B5EF4-FFF2-40B4-BE49-F238E27FC236}">
                <a16:creationId xmlns:a16="http://schemas.microsoft.com/office/drawing/2014/main" id="{513DCBA1-9649-7E77-8C21-6FEFBCB7F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585" y="3543300"/>
            <a:ext cx="188354" cy="15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600" b="1">
                <a:solidFill>
                  <a:srgbClr val="FFFF00"/>
                </a:solidFill>
                <a:latin typeface="Arial" charset="0"/>
              </a:rPr>
              <a:t>E</a:t>
            </a:r>
            <a:endParaRPr lang="en-US" sz="6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76134" name="Text Box 1702">
            <a:extLst>
              <a:ext uri="{FF2B5EF4-FFF2-40B4-BE49-F238E27FC236}">
                <a16:creationId xmlns:a16="http://schemas.microsoft.com/office/drawing/2014/main" id="{CB8F43B7-0E43-23E3-A936-5DECA4990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1985" y="3829050"/>
            <a:ext cx="209193" cy="15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600" b="1">
                <a:solidFill>
                  <a:srgbClr val="FFFF00"/>
                </a:solidFill>
                <a:latin typeface="Arial" charset="0"/>
              </a:rPr>
              <a:t>W</a:t>
            </a:r>
            <a:endParaRPr lang="en-US" sz="6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76135" name="Text Box 1703">
            <a:extLst>
              <a:ext uri="{FF2B5EF4-FFF2-40B4-BE49-F238E27FC236}">
                <a16:creationId xmlns:a16="http://schemas.microsoft.com/office/drawing/2014/main" id="{CABFE21B-B815-1712-500E-928525264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585" y="3829050"/>
            <a:ext cx="188354" cy="15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600" b="1">
                <a:solidFill>
                  <a:srgbClr val="FFFF00"/>
                </a:solidFill>
                <a:latin typeface="Arial" charset="0"/>
              </a:rPr>
              <a:t>E</a:t>
            </a:r>
            <a:endParaRPr lang="en-US" sz="6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76141" name="Text Box 1709">
            <a:extLst>
              <a:ext uri="{FF2B5EF4-FFF2-40B4-BE49-F238E27FC236}">
                <a16:creationId xmlns:a16="http://schemas.microsoft.com/office/drawing/2014/main" id="{75E35A11-4049-3D61-CDB1-F34DE5001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5034" y="2228850"/>
            <a:ext cx="1747838" cy="20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7866" tIns="33338" rIns="67866" bIns="33338">
            <a:spAutoFit/>
          </a:bodyPr>
          <a:lstStyle>
            <a:lvl1pPr marL="457200" indent="-45720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CA" altLang="en-US" sz="900" b="1" dirty="0">
                <a:solidFill>
                  <a:srgbClr val="FF0000"/>
                </a:solidFill>
              </a:rPr>
              <a:t>75 x 200mm dent near L4</a:t>
            </a:r>
            <a:endParaRPr lang="en-US" altLang="en-US" sz="9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55A55-134A-0711-3CF8-C98256C49E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122" grpId="0"/>
      <p:bldP spid="276123" grpId="0"/>
      <p:bldP spid="276124" grpId="0"/>
      <p:bldP spid="276125" grpId="0"/>
      <p:bldP spid="276126" grpId="0"/>
      <p:bldP spid="276127" grpId="0"/>
      <p:bldP spid="276128" grpId="0"/>
      <p:bldP spid="276129" grpId="0"/>
      <p:bldP spid="276130" grpId="0"/>
      <p:bldP spid="276131" grpId="0"/>
      <p:bldP spid="276132" grpId="0"/>
      <p:bldP spid="276133" grpId="0"/>
      <p:bldP spid="276134" grpId="0"/>
      <p:bldP spid="276135" grpId="0"/>
      <p:bldP spid="27614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14" name="Picture 2">
            <a:extLst>
              <a:ext uri="{FF2B5EF4-FFF2-40B4-BE49-F238E27FC236}">
                <a16:creationId xmlns:a16="http://schemas.microsoft.com/office/drawing/2014/main" id="{0BE6A5C5-6BE5-7329-045F-55DE97EA3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2157" y="731044"/>
            <a:ext cx="5118497" cy="346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69315" name="Text Box 3">
            <a:extLst>
              <a:ext uri="{FF2B5EF4-FFF2-40B4-BE49-F238E27FC236}">
                <a16:creationId xmlns:a16="http://schemas.microsoft.com/office/drawing/2014/main" id="{D6DC5E66-687F-56B0-FB8B-4A028FF3C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0" y="3771900"/>
            <a:ext cx="874439" cy="20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900" b="1" dirty="0">
                <a:solidFill>
                  <a:srgbClr val="FF0000"/>
                </a:solidFill>
                <a:latin typeface="Arial" charset="0"/>
              </a:rPr>
              <a:t>Whitemud</a:t>
            </a:r>
            <a:r>
              <a:rPr lang="en-CA" sz="9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CA" sz="900" b="1" dirty="0" err="1">
                <a:solidFill>
                  <a:srgbClr val="FF0000"/>
                </a:solidFill>
                <a:latin typeface="Arial" charset="0"/>
              </a:rPr>
              <a:t>Ck</a:t>
            </a:r>
            <a:endParaRPr lang="en-US" sz="9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9316" name="Text Box 4">
            <a:extLst>
              <a:ext uri="{FF2B5EF4-FFF2-40B4-BE49-F238E27FC236}">
                <a16:creationId xmlns:a16="http://schemas.microsoft.com/office/drawing/2014/main" id="{C4F7C614-7D78-003E-0B62-3F97465FB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1" y="3771900"/>
            <a:ext cx="201178" cy="20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900" b="1">
                <a:solidFill>
                  <a:srgbClr val="FF0000"/>
                </a:solidFill>
                <a:latin typeface="Arial" charset="0"/>
              </a:rPr>
              <a:t>2</a:t>
            </a:r>
            <a:endParaRPr lang="en-US" sz="9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9317" name="Text Box 5">
            <a:extLst>
              <a:ext uri="{FF2B5EF4-FFF2-40B4-BE49-F238E27FC236}">
                <a16:creationId xmlns:a16="http://schemas.microsoft.com/office/drawing/2014/main" id="{C8B2B20F-BC5B-BF30-689B-4F88094F8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1" y="3771900"/>
            <a:ext cx="201178" cy="20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900" b="1" dirty="0">
                <a:solidFill>
                  <a:srgbClr val="FF0000"/>
                </a:solidFill>
                <a:latin typeface="Arial" charset="0"/>
              </a:rPr>
              <a:t>4</a:t>
            </a:r>
            <a:endParaRPr lang="en-US" sz="9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9318" name="Text Box 6">
            <a:extLst>
              <a:ext uri="{FF2B5EF4-FFF2-40B4-BE49-F238E27FC236}">
                <a16:creationId xmlns:a16="http://schemas.microsoft.com/office/drawing/2014/main" id="{60157A3C-2AD5-05AD-213A-7D17B85B2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2150" y="3771900"/>
            <a:ext cx="701315" cy="20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900" b="1" dirty="0" err="1">
                <a:solidFill>
                  <a:srgbClr val="FF0000"/>
                </a:solidFill>
                <a:latin typeface="Arial" charset="0"/>
              </a:rPr>
              <a:t>Yy</a:t>
            </a:r>
            <a:r>
              <a:rPr lang="en-CA" sz="900" b="1" dirty="0">
                <a:solidFill>
                  <a:srgbClr val="FF0000"/>
                </a:solidFill>
                <a:latin typeface="Arial" charset="0"/>
              </a:rPr>
              <a:t>-mm-</a:t>
            </a:r>
            <a:r>
              <a:rPr lang="en-CA" sz="900" b="1" dirty="0" err="1">
                <a:solidFill>
                  <a:srgbClr val="FF0000"/>
                </a:solidFill>
                <a:latin typeface="Arial" charset="0"/>
              </a:rPr>
              <a:t>dd</a:t>
            </a:r>
            <a:endParaRPr lang="en-US" sz="9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9319" name="Text Box 7">
            <a:extLst>
              <a:ext uri="{FF2B5EF4-FFF2-40B4-BE49-F238E27FC236}">
                <a16:creationId xmlns:a16="http://schemas.microsoft.com/office/drawing/2014/main" id="{19415006-D7C3-2914-938F-2E0FF6472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0" y="3771900"/>
            <a:ext cx="457658" cy="20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900" b="1" dirty="0" err="1">
                <a:solidFill>
                  <a:srgbClr val="FF0000"/>
                </a:solidFill>
                <a:latin typeface="Arial" charset="0"/>
              </a:rPr>
              <a:t>xxxxx</a:t>
            </a:r>
            <a:endParaRPr lang="en-US" sz="9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9320" name="Text Box 8">
            <a:extLst>
              <a:ext uri="{FF2B5EF4-FFF2-40B4-BE49-F238E27FC236}">
                <a16:creationId xmlns:a16="http://schemas.microsoft.com/office/drawing/2014/main" id="{B18EB7E3-3647-D943-70A0-BA548A9E0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0" y="3943350"/>
            <a:ext cx="367890" cy="20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900" b="1" dirty="0">
                <a:solidFill>
                  <a:srgbClr val="FF0000"/>
                </a:solidFill>
                <a:latin typeface="Arial" charset="0"/>
              </a:rPr>
              <a:t>75-3</a:t>
            </a:r>
            <a:endParaRPr lang="en-US" sz="9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9321" name="Text Box 9">
            <a:extLst>
              <a:ext uri="{FF2B5EF4-FFF2-40B4-BE49-F238E27FC236}">
                <a16:creationId xmlns:a16="http://schemas.microsoft.com/office/drawing/2014/main" id="{E3650BB1-1EDC-21ED-BC24-5BF6D9696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7650" y="3943350"/>
            <a:ext cx="297358" cy="20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CA" altLang="en-US" sz="900" b="1" dirty="0">
                <a:solidFill>
                  <a:srgbClr val="FF0000"/>
                </a:solidFill>
              </a:rPr>
              <a:t>90</a:t>
            </a:r>
            <a:r>
              <a:rPr lang="en-CA" altLang="en-US" sz="900" b="1" dirty="0">
                <a:solidFill>
                  <a:srgbClr val="FFFF00"/>
                </a:solidFill>
              </a:rPr>
              <a:t>’</a:t>
            </a:r>
            <a:endParaRPr lang="en-US" altLang="en-US" sz="900" b="1" dirty="0">
              <a:solidFill>
                <a:srgbClr val="FFFF00"/>
              </a:solidFill>
            </a:endParaRPr>
          </a:p>
        </p:txBody>
      </p:sp>
      <p:sp>
        <p:nvSpPr>
          <p:cNvPr id="269322" name="Text Box 10">
            <a:extLst>
              <a:ext uri="{FF2B5EF4-FFF2-40B4-BE49-F238E27FC236}">
                <a16:creationId xmlns:a16="http://schemas.microsoft.com/office/drawing/2014/main" id="{225E3557-2842-1756-655D-F593F1208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2150" y="3943350"/>
            <a:ext cx="483306" cy="20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900" b="1" dirty="0">
                <a:solidFill>
                  <a:srgbClr val="FF0000"/>
                </a:solidFill>
                <a:latin typeface="Arial" charset="0"/>
              </a:rPr>
              <a:t>J.</a:t>
            </a:r>
            <a:r>
              <a:rPr lang="en-CA" sz="9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CA" sz="900" b="1" dirty="0">
                <a:solidFill>
                  <a:srgbClr val="FF0000"/>
                </a:solidFill>
                <a:latin typeface="Arial" charset="0"/>
              </a:rPr>
              <a:t>Doe</a:t>
            </a:r>
            <a:endParaRPr lang="en-US" sz="90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69323" name="Picture 11" descr="Green tick">
            <a:extLst>
              <a:ext uri="{FF2B5EF4-FFF2-40B4-BE49-F238E27FC236}">
                <a16:creationId xmlns:a16="http://schemas.microsoft.com/office/drawing/2014/main" id="{E0FD3E65-F897-A67B-6EFC-22F0D5ABE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7175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324" name="Picture 12" descr="Green tick">
            <a:extLst>
              <a:ext uri="{FF2B5EF4-FFF2-40B4-BE49-F238E27FC236}">
                <a16:creationId xmlns:a16="http://schemas.microsoft.com/office/drawing/2014/main" id="{DAFB2AD4-BC2E-DA11-4FC6-5C5759C81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74320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325" name="Picture 13" descr="Green tick">
            <a:extLst>
              <a:ext uri="{FF2B5EF4-FFF2-40B4-BE49-F238E27FC236}">
                <a16:creationId xmlns:a16="http://schemas.microsoft.com/office/drawing/2014/main" id="{98F23168-04AE-5D9E-BAC2-00178FA3A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1465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326" name="Picture 14" descr="Green tick">
            <a:extLst>
              <a:ext uri="{FF2B5EF4-FFF2-40B4-BE49-F238E27FC236}">
                <a16:creationId xmlns:a16="http://schemas.microsoft.com/office/drawing/2014/main" id="{DF7E4FDE-B53F-D980-0E8D-13D45758F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8610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327" name="Picture 15" descr="Green tick">
            <a:extLst>
              <a:ext uri="{FF2B5EF4-FFF2-40B4-BE49-F238E27FC236}">
                <a16:creationId xmlns:a16="http://schemas.microsoft.com/office/drawing/2014/main" id="{E30C33D0-6414-51C1-6A65-20497A82C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48615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328" name="Picture 16" descr="Green tick">
            <a:extLst>
              <a:ext uri="{FF2B5EF4-FFF2-40B4-BE49-F238E27FC236}">
                <a16:creationId xmlns:a16="http://schemas.microsoft.com/office/drawing/2014/main" id="{671E590D-014A-80A7-47D0-61D9D3F09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9329" name="Text Box 17">
            <a:extLst>
              <a:ext uri="{FF2B5EF4-FFF2-40B4-BE49-F238E27FC236}">
                <a16:creationId xmlns:a16="http://schemas.microsoft.com/office/drawing/2014/main" id="{EB2E65A5-00C8-06F7-3EC9-9EF16F43F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1" y="2686050"/>
            <a:ext cx="209193" cy="15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600" b="1" dirty="0">
                <a:solidFill>
                  <a:srgbClr val="FF0000"/>
                </a:solidFill>
                <a:latin typeface="Arial" charset="0"/>
              </a:rPr>
              <a:t>W</a:t>
            </a:r>
            <a:endParaRPr lang="en-US" sz="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9330" name="Text Box 18">
            <a:extLst>
              <a:ext uri="{FF2B5EF4-FFF2-40B4-BE49-F238E27FC236}">
                <a16:creationId xmlns:a16="http://schemas.microsoft.com/office/drawing/2014/main" id="{A99FE6D3-E546-5771-A4EB-3EA223760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1" y="2686050"/>
            <a:ext cx="188354" cy="15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600" b="1" dirty="0">
                <a:solidFill>
                  <a:srgbClr val="FF0000"/>
                </a:solidFill>
                <a:latin typeface="Arial" charset="0"/>
              </a:rPr>
              <a:t>E</a:t>
            </a:r>
            <a:endParaRPr lang="en-US" sz="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9331" name="Text Box 19">
            <a:extLst>
              <a:ext uri="{FF2B5EF4-FFF2-40B4-BE49-F238E27FC236}">
                <a16:creationId xmlns:a16="http://schemas.microsoft.com/office/drawing/2014/main" id="{CEDEC0BC-449F-C621-9FA0-FEDE67C88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1" y="3036094"/>
            <a:ext cx="209193" cy="15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600" b="1" dirty="0">
                <a:solidFill>
                  <a:srgbClr val="FF0000"/>
                </a:solidFill>
                <a:latin typeface="Arial" charset="0"/>
              </a:rPr>
              <a:t>W</a:t>
            </a:r>
            <a:endParaRPr lang="en-US" sz="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9332" name="Text Box 20">
            <a:extLst>
              <a:ext uri="{FF2B5EF4-FFF2-40B4-BE49-F238E27FC236}">
                <a16:creationId xmlns:a16="http://schemas.microsoft.com/office/drawing/2014/main" id="{18AFC775-276D-3DAF-4A0D-EE335535A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1" y="3036094"/>
            <a:ext cx="188354" cy="15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600" b="1" dirty="0">
                <a:solidFill>
                  <a:srgbClr val="FF0000"/>
                </a:solidFill>
                <a:latin typeface="Arial" charset="0"/>
              </a:rPr>
              <a:t>E</a:t>
            </a:r>
            <a:endParaRPr lang="en-US" sz="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9333" name="Text Box 21">
            <a:extLst>
              <a:ext uri="{FF2B5EF4-FFF2-40B4-BE49-F238E27FC236}">
                <a16:creationId xmlns:a16="http://schemas.microsoft.com/office/drawing/2014/main" id="{C3DDADC3-9837-4540-D7BC-F44212CC8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1" y="2514600"/>
            <a:ext cx="188354" cy="15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600" b="1" dirty="0">
                <a:solidFill>
                  <a:srgbClr val="FF0000"/>
                </a:solidFill>
                <a:latin typeface="Arial" charset="0"/>
              </a:rPr>
              <a:t>E</a:t>
            </a:r>
            <a:endParaRPr lang="en-US" sz="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9334" name="Text Box 22">
            <a:extLst>
              <a:ext uri="{FF2B5EF4-FFF2-40B4-BE49-F238E27FC236}">
                <a16:creationId xmlns:a16="http://schemas.microsoft.com/office/drawing/2014/main" id="{BC7B7239-A47E-5C9D-B658-9E980293F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1" y="2514600"/>
            <a:ext cx="209193" cy="15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600" b="1" dirty="0">
                <a:solidFill>
                  <a:srgbClr val="FF0000"/>
                </a:solidFill>
                <a:latin typeface="Arial" charset="0"/>
              </a:rPr>
              <a:t>W</a:t>
            </a:r>
            <a:endParaRPr lang="en-US" sz="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9335" name="Text Box 23">
            <a:extLst>
              <a:ext uri="{FF2B5EF4-FFF2-40B4-BE49-F238E27FC236}">
                <a16:creationId xmlns:a16="http://schemas.microsoft.com/office/drawing/2014/main" id="{54439A2D-59FD-F59B-1D52-1A7CD0652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1" y="2857500"/>
            <a:ext cx="188354" cy="15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600" b="1" dirty="0">
                <a:solidFill>
                  <a:srgbClr val="FF0000"/>
                </a:solidFill>
                <a:latin typeface="Arial" charset="0"/>
              </a:rPr>
              <a:t>E</a:t>
            </a:r>
            <a:endParaRPr lang="en-US" sz="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9336" name="Text Box 24">
            <a:extLst>
              <a:ext uri="{FF2B5EF4-FFF2-40B4-BE49-F238E27FC236}">
                <a16:creationId xmlns:a16="http://schemas.microsoft.com/office/drawing/2014/main" id="{5371B92E-45CE-25C3-BC67-1A5CCF308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1" y="2857500"/>
            <a:ext cx="209193" cy="15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600" b="1" dirty="0">
                <a:solidFill>
                  <a:srgbClr val="FF0000"/>
                </a:solidFill>
                <a:latin typeface="Arial" charset="0"/>
              </a:rPr>
              <a:t>W</a:t>
            </a:r>
            <a:endParaRPr lang="en-US" sz="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9337" name="Text Box 25">
            <a:extLst>
              <a:ext uri="{FF2B5EF4-FFF2-40B4-BE49-F238E27FC236}">
                <a16:creationId xmlns:a16="http://schemas.microsoft.com/office/drawing/2014/main" id="{E9F23165-CA93-F86D-8FC7-03008D4FC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1" y="3429000"/>
            <a:ext cx="188354" cy="15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600" b="1" dirty="0">
                <a:solidFill>
                  <a:srgbClr val="FF0000"/>
                </a:solidFill>
                <a:latin typeface="Arial" charset="0"/>
              </a:rPr>
              <a:t>E</a:t>
            </a:r>
            <a:endParaRPr lang="en-US" sz="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9338" name="Text Box 26">
            <a:extLst>
              <a:ext uri="{FF2B5EF4-FFF2-40B4-BE49-F238E27FC236}">
                <a16:creationId xmlns:a16="http://schemas.microsoft.com/office/drawing/2014/main" id="{A56E2895-E079-D195-26D8-6471C664B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1" y="3429000"/>
            <a:ext cx="209193" cy="15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600" b="1" dirty="0">
                <a:solidFill>
                  <a:srgbClr val="FF0000"/>
                </a:solidFill>
                <a:latin typeface="Arial" charset="0"/>
              </a:rPr>
              <a:t>W</a:t>
            </a:r>
            <a:endParaRPr lang="en-US" sz="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9339" name="Text Box 27">
            <a:extLst>
              <a:ext uri="{FF2B5EF4-FFF2-40B4-BE49-F238E27FC236}">
                <a16:creationId xmlns:a16="http://schemas.microsoft.com/office/drawing/2014/main" id="{CC0F3F68-9728-F2BD-433D-5056244B1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1" y="3600450"/>
            <a:ext cx="188354" cy="15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600" b="1" dirty="0">
                <a:solidFill>
                  <a:srgbClr val="FF0000"/>
                </a:solidFill>
                <a:latin typeface="Arial" charset="0"/>
              </a:rPr>
              <a:t>E</a:t>
            </a:r>
            <a:endParaRPr lang="en-US" sz="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9340" name="Text Box 28">
            <a:extLst>
              <a:ext uri="{FF2B5EF4-FFF2-40B4-BE49-F238E27FC236}">
                <a16:creationId xmlns:a16="http://schemas.microsoft.com/office/drawing/2014/main" id="{7B8ECD2F-951E-2A4E-64CA-52AE7FB7D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1" y="3600450"/>
            <a:ext cx="209193" cy="15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600" b="1" dirty="0">
                <a:solidFill>
                  <a:srgbClr val="FF0000"/>
                </a:solidFill>
                <a:latin typeface="Arial" charset="0"/>
              </a:rPr>
              <a:t>W</a:t>
            </a:r>
            <a:endParaRPr lang="en-US" sz="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9342" name="Text Box 30">
            <a:extLst>
              <a:ext uri="{FF2B5EF4-FFF2-40B4-BE49-F238E27FC236}">
                <a16:creationId xmlns:a16="http://schemas.microsoft.com/office/drawing/2014/main" id="{FB219D35-7831-D394-9FA5-686BB1D43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1950" y="914400"/>
            <a:ext cx="393538" cy="35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900" b="1" dirty="0">
                <a:solidFill>
                  <a:srgbClr val="FF0000"/>
                </a:solidFill>
                <a:latin typeface="Arial" charset="0"/>
              </a:rPr>
              <a:t>East</a:t>
            </a:r>
          </a:p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900" b="1" dirty="0">
                <a:solidFill>
                  <a:srgbClr val="FFFF00"/>
                </a:solidFill>
                <a:latin typeface="Arial" charset="0"/>
              </a:rPr>
              <a:t>  </a:t>
            </a:r>
            <a:r>
              <a:rPr lang="en-CA" sz="900" b="1" dirty="0">
                <a:solidFill>
                  <a:srgbClr val="FF0000"/>
                </a:solidFill>
                <a:latin typeface="Arial" charset="0"/>
              </a:rPr>
              <a:t>U/S</a:t>
            </a:r>
            <a:endParaRPr lang="en-US" sz="9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6111" name="Rectangle 1">
            <a:extLst>
              <a:ext uri="{FF2B5EF4-FFF2-40B4-BE49-F238E27FC236}">
                <a16:creationId xmlns:a16="http://schemas.microsoft.com/office/drawing/2014/main" id="{E7F2DB90-91CE-2934-BCCE-D12AA0275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1210" y="2514600"/>
            <a:ext cx="24395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CA" altLang="en-US" sz="900" b="1">
                <a:solidFill>
                  <a:srgbClr val="FF0000"/>
                </a:solidFill>
              </a:rPr>
              <a:t>20mm notch at C/L. Overall bow of 15mm.</a:t>
            </a:r>
            <a:endParaRPr lang="en-US" altLang="en-US" sz="900" b="1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24EC3-C5D8-D737-7AEF-7E663E8BF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29" grpId="0"/>
      <p:bldP spid="269330" grpId="0"/>
      <p:bldP spid="269331" grpId="0"/>
      <p:bldP spid="269332" grpId="0"/>
      <p:bldP spid="269333" grpId="0"/>
      <p:bldP spid="269334" grpId="0"/>
      <p:bldP spid="269335" grpId="0"/>
      <p:bldP spid="269336" grpId="0"/>
      <p:bldP spid="269337" grpId="0"/>
      <p:bldP spid="269338" grpId="0"/>
      <p:bldP spid="269339" grpId="0"/>
      <p:bldP spid="26934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1" name="Picture 3">
            <a:extLst>
              <a:ext uri="{FF2B5EF4-FFF2-40B4-BE49-F238E27FC236}">
                <a16:creationId xmlns:a16="http://schemas.microsoft.com/office/drawing/2014/main" id="{F531677C-3AAB-488D-74A0-D734406C5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6050" y="571500"/>
            <a:ext cx="4444604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63172" name="Text Box 4">
            <a:extLst>
              <a:ext uri="{FF2B5EF4-FFF2-40B4-BE49-F238E27FC236}">
                <a16:creationId xmlns:a16="http://schemas.microsoft.com/office/drawing/2014/main" id="{4591D359-0E59-119A-3532-887D6C30F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1850" y="4076700"/>
            <a:ext cx="752611" cy="18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750" b="1" dirty="0">
                <a:solidFill>
                  <a:srgbClr val="FF0000"/>
                </a:solidFill>
                <a:latin typeface="Arial" charset="0"/>
              </a:rPr>
              <a:t>Whitemud</a:t>
            </a:r>
            <a:r>
              <a:rPr lang="en-CA" sz="75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CA" sz="750" b="1" dirty="0" err="1">
                <a:solidFill>
                  <a:srgbClr val="FF0000"/>
                </a:solidFill>
                <a:latin typeface="Arial" charset="0"/>
              </a:rPr>
              <a:t>Ck</a:t>
            </a:r>
            <a:endParaRPr lang="en-US" sz="75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3173" name="Text Box 5">
            <a:extLst>
              <a:ext uri="{FF2B5EF4-FFF2-40B4-BE49-F238E27FC236}">
                <a16:creationId xmlns:a16="http://schemas.microsoft.com/office/drawing/2014/main" id="{698684FB-55E8-1025-E387-21CC93D5B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6351" y="4076700"/>
            <a:ext cx="189957" cy="18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750" b="1" dirty="0">
                <a:solidFill>
                  <a:srgbClr val="FF0000"/>
                </a:solidFill>
                <a:latin typeface="Arial" charset="0"/>
              </a:rPr>
              <a:t>2</a:t>
            </a:r>
            <a:endParaRPr lang="en-US" sz="75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3174" name="Text Box 6">
            <a:extLst>
              <a:ext uri="{FF2B5EF4-FFF2-40B4-BE49-F238E27FC236}">
                <a16:creationId xmlns:a16="http://schemas.microsoft.com/office/drawing/2014/main" id="{372A8E7F-0D53-F837-B1E3-E1ABC3DC0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1" y="4076700"/>
            <a:ext cx="189957" cy="18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750" b="1" dirty="0">
                <a:solidFill>
                  <a:srgbClr val="FF0000"/>
                </a:solidFill>
                <a:latin typeface="Arial" charset="0"/>
              </a:rPr>
              <a:t>4</a:t>
            </a:r>
            <a:endParaRPr lang="en-US" sz="75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3175" name="Text Box 7">
            <a:extLst>
              <a:ext uri="{FF2B5EF4-FFF2-40B4-BE49-F238E27FC236}">
                <a16:creationId xmlns:a16="http://schemas.microsoft.com/office/drawing/2014/main" id="{1C824AC4-E06F-4D2D-C3C8-58813DC37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076700"/>
            <a:ext cx="606738" cy="18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750" b="1" dirty="0" err="1">
                <a:solidFill>
                  <a:srgbClr val="FF0000"/>
                </a:solidFill>
                <a:latin typeface="Arial" charset="0"/>
              </a:rPr>
              <a:t>Yy</a:t>
            </a:r>
            <a:r>
              <a:rPr lang="en-CA" sz="750" b="1" dirty="0">
                <a:solidFill>
                  <a:srgbClr val="FF0000"/>
                </a:solidFill>
                <a:latin typeface="Arial" charset="0"/>
              </a:rPr>
              <a:t>-mm-</a:t>
            </a:r>
            <a:r>
              <a:rPr lang="en-CA" sz="750" b="1" dirty="0" err="1">
                <a:solidFill>
                  <a:srgbClr val="FF0000"/>
                </a:solidFill>
                <a:latin typeface="Arial" charset="0"/>
              </a:rPr>
              <a:t>dd</a:t>
            </a:r>
            <a:endParaRPr lang="en-US" sz="75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3176" name="Text Box 8">
            <a:extLst>
              <a:ext uri="{FF2B5EF4-FFF2-40B4-BE49-F238E27FC236}">
                <a16:creationId xmlns:a16="http://schemas.microsoft.com/office/drawing/2014/main" id="{518E7E5E-D704-DD98-52F8-193864178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1" y="4076700"/>
            <a:ext cx="401553" cy="18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750" b="1" dirty="0" err="1">
                <a:solidFill>
                  <a:srgbClr val="FF0000"/>
                </a:solidFill>
                <a:latin typeface="Arial" charset="0"/>
              </a:rPr>
              <a:t>xxxxx</a:t>
            </a:r>
            <a:endParaRPr lang="en-US" sz="75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3177" name="Text Box 9">
            <a:extLst>
              <a:ext uri="{FF2B5EF4-FFF2-40B4-BE49-F238E27FC236}">
                <a16:creationId xmlns:a16="http://schemas.microsoft.com/office/drawing/2014/main" id="{B16AFBE5-4672-8FE5-C472-B868C77DA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7550" y="4248150"/>
            <a:ext cx="327815" cy="18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750" b="1" dirty="0">
                <a:solidFill>
                  <a:srgbClr val="FF0000"/>
                </a:solidFill>
                <a:latin typeface="Arial" charset="0"/>
              </a:rPr>
              <a:t>75-3</a:t>
            </a:r>
            <a:endParaRPr lang="en-US" sz="75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3178" name="Text Box 10">
            <a:extLst>
              <a:ext uri="{FF2B5EF4-FFF2-40B4-BE49-F238E27FC236}">
                <a16:creationId xmlns:a16="http://schemas.microsoft.com/office/drawing/2014/main" id="{F7BE22EA-46AD-2BCD-EED3-589B24A6D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248150"/>
            <a:ext cx="270107" cy="18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CA" altLang="en-US" sz="750" b="1" dirty="0">
                <a:solidFill>
                  <a:srgbClr val="FF0000"/>
                </a:solidFill>
              </a:rPr>
              <a:t>90</a:t>
            </a:r>
            <a:r>
              <a:rPr lang="en-CA" altLang="en-US" sz="750" b="1" dirty="0">
                <a:solidFill>
                  <a:srgbClr val="FFFF00"/>
                </a:solidFill>
              </a:rPr>
              <a:t>’</a:t>
            </a:r>
            <a:endParaRPr lang="en-US" altLang="en-US" sz="750" b="1" dirty="0">
              <a:solidFill>
                <a:srgbClr val="FFFF00"/>
              </a:solidFill>
            </a:endParaRPr>
          </a:p>
        </p:txBody>
      </p:sp>
      <p:sp>
        <p:nvSpPr>
          <p:cNvPr id="263179" name="Text Box 11">
            <a:extLst>
              <a:ext uri="{FF2B5EF4-FFF2-40B4-BE49-F238E27FC236}">
                <a16:creationId xmlns:a16="http://schemas.microsoft.com/office/drawing/2014/main" id="{90DC7772-96AD-6CEC-D4DE-74A3611DD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450" y="4248150"/>
            <a:ext cx="425598" cy="18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750" b="1" dirty="0">
                <a:solidFill>
                  <a:srgbClr val="FF0000"/>
                </a:solidFill>
                <a:latin typeface="Arial" charset="0"/>
              </a:rPr>
              <a:t>J. Doe</a:t>
            </a:r>
            <a:endParaRPr lang="en-US" sz="75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63180" name="Picture 12" descr="Green tick">
            <a:extLst>
              <a:ext uri="{FF2B5EF4-FFF2-40B4-BE49-F238E27FC236}">
                <a16:creationId xmlns:a16="http://schemas.microsoft.com/office/drawing/2014/main" id="{C9115C10-46DD-67CE-1F07-BA2DBE4A1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211455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181" name="Picture 13" descr="Green tick">
            <a:extLst>
              <a:ext uri="{FF2B5EF4-FFF2-40B4-BE49-F238E27FC236}">
                <a16:creationId xmlns:a16="http://schemas.microsoft.com/office/drawing/2014/main" id="{5AA26DF4-47E0-9D89-A825-EF4C94019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228600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182" name="Picture 14" descr="Green tick">
            <a:extLst>
              <a:ext uri="{FF2B5EF4-FFF2-40B4-BE49-F238E27FC236}">
                <a16:creationId xmlns:a16="http://schemas.microsoft.com/office/drawing/2014/main" id="{2B61D98F-FB9A-693B-ADD7-212304E7C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245745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183" name="Picture 15" descr="Green tick">
            <a:extLst>
              <a:ext uri="{FF2B5EF4-FFF2-40B4-BE49-F238E27FC236}">
                <a16:creationId xmlns:a16="http://schemas.microsoft.com/office/drawing/2014/main" id="{D6EBE410-41E6-561F-C989-6F2C861A6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262890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184" name="Picture 16" descr="Green tick">
            <a:extLst>
              <a:ext uri="{FF2B5EF4-FFF2-40B4-BE49-F238E27FC236}">
                <a16:creationId xmlns:a16="http://schemas.microsoft.com/office/drawing/2014/main" id="{9D123B60-E754-A23C-11E1-0BF5DE35B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280035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185" name="Picture 17" descr="Green tick">
            <a:extLst>
              <a:ext uri="{FF2B5EF4-FFF2-40B4-BE49-F238E27FC236}">
                <a16:creationId xmlns:a16="http://schemas.microsoft.com/office/drawing/2014/main" id="{D65D2E63-B676-70AD-76A7-E8FA8F3C3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297180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186" name="Picture 18" descr="Green tick">
            <a:extLst>
              <a:ext uri="{FF2B5EF4-FFF2-40B4-BE49-F238E27FC236}">
                <a16:creationId xmlns:a16="http://schemas.microsoft.com/office/drawing/2014/main" id="{C8243003-73AE-3B88-86A0-1BABCF126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308610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187" name="Picture 19" descr="Green tick">
            <a:extLst>
              <a:ext uri="{FF2B5EF4-FFF2-40B4-BE49-F238E27FC236}">
                <a16:creationId xmlns:a16="http://schemas.microsoft.com/office/drawing/2014/main" id="{F5A4C12C-EF4D-029F-1DD3-32AFD8346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325755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188" name="Picture 20" descr="Green tick">
            <a:extLst>
              <a:ext uri="{FF2B5EF4-FFF2-40B4-BE49-F238E27FC236}">
                <a16:creationId xmlns:a16="http://schemas.microsoft.com/office/drawing/2014/main" id="{4E965A26-8D41-3D20-4C73-FBBFDE8BD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342900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189" name="Picture 21" descr="Green tick">
            <a:extLst>
              <a:ext uri="{FF2B5EF4-FFF2-40B4-BE49-F238E27FC236}">
                <a16:creationId xmlns:a16="http://schemas.microsoft.com/office/drawing/2014/main" id="{F0672A5A-10F7-A0BA-7493-317D0194F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354330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190" name="Picture 22" descr="Green tick">
            <a:extLst>
              <a:ext uri="{FF2B5EF4-FFF2-40B4-BE49-F238E27FC236}">
                <a16:creationId xmlns:a16="http://schemas.microsoft.com/office/drawing/2014/main" id="{51350843-F907-FB5E-58A3-96AB3AFC3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371475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191" name="Picture 23" descr="Green tick">
            <a:extLst>
              <a:ext uri="{FF2B5EF4-FFF2-40B4-BE49-F238E27FC236}">
                <a16:creationId xmlns:a16="http://schemas.microsoft.com/office/drawing/2014/main" id="{86640154-7228-8B88-2F5D-667CD3BFC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388620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3192" name="Text Box 24">
            <a:extLst>
              <a:ext uri="{FF2B5EF4-FFF2-40B4-BE49-F238E27FC236}">
                <a16:creationId xmlns:a16="http://schemas.microsoft.com/office/drawing/2014/main" id="{CE2E31E9-9EA8-33C8-6233-94E1AE2CA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4638" y="2057400"/>
            <a:ext cx="188354" cy="15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600" b="1">
                <a:solidFill>
                  <a:srgbClr val="FF0000"/>
                </a:solidFill>
                <a:latin typeface="Arial" charset="0"/>
              </a:rPr>
              <a:t>E</a:t>
            </a:r>
            <a:endParaRPr lang="en-US" sz="6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3193" name="Text Box 25">
            <a:extLst>
              <a:ext uri="{FF2B5EF4-FFF2-40B4-BE49-F238E27FC236}">
                <a16:creationId xmlns:a16="http://schemas.microsoft.com/office/drawing/2014/main" id="{C63082F6-5567-1A78-5C84-EA25EA904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951" y="2057400"/>
            <a:ext cx="209193" cy="15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600" b="1" dirty="0">
                <a:solidFill>
                  <a:srgbClr val="FF0000"/>
                </a:solidFill>
                <a:latin typeface="Arial" charset="0"/>
              </a:rPr>
              <a:t>W</a:t>
            </a:r>
            <a:endParaRPr lang="en-US" sz="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3197" name="Text Box 29">
            <a:extLst>
              <a:ext uri="{FF2B5EF4-FFF2-40B4-BE49-F238E27FC236}">
                <a16:creationId xmlns:a16="http://schemas.microsoft.com/office/drawing/2014/main" id="{5F5163DC-A2E7-5C18-31F9-53323A2F3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1" y="2400300"/>
            <a:ext cx="188354" cy="15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600" b="1">
                <a:solidFill>
                  <a:srgbClr val="FF0000"/>
                </a:solidFill>
                <a:latin typeface="Arial" charset="0"/>
              </a:rPr>
              <a:t>E</a:t>
            </a:r>
            <a:endParaRPr lang="en-US" sz="6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3198" name="Text Box 30">
            <a:extLst>
              <a:ext uri="{FF2B5EF4-FFF2-40B4-BE49-F238E27FC236}">
                <a16:creationId xmlns:a16="http://schemas.microsoft.com/office/drawing/2014/main" id="{E1A11A67-CD8B-E75A-A2FD-CF2AF1CD8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951" y="2400300"/>
            <a:ext cx="209193" cy="15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600" b="1" dirty="0">
                <a:solidFill>
                  <a:srgbClr val="FF0000"/>
                </a:solidFill>
                <a:latin typeface="Arial" charset="0"/>
              </a:rPr>
              <a:t>W</a:t>
            </a:r>
            <a:endParaRPr lang="en-US" sz="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3199" name="Text Box 31">
            <a:extLst>
              <a:ext uri="{FF2B5EF4-FFF2-40B4-BE49-F238E27FC236}">
                <a16:creationId xmlns:a16="http://schemas.microsoft.com/office/drawing/2014/main" id="{40C7F06C-6BC9-5BFD-E00B-41171E416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1" y="2743200"/>
            <a:ext cx="188354" cy="15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600" b="1" dirty="0">
                <a:solidFill>
                  <a:srgbClr val="FFFF00"/>
                </a:solidFill>
                <a:latin typeface="Arial" charset="0"/>
              </a:rPr>
              <a:t>E</a:t>
            </a:r>
            <a:endParaRPr lang="en-US" sz="6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63200" name="Text Box 32">
            <a:extLst>
              <a:ext uri="{FF2B5EF4-FFF2-40B4-BE49-F238E27FC236}">
                <a16:creationId xmlns:a16="http://schemas.microsoft.com/office/drawing/2014/main" id="{EB61BE7E-8CAB-FA8A-9284-C18192307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951" y="2743200"/>
            <a:ext cx="209193" cy="15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600" b="1">
                <a:solidFill>
                  <a:srgbClr val="FFFF00"/>
                </a:solidFill>
                <a:latin typeface="Arial" charset="0"/>
              </a:rPr>
              <a:t>W</a:t>
            </a:r>
            <a:endParaRPr lang="en-US" sz="6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63201" name="Text Box 33">
            <a:extLst>
              <a:ext uri="{FF2B5EF4-FFF2-40B4-BE49-F238E27FC236}">
                <a16:creationId xmlns:a16="http://schemas.microsoft.com/office/drawing/2014/main" id="{7DB30847-E4D8-F378-B09D-F4357DD0A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1" y="3028950"/>
            <a:ext cx="188354" cy="15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600" b="1">
                <a:solidFill>
                  <a:srgbClr val="FFFF00"/>
                </a:solidFill>
                <a:latin typeface="Arial" charset="0"/>
              </a:rPr>
              <a:t>E</a:t>
            </a:r>
            <a:endParaRPr lang="en-US" sz="6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63202" name="Text Box 34">
            <a:extLst>
              <a:ext uri="{FF2B5EF4-FFF2-40B4-BE49-F238E27FC236}">
                <a16:creationId xmlns:a16="http://schemas.microsoft.com/office/drawing/2014/main" id="{31EA2116-B507-FE00-9A88-D06FEB9BB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951" y="3028950"/>
            <a:ext cx="209193" cy="15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600" b="1">
                <a:solidFill>
                  <a:srgbClr val="FFFF00"/>
                </a:solidFill>
                <a:latin typeface="Arial" charset="0"/>
              </a:rPr>
              <a:t>W</a:t>
            </a:r>
            <a:endParaRPr lang="en-US" sz="6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63203" name="Text Box 35">
            <a:extLst>
              <a:ext uri="{FF2B5EF4-FFF2-40B4-BE49-F238E27FC236}">
                <a16:creationId xmlns:a16="http://schemas.microsoft.com/office/drawing/2014/main" id="{F55B29D1-1F51-E72B-0253-CA3A558E3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1" y="3371850"/>
            <a:ext cx="188354" cy="15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600" b="1">
                <a:solidFill>
                  <a:srgbClr val="FFFF00"/>
                </a:solidFill>
                <a:latin typeface="Arial" charset="0"/>
              </a:rPr>
              <a:t>E</a:t>
            </a:r>
            <a:endParaRPr lang="en-US" sz="6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63204" name="Text Box 36">
            <a:extLst>
              <a:ext uri="{FF2B5EF4-FFF2-40B4-BE49-F238E27FC236}">
                <a16:creationId xmlns:a16="http://schemas.microsoft.com/office/drawing/2014/main" id="{2EAD4751-794F-4370-D385-763A95F57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951" y="3371850"/>
            <a:ext cx="209193" cy="15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600" b="1">
                <a:solidFill>
                  <a:srgbClr val="FFFF00"/>
                </a:solidFill>
                <a:latin typeface="Arial" charset="0"/>
              </a:rPr>
              <a:t>W</a:t>
            </a:r>
            <a:endParaRPr lang="en-US" sz="6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63205" name="Text Box 37">
            <a:extLst>
              <a:ext uri="{FF2B5EF4-FFF2-40B4-BE49-F238E27FC236}">
                <a16:creationId xmlns:a16="http://schemas.microsoft.com/office/drawing/2014/main" id="{92DE90F0-8A7C-979A-4EE8-5065C7220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1" y="3657600"/>
            <a:ext cx="188354" cy="15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600" b="1">
                <a:solidFill>
                  <a:srgbClr val="FFFF00"/>
                </a:solidFill>
                <a:latin typeface="Arial" charset="0"/>
              </a:rPr>
              <a:t>E</a:t>
            </a:r>
            <a:endParaRPr lang="en-US" sz="6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63206" name="Text Box 38">
            <a:extLst>
              <a:ext uri="{FF2B5EF4-FFF2-40B4-BE49-F238E27FC236}">
                <a16:creationId xmlns:a16="http://schemas.microsoft.com/office/drawing/2014/main" id="{8898C968-7620-0BB7-94EF-7B491770F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951" y="3657600"/>
            <a:ext cx="209193" cy="15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600" b="1">
                <a:solidFill>
                  <a:srgbClr val="FFFF00"/>
                </a:solidFill>
                <a:latin typeface="Arial" charset="0"/>
              </a:rPr>
              <a:t>W</a:t>
            </a:r>
            <a:endParaRPr lang="en-US" sz="6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63207" name="Text Box 39">
            <a:extLst>
              <a:ext uri="{FF2B5EF4-FFF2-40B4-BE49-F238E27FC236}">
                <a16:creationId xmlns:a16="http://schemas.microsoft.com/office/drawing/2014/main" id="{CF9EC188-11B7-66E2-F689-0D3D02CE7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1" y="2228850"/>
            <a:ext cx="209193" cy="15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600" b="1">
                <a:solidFill>
                  <a:srgbClr val="FF0000"/>
                </a:solidFill>
                <a:latin typeface="Arial" charset="0"/>
              </a:rPr>
              <a:t>W</a:t>
            </a:r>
            <a:endParaRPr lang="en-US" sz="6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3208" name="Text Box 40">
            <a:extLst>
              <a:ext uri="{FF2B5EF4-FFF2-40B4-BE49-F238E27FC236}">
                <a16:creationId xmlns:a16="http://schemas.microsoft.com/office/drawing/2014/main" id="{F221EBF2-B668-CA08-667F-C374D8411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951" y="2228850"/>
            <a:ext cx="188354" cy="15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600" b="1" dirty="0">
                <a:solidFill>
                  <a:srgbClr val="FF0000"/>
                </a:solidFill>
                <a:latin typeface="Arial" charset="0"/>
              </a:rPr>
              <a:t>E</a:t>
            </a:r>
            <a:endParaRPr lang="en-US" sz="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3209" name="Text Box 41">
            <a:extLst>
              <a:ext uri="{FF2B5EF4-FFF2-40B4-BE49-F238E27FC236}">
                <a16:creationId xmlns:a16="http://schemas.microsoft.com/office/drawing/2014/main" id="{6426348C-31DC-B5DE-D0D7-A2A216BB5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1" y="2571750"/>
            <a:ext cx="209193" cy="15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600" b="1" dirty="0">
                <a:solidFill>
                  <a:srgbClr val="FF0000"/>
                </a:solidFill>
                <a:latin typeface="Arial" charset="0"/>
              </a:rPr>
              <a:t>W</a:t>
            </a:r>
            <a:endParaRPr lang="en-US" sz="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3210" name="Text Box 42">
            <a:extLst>
              <a:ext uri="{FF2B5EF4-FFF2-40B4-BE49-F238E27FC236}">
                <a16:creationId xmlns:a16="http://schemas.microsoft.com/office/drawing/2014/main" id="{7DDC6A89-D8A4-21C9-7835-D090E7E16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951" y="2571750"/>
            <a:ext cx="188354" cy="15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600" b="1" dirty="0">
                <a:solidFill>
                  <a:srgbClr val="FF0000"/>
                </a:solidFill>
                <a:latin typeface="Arial" charset="0"/>
              </a:rPr>
              <a:t>E</a:t>
            </a:r>
            <a:endParaRPr lang="en-US" sz="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3211" name="Text Box 43">
            <a:extLst>
              <a:ext uri="{FF2B5EF4-FFF2-40B4-BE49-F238E27FC236}">
                <a16:creationId xmlns:a16="http://schemas.microsoft.com/office/drawing/2014/main" id="{496CCAF3-20E0-B68E-322E-02C055BEB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1" y="2914650"/>
            <a:ext cx="209193" cy="15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600" b="1">
                <a:solidFill>
                  <a:srgbClr val="FFFF00"/>
                </a:solidFill>
                <a:latin typeface="Arial" charset="0"/>
              </a:rPr>
              <a:t>W</a:t>
            </a:r>
            <a:endParaRPr lang="en-US" sz="6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63212" name="Text Box 44">
            <a:extLst>
              <a:ext uri="{FF2B5EF4-FFF2-40B4-BE49-F238E27FC236}">
                <a16:creationId xmlns:a16="http://schemas.microsoft.com/office/drawing/2014/main" id="{991B7665-2625-A294-058D-821786F5B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951" y="2914650"/>
            <a:ext cx="188354" cy="15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600" b="1">
                <a:solidFill>
                  <a:srgbClr val="FFFF00"/>
                </a:solidFill>
                <a:latin typeface="Arial" charset="0"/>
              </a:rPr>
              <a:t>E</a:t>
            </a:r>
            <a:endParaRPr lang="en-US" sz="6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63213" name="Text Box 45">
            <a:extLst>
              <a:ext uri="{FF2B5EF4-FFF2-40B4-BE49-F238E27FC236}">
                <a16:creationId xmlns:a16="http://schemas.microsoft.com/office/drawing/2014/main" id="{9FEC7F7D-C3A7-4E93-6282-C6E448D81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1" y="3200400"/>
            <a:ext cx="209193" cy="15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600" b="1">
                <a:solidFill>
                  <a:srgbClr val="FFFF00"/>
                </a:solidFill>
                <a:latin typeface="Arial" charset="0"/>
              </a:rPr>
              <a:t>W</a:t>
            </a:r>
            <a:endParaRPr lang="en-US" sz="6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63214" name="Text Box 46">
            <a:extLst>
              <a:ext uri="{FF2B5EF4-FFF2-40B4-BE49-F238E27FC236}">
                <a16:creationId xmlns:a16="http://schemas.microsoft.com/office/drawing/2014/main" id="{8C66453F-10A6-78AD-1385-09D078D71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951" y="3200400"/>
            <a:ext cx="188354" cy="15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600" b="1">
                <a:solidFill>
                  <a:srgbClr val="FFFF00"/>
                </a:solidFill>
                <a:latin typeface="Arial" charset="0"/>
              </a:rPr>
              <a:t>E</a:t>
            </a:r>
            <a:endParaRPr lang="en-US" sz="6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63217" name="Text Box 49">
            <a:extLst>
              <a:ext uri="{FF2B5EF4-FFF2-40B4-BE49-F238E27FC236}">
                <a16:creationId xmlns:a16="http://schemas.microsoft.com/office/drawing/2014/main" id="{C8DD4F4D-A095-51C7-3789-93EC06A1C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1" y="3523060"/>
            <a:ext cx="209193" cy="15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600" b="1">
                <a:solidFill>
                  <a:srgbClr val="FFFF00"/>
                </a:solidFill>
                <a:latin typeface="Arial" charset="0"/>
              </a:rPr>
              <a:t>W</a:t>
            </a:r>
            <a:endParaRPr lang="en-US" sz="6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63218" name="Text Box 50">
            <a:extLst>
              <a:ext uri="{FF2B5EF4-FFF2-40B4-BE49-F238E27FC236}">
                <a16:creationId xmlns:a16="http://schemas.microsoft.com/office/drawing/2014/main" id="{F5E764A3-4A05-3D15-974F-B2BDEB29E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951" y="3523060"/>
            <a:ext cx="188354" cy="15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600" b="1">
                <a:solidFill>
                  <a:srgbClr val="FFFF00"/>
                </a:solidFill>
                <a:latin typeface="Arial" charset="0"/>
              </a:rPr>
              <a:t>E</a:t>
            </a:r>
            <a:endParaRPr lang="en-US" sz="6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63219" name="Text Box 51">
            <a:extLst>
              <a:ext uri="{FF2B5EF4-FFF2-40B4-BE49-F238E27FC236}">
                <a16:creationId xmlns:a16="http://schemas.microsoft.com/office/drawing/2014/main" id="{9F6CB3F9-6614-1826-A39B-9EAC5FA22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1" y="3829050"/>
            <a:ext cx="209193" cy="15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600" b="1">
                <a:solidFill>
                  <a:srgbClr val="FFFF00"/>
                </a:solidFill>
                <a:latin typeface="Arial" charset="0"/>
              </a:rPr>
              <a:t>W</a:t>
            </a:r>
            <a:endParaRPr lang="en-US" sz="6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63220" name="Text Box 52">
            <a:extLst>
              <a:ext uri="{FF2B5EF4-FFF2-40B4-BE49-F238E27FC236}">
                <a16:creationId xmlns:a16="http://schemas.microsoft.com/office/drawing/2014/main" id="{04386713-42C0-5DA1-971A-1E2837A25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951" y="3829050"/>
            <a:ext cx="188354" cy="15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600" b="1">
                <a:solidFill>
                  <a:srgbClr val="FFFF00"/>
                </a:solidFill>
                <a:latin typeface="Arial" charset="0"/>
              </a:rPr>
              <a:t>E</a:t>
            </a:r>
            <a:endParaRPr lang="en-US" sz="6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63221" name="Text Box 53">
            <a:extLst>
              <a:ext uri="{FF2B5EF4-FFF2-40B4-BE49-F238E27FC236}">
                <a16:creationId xmlns:a16="http://schemas.microsoft.com/office/drawing/2014/main" id="{0FA8FDAE-0D53-DDC6-FA15-FB6E40D85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950" y="721891"/>
            <a:ext cx="476250" cy="325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800" b="1" dirty="0">
                <a:solidFill>
                  <a:srgbClr val="FF0000"/>
                </a:solidFill>
                <a:latin typeface="Arial" charset="0"/>
              </a:rPr>
              <a:t>East</a:t>
            </a:r>
          </a:p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800" b="1" dirty="0">
                <a:solidFill>
                  <a:srgbClr val="FFFF00"/>
                </a:solidFill>
                <a:latin typeface="Arial" charset="0"/>
              </a:rPr>
              <a:t>  </a:t>
            </a:r>
            <a:r>
              <a:rPr lang="en-CA" sz="800" b="1" dirty="0">
                <a:solidFill>
                  <a:srgbClr val="FF0000"/>
                </a:solidFill>
                <a:latin typeface="Arial" charset="0"/>
              </a:rPr>
              <a:t>U/S</a:t>
            </a:r>
            <a:endParaRPr lang="en-US" sz="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7153" name="Rectangle 1">
            <a:extLst>
              <a:ext uri="{FF2B5EF4-FFF2-40B4-BE49-F238E27FC236}">
                <a16:creationId xmlns:a16="http://schemas.microsoft.com/office/drawing/2014/main" id="{C4B5EB71-9CBA-774E-B5EC-665FC8C9A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550" y="2368154"/>
            <a:ext cx="215026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CA" altLang="en-US" sz="900" b="1">
                <a:solidFill>
                  <a:srgbClr val="FF0000"/>
                </a:solidFill>
              </a:rPr>
              <a:t>3mm section loss at horiz. gusset </a:t>
            </a:r>
            <a:endParaRPr lang="en-CA" altLang="en-US" sz="15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9F46EE-635F-1525-E64A-62C18CBD5F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92" grpId="0"/>
      <p:bldP spid="263193" grpId="0"/>
      <p:bldP spid="263197" grpId="0"/>
      <p:bldP spid="263198" grpId="0"/>
      <p:bldP spid="263199" grpId="0"/>
      <p:bldP spid="263200" grpId="0"/>
      <p:bldP spid="263201" grpId="0"/>
      <p:bldP spid="263202" grpId="0"/>
      <p:bldP spid="263203" grpId="0"/>
      <p:bldP spid="263204" grpId="0"/>
      <p:bldP spid="263205" grpId="0"/>
      <p:bldP spid="263206" grpId="0"/>
      <p:bldP spid="263207" grpId="0"/>
      <p:bldP spid="263208" grpId="0"/>
      <p:bldP spid="263209" grpId="0"/>
      <p:bldP spid="263210" grpId="0"/>
      <p:bldP spid="263211" grpId="0"/>
      <p:bldP spid="263212" grpId="0"/>
      <p:bldP spid="263213" grpId="0"/>
      <p:bldP spid="263214" grpId="0"/>
      <p:bldP spid="263217" grpId="0"/>
      <p:bldP spid="263218" grpId="0"/>
      <p:bldP spid="263219" grpId="0"/>
      <p:bldP spid="26322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1" name="Picture 3">
            <a:extLst>
              <a:ext uri="{FF2B5EF4-FFF2-40B4-BE49-F238E27FC236}">
                <a16:creationId xmlns:a16="http://schemas.microsoft.com/office/drawing/2014/main" id="{80DDA678-306A-5028-69ED-CF5779317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582216"/>
            <a:ext cx="445770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73412" name="Text Box 4">
            <a:extLst>
              <a:ext uri="{FF2B5EF4-FFF2-40B4-BE49-F238E27FC236}">
                <a16:creationId xmlns:a16="http://schemas.microsoft.com/office/drawing/2014/main" id="{2FD883BE-E71B-3850-DE9A-962E870FD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076700"/>
            <a:ext cx="752611" cy="18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750" b="1" dirty="0">
                <a:solidFill>
                  <a:srgbClr val="FF0000"/>
                </a:solidFill>
                <a:latin typeface="Arial" charset="0"/>
              </a:rPr>
              <a:t>Whitemud </a:t>
            </a:r>
            <a:r>
              <a:rPr lang="en-CA" sz="750" b="1" dirty="0" err="1">
                <a:solidFill>
                  <a:srgbClr val="FF0000"/>
                </a:solidFill>
                <a:latin typeface="Arial" charset="0"/>
              </a:rPr>
              <a:t>Ck</a:t>
            </a:r>
            <a:endParaRPr lang="en-US" sz="75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73413" name="Text Box 5">
            <a:extLst>
              <a:ext uri="{FF2B5EF4-FFF2-40B4-BE49-F238E27FC236}">
                <a16:creationId xmlns:a16="http://schemas.microsoft.com/office/drawing/2014/main" id="{33A83703-DA85-4458-C175-8661F7F92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901" y="4076700"/>
            <a:ext cx="189957" cy="18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750" b="1">
                <a:solidFill>
                  <a:srgbClr val="FF0000"/>
                </a:solidFill>
                <a:latin typeface="Arial" charset="0"/>
              </a:rPr>
              <a:t>2</a:t>
            </a:r>
            <a:endParaRPr lang="en-US" sz="75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73414" name="Text Box 6">
            <a:extLst>
              <a:ext uri="{FF2B5EF4-FFF2-40B4-BE49-F238E27FC236}">
                <a16:creationId xmlns:a16="http://schemas.microsoft.com/office/drawing/2014/main" id="{876D587E-8788-BC6C-108E-ADF5420EE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101" y="4076700"/>
            <a:ext cx="189957" cy="18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750" b="1">
                <a:solidFill>
                  <a:srgbClr val="FF0000"/>
                </a:solidFill>
                <a:latin typeface="Arial" charset="0"/>
              </a:rPr>
              <a:t>4</a:t>
            </a:r>
            <a:endParaRPr lang="en-US" sz="75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73415" name="Text Box 7">
            <a:extLst>
              <a:ext uri="{FF2B5EF4-FFF2-40B4-BE49-F238E27FC236}">
                <a16:creationId xmlns:a16="http://schemas.microsoft.com/office/drawing/2014/main" id="{835668D6-B5C3-9DB7-2972-6F41A15A5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076700"/>
            <a:ext cx="606738" cy="18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750" b="1" dirty="0" err="1">
                <a:solidFill>
                  <a:srgbClr val="FF0000"/>
                </a:solidFill>
                <a:latin typeface="Arial" charset="0"/>
              </a:rPr>
              <a:t>Yy</a:t>
            </a:r>
            <a:r>
              <a:rPr lang="en-CA" sz="750" b="1" dirty="0">
                <a:solidFill>
                  <a:srgbClr val="FF0000"/>
                </a:solidFill>
                <a:latin typeface="Arial" charset="0"/>
              </a:rPr>
              <a:t>-mm-</a:t>
            </a:r>
            <a:r>
              <a:rPr lang="en-CA" sz="750" b="1" dirty="0" err="1">
                <a:solidFill>
                  <a:srgbClr val="FF0000"/>
                </a:solidFill>
                <a:latin typeface="Arial" charset="0"/>
              </a:rPr>
              <a:t>dd</a:t>
            </a:r>
            <a:endParaRPr lang="en-US" sz="75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73416" name="Text Box 8">
            <a:extLst>
              <a:ext uri="{FF2B5EF4-FFF2-40B4-BE49-F238E27FC236}">
                <a16:creationId xmlns:a16="http://schemas.microsoft.com/office/drawing/2014/main" id="{01E5A584-FA76-85C3-7A83-AD4FE7AF9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1" y="4076700"/>
            <a:ext cx="401553" cy="18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750" b="1" dirty="0" err="1">
                <a:solidFill>
                  <a:srgbClr val="FF0000"/>
                </a:solidFill>
                <a:latin typeface="Arial" charset="0"/>
              </a:rPr>
              <a:t>xxxxx</a:t>
            </a:r>
            <a:endParaRPr lang="en-US" sz="75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73417" name="Text Box 9">
            <a:extLst>
              <a:ext uri="{FF2B5EF4-FFF2-40B4-BE49-F238E27FC236}">
                <a16:creationId xmlns:a16="http://schemas.microsoft.com/office/drawing/2014/main" id="{309DD1F7-6DCD-CFC2-296D-0546F861A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4248150"/>
            <a:ext cx="327815" cy="18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750" b="1" dirty="0">
                <a:solidFill>
                  <a:srgbClr val="FF0000"/>
                </a:solidFill>
                <a:latin typeface="Arial" charset="0"/>
              </a:rPr>
              <a:t>75-3</a:t>
            </a:r>
            <a:endParaRPr lang="en-US" sz="75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73418" name="Text Box 10">
            <a:extLst>
              <a:ext uri="{FF2B5EF4-FFF2-40B4-BE49-F238E27FC236}">
                <a16:creationId xmlns:a16="http://schemas.microsoft.com/office/drawing/2014/main" id="{7DA5138D-26F7-B35E-F091-0F289A1F8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4248150"/>
            <a:ext cx="270107" cy="18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CA" altLang="en-US" sz="750" b="1" dirty="0">
                <a:solidFill>
                  <a:srgbClr val="FF0000"/>
                </a:solidFill>
              </a:rPr>
              <a:t>90’</a:t>
            </a:r>
            <a:endParaRPr lang="en-US" altLang="en-US" sz="750" b="1" dirty="0">
              <a:solidFill>
                <a:srgbClr val="FF0000"/>
              </a:solidFill>
            </a:endParaRPr>
          </a:p>
        </p:txBody>
      </p:sp>
      <p:sp>
        <p:nvSpPr>
          <p:cNvPr id="273419" name="Text Box 11">
            <a:extLst>
              <a:ext uri="{FF2B5EF4-FFF2-40B4-BE49-F238E27FC236}">
                <a16:creationId xmlns:a16="http://schemas.microsoft.com/office/drawing/2014/main" id="{0E4A169D-2C44-255C-8939-2E516FC7E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7850" y="4248150"/>
            <a:ext cx="425598" cy="18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750" b="1" dirty="0">
                <a:solidFill>
                  <a:srgbClr val="FF0000"/>
                </a:solidFill>
                <a:latin typeface="Arial" charset="0"/>
              </a:rPr>
              <a:t>J. Doe</a:t>
            </a:r>
            <a:endParaRPr lang="en-US" sz="75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73420" name="Picture 12" descr="Green tick">
            <a:extLst>
              <a:ext uri="{FF2B5EF4-FFF2-40B4-BE49-F238E27FC236}">
                <a16:creationId xmlns:a16="http://schemas.microsoft.com/office/drawing/2014/main" id="{636466BA-8A5A-4463-16AF-73F664B04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205740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3421" name="Picture 13" descr="Green tick">
            <a:extLst>
              <a:ext uri="{FF2B5EF4-FFF2-40B4-BE49-F238E27FC236}">
                <a16:creationId xmlns:a16="http://schemas.microsoft.com/office/drawing/2014/main" id="{C4F82E8E-9FC9-E140-3211-C3CDAE1FF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222885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3422" name="Picture 14" descr="Green tick">
            <a:extLst>
              <a:ext uri="{FF2B5EF4-FFF2-40B4-BE49-F238E27FC236}">
                <a16:creationId xmlns:a16="http://schemas.microsoft.com/office/drawing/2014/main" id="{7026E4B0-6548-4D3C-25B7-7C1AD8774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240030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3423" name="Picture 15" descr="Green tick">
            <a:extLst>
              <a:ext uri="{FF2B5EF4-FFF2-40B4-BE49-F238E27FC236}">
                <a16:creationId xmlns:a16="http://schemas.microsoft.com/office/drawing/2014/main" id="{63AB0D27-1450-09C5-822D-6ADC094EC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257175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3424" name="Picture 16" descr="Green tick">
            <a:extLst>
              <a:ext uri="{FF2B5EF4-FFF2-40B4-BE49-F238E27FC236}">
                <a16:creationId xmlns:a16="http://schemas.microsoft.com/office/drawing/2014/main" id="{8343A504-7D2C-4776-CA07-BDC3D77FC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268605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3425" name="Picture 17" descr="Green tick">
            <a:extLst>
              <a:ext uri="{FF2B5EF4-FFF2-40B4-BE49-F238E27FC236}">
                <a16:creationId xmlns:a16="http://schemas.microsoft.com/office/drawing/2014/main" id="{82BB7D15-345C-78CD-00ED-EB872F7E9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285750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3426" name="Picture 18" descr="Green tick">
            <a:extLst>
              <a:ext uri="{FF2B5EF4-FFF2-40B4-BE49-F238E27FC236}">
                <a16:creationId xmlns:a16="http://schemas.microsoft.com/office/drawing/2014/main" id="{5BA06298-AAAB-0F48-5591-A9E3E3ACC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3028950"/>
            <a:ext cx="82154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3428" name="Text Box 20">
            <a:extLst>
              <a:ext uri="{FF2B5EF4-FFF2-40B4-BE49-F238E27FC236}">
                <a16:creationId xmlns:a16="http://schemas.microsoft.com/office/drawing/2014/main" id="{D6BF960B-5433-F729-8212-AD00EC30F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742950"/>
            <a:ext cx="393538" cy="35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900" b="1" dirty="0">
                <a:solidFill>
                  <a:srgbClr val="FF0000"/>
                </a:solidFill>
                <a:latin typeface="Arial" charset="0"/>
              </a:rPr>
              <a:t>East</a:t>
            </a:r>
          </a:p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900" b="1" dirty="0">
                <a:solidFill>
                  <a:srgbClr val="FF0000"/>
                </a:solidFill>
                <a:latin typeface="Arial" charset="0"/>
              </a:rPr>
              <a:t>  U/S</a:t>
            </a:r>
            <a:endParaRPr lang="en-US" sz="9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8148" name="Rectangle 1">
            <a:extLst>
              <a:ext uri="{FF2B5EF4-FFF2-40B4-BE49-F238E27FC236}">
                <a16:creationId xmlns:a16="http://schemas.microsoft.com/office/drawing/2014/main" id="{274743F8-1B8A-3362-B997-DF25AAEDE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000250"/>
            <a:ext cx="21145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CA" altLang="en-US" sz="900" b="1">
                <a:solidFill>
                  <a:srgbClr val="FF0000"/>
                </a:solidFill>
              </a:rPr>
              <a:t> overall bow of 30mm </a:t>
            </a:r>
            <a:endParaRPr lang="en-CA" altLang="en-US" sz="150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CE3134-A0F3-21D1-0EE8-F6FC5D31EA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7822F-09D6-0ED3-19A4-62D095539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20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CA" sz="1800" dirty="0">
                <a:solidFill>
                  <a:srgbClr val="000000"/>
                </a:solidFill>
                <a:ea typeface="ＭＳ Ｐゴシック" charset="0"/>
              </a:rPr>
              <a:t>Damaged members.</a:t>
            </a: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CA" sz="1800" dirty="0">
                <a:solidFill>
                  <a:srgbClr val="000000"/>
                </a:solidFill>
                <a:ea typeface="ＭＳ Ｐゴシック" charset="0"/>
              </a:rPr>
              <a:t>Tension members</a:t>
            </a: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CA" sz="1800" dirty="0">
                <a:solidFill>
                  <a:srgbClr val="000000"/>
                </a:solidFill>
                <a:ea typeface="ＭＳ Ｐゴシック" charset="0"/>
              </a:rPr>
              <a:t>Rough holes</a:t>
            </a: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CA" sz="1800" dirty="0">
                <a:solidFill>
                  <a:srgbClr val="000000"/>
                </a:solidFill>
                <a:ea typeface="ＭＳ Ｐゴシック" charset="0"/>
              </a:rPr>
              <a:t>Welds.</a:t>
            </a: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CA" sz="1800" dirty="0">
                <a:solidFill>
                  <a:srgbClr val="000000"/>
                </a:solidFill>
                <a:ea typeface="ＭＳ Ｐゴシック" charset="0"/>
              </a:rPr>
              <a:t>Members with stress reversal</a:t>
            </a:r>
          </a:p>
          <a:p>
            <a:pPr marL="561975" lvl="1" indent="-219075">
              <a:lnSpc>
                <a:spcPct val="200000"/>
              </a:lnSpc>
              <a:spcBef>
                <a:spcPct val="20000"/>
              </a:spcBef>
              <a:buFontTx/>
              <a:buChar char="•"/>
              <a:defRPr/>
            </a:pPr>
            <a:endParaRPr lang="en-CA" sz="1800" dirty="0">
              <a:solidFill>
                <a:srgbClr val="000000"/>
              </a:solidFill>
              <a:ea typeface="ＭＳ Ｐゴシック" charset="0"/>
            </a:endParaRPr>
          </a:p>
          <a:p>
            <a:pPr marL="971550" lvl="2" indent="-152400">
              <a:spcBef>
                <a:spcPct val="20000"/>
              </a:spcBef>
              <a:buFont typeface="Arial" charset="0"/>
              <a:buChar char="–"/>
              <a:defRPr/>
            </a:pPr>
            <a:endParaRPr lang="en-CA" sz="1800" dirty="0">
              <a:solidFill>
                <a:srgbClr val="000000"/>
              </a:solidFill>
              <a:ea typeface="ＭＳ Ｐゴシック" charset="0"/>
            </a:endParaRPr>
          </a:p>
          <a:p>
            <a:pPr marL="971550" lvl="2" indent="-152400">
              <a:spcBef>
                <a:spcPct val="20000"/>
              </a:spcBef>
              <a:buFont typeface="Arial" charset="0"/>
              <a:buChar char="–"/>
              <a:defRPr/>
            </a:pPr>
            <a:endParaRPr lang="en-CA" sz="1800" dirty="0">
              <a:solidFill>
                <a:srgbClr val="000000"/>
              </a:solidFill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99ACA1-AACE-1042-17DF-8B9225E01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Find Cracks in Trusses?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D5897-C0F4-601F-1B7F-A178734F1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7214A-5E5D-2F46-67B3-EE0A96F4A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Truss Member Fatigue Crack</a:t>
            </a:r>
          </a:p>
        </p:txBody>
      </p:sp>
      <p:sp>
        <p:nvSpPr>
          <p:cNvPr id="50179" name="Line 285">
            <a:extLst>
              <a:ext uri="{FF2B5EF4-FFF2-40B4-BE49-F238E27FC236}">
                <a16:creationId xmlns:a16="http://schemas.microsoft.com/office/drawing/2014/main" id="{81BD0207-B716-4D06-9827-C7B0F7FCCF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5453" y="1235869"/>
            <a:ext cx="442913" cy="1191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180" name="Line 286">
            <a:extLst>
              <a:ext uri="{FF2B5EF4-FFF2-40B4-BE49-F238E27FC236}">
                <a16:creationId xmlns:a16="http://schemas.microsoft.com/office/drawing/2014/main" id="{182B318A-1D40-57DB-7411-5389E7C574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68367" y="1235869"/>
            <a:ext cx="1190" cy="7667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181" name="Line 287">
            <a:extLst>
              <a:ext uri="{FF2B5EF4-FFF2-40B4-BE49-F238E27FC236}">
                <a16:creationId xmlns:a16="http://schemas.microsoft.com/office/drawing/2014/main" id="{28BE66DF-C4F1-C32D-4777-8195DB9F4B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5454" y="1235869"/>
            <a:ext cx="1190" cy="7667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182" name="Line 288">
            <a:extLst>
              <a:ext uri="{FF2B5EF4-FFF2-40B4-BE49-F238E27FC236}">
                <a16:creationId xmlns:a16="http://schemas.microsoft.com/office/drawing/2014/main" id="{3753D35C-4D13-9144-B1F5-122A93BA622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7779" y="1235869"/>
            <a:ext cx="1190" cy="7667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183" name="Line 289">
            <a:extLst>
              <a:ext uri="{FF2B5EF4-FFF2-40B4-BE49-F238E27FC236}">
                <a16:creationId xmlns:a16="http://schemas.microsoft.com/office/drawing/2014/main" id="{1E0D5DA6-0EB1-0BD7-0867-780C7CBD92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7779" y="1235869"/>
            <a:ext cx="447675" cy="1191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184" name="Line 290">
            <a:extLst>
              <a:ext uri="{FF2B5EF4-FFF2-40B4-BE49-F238E27FC236}">
                <a16:creationId xmlns:a16="http://schemas.microsoft.com/office/drawing/2014/main" id="{DA31A24B-F969-8D09-DD75-17952664ED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12469" y="1235869"/>
            <a:ext cx="1191" cy="7667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185" name="Line 291">
            <a:extLst>
              <a:ext uri="{FF2B5EF4-FFF2-40B4-BE49-F238E27FC236}">
                <a16:creationId xmlns:a16="http://schemas.microsoft.com/office/drawing/2014/main" id="{BF608B8D-974E-8F1F-DDA2-B39A55E0FC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9556" y="1235869"/>
            <a:ext cx="442913" cy="1191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186" name="Line 292">
            <a:extLst>
              <a:ext uri="{FF2B5EF4-FFF2-40B4-BE49-F238E27FC236}">
                <a16:creationId xmlns:a16="http://schemas.microsoft.com/office/drawing/2014/main" id="{60131C0D-CDBA-51B3-2438-FA3B512DFA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32485" y="1235869"/>
            <a:ext cx="445294" cy="1191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187" name="Line 293">
            <a:extLst>
              <a:ext uri="{FF2B5EF4-FFF2-40B4-BE49-F238E27FC236}">
                <a16:creationId xmlns:a16="http://schemas.microsoft.com/office/drawing/2014/main" id="{93DA0E6B-0127-A265-5951-8159A5F6D94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32485" y="1235869"/>
            <a:ext cx="442913" cy="7667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188" name="Line 294">
            <a:extLst>
              <a:ext uri="{FF2B5EF4-FFF2-40B4-BE49-F238E27FC236}">
                <a16:creationId xmlns:a16="http://schemas.microsoft.com/office/drawing/2014/main" id="{D9D694C2-417E-1A43-3C99-D18F4C1FD797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2485" y="1235869"/>
            <a:ext cx="1190" cy="7667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189" name="Line 295">
            <a:extLst>
              <a:ext uri="{FF2B5EF4-FFF2-40B4-BE49-F238E27FC236}">
                <a16:creationId xmlns:a16="http://schemas.microsoft.com/office/drawing/2014/main" id="{8AC05B3B-D950-0DC5-E358-20A7D66128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91954" y="1235869"/>
            <a:ext cx="440531" cy="764381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190" name="Line 296">
            <a:extLst>
              <a:ext uri="{FF2B5EF4-FFF2-40B4-BE49-F238E27FC236}">
                <a16:creationId xmlns:a16="http://schemas.microsoft.com/office/drawing/2014/main" id="{D380F98C-EBF7-2F94-C344-4EB9C3A571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2469" y="1235869"/>
            <a:ext cx="442913" cy="7667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191" name="Line 297">
            <a:extLst>
              <a:ext uri="{FF2B5EF4-FFF2-40B4-BE49-F238E27FC236}">
                <a16:creationId xmlns:a16="http://schemas.microsoft.com/office/drawing/2014/main" id="{A647708E-FA60-D24F-713B-10C055C0B6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9556" y="2002631"/>
            <a:ext cx="885825" cy="1191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192" name="Line 298">
            <a:extLst>
              <a:ext uri="{FF2B5EF4-FFF2-40B4-BE49-F238E27FC236}">
                <a16:creationId xmlns:a16="http://schemas.microsoft.com/office/drawing/2014/main" id="{9F00ABF4-A00F-F226-E155-162334BF1BA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7191" y="2002631"/>
            <a:ext cx="1333500" cy="1191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193" name="Line 299">
            <a:extLst>
              <a:ext uri="{FF2B5EF4-FFF2-40B4-BE49-F238E27FC236}">
                <a16:creationId xmlns:a16="http://schemas.microsoft.com/office/drawing/2014/main" id="{A9B756B2-5697-CD28-65F0-1D74631A6F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5453" y="2002631"/>
            <a:ext cx="442913" cy="1191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194" name="Line 300">
            <a:extLst>
              <a:ext uri="{FF2B5EF4-FFF2-40B4-BE49-F238E27FC236}">
                <a16:creationId xmlns:a16="http://schemas.microsoft.com/office/drawing/2014/main" id="{F713C39B-8429-C76E-3516-3E860E44EF8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14712" y="1645444"/>
            <a:ext cx="205979" cy="3571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195" name="Line 301">
            <a:extLst>
              <a:ext uri="{FF2B5EF4-FFF2-40B4-BE49-F238E27FC236}">
                <a16:creationId xmlns:a16="http://schemas.microsoft.com/office/drawing/2014/main" id="{C6829366-C40A-9270-EDD4-45B19F8C1F8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77779" y="1235869"/>
            <a:ext cx="207169" cy="358379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196" name="Line 302">
            <a:extLst>
              <a:ext uri="{FF2B5EF4-FFF2-40B4-BE49-F238E27FC236}">
                <a16:creationId xmlns:a16="http://schemas.microsoft.com/office/drawing/2014/main" id="{D6610E50-E731-AA35-72FC-E2FA731FAD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25454" y="1644254"/>
            <a:ext cx="207169" cy="35837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197" name="Line 303">
            <a:extLst>
              <a:ext uri="{FF2B5EF4-FFF2-40B4-BE49-F238E27FC236}">
                <a16:creationId xmlns:a16="http://schemas.microsoft.com/office/drawing/2014/main" id="{3827E3BB-54D9-AB5C-0A37-7DCC6140FF5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7778" y="1619250"/>
            <a:ext cx="890588" cy="1191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198" name="Line 304">
            <a:extLst>
              <a:ext uri="{FF2B5EF4-FFF2-40B4-BE49-F238E27FC236}">
                <a16:creationId xmlns:a16="http://schemas.microsoft.com/office/drawing/2014/main" id="{2593AFE2-7487-2B61-F73E-9F1618ED338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5453" y="1235869"/>
            <a:ext cx="442913" cy="7667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199" name="Line 305">
            <a:extLst>
              <a:ext uri="{FF2B5EF4-FFF2-40B4-BE49-F238E27FC236}">
                <a16:creationId xmlns:a16="http://schemas.microsoft.com/office/drawing/2014/main" id="{6D967447-AE4A-58DB-B9C9-AE1174E413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68366" y="1235869"/>
            <a:ext cx="444103" cy="7667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00" name="Line 306">
            <a:extLst>
              <a:ext uri="{FF2B5EF4-FFF2-40B4-BE49-F238E27FC236}">
                <a16:creationId xmlns:a16="http://schemas.microsoft.com/office/drawing/2014/main" id="{01AE3029-6DA2-0778-C3B8-94A70C224D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77779" y="1235869"/>
            <a:ext cx="447675" cy="7667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01" name="Line 307">
            <a:extLst>
              <a:ext uri="{FF2B5EF4-FFF2-40B4-BE49-F238E27FC236}">
                <a16:creationId xmlns:a16="http://schemas.microsoft.com/office/drawing/2014/main" id="{788A490D-45DA-4977-8B7F-06C2DCF21C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61198" y="1235869"/>
            <a:ext cx="207169" cy="358379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02" name="Line 308">
            <a:extLst>
              <a:ext uri="{FF2B5EF4-FFF2-40B4-BE49-F238E27FC236}">
                <a16:creationId xmlns:a16="http://schemas.microsoft.com/office/drawing/2014/main" id="{2011ABF1-148B-8C1C-A4D8-ACAFEA54D1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0066" y="3929063"/>
            <a:ext cx="1927622" cy="1191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03" name="Line 309">
            <a:extLst>
              <a:ext uri="{FF2B5EF4-FFF2-40B4-BE49-F238E27FC236}">
                <a16:creationId xmlns:a16="http://schemas.microsoft.com/office/drawing/2014/main" id="{259E1638-F172-2804-593B-32A15127865B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0066" y="3899298"/>
            <a:ext cx="1940719" cy="119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04" name="Line 310">
            <a:extLst>
              <a:ext uri="{FF2B5EF4-FFF2-40B4-BE49-F238E27FC236}">
                <a16:creationId xmlns:a16="http://schemas.microsoft.com/office/drawing/2014/main" id="{7E57D3C3-1E96-5C5D-E072-21F718132FF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6272" y="3602831"/>
            <a:ext cx="84534" cy="1191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05" name="Line 311">
            <a:extLst>
              <a:ext uri="{FF2B5EF4-FFF2-40B4-BE49-F238E27FC236}">
                <a16:creationId xmlns:a16="http://schemas.microsoft.com/office/drawing/2014/main" id="{3FA9513C-82A5-24A2-CAC9-5C97A8E9CE1D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2479" y="3602831"/>
            <a:ext cx="84534" cy="1191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06" name="Line 312">
            <a:extLst>
              <a:ext uri="{FF2B5EF4-FFF2-40B4-BE49-F238E27FC236}">
                <a16:creationId xmlns:a16="http://schemas.microsoft.com/office/drawing/2014/main" id="{86C6268A-B4F5-E6FF-5846-337023E0EF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8685" y="3602831"/>
            <a:ext cx="83344" cy="1191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07" name="Line 313">
            <a:extLst>
              <a:ext uri="{FF2B5EF4-FFF2-40B4-BE49-F238E27FC236}">
                <a16:creationId xmlns:a16="http://schemas.microsoft.com/office/drawing/2014/main" id="{D241AE4B-3C0A-7E92-6F7C-8C799B39F27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33700" y="3602831"/>
            <a:ext cx="84535" cy="1191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08" name="Line 314">
            <a:extLst>
              <a:ext uri="{FF2B5EF4-FFF2-40B4-BE49-F238E27FC236}">
                <a16:creationId xmlns:a16="http://schemas.microsoft.com/office/drawing/2014/main" id="{362672F3-7D27-5141-A0D7-0A7CA052CD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9907" y="3602831"/>
            <a:ext cx="83344" cy="1191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09" name="Line 315">
            <a:extLst>
              <a:ext uri="{FF2B5EF4-FFF2-40B4-BE49-F238E27FC236}">
                <a16:creationId xmlns:a16="http://schemas.microsoft.com/office/drawing/2014/main" id="{E125BDA8-41DC-CC1A-8356-7D05B6FA5E9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6113" y="3602831"/>
            <a:ext cx="83344" cy="1191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10" name="Line 316">
            <a:extLst>
              <a:ext uri="{FF2B5EF4-FFF2-40B4-BE49-F238E27FC236}">
                <a16:creationId xmlns:a16="http://schemas.microsoft.com/office/drawing/2014/main" id="{541E7B4E-917F-4315-4FAD-7C194DA6726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1129" y="3602831"/>
            <a:ext cx="84534" cy="1191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11" name="Line 317">
            <a:extLst>
              <a:ext uri="{FF2B5EF4-FFF2-40B4-BE49-F238E27FC236}">
                <a16:creationId xmlns:a16="http://schemas.microsoft.com/office/drawing/2014/main" id="{8BEA7948-6A75-2583-C57E-1881D03BB1F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7335" y="3602831"/>
            <a:ext cx="83344" cy="1191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12" name="Line 318">
            <a:extLst>
              <a:ext uri="{FF2B5EF4-FFF2-40B4-BE49-F238E27FC236}">
                <a16:creationId xmlns:a16="http://schemas.microsoft.com/office/drawing/2014/main" id="{EB570366-D5F5-BF49-FBEC-25F29035224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3541" y="3602831"/>
            <a:ext cx="83344" cy="1191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13" name="Line 319">
            <a:extLst>
              <a:ext uri="{FF2B5EF4-FFF2-40B4-BE49-F238E27FC236}">
                <a16:creationId xmlns:a16="http://schemas.microsoft.com/office/drawing/2014/main" id="{00F9C413-8E98-134E-45B8-82B6D51BFC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88557" y="3602831"/>
            <a:ext cx="84535" cy="1191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14" name="Line 320">
            <a:extLst>
              <a:ext uri="{FF2B5EF4-FFF2-40B4-BE49-F238E27FC236}">
                <a16:creationId xmlns:a16="http://schemas.microsoft.com/office/drawing/2014/main" id="{8D5F3CF6-D16B-0298-48E0-51847BD03B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4763" y="3602831"/>
            <a:ext cx="84535" cy="1191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15" name="Line 321">
            <a:extLst>
              <a:ext uri="{FF2B5EF4-FFF2-40B4-BE49-F238E27FC236}">
                <a16:creationId xmlns:a16="http://schemas.microsoft.com/office/drawing/2014/main" id="{8470127C-9F79-019E-3EAA-86BCE94722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0969" y="3602831"/>
            <a:ext cx="83344" cy="1191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16" name="Line 322">
            <a:extLst>
              <a:ext uri="{FF2B5EF4-FFF2-40B4-BE49-F238E27FC236}">
                <a16:creationId xmlns:a16="http://schemas.microsoft.com/office/drawing/2014/main" id="{A41C0709-8CA5-6DEF-8B6A-1AEB7767F22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5985" y="3602831"/>
            <a:ext cx="22622" cy="1191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17" name="Line 323">
            <a:extLst>
              <a:ext uri="{FF2B5EF4-FFF2-40B4-BE49-F238E27FC236}">
                <a16:creationId xmlns:a16="http://schemas.microsoft.com/office/drawing/2014/main" id="{3AC8ECA0-6646-C1F1-04EB-774D452B28A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3725" y="2671763"/>
            <a:ext cx="1191" cy="5619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18" name="Line 324">
            <a:extLst>
              <a:ext uri="{FF2B5EF4-FFF2-40B4-BE49-F238E27FC236}">
                <a16:creationId xmlns:a16="http://schemas.microsoft.com/office/drawing/2014/main" id="{EB5F7AA7-82EF-BA1C-395E-9013029779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6354" y="2670573"/>
            <a:ext cx="1190" cy="188119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19" name="Line 325">
            <a:extLst>
              <a:ext uri="{FF2B5EF4-FFF2-40B4-BE49-F238E27FC236}">
                <a16:creationId xmlns:a16="http://schemas.microsoft.com/office/drawing/2014/main" id="{1F8C8DC6-D0F3-1DFB-C017-7A04EADE850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6354" y="2670573"/>
            <a:ext cx="1190" cy="335756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20" name="Line 326">
            <a:extLst>
              <a:ext uri="{FF2B5EF4-FFF2-40B4-BE49-F238E27FC236}">
                <a16:creationId xmlns:a16="http://schemas.microsoft.com/office/drawing/2014/main" id="{6C0686CF-8791-7B2B-FA89-165A75F2E5B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6354" y="3049191"/>
            <a:ext cx="1190" cy="41672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21" name="Line 327">
            <a:extLst>
              <a:ext uri="{FF2B5EF4-FFF2-40B4-BE49-F238E27FC236}">
                <a16:creationId xmlns:a16="http://schemas.microsoft.com/office/drawing/2014/main" id="{E10D0E6C-3A8E-35AD-1AF3-AC65F23EE6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6354" y="3132535"/>
            <a:ext cx="1190" cy="335756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22" name="Line 328">
            <a:extLst>
              <a:ext uri="{FF2B5EF4-FFF2-40B4-BE49-F238E27FC236}">
                <a16:creationId xmlns:a16="http://schemas.microsoft.com/office/drawing/2014/main" id="{7231FDD6-C213-0FFE-8D05-B8340B1AB3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6354" y="3509963"/>
            <a:ext cx="1190" cy="41672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23" name="Line 329">
            <a:extLst>
              <a:ext uri="{FF2B5EF4-FFF2-40B4-BE49-F238E27FC236}">
                <a16:creationId xmlns:a16="http://schemas.microsoft.com/office/drawing/2014/main" id="{59DDA695-A293-F646-B4F7-3A7C0992F9E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6354" y="3594498"/>
            <a:ext cx="1190" cy="33456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24" name="Line 330">
            <a:extLst>
              <a:ext uri="{FF2B5EF4-FFF2-40B4-BE49-F238E27FC236}">
                <a16:creationId xmlns:a16="http://schemas.microsoft.com/office/drawing/2014/main" id="{95444794-4A03-628B-06E6-72D212BF6B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0067" y="3233738"/>
            <a:ext cx="269081" cy="6953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25" name="Line 331">
            <a:extLst>
              <a:ext uri="{FF2B5EF4-FFF2-40B4-BE49-F238E27FC236}">
                <a16:creationId xmlns:a16="http://schemas.microsoft.com/office/drawing/2014/main" id="{EA8B3942-68AA-BDF0-0171-5BA8F4B596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8056" y="2700338"/>
            <a:ext cx="1191" cy="5334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26" name="Line 332">
            <a:extLst>
              <a:ext uri="{FF2B5EF4-FFF2-40B4-BE49-F238E27FC236}">
                <a16:creationId xmlns:a16="http://schemas.microsoft.com/office/drawing/2014/main" id="{C4DB7759-6AAD-5CF9-0F89-59CB99A19B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70685" y="2695575"/>
            <a:ext cx="1190" cy="1428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27" name="Line 333">
            <a:extLst>
              <a:ext uri="{FF2B5EF4-FFF2-40B4-BE49-F238E27FC236}">
                <a16:creationId xmlns:a16="http://schemas.microsoft.com/office/drawing/2014/main" id="{5787DAAD-4B99-FFDB-8E87-4A54402CEB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0685" y="2695576"/>
            <a:ext cx="1190" cy="335756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28" name="Line 334">
            <a:extLst>
              <a:ext uri="{FF2B5EF4-FFF2-40B4-BE49-F238E27FC236}">
                <a16:creationId xmlns:a16="http://schemas.microsoft.com/office/drawing/2014/main" id="{F6EAC683-FDF2-BE46-2638-AD8CDBCAE2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0685" y="3073003"/>
            <a:ext cx="1190" cy="41672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29" name="Line 335">
            <a:extLst>
              <a:ext uri="{FF2B5EF4-FFF2-40B4-BE49-F238E27FC236}">
                <a16:creationId xmlns:a16="http://schemas.microsoft.com/office/drawing/2014/main" id="{E60CB096-B9C0-32BA-D3BE-60EAD3B7699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0685" y="3156348"/>
            <a:ext cx="1190" cy="335756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30" name="Line 336">
            <a:extLst>
              <a:ext uri="{FF2B5EF4-FFF2-40B4-BE49-F238E27FC236}">
                <a16:creationId xmlns:a16="http://schemas.microsoft.com/office/drawing/2014/main" id="{036CA75E-67A0-B491-E589-5BEBE8EC7E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0685" y="3533775"/>
            <a:ext cx="1190" cy="428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31" name="Line 337">
            <a:extLst>
              <a:ext uri="{FF2B5EF4-FFF2-40B4-BE49-F238E27FC236}">
                <a16:creationId xmlns:a16="http://schemas.microsoft.com/office/drawing/2014/main" id="{96E24836-809C-3733-B56F-2A4C4886F8A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0685" y="3618310"/>
            <a:ext cx="1190" cy="31075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32" name="Line 338">
            <a:extLst>
              <a:ext uri="{FF2B5EF4-FFF2-40B4-BE49-F238E27FC236}">
                <a16:creationId xmlns:a16="http://schemas.microsoft.com/office/drawing/2014/main" id="{CDEC5D80-2C15-F6C5-8F45-EEDEA31708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2123" y="2690813"/>
            <a:ext cx="1190" cy="5429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33" name="Line 339">
            <a:extLst>
              <a:ext uri="{FF2B5EF4-FFF2-40B4-BE49-F238E27FC236}">
                <a16:creationId xmlns:a16="http://schemas.microsoft.com/office/drawing/2014/main" id="{BB3FF71F-1288-D399-F0DF-1AC64419FE4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0313" y="3746898"/>
            <a:ext cx="335756" cy="119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34" name="Line 340">
            <a:extLst>
              <a:ext uri="{FF2B5EF4-FFF2-40B4-BE49-F238E27FC236}">
                <a16:creationId xmlns:a16="http://schemas.microsoft.com/office/drawing/2014/main" id="{387ED796-30A8-6E89-E3EF-84E162721FC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8932" y="3746898"/>
            <a:ext cx="41672" cy="119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35" name="Line 341">
            <a:extLst>
              <a:ext uri="{FF2B5EF4-FFF2-40B4-BE49-F238E27FC236}">
                <a16:creationId xmlns:a16="http://schemas.microsoft.com/office/drawing/2014/main" id="{52A73484-84A5-1F49-A3F6-98BDF9660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62276" y="3746898"/>
            <a:ext cx="335756" cy="119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36" name="Line 342">
            <a:extLst>
              <a:ext uri="{FF2B5EF4-FFF2-40B4-BE49-F238E27FC236}">
                <a16:creationId xmlns:a16="http://schemas.microsoft.com/office/drawing/2014/main" id="{D0170F9D-0DC4-A974-49F6-DD259457394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9703" y="3746898"/>
            <a:ext cx="41672" cy="119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37" name="Line 343">
            <a:extLst>
              <a:ext uri="{FF2B5EF4-FFF2-40B4-BE49-F238E27FC236}">
                <a16:creationId xmlns:a16="http://schemas.microsoft.com/office/drawing/2014/main" id="{172758B9-843A-0F69-C8C4-712C89CF62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3048" y="3746898"/>
            <a:ext cx="335756" cy="119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38" name="Line 344">
            <a:extLst>
              <a:ext uri="{FF2B5EF4-FFF2-40B4-BE49-F238E27FC236}">
                <a16:creationId xmlns:a16="http://schemas.microsoft.com/office/drawing/2014/main" id="{FE5B1B98-38C9-CAE5-5D77-C5B0795669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1666" y="3746898"/>
            <a:ext cx="41672" cy="119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39" name="Line 345">
            <a:extLst>
              <a:ext uri="{FF2B5EF4-FFF2-40B4-BE49-F238E27FC236}">
                <a16:creationId xmlns:a16="http://schemas.microsoft.com/office/drawing/2014/main" id="{E240D0C4-4DEF-2B7B-DFA9-230910EDB77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5010" y="3746898"/>
            <a:ext cx="335756" cy="119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40" name="Line 346">
            <a:extLst>
              <a:ext uri="{FF2B5EF4-FFF2-40B4-BE49-F238E27FC236}">
                <a16:creationId xmlns:a16="http://schemas.microsoft.com/office/drawing/2014/main" id="{F8058532-2388-427F-FEE9-6F9336F66C6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2438" y="3746898"/>
            <a:ext cx="41672" cy="119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41" name="Line 347">
            <a:extLst>
              <a:ext uri="{FF2B5EF4-FFF2-40B4-BE49-F238E27FC236}">
                <a16:creationId xmlns:a16="http://schemas.microsoft.com/office/drawing/2014/main" id="{F9C0B73E-F69D-DC87-317A-5353A6135C7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6973" y="3746898"/>
            <a:ext cx="121444" cy="119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42" name="Line 348">
            <a:extLst>
              <a:ext uri="{FF2B5EF4-FFF2-40B4-BE49-F238E27FC236}">
                <a16:creationId xmlns:a16="http://schemas.microsoft.com/office/drawing/2014/main" id="{27996959-638A-0F27-9157-4849532BCC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8519" y="2651523"/>
            <a:ext cx="1191" cy="335756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43" name="Line 349">
            <a:extLst>
              <a:ext uri="{FF2B5EF4-FFF2-40B4-BE49-F238E27FC236}">
                <a16:creationId xmlns:a16="http://schemas.microsoft.com/office/drawing/2014/main" id="{91570D42-4808-DC0F-B4AB-0E648874475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8519" y="3028951"/>
            <a:ext cx="1191" cy="41672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44" name="Line 350">
            <a:extLst>
              <a:ext uri="{FF2B5EF4-FFF2-40B4-BE49-F238E27FC236}">
                <a16:creationId xmlns:a16="http://schemas.microsoft.com/office/drawing/2014/main" id="{A904BA16-E036-A234-D8B9-16122051378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8519" y="3112294"/>
            <a:ext cx="1191" cy="335756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45" name="Line 351">
            <a:extLst>
              <a:ext uri="{FF2B5EF4-FFF2-40B4-BE49-F238E27FC236}">
                <a16:creationId xmlns:a16="http://schemas.microsoft.com/office/drawing/2014/main" id="{2B9460A1-CD1B-AB9A-FFBB-55C4C51EBA7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8519" y="3489722"/>
            <a:ext cx="1191" cy="428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46" name="Line 352">
            <a:extLst>
              <a:ext uri="{FF2B5EF4-FFF2-40B4-BE49-F238E27FC236}">
                <a16:creationId xmlns:a16="http://schemas.microsoft.com/office/drawing/2014/main" id="{14EDBF26-0A55-868F-5F1D-A5FC2AC33B4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8519" y="3574257"/>
            <a:ext cx="1191" cy="335756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47" name="Line 353">
            <a:extLst>
              <a:ext uri="{FF2B5EF4-FFF2-40B4-BE49-F238E27FC236}">
                <a16:creationId xmlns:a16="http://schemas.microsoft.com/office/drawing/2014/main" id="{B1501EB9-056E-E094-9579-65E4DB4E37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88519" y="3533776"/>
            <a:ext cx="259556" cy="213122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48" name="Line 354">
            <a:extLst>
              <a:ext uri="{FF2B5EF4-FFF2-40B4-BE49-F238E27FC236}">
                <a16:creationId xmlns:a16="http://schemas.microsoft.com/office/drawing/2014/main" id="{40340356-E54B-E608-8401-51CB58C95A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80222" y="3481388"/>
            <a:ext cx="33338" cy="26194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49" name="Line 355">
            <a:extLst>
              <a:ext uri="{FF2B5EF4-FFF2-40B4-BE49-F238E27FC236}">
                <a16:creationId xmlns:a16="http://schemas.microsoft.com/office/drawing/2014/main" id="{EC016F1A-69C2-E16A-09DC-31DB70D0C6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45707" y="3243263"/>
            <a:ext cx="260747" cy="211931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50" name="Line 356">
            <a:extLst>
              <a:ext uri="{FF2B5EF4-FFF2-40B4-BE49-F238E27FC236}">
                <a16:creationId xmlns:a16="http://schemas.microsoft.com/office/drawing/2014/main" id="{8151F757-0CB4-09B8-9E90-7D3BBF53AF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4750" y="3480198"/>
            <a:ext cx="52388" cy="64294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51" name="Line 357">
            <a:extLst>
              <a:ext uri="{FF2B5EF4-FFF2-40B4-BE49-F238E27FC236}">
                <a16:creationId xmlns:a16="http://schemas.microsoft.com/office/drawing/2014/main" id="{20682604-A98F-06D7-0E5C-76AB23DC05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86188" y="3514725"/>
            <a:ext cx="65485" cy="523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52" name="Line 358">
            <a:extLst>
              <a:ext uri="{FF2B5EF4-FFF2-40B4-BE49-F238E27FC236}">
                <a16:creationId xmlns:a16="http://schemas.microsoft.com/office/drawing/2014/main" id="{E915BA23-A1F4-16F5-EF0A-934D54F409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3819" y="3434954"/>
            <a:ext cx="65485" cy="5357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53" name="Line 359">
            <a:extLst>
              <a:ext uri="{FF2B5EF4-FFF2-40B4-BE49-F238E27FC236}">
                <a16:creationId xmlns:a16="http://schemas.microsoft.com/office/drawing/2014/main" id="{778D12E8-E4B9-D803-1ED2-F02D3A95AD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81450" y="3356372"/>
            <a:ext cx="65485" cy="523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54" name="Line 360">
            <a:extLst>
              <a:ext uri="{FF2B5EF4-FFF2-40B4-BE49-F238E27FC236}">
                <a16:creationId xmlns:a16="http://schemas.microsoft.com/office/drawing/2014/main" id="{A4E23E56-38AC-7E64-858E-A3B0580C1F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79081" y="3321844"/>
            <a:ext cx="9525" cy="7144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55" name="Line 361">
            <a:extLst>
              <a:ext uri="{FF2B5EF4-FFF2-40B4-BE49-F238E27FC236}">
                <a16:creationId xmlns:a16="http://schemas.microsoft.com/office/drawing/2014/main" id="{5477817B-440E-4F11-7C56-6FDBEFC29F1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02844" y="3381375"/>
            <a:ext cx="52388" cy="6548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56" name="Line 362">
            <a:extLst>
              <a:ext uri="{FF2B5EF4-FFF2-40B4-BE49-F238E27FC236}">
                <a16:creationId xmlns:a16="http://schemas.microsoft.com/office/drawing/2014/main" id="{F805B864-D238-E11F-38D6-125553C6FA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80223" y="3300412"/>
            <a:ext cx="64294" cy="53579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57" name="Line 363">
            <a:extLst>
              <a:ext uri="{FF2B5EF4-FFF2-40B4-BE49-F238E27FC236}">
                <a16:creationId xmlns:a16="http://schemas.microsoft.com/office/drawing/2014/main" id="{CCF3E559-9779-4688-502E-8BCEEC7A42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7854" y="3242072"/>
            <a:ext cx="38100" cy="3214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58" name="Line 364">
            <a:extLst>
              <a:ext uri="{FF2B5EF4-FFF2-40B4-BE49-F238E27FC236}">
                <a16:creationId xmlns:a16="http://schemas.microsoft.com/office/drawing/2014/main" id="{3B8E175D-27AF-BD1E-C913-D880015305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14750" y="3426619"/>
            <a:ext cx="65485" cy="53579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59" name="Line 365">
            <a:extLst>
              <a:ext uri="{FF2B5EF4-FFF2-40B4-BE49-F238E27FC236}">
                <a16:creationId xmlns:a16="http://schemas.microsoft.com/office/drawing/2014/main" id="{441EEAC7-64B2-0FAB-40BA-F26338F610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2382" y="3346848"/>
            <a:ext cx="65485" cy="5357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60" name="Line 366">
            <a:extLst>
              <a:ext uri="{FF2B5EF4-FFF2-40B4-BE49-F238E27FC236}">
                <a16:creationId xmlns:a16="http://schemas.microsoft.com/office/drawing/2014/main" id="{CD80F41E-9C47-C08B-1FD0-58E19946D7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10013" y="3268266"/>
            <a:ext cx="64294" cy="523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61" name="Line 367">
            <a:extLst>
              <a:ext uri="{FF2B5EF4-FFF2-40B4-BE49-F238E27FC236}">
                <a16:creationId xmlns:a16="http://schemas.microsoft.com/office/drawing/2014/main" id="{26CD62EB-0F93-1D40-C08B-2D91B4DB28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07644" y="3233738"/>
            <a:ext cx="9525" cy="833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62" name="Line 368">
            <a:extLst>
              <a:ext uri="{FF2B5EF4-FFF2-40B4-BE49-F238E27FC236}">
                <a16:creationId xmlns:a16="http://schemas.microsoft.com/office/drawing/2014/main" id="{2C28D96B-C874-0FCD-E71D-F1C88FB65F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0267" y="3089673"/>
            <a:ext cx="259556" cy="211931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63" name="Line 369">
            <a:extLst>
              <a:ext uri="{FF2B5EF4-FFF2-40B4-BE49-F238E27FC236}">
                <a16:creationId xmlns:a16="http://schemas.microsoft.com/office/drawing/2014/main" id="{850B39E6-9642-29DF-5308-2B2338F1CB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21969" y="3050382"/>
            <a:ext cx="16669" cy="1309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64" name="Line 370">
            <a:extLst>
              <a:ext uri="{FF2B5EF4-FFF2-40B4-BE49-F238E27FC236}">
                <a16:creationId xmlns:a16="http://schemas.microsoft.com/office/drawing/2014/main" id="{9BD5B064-6048-DE4A-EBCC-5219EE3DF7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29038" y="3369469"/>
            <a:ext cx="216694" cy="17621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65" name="Line 371">
            <a:extLst>
              <a:ext uri="{FF2B5EF4-FFF2-40B4-BE49-F238E27FC236}">
                <a16:creationId xmlns:a16="http://schemas.microsoft.com/office/drawing/2014/main" id="{9538361E-B4B1-8B35-C631-E6F3C911B7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17132" y="3346848"/>
            <a:ext cx="65485" cy="5357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66" name="Line 372">
            <a:extLst>
              <a:ext uri="{FF2B5EF4-FFF2-40B4-BE49-F238E27FC236}">
                <a16:creationId xmlns:a16="http://schemas.microsoft.com/office/drawing/2014/main" id="{4D24848B-1489-F780-3013-BBFF05BD73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4763" y="3268266"/>
            <a:ext cx="65485" cy="523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67" name="Line 373">
            <a:extLst>
              <a:ext uri="{FF2B5EF4-FFF2-40B4-BE49-F238E27FC236}">
                <a16:creationId xmlns:a16="http://schemas.microsoft.com/office/drawing/2014/main" id="{C7C0165D-5324-069C-222D-42B12574DA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12394" y="3233738"/>
            <a:ext cx="9525" cy="7144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68" name="Freeform 374">
            <a:extLst>
              <a:ext uri="{FF2B5EF4-FFF2-40B4-BE49-F238E27FC236}">
                <a16:creationId xmlns:a16="http://schemas.microsoft.com/office/drawing/2014/main" id="{B15E6A08-1574-FB24-0F7A-BF273C2E0876}"/>
              </a:ext>
            </a:extLst>
          </p:cNvPr>
          <p:cNvSpPr>
            <a:spLocks/>
          </p:cNvSpPr>
          <p:nvPr/>
        </p:nvSpPr>
        <p:spPr bwMode="auto">
          <a:xfrm>
            <a:off x="3808810" y="3283744"/>
            <a:ext cx="47625" cy="47625"/>
          </a:xfrm>
          <a:custGeom>
            <a:avLst/>
            <a:gdLst>
              <a:gd name="T0" fmla="*/ 2147483647 w 161"/>
              <a:gd name="T1" fmla="*/ 2147483647 h 160"/>
              <a:gd name="T2" fmla="*/ 2147483647 w 161"/>
              <a:gd name="T3" fmla="*/ 2147483647 h 160"/>
              <a:gd name="T4" fmla="*/ 2147483647 w 161"/>
              <a:gd name="T5" fmla="*/ 2147483647 h 160"/>
              <a:gd name="T6" fmla="*/ 2147483647 w 161"/>
              <a:gd name="T7" fmla="*/ 2147483647 h 160"/>
              <a:gd name="T8" fmla="*/ 2147483647 w 161"/>
              <a:gd name="T9" fmla="*/ 2147483647 h 160"/>
              <a:gd name="T10" fmla="*/ 2147483647 w 161"/>
              <a:gd name="T11" fmla="*/ 2147483647 h 160"/>
              <a:gd name="T12" fmla="*/ 2147483647 w 161"/>
              <a:gd name="T13" fmla="*/ 2147483647 h 160"/>
              <a:gd name="T14" fmla="*/ 2147483647 w 161"/>
              <a:gd name="T15" fmla="*/ 2147483647 h 160"/>
              <a:gd name="T16" fmla="*/ 2147483647 w 161"/>
              <a:gd name="T17" fmla="*/ 2147483647 h 160"/>
              <a:gd name="T18" fmla="*/ 2147483647 w 161"/>
              <a:gd name="T19" fmla="*/ 2147483647 h 160"/>
              <a:gd name="T20" fmla="*/ 2147483647 w 161"/>
              <a:gd name="T21" fmla="*/ 2147483647 h 160"/>
              <a:gd name="T22" fmla="*/ 2147483647 w 161"/>
              <a:gd name="T23" fmla="*/ 2147483647 h 160"/>
              <a:gd name="T24" fmla="*/ 2147483647 w 161"/>
              <a:gd name="T25" fmla="*/ 2147483647 h 160"/>
              <a:gd name="T26" fmla="*/ 2147483647 w 161"/>
              <a:gd name="T27" fmla="*/ 2147483647 h 160"/>
              <a:gd name="T28" fmla="*/ 1595259621 w 161"/>
              <a:gd name="T29" fmla="*/ 2147483647 h 160"/>
              <a:gd name="T30" fmla="*/ 1043024575 w 161"/>
              <a:gd name="T31" fmla="*/ 2147483647 h 160"/>
              <a:gd name="T32" fmla="*/ 613525562 w 161"/>
              <a:gd name="T33" fmla="*/ 2147483647 h 160"/>
              <a:gd name="T34" fmla="*/ 245472463 w 161"/>
              <a:gd name="T35" fmla="*/ 2147483647 h 160"/>
              <a:gd name="T36" fmla="*/ 61290516 w 161"/>
              <a:gd name="T37" fmla="*/ 2147483647 h 160"/>
              <a:gd name="T38" fmla="*/ 0 w 161"/>
              <a:gd name="T39" fmla="*/ 2147483647 h 160"/>
              <a:gd name="T40" fmla="*/ 61290516 w 161"/>
              <a:gd name="T41" fmla="*/ 2147483647 h 160"/>
              <a:gd name="T42" fmla="*/ 245472463 w 161"/>
              <a:gd name="T43" fmla="*/ 2147483647 h 160"/>
              <a:gd name="T44" fmla="*/ 613525562 w 161"/>
              <a:gd name="T45" fmla="*/ 2147483647 h 160"/>
              <a:gd name="T46" fmla="*/ 1043024575 w 161"/>
              <a:gd name="T47" fmla="*/ 1937842597 h 160"/>
              <a:gd name="T48" fmla="*/ 1595259621 w 161"/>
              <a:gd name="T49" fmla="*/ 1250312619 h 160"/>
              <a:gd name="T50" fmla="*/ 2147483647 w 161"/>
              <a:gd name="T51" fmla="*/ 812592831 h 160"/>
              <a:gd name="T52" fmla="*/ 2147483647 w 161"/>
              <a:gd name="T53" fmla="*/ 437562228 h 160"/>
              <a:gd name="T54" fmla="*/ 2147483647 w 161"/>
              <a:gd name="T55" fmla="*/ 125062853 h 160"/>
              <a:gd name="T56" fmla="*/ 2147483647 w 161"/>
              <a:gd name="T57" fmla="*/ 0 h 160"/>
              <a:gd name="T58" fmla="*/ 2147483647 w 161"/>
              <a:gd name="T59" fmla="*/ 0 h 160"/>
              <a:gd name="T60" fmla="*/ 2147483647 w 161"/>
              <a:gd name="T61" fmla="*/ 125062853 h 160"/>
              <a:gd name="T62" fmla="*/ 2147483647 w 161"/>
              <a:gd name="T63" fmla="*/ 437562228 h 160"/>
              <a:gd name="T64" fmla="*/ 2147483647 w 161"/>
              <a:gd name="T65" fmla="*/ 812592831 h 160"/>
              <a:gd name="T66" fmla="*/ 2147483647 w 161"/>
              <a:gd name="T67" fmla="*/ 1250312619 h 160"/>
              <a:gd name="T68" fmla="*/ 2147483647 w 161"/>
              <a:gd name="T69" fmla="*/ 1937842597 h 160"/>
              <a:gd name="T70" fmla="*/ 2147483647 w 161"/>
              <a:gd name="T71" fmla="*/ 2147483647 h 160"/>
              <a:gd name="T72" fmla="*/ 2147483647 w 161"/>
              <a:gd name="T73" fmla="*/ 2147483647 h 160"/>
              <a:gd name="T74" fmla="*/ 2147483647 w 161"/>
              <a:gd name="T75" fmla="*/ 2147483647 h 160"/>
              <a:gd name="T76" fmla="*/ 2147483647 w 161"/>
              <a:gd name="T77" fmla="*/ 2147483647 h 16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1" h="160">
                <a:moveTo>
                  <a:pt x="161" y="81"/>
                </a:moveTo>
                <a:lnTo>
                  <a:pt x="160" y="93"/>
                </a:lnTo>
                <a:lnTo>
                  <a:pt x="157" y="106"/>
                </a:lnTo>
                <a:lnTo>
                  <a:pt x="151" y="118"/>
                </a:lnTo>
                <a:lnTo>
                  <a:pt x="144" y="130"/>
                </a:lnTo>
                <a:lnTo>
                  <a:pt x="135" y="139"/>
                </a:lnTo>
                <a:lnTo>
                  <a:pt x="124" y="148"/>
                </a:lnTo>
                <a:lnTo>
                  <a:pt x="113" y="153"/>
                </a:lnTo>
                <a:lnTo>
                  <a:pt x="101" y="158"/>
                </a:lnTo>
                <a:lnTo>
                  <a:pt x="87" y="160"/>
                </a:lnTo>
                <a:lnTo>
                  <a:pt x="74" y="160"/>
                </a:lnTo>
                <a:lnTo>
                  <a:pt x="61" y="158"/>
                </a:lnTo>
                <a:lnTo>
                  <a:pt x="48" y="153"/>
                </a:lnTo>
                <a:lnTo>
                  <a:pt x="37" y="148"/>
                </a:lnTo>
                <a:lnTo>
                  <a:pt x="26" y="139"/>
                </a:lnTo>
                <a:lnTo>
                  <a:pt x="17" y="130"/>
                </a:lnTo>
                <a:lnTo>
                  <a:pt x="10" y="118"/>
                </a:lnTo>
                <a:lnTo>
                  <a:pt x="4" y="106"/>
                </a:lnTo>
                <a:lnTo>
                  <a:pt x="1" y="93"/>
                </a:lnTo>
                <a:lnTo>
                  <a:pt x="0" y="81"/>
                </a:lnTo>
                <a:lnTo>
                  <a:pt x="1" y="67"/>
                </a:lnTo>
                <a:lnTo>
                  <a:pt x="4" y="54"/>
                </a:lnTo>
                <a:lnTo>
                  <a:pt x="10" y="42"/>
                </a:lnTo>
                <a:lnTo>
                  <a:pt x="17" y="31"/>
                </a:lnTo>
                <a:lnTo>
                  <a:pt x="26" y="20"/>
                </a:lnTo>
                <a:lnTo>
                  <a:pt x="37" y="13"/>
                </a:lnTo>
                <a:lnTo>
                  <a:pt x="48" y="7"/>
                </a:lnTo>
                <a:lnTo>
                  <a:pt x="61" y="2"/>
                </a:lnTo>
                <a:lnTo>
                  <a:pt x="74" y="0"/>
                </a:lnTo>
                <a:lnTo>
                  <a:pt x="87" y="0"/>
                </a:lnTo>
                <a:lnTo>
                  <a:pt x="101" y="2"/>
                </a:lnTo>
                <a:lnTo>
                  <a:pt x="113" y="7"/>
                </a:lnTo>
                <a:lnTo>
                  <a:pt x="124" y="13"/>
                </a:lnTo>
                <a:lnTo>
                  <a:pt x="135" y="20"/>
                </a:lnTo>
                <a:lnTo>
                  <a:pt x="144" y="31"/>
                </a:lnTo>
                <a:lnTo>
                  <a:pt x="151" y="42"/>
                </a:lnTo>
                <a:lnTo>
                  <a:pt x="157" y="54"/>
                </a:lnTo>
                <a:lnTo>
                  <a:pt x="160" y="67"/>
                </a:lnTo>
                <a:lnTo>
                  <a:pt x="161" y="81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69" name="Freeform 375">
            <a:extLst>
              <a:ext uri="{FF2B5EF4-FFF2-40B4-BE49-F238E27FC236}">
                <a16:creationId xmlns:a16="http://schemas.microsoft.com/office/drawing/2014/main" id="{612E7656-7AE1-AA00-5277-13AECE0A3890}"/>
              </a:ext>
            </a:extLst>
          </p:cNvPr>
          <p:cNvSpPr>
            <a:spLocks/>
          </p:cNvSpPr>
          <p:nvPr/>
        </p:nvSpPr>
        <p:spPr bwMode="auto">
          <a:xfrm>
            <a:off x="3737372" y="3337322"/>
            <a:ext cx="47625" cy="47625"/>
          </a:xfrm>
          <a:custGeom>
            <a:avLst/>
            <a:gdLst>
              <a:gd name="T0" fmla="*/ 2147483647 w 161"/>
              <a:gd name="T1" fmla="*/ 2147483647 h 160"/>
              <a:gd name="T2" fmla="*/ 2147483647 w 161"/>
              <a:gd name="T3" fmla="*/ 2147483647 h 160"/>
              <a:gd name="T4" fmla="*/ 2147483647 w 161"/>
              <a:gd name="T5" fmla="*/ 2147483647 h 160"/>
              <a:gd name="T6" fmla="*/ 2147483647 w 161"/>
              <a:gd name="T7" fmla="*/ 2147483647 h 160"/>
              <a:gd name="T8" fmla="*/ 2147483647 w 161"/>
              <a:gd name="T9" fmla="*/ 2147483647 h 160"/>
              <a:gd name="T10" fmla="*/ 2147483647 w 161"/>
              <a:gd name="T11" fmla="*/ 2147483647 h 160"/>
              <a:gd name="T12" fmla="*/ 2147483647 w 161"/>
              <a:gd name="T13" fmla="*/ 2147483647 h 160"/>
              <a:gd name="T14" fmla="*/ 2147483647 w 161"/>
              <a:gd name="T15" fmla="*/ 2147483647 h 160"/>
              <a:gd name="T16" fmla="*/ 2147483647 w 161"/>
              <a:gd name="T17" fmla="*/ 2147483647 h 160"/>
              <a:gd name="T18" fmla="*/ 2147483647 w 161"/>
              <a:gd name="T19" fmla="*/ 2147483647 h 160"/>
              <a:gd name="T20" fmla="*/ 2147483647 w 161"/>
              <a:gd name="T21" fmla="*/ 2147483647 h 160"/>
              <a:gd name="T22" fmla="*/ 2147483647 w 161"/>
              <a:gd name="T23" fmla="*/ 2147483647 h 160"/>
              <a:gd name="T24" fmla="*/ 2147483647 w 161"/>
              <a:gd name="T25" fmla="*/ 2147483647 h 160"/>
              <a:gd name="T26" fmla="*/ 2147483647 w 161"/>
              <a:gd name="T27" fmla="*/ 2147483647 h 160"/>
              <a:gd name="T28" fmla="*/ 1595259621 w 161"/>
              <a:gd name="T29" fmla="*/ 2147483647 h 160"/>
              <a:gd name="T30" fmla="*/ 1043024575 w 161"/>
              <a:gd name="T31" fmla="*/ 2147483647 h 160"/>
              <a:gd name="T32" fmla="*/ 613525562 w 161"/>
              <a:gd name="T33" fmla="*/ 2147483647 h 160"/>
              <a:gd name="T34" fmla="*/ 245472463 w 161"/>
              <a:gd name="T35" fmla="*/ 2147483647 h 160"/>
              <a:gd name="T36" fmla="*/ 61290516 w 161"/>
              <a:gd name="T37" fmla="*/ 2147483647 h 160"/>
              <a:gd name="T38" fmla="*/ 0 w 161"/>
              <a:gd name="T39" fmla="*/ 2147483647 h 160"/>
              <a:gd name="T40" fmla="*/ 61290516 w 161"/>
              <a:gd name="T41" fmla="*/ 2147483647 h 160"/>
              <a:gd name="T42" fmla="*/ 245472463 w 161"/>
              <a:gd name="T43" fmla="*/ 2147483647 h 160"/>
              <a:gd name="T44" fmla="*/ 613525562 w 161"/>
              <a:gd name="T45" fmla="*/ 2147483647 h 160"/>
              <a:gd name="T46" fmla="*/ 1043024575 w 161"/>
              <a:gd name="T47" fmla="*/ 1875311369 h 160"/>
              <a:gd name="T48" fmla="*/ 1595259621 w 161"/>
              <a:gd name="T49" fmla="*/ 1312686288 h 160"/>
              <a:gd name="T50" fmla="*/ 2147483647 w 161"/>
              <a:gd name="T51" fmla="*/ 812592831 h 160"/>
              <a:gd name="T52" fmla="*/ 2147483647 w 161"/>
              <a:gd name="T53" fmla="*/ 437562228 h 160"/>
              <a:gd name="T54" fmla="*/ 2147483647 w 161"/>
              <a:gd name="T55" fmla="*/ 125062853 h 160"/>
              <a:gd name="T56" fmla="*/ 2147483647 w 161"/>
              <a:gd name="T57" fmla="*/ 0 h 160"/>
              <a:gd name="T58" fmla="*/ 2147483647 w 161"/>
              <a:gd name="T59" fmla="*/ 0 h 160"/>
              <a:gd name="T60" fmla="*/ 2147483647 w 161"/>
              <a:gd name="T61" fmla="*/ 125062853 h 160"/>
              <a:gd name="T62" fmla="*/ 2147483647 w 161"/>
              <a:gd name="T63" fmla="*/ 437562228 h 160"/>
              <a:gd name="T64" fmla="*/ 2147483647 w 161"/>
              <a:gd name="T65" fmla="*/ 812592831 h 160"/>
              <a:gd name="T66" fmla="*/ 2147483647 w 161"/>
              <a:gd name="T67" fmla="*/ 1312686288 h 160"/>
              <a:gd name="T68" fmla="*/ 2147483647 w 161"/>
              <a:gd name="T69" fmla="*/ 1875311369 h 160"/>
              <a:gd name="T70" fmla="*/ 2147483647 w 161"/>
              <a:gd name="T71" fmla="*/ 2147483647 h 160"/>
              <a:gd name="T72" fmla="*/ 2147483647 w 161"/>
              <a:gd name="T73" fmla="*/ 2147483647 h 160"/>
              <a:gd name="T74" fmla="*/ 2147483647 w 161"/>
              <a:gd name="T75" fmla="*/ 2147483647 h 160"/>
              <a:gd name="T76" fmla="*/ 2147483647 w 161"/>
              <a:gd name="T77" fmla="*/ 2147483647 h 16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1" h="160">
                <a:moveTo>
                  <a:pt x="161" y="81"/>
                </a:moveTo>
                <a:lnTo>
                  <a:pt x="160" y="93"/>
                </a:lnTo>
                <a:lnTo>
                  <a:pt x="156" y="106"/>
                </a:lnTo>
                <a:lnTo>
                  <a:pt x="151" y="118"/>
                </a:lnTo>
                <a:lnTo>
                  <a:pt x="144" y="130"/>
                </a:lnTo>
                <a:lnTo>
                  <a:pt x="135" y="140"/>
                </a:lnTo>
                <a:lnTo>
                  <a:pt x="124" y="147"/>
                </a:lnTo>
                <a:lnTo>
                  <a:pt x="112" y="154"/>
                </a:lnTo>
                <a:lnTo>
                  <a:pt x="100" y="158"/>
                </a:lnTo>
                <a:lnTo>
                  <a:pt x="87" y="160"/>
                </a:lnTo>
                <a:lnTo>
                  <a:pt x="74" y="160"/>
                </a:lnTo>
                <a:lnTo>
                  <a:pt x="60" y="158"/>
                </a:lnTo>
                <a:lnTo>
                  <a:pt x="48" y="154"/>
                </a:lnTo>
                <a:lnTo>
                  <a:pt x="36" y="147"/>
                </a:lnTo>
                <a:lnTo>
                  <a:pt x="26" y="140"/>
                </a:lnTo>
                <a:lnTo>
                  <a:pt x="17" y="130"/>
                </a:lnTo>
                <a:lnTo>
                  <a:pt x="10" y="118"/>
                </a:lnTo>
                <a:lnTo>
                  <a:pt x="4" y="106"/>
                </a:lnTo>
                <a:lnTo>
                  <a:pt x="1" y="93"/>
                </a:lnTo>
                <a:lnTo>
                  <a:pt x="0" y="81"/>
                </a:lnTo>
                <a:lnTo>
                  <a:pt x="1" y="67"/>
                </a:lnTo>
                <a:lnTo>
                  <a:pt x="4" y="54"/>
                </a:lnTo>
                <a:lnTo>
                  <a:pt x="10" y="42"/>
                </a:lnTo>
                <a:lnTo>
                  <a:pt x="17" y="30"/>
                </a:lnTo>
                <a:lnTo>
                  <a:pt x="26" y="21"/>
                </a:lnTo>
                <a:lnTo>
                  <a:pt x="36" y="13"/>
                </a:lnTo>
                <a:lnTo>
                  <a:pt x="48" y="7"/>
                </a:lnTo>
                <a:lnTo>
                  <a:pt x="60" y="2"/>
                </a:lnTo>
                <a:lnTo>
                  <a:pt x="74" y="0"/>
                </a:lnTo>
                <a:lnTo>
                  <a:pt x="87" y="0"/>
                </a:lnTo>
                <a:lnTo>
                  <a:pt x="100" y="2"/>
                </a:lnTo>
                <a:lnTo>
                  <a:pt x="112" y="7"/>
                </a:lnTo>
                <a:lnTo>
                  <a:pt x="124" y="13"/>
                </a:lnTo>
                <a:lnTo>
                  <a:pt x="135" y="21"/>
                </a:lnTo>
                <a:lnTo>
                  <a:pt x="144" y="30"/>
                </a:lnTo>
                <a:lnTo>
                  <a:pt x="151" y="42"/>
                </a:lnTo>
                <a:lnTo>
                  <a:pt x="156" y="54"/>
                </a:lnTo>
                <a:lnTo>
                  <a:pt x="160" y="67"/>
                </a:lnTo>
                <a:lnTo>
                  <a:pt x="161" y="81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70" name="Freeform 376">
            <a:extLst>
              <a:ext uri="{FF2B5EF4-FFF2-40B4-BE49-F238E27FC236}">
                <a16:creationId xmlns:a16="http://schemas.microsoft.com/office/drawing/2014/main" id="{D7C1D427-E510-D05A-E422-F97A0481FBB9}"/>
              </a:ext>
            </a:extLst>
          </p:cNvPr>
          <p:cNvSpPr>
            <a:spLocks/>
          </p:cNvSpPr>
          <p:nvPr/>
        </p:nvSpPr>
        <p:spPr bwMode="auto">
          <a:xfrm>
            <a:off x="3773091" y="3465910"/>
            <a:ext cx="47625" cy="47625"/>
          </a:xfrm>
          <a:custGeom>
            <a:avLst/>
            <a:gdLst>
              <a:gd name="T0" fmla="*/ 2147483647 w 161"/>
              <a:gd name="T1" fmla="*/ 2147483647 h 159"/>
              <a:gd name="T2" fmla="*/ 2147483647 w 161"/>
              <a:gd name="T3" fmla="*/ 2147483647 h 159"/>
              <a:gd name="T4" fmla="*/ 2147483647 w 161"/>
              <a:gd name="T5" fmla="*/ 2147483647 h 159"/>
              <a:gd name="T6" fmla="*/ 2147483647 w 161"/>
              <a:gd name="T7" fmla="*/ 2147483647 h 159"/>
              <a:gd name="T8" fmla="*/ 2147483647 w 161"/>
              <a:gd name="T9" fmla="*/ 2147483647 h 159"/>
              <a:gd name="T10" fmla="*/ 2147483647 w 161"/>
              <a:gd name="T11" fmla="*/ 2147483647 h 159"/>
              <a:gd name="T12" fmla="*/ 2147483647 w 161"/>
              <a:gd name="T13" fmla="*/ 2147483647 h 159"/>
              <a:gd name="T14" fmla="*/ 2147483647 w 161"/>
              <a:gd name="T15" fmla="*/ 2147483647 h 159"/>
              <a:gd name="T16" fmla="*/ 2147483647 w 161"/>
              <a:gd name="T17" fmla="*/ 2147483647 h 159"/>
              <a:gd name="T18" fmla="*/ 2147483647 w 161"/>
              <a:gd name="T19" fmla="*/ 2147483647 h 159"/>
              <a:gd name="T20" fmla="*/ 2147483647 w 161"/>
              <a:gd name="T21" fmla="*/ 2147483647 h 159"/>
              <a:gd name="T22" fmla="*/ 2147483647 w 161"/>
              <a:gd name="T23" fmla="*/ 2147483647 h 159"/>
              <a:gd name="T24" fmla="*/ 2147483647 w 161"/>
              <a:gd name="T25" fmla="*/ 2147483647 h 159"/>
              <a:gd name="T26" fmla="*/ 2147483647 w 161"/>
              <a:gd name="T27" fmla="*/ 2147483647 h 159"/>
              <a:gd name="T28" fmla="*/ 1656549742 w 161"/>
              <a:gd name="T29" fmla="*/ 2147483647 h 159"/>
              <a:gd name="T30" fmla="*/ 1043024575 w 161"/>
              <a:gd name="T31" fmla="*/ 2147483647 h 159"/>
              <a:gd name="T32" fmla="*/ 613525562 w 161"/>
              <a:gd name="T33" fmla="*/ 2147483647 h 159"/>
              <a:gd name="T34" fmla="*/ 245472463 w 161"/>
              <a:gd name="T35" fmla="*/ 2147483647 h 159"/>
              <a:gd name="T36" fmla="*/ 61290516 w 161"/>
              <a:gd name="T37" fmla="*/ 2147483647 h 159"/>
              <a:gd name="T38" fmla="*/ 0 w 161"/>
              <a:gd name="T39" fmla="*/ 2147483647 h 159"/>
              <a:gd name="T40" fmla="*/ 61290516 w 161"/>
              <a:gd name="T41" fmla="*/ 2147483647 h 159"/>
              <a:gd name="T42" fmla="*/ 245472463 w 161"/>
              <a:gd name="T43" fmla="*/ 2147483647 h 159"/>
              <a:gd name="T44" fmla="*/ 613525562 w 161"/>
              <a:gd name="T45" fmla="*/ 2147483647 h 159"/>
              <a:gd name="T46" fmla="*/ 1043024575 w 161"/>
              <a:gd name="T47" fmla="*/ 1974735381 h 159"/>
              <a:gd name="T48" fmla="*/ 1656549742 w 161"/>
              <a:gd name="T49" fmla="*/ 1273904651 h 159"/>
              <a:gd name="T50" fmla="*/ 2147483647 w 161"/>
              <a:gd name="T51" fmla="*/ 764310761 h 159"/>
              <a:gd name="T52" fmla="*/ 2147483647 w 161"/>
              <a:gd name="T53" fmla="*/ 382155381 h 159"/>
              <a:gd name="T54" fmla="*/ 2147483647 w 161"/>
              <a:gd name="T55" fmla="*/ 127438110 h 159"/>
              <a:gd name="T56" fmla="*/ 2147483647 w 161"/>
              <a:gd name="T57" fmla="*/ 0 h 159"/>
              <a:gd name="T58" fmla="*/ 2147483647 w 161"/>
              <a:gd name="T59" fmla="*/ 0 h 159"/>
              <a:gd name="T60" fmla="*/ 2147483647 w 161"/>
              <a:gd name="T61" fmla="*/ 127438110 h 159"/>
              <a:gd name="T62" fmla="*/ 2147483647 w 161"/>
              <a:gd name="T63" fmla="*/ 382155381 h 159"/>
              <a:gd name="T64" fmla="*/ 2147483647 w 161"/>
              <a:gd name="T65" fmla="*/ 764310761 h 159"/>
              <a:gd name="T66" fmla="*/ 2147483647 w 161"/>
              <a:gd name="T67" fmla="*/ 1273904651 h 159"/>
              <a:gd name="T68" fmla="*/ 2147483647 w 161"/>
              <a:gd name="T69" fmla="*/ 1974735381 h 159"/>
              <a:gd name="T70" fmla="*/ 2147483647 w 161"/>
              <a:gd name="T71" fmla="*/ 2147483647 h 159"/>
              <a:gd name="T72" fmla="*/ 2147483647 w 161"/>
              <a:gd name="T73" fmla="*/ 2147483647 h 159"/>
              <a:gd name="T74" fmla="*/ 2147483647 w 161"/>
              <a:gd name="T75" fmla="*/ 2147483647 h 159"/>
              <a:gd name="T76" fmla="*/ 2147483647 w 161"/>
              <a:gd name="T77" fmla="*/ 2147483647 h 15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1" h="159">
                <a:moveTo>
                  <a:pt x="161" y="80"/>
                </a:moveTo>
                <a:lnTo>
                  <a:pt x="160" y="93"/>
                </a:lnTo>
                <a:lnTo>
                  <a:pt x="157" y="106"/>
                </a:lnTo>
                <a:lnTo>
                  <a:pt x="151" y="117"/>
                </a:lnTo>
                <a:lnTo>
                  <a:pt x="145" y="129"/>
                </a:lnTo>
                <a:lnTo>
                  <a:pt x="135" y="139"/>
                </a:lnTo>
                <a:lnTo>
                  <a:pt x="124" y="146"/>
                </a:lnTo>
                <a:lnTo>
                  <a:pt x="114" y="153"/>
                </a:lnTo>
                <a:lnTo>
                  <a:pt x="101" y="157"/>
                </a:lnTo>
                <a:lnTo>
                  <a:pt x="88" y="159"/>
                </a:lnTo>
                <a:lnTo>
                  <a:pt x="74" y="159"/>
                </a:lnTo>
                <a:lnTo>
                  <a:pt x="61" y="157"/>
                </a:lnTo>
                <a:lnTo>
                  <a:pt x="48" y="153"/>
                </a:lnTo>
                <a:lnTo>
                  <a:pt x="36" y="146"/>
                </a:lnTo>
                <a:lnTo>
                  <a:pt x="27" y="139"/>
                </a:lnTo>
                <a:lnTo>
                  <a:pt x="17" y="129"/>
                </a:lnTo>
                <a:lnTo>
                  <a:pt x="10" y="117"/>
                </a:lnTo>
                <a:lnTo>
                  <a:pt x="4" y="106"/>
                </a:lnTo>
                <a:lnTo>
                  <a:pt x="1" y="93"/>
                </a:lnTo>
                <a:lnTo>
                  <a:pt x="0" y="80"/>
                </a:lnTo>
                <a:lnTo>
                  <a:pt x="1" y="66"/>
                </a:lnTo>
                <a:lnTo>
                  <a:pt x="4" y="53"/>
                </a:lnTo>
                <a:lnTo>
                  <a:pt x="10" y="41"/>
                </a:lnTo>
                <a:lnTo>
                  <a:pt x="17" y="31"/>
                </a:lnTo>
                <a:lnTo>
                  <a:pt x="27" y="20"/>
                </a:lnTo>
                <a:lnTo>
                  <a:pt x="36" y="12"/>
                </a:lnTo>
                <a:lnTo>
                  <a:pt x="48" y="6"/>
                </a:lnTo>
                <a:lnTo>
                  <a:pt x="61" y="2"/>
                </a:lnTo>
                <a:lnTo>
                  <a:pt x="74" y="0"/>
                </a:lnTo>
                <a:lnTo>
                  <a:pt x="88" y="0"/>
                </a:lnTo>
                <a:lnTo>
                  <a:pt x="101" y="2"/>
                </a:lnTo>
                <a:lnTo>
                  <a:pt x="114" y="6"/>
                </a:lnTo>
                <a:lnTo>
                  <a:pt x="124" y="12"/>
                </a:lnTo>
                <a:lnTo>
                  <a:pt x="135" y="20"/>
                </a:lnTo>
                <a:lnTo>
                  <a:pt x="145" y="31"/>
                </a:lnTo>
                <a:lnTo>
                  <a:pt x="151" y="41"/>
                </a:lnTo>
                <a:lnTo>
                  <a:pt x="157" y="53"/>
                </a:lnTo>
                <a:lnTo>
                  <a:pt x="160" y="66"/>
                </a:lnTo>
                <a:lnTo>
                  <a:pt x="161" y="8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71" name="Freeform 377">
            <a:extLst>
              <a:ext uri="{FF2B5EF4-FFF2-40B4-BE49-F238E27FC236}">
                <a16:creationId xmlns:a16="http://schemas.microsoft.com/office/drawing/2014/main" id="{18DB60D5-A0BA-B5E9-9ED5-3F07AE49A10C}"/>
              </a:ext>
            </a:extLst>
          </p:cNvPr>
          <p:cNvSpPr>
            <a:spLocks/>
          </p:cNvSpPr>
          <p:nvPr/>
        </p:nvSpPr>
        <p:spPr bwMode="auto">
          <a:xfrm>
            <a:off x="3848100" y="3405188"/>
            <a:ext cx="47625" cy="47625"/>
          </a:xfrm>
          <a:custGeom>
            <a:avLst/>
            <a:gdLst>
              <a:gd name="T0" fmla="*/ 2147483647 w 161"/>
              <a:gd name="T1" fmla="*/ 2147483647 h 160"/>
              <a:gd name="T2" fmla="*/ 2147483647 w 161"/>
              <a:gd name="T3" fmla="*/ 2147483647 h 160"/>
              <a:gd name="T4" fmla="*/ 2147483647 w 161"/>
              <a:gd name="T5" fmla="*/ 2147483647 h 160"/>
              <a:gd name="T6" fmla="*/ 2147483647 w 161"/>
              <a:gd name="T7" fmla="*/ 2147483647 h 160"/>
              <a:gd name="T8" fmla="*/ 2147483647 w 161"/>
              <a:gd name="T9" fmla="*/ 2147483647 h 160"/>
              <a:gd name="T10" fmla="*/ 2147483647 w 161"/>
              <a:gd name="T11" fmla="*/ 2147483647 h 160"/>
              <a:gd name="T12" fmla="*/ 2147483647 w 161"/>
              <a:gd name="T13" fmla="*/ 2147483647 h 160"/>
              <a:gd name="T14" fmla="*/ 2147483647 w 161"/>
              <a:gd name="T15" fmla="*/ 2147483647 h 160"/>
              <a:gd name="T16" fmla="*/ 2147483647 w 161"/>
              <a:gd name="T17" fmla="*/ 2147483647 h 160"/>
              <a:gd name="T18" fmla="*/ 2147483647 w 161"/>
              <a:gd name="T19" fmla="*/ 2147483647 h 160"/>
              <a:gd name="T20" fmla="*/ 2147483647 w 161"/>
              <a:gd name="T21" fmla="*/ 2147483647 h 160"/>
              <a:gd name="T22" fmla="*/ 2147483647 w 161"/>
              <a:gd name="T23" fmla="*/ 2147483647 h 160"/>
              <a:gd name="T24" fmla="*/ 2147483647 w 161"/>
              <a:gd name="T25" fmla="*/ 2147483647 h 160"/>
              <a:gd name="T26" fmla="*/ 2147483647 w 161"/>
              <a:gd name="T27" fmla="*/ 2147483647 h 160"/>
              <a:gd name="T28" fmla="*/ 1595259621 w 161"/>
              <a:gd name="T29" fmla="*/ 2147483647 h 160"/>
              <a:gd name="T30" fmla="*/ 981734059 w 161"/>
              <a:gd name="T31" fmla="*/ 2147483647 h 160"/>
              <a:gd name="T32" fmla="*/ 613525562 w 161"/>
              <a:gd name="T33" fmla="*/ 2147483647 h 160"/>
              <a:gd name="T34" fmla="*/ 245472463 w 161"/>
              <a:gd name="T35" fmla="*/ 2147483647 h 160"/>
              <a:gd name="T36" fmla="*/ 61290516 w 161"/>
              <a:gd name="T37" fmla="*/ 2147483647 h 160"/>
              <a:gd name="T38" fmla="*/ 0 w 161"/>
              <a:gd name="T39" fmla="*/ 2147483647 h 160"/>
              <a:gd name="T40" fmla="*/ 61290516 w 161"/>
              <a:gd name="T41" fmla="*/ 2147483647 h 160"/>
              <a:gd name="T42" fmla="*/ 245472463 w 161"/>
              <a:gd name="T43" fmla="*/ 2147483647 h 160"/>
              <a:gd name="T44" fmla="*/ 613525562 w 161"/>
              <a:gd name="T45" fmla="*/ 2147483647 h 160"/>
              <a:gd name="T46" fmla="*/ 981734059 w 161"/>
              <a:gd name="T47" fmla="*/ 1937842597 h 160"/>
              <a:gd name="T48" fmla="*/ 1595259621 w 161"/>
              <a:gd name="T49" fmla="*/ 1312686288 h 160"/>
              <a:gd name="T50" fmla="*/ 2147483647 w 161"/>
              <a:gd name="T51" fmla="*/ 750219163 h 160"/>
              <a:gd name="T52" fmla="*/ 2147483647 w 161"/>
              <a:gd name="T53" fmla="*/ 437562228 h 160"/>
              <a:gd name="T54" fmla="*/ 2147483647 w 161"/>
              <a:gd name="T55" fmla="*/ 125062853 h 160"/>
              <a:gd name="T56" fmla="*/ 2147483647 w 161"/>
              <a:gd name="T57" fmla="*/ 0 h 160"/>
              <a:gd name="T58" fmla="*/ 2147483647 w 161"/>
              <a:gd name="T59" fmla="*/ 0 h 160"/>
              <a:gd name="T60" fmla="*/ 2147483647 w 161"/>
              <a:gd name="T61" fmla="*/ 125062853 h 160"/>
              <a:gd name="T62" fmla="*/ 2147483647 w 161"/>
              <a:gd name="T63" fmla="*/ 437562228 h 160"/>
              <a:gd name="T64" fmla="*/ 2147483647 w 161"/>
              <a:gd name="T65" fmla="*/ 750219163 h 160"/>
              <a:gd name="T66" fmla="*/ 2147483647 w 161"/>
              <a:gd name="T67" fmla="*/ 1312686288 h 160"/>
              <a:gd name="T68" fmla="*/ 2147483647 w 161"/>
              <a:gd name="T69" fmla="*/ 1937842597 h 160"/>
              <a:gd name="T70" fmla="*/ 2147483647 w 161"/>
              <a:gd name="T71" fmla="*/ 2147483647 h 160"/>
              <a:gd name="T72" fmla="*/ 2147483647 w 161"/>
              <a:gd name="T73" fmla="*/ 2147483647 h 160"/>
              <a:gd name="T74" fmla="*/ 2147483647 w 161"/>
              <a:gd name="T75" fmla="*/ 2147483647 h 160"/>
              <a:gd name="T76" fmla="*/ 2147483647 w 161"/>
              <a:gd name="T77" fmla="*/ 2147483647 h 16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1" h="160">
                <a:moveTo>
                  <a:pt x="161" y="80"/>
                </a:moveTo>
                <a:lnTo>
                  <a:pt x="160" y="94"/>
                </a:lnTo>
                <a:lnTo>
                  <a:pt x="157" y="107"/>
                </a:lnTo>
                <a:lnTo>
                  <a:pt x="151" y="119"/>
                </a:lnTo>
                <a:lnTo>
                  <a:pt x="144" y="129"/>
                </a:lnTo>
                <a:lnTo>
                  <a:pt x="135" y="139"/>
                </a:lnTo>
                <a:lnTo>
                  <a:pt x="124" y="148"/>
                </a:lnTo>
                <a:lnTo>
                  <a:pt x="113" y="154"/>
                </a:lnTo>
                <a:lnTo>
                  <a:pt x="100" y="158"/>
                </a:lnTo>
                <a:lnTo>
                  <a:pt x="87" y="160"/>
                </a:lnTo>
                <a:lnTo>
                  <a:pt x="74" y="160"/>
                </a:lnTo>
                <a:lnTo>
                  <a:pt x="60" y="158"/>
                </a:lnTo>
                <a:lnTo>
                  <a:pt x="48" y="154"/>
                </a:lnTo>
                <a:lnTo>
                  <a:pt x="36" y="148"/>
                </a:lnTo>
                <a:lnTo>
                  <a:pt x="26" y="139"/>
                </a:lnTo>
                <a:lnTo>
                  <a:pt x="16" y="129"/>
                </a:lnTo>
                <a:lnTo>
                  <a:pt x="10" y="119"/>
                </a:lnTo>
                <a:lnTo>
                  <a:pt x="4" y="107"/>
                </a:lnTo>
                <a:lnTo>
                  <a:pt x="1" y="94"/>
                </a:lnTo>
                <a:lnTo>
                  <a:pt x="0" y="80"/>
                </a:lnTo>
                <a:lnTo>
                  <a:pt x="1" y="67"/>
                </a:lnTo>
                <a:lnTo>
                  <a:pt x="4" y="54"/>
                </a:lnTo>
                <a:lnTo>
                  <a:pt x="10" y="43"/>
                </a:lnTo>
                <a:lnTo>
                  <a:pt x="16" y="31"/>
                </a:lnTo>
                <a:lnTo>
                  <a:pt x="26" y="21"/>
                </a:lnTo>
                <a:lnTo>
                  <a:pt x="36" y="12"/>
                </a:lnTo>
                <a:lnTo>
                  <a:pt x="48" y="7"/>
                </a:lnTo>
                <a:lnTo>
                  <a:pt x="60" y="2"/>
                </a:lnTo>
                <a:lnTo>
                  <a:pt x="74" y="0"/>
                </a:lnTo>
                <a:lnTo>
                  <a:pt x="87" y="0"/>
                </a:lnTo>
                <a:lnTo>
                  <a:pt x="100" y="2"/>
                </a:lnTo>
                <a:lnTo>
                  <a:pt x="113" y="7"/>
                </a:lnTo>
                <a:lnTo>
                  <a:pt x="124" y="12"/>
                </a:lnTo>
                <a:lnTo>
                  <a:pt x="135" y="21"/>
                </a:lnTo>
                <a:lnTo>
                  <a:pt x="144" y="31"/>
                </a:lnTo>
                <a:lnTo>
                  <a:pt x="151" y="43"/>
                </a:lnTo>
                <a:lnTo>
                  <a:pt x="157" y="54"/>
                </a:lnTo>
                <a:lnTo>
                  <a:pt x="160" y="67"/>
                </a:lnTo>
                <a:lnTo>
                  <a:pt x="161" y="8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72" name="Freeform 378">
            <a:extLst>
              <a:ext uri="{FF2B5EF4-FFF2-40B4-BE49-F238E27FC236}">
                <a16:creationId xmlns:a16="http://schemas.microsoft.com/office/drawing/2014/main" id="{D64195A6-872B-BFF5-0FDE-2F85B5DCEAD5}"/>
              </a:ext>
            </a:extLst>
          </p:cNvPr>
          <p:cNvSpPr>
            <a:spLocks/>
          </p:cNvSpPr>
          <p:nvPr/>
        </p:nvSpPr>
        <p:spPr bwMode="auto">
          <a:xfrm>
            <a:off x="3921919" y="3344467"/>
            <a:ext cx="47625" cy="48815"/>
          </a:xfrm>
          <a:custGeom>
            <a:avLst/>
            <a:gdLst>
              <a:gd name="T0" fmla="*/ 2147483647 w 161"/>
              <a:gd name="T1" fmla="*/ 2147483647 h 161"/>
              <a:gd name="T2" fmla="*/ 2147483647 w 161"/>
              <a:gd name="T3" fmla="*/ 2147483647 h 161"/>
              <a:gd name="T4" fmla="*/ 2147483647 w 161"/>
              <a:gd name="T5" fmla="*/ 2147483647 h 161"/>
              <a:gd name="T6" fmla="*/ 2147483647 w 161"/>
              <a:gd name="T7" fmla="*/ 2147483647 h 161"/>
              <a:gd name="T8" fmla="*/ 2147483647 w 161"/>
              <a:gd name="T9" fmla="*/ 2147483647 h 161"/>
              <a:gd name="T10" fmla="*/ 2147483647 w 161"/>
              <a:gd name="T11" fmla="*/ 2147483647 h 161"/>
              <a:gd name="T12" fmla="*/ 2147483647 w 161"/>
              <a:gd name="T13" fmla="*/ 2147483647 h 161"/>
              <a:gd name="T14" fmla="*/ 2147483647 w 161"/>
              <a:gd name="T15" fmla="*/ 2147483647 h 161"/>
              <a:gd name="T16" fmla="*/ 2147483647 w 161"/>
              <a:gd name="T17" fmla="*/ 2147483647 h 161"/>
              <a:gd name="T18" fmla="*/ 2147483647 w 161"/>
              <a:gd name="T19" fmla="*/ 2147483647 h 161"/>
              <a:gd name="T20" fmla="*/ 2147483647 w 161"/>
              <a:gd name="T21" fmla="*/ 2147483647 h 161"/>
              <a:gd name="T22" fmla="*/ 2147483647 w 161"/>
              <a:gd name="T23" fmla="*/ 2147483647 h 161"/>
              <a:gd name="T24" fmla="*/ 2147483647 w 161"/>
              <a:gd name="T25" fmla="*/ 2147483647 h 161"/>
              <a:gd name="T26" fmla="*/ 2147483647 w 161"/>
              <a:gd name="T27" fmla="*/ 2147483647 h 161"/>
              <a:gd name="T28" fmla="*/ 1533813708 w 161"/>
              <a:gd name="T29" fmla="*/ 2147483647 h 161"/>
              <a:gd name="T30" fmla="*/ 1043024575 w 161"/>
              <a:gd name="T31" fmla="*/ 2147483647 h 161"/>
              <a:gd name="T32" fmla="*/ 552235047 w 161"/>
              <a:gd name="T33" fmla="*/ 2147483647 h 161"/>
              <a:gd name="T34" fmla="*/ 245472463 w 161"/>
              <a:gd name="T35" fmla="*/ 2147483647 h 161"/>
              <a:gd name="T36" fmla="*/ 61290516 w 161"/>
              <a:gd name="T37" fmla="*/ 2147483647 h 161"/>
              <a:gd name="T38" fmla="*/ 0 w 161"/>
              <a:gd name="T39" fmla="*/ 2147483647 h 161"/>
              <a:gd name="T40" fmla="*/ 61290516 w 161"/>
              <a:gd name="T41" fmla="*/ 2147483647 h 161"/>
              <a:gd name="T42" fmla="*/ 245472463 w 161"/>
              <a:gd name="T43" fmla="*/ 2147483647 h 161"/>
              <a:gd name="T44" fmla="*/ 552235047 w 161"/>
              <a:gd name="T45" fmla="*/ 2147483647 h 161"/>
              <a:gd name="T46" fmla="*/ 1043024575 w 161"/>
              <a:gd name="T47" fmla="*/ 2048128205 h 161"/>
              <a:gd name="T48" fmla="*/ 1533813708 w 161"/>
              <a:gd name="T49" fmla="*/ 1387536794 h 161"/>
              <a:gd name="T50" fmla="*/ 2147483647 w 161"/>
              <a:gd name="T51" fmla="*/ 858834689 h 161"/>
              <a:gd name="T52" fmla="*/ 2147483647 w 161"/>
              <a:gd name="T53" fmla="*/ 396485748 h 161"/>
              <a:gd name="T54" fmla="*/ 2147483647 w 161"/>
              <a:gd name="T55" fmla="*/ 132216357 h 161"/>
              <a:gd name="T56" fmla="*/ 2147483647 w 161"/>
              <a:gd name="T57" fmla="*/ 0 h 161"/>
              <a:gd name="T58" fmla="*/ 2147483647 w 161"/>
              <a:gd name="T59" fmla="*/ 0 h 161"/>
              <a:gd name="T60" fmla="*/ 2147483647 w 161"/>
              <a:gd name="T61" fmla="*/ 132216357 h 161"/>
              <a:gd name="T62" fmla="*/ 2147483647 w 161"/>
              <a:gd name="T63" fmla="*/ 396485748 h 161"/>
              <a:gd name="T64" fmla="*/ 2147483647 w 161"/>
              <a:gd name="T65" fmla="*/ 858834689 h 161"/>
              <a:gd name="T66" fmla="*/ 2147483647 w 161"/>
              <a:gd name="T67" fmla="*/ 1387536794 h 161"/>
              <a:gd name="T68" fmla="*/ 2147483647 w 161"/>
              <a:gd name="T69" fmla="*/ 2048128205 h 161"/>
              <a:gd name="T70" fmla="*/ 2147483647 w 161"/>
              <a:gd name="T71" fmla="*/ 2147483647 h 161"/>
              <a:gd name="T72" fmla="*/ 2147483647 w 161"/>
              <a:gd name="T73" fmla="*/ 2147483647 h 161"/>
              <a:gd name="T74" fmla="*/ 2147483647 w 161"/>
              <a:gd name="T75" fmla="*/ 2147483647 h 161"/>
              <a:gd name="T76" fmla="*/ 2147483647 w 161"/>
              <a:gd name="T77" fmla="*/ 2147483647 h 16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1" h="161">
                <a:moveTo>
                  <a:pt x="161" y="80"/>
                </a:moveTo>
                <a:lnTo>
                  <a:pt x="160" y="93"/>
                </a:lnTo>
                <a:lnTo>
                  <a:pt x="156" y="107"/>
                </a:lnTo>
                <a:lnTo>
                  <a:pt x="151" y="119"/>
                </a:lnTo>
                <a:lnTo>
                  <a:pt x="143" y="130"/>
                </a:lnTo>
                <a:lnTo>
                  <a:pt x="135" y="139"/>
                </a:lnTo>
                <a:lnTo>
                  <a:pt x="124" y="148"/>
                </a:lnTo>
                <a:lnTo>
                  <a:pt x="112" y="154"/>
                </a:lnTo>
                <a:lnTo>
                  <a:pt x="99" y="159"/>
                </a:lnTo>
                <a:lnTo>
                  <a:pt x="87" y="161"/>
                </a:lnTo>
                <a:lnTo>
                  <a:pt x="74" y="161"/>
                </a:lnTo>
                <a:lnTo>
                  <a:pt x="61" y="159"/>
                </a:lnTo>
                <a:lnTo>
                  <a:pt x="48" y="154"/>
                </a:lnTo>
                <a:lnTo>
                  <a:pt x="36" y="148"/>
                </a:lnTo>
                <a:lnTo>
                  <a:pt x="25" y="139"/>
                </a:lnTo>
                <a:lnTo>
                  <a:pt x="17" y="130"/>
                </a:lnTo>
                <a:lnTo>
                  <a:pt x="9" y="119"/>
                </a:lnTo>
                <a:lnTo>
                  <a:pt x="4" y="107"/>
                </a:lnTo>
                <a:lnTo>
                  <a:pt x="1" y="93"/>
                </a:lnTo>
                <a:lnTo>
                  <a:pt x="0" y="80"/>
                </a:lnTo>
                <a:lnTo>
                  <a:pt x="1" y="68"/>
                </a:lnTo>
                <a:lnTo>
                  <a:pt x="4" y="55"/>
                </a:lnTo>
                <a:lnTo>
                  <a:pt x="9" y="42"/>
                </a:lnTo>
                <a:lnTo>
                  <a:pt x="17" y="31"/>
                </a:lnTo>
                <a:lnTo>
                  <a:pt x="25" y="21"/>
                </a:lnTo>
                <a:lnTo>
                  <a:pt x="36" y="13"/>
                </a:lnTo>
                <a:lnTo>
                  <a:pt x="48" y="6"/>
                </a:lnTo>
                <a:lnTo>
                  <a:pt x="61" y="2"/>
                </a:lnTo>
                <a:lnTo>
                  <a:pt x="74" y="0"/>
                </a:lnTo>
                <a:lnTo>
                  <a:pt x="87" y="0"/>
                </a:lnTo>
                <a:lnTo>
                  <a:pt x="99" y="2"/>
                </a:lnTo>
                <a:lnTo>
                  <a:pt x="112" y="6"/>
                </a:lnTo>
                <a:lnTo>
                  <a:pt x="124" y="13"/>
                </a:lnTo>
                <a:lnTo>
                  <a:pt x="135" y="21"/>
                </a:lnTo>
                <a:lnTo>
                  <a:pt x="143" y="31"/>
                </a:lnTo>
                <a:lnTo>
                  <a:pt x="151" y="42"/>
                </a:lnTo>
                <a:lnTo>
                  <a:pt x="156" y="55"/>
                </a:lnTo>
                <a:lnTo>
                  <a:pt x="160" y="68"/>
                </a:lnTo>
                <a:lnTo>
                  <a:pt x="161" y="8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73" name="Freeform 379">
            <a:extLst>
              <a:ext uri="{FF2B5EF4-FFF2-40B4-BE49-F238E27FC236}">
                <a16:creationId xmlns:a16="http://schemas.microsoft.com/office/drawing/2014/main" id="{E0818C2B-87D0-5F1B-0606-82A6BFE348E9}"/>
              </a:ext>
            </a:extLst>
          </p:cNvPr>
          <p:cNvSpPr>
            <a:spLocks/>
          </p:cNvSpPr>
          <p:nvPr/>
        </p:nvSpPr>
        <p:spPr bwMode="auto">
          <a:xfrm>
            <a:off x="4001691" y="3280172"/>
            <a:ext cx="47625" cy="47625"/>
          </a:xfrm>
          <a:custGeom>
            <a:avLst/>
            <a:gdLst>
              <a:gd name="T0" fmla="*/ 2147483647 w 161"/>
              <a:gd name="T1" fmla="*/ 2147483647 h 160"/>
              <a:gd name="T2" fmla="*/ 2147483647 w 161"/>
              <a:gd name="T3" fmla="*/ 2147483647 h 160"/>
              <a:gd name="T4" fmla="*/ 2147483647 w 161"/>
              <a:gd name="T5" fmla="*/ 2147483647 h 160"/>
              <a:gd name="T6" fmla="*/ 2147483647 w 161"/>
              <a:gd name="T7" fmla="*/ 2147483647 h 160"/>
              <a:gd name="T8" fmla="*/ 2147483647 w 161"/>
              <a:gd name="T9" fmla="*/ 2147483647 h 160"/>
              <a:gd name="T10" fmla="*/ 2147483647 w 161"/>
              <a:gd name="T11" fmla="*/ 2147483647 h 160"/>
              <a:gd name="T12" fmla="*/ 2147483647 w 161"/>
              <a:gd name="T13" fmla="*/ 2147483647 h 160"/>
              <a:gd name="T14" fmla="*/ 2147483647 w 161"/>
              <a:gd name="T15" fmla="*/ 2147483647 h 160"/>
              <a:gd name="T16" fmla="*/ 2147483647 w 161"/>
              <a:gd name="T17" fmla="*/ 2147483647 h 160"/>
              <a:gd name="T18" fmla="*/ 2147483647 w 161"/>
              <a:gd name="T19" fmla="*/ 2147483647 h 160"/>
              <a:gd name="T20" fmla="*/ 2147483647 w 161"/>
              <a:gd name="T21" fmla="*/ 2147483647 h 160"/>
              <a:gd name="T22" fmla="*/ 2147483647 w 161"/>
              <a:gd name="T23" fmla="*/ 2147483647 h 160"/>
              <a:gd name="T24" fmla="*/ 2147483647 w 161"/>
              <a:gd name="T25" fmla="*/ 2147483647 h 160"/>
              <a:gd name="T26" fmla="*/ 2147483647 w 161"/>
              <a:gd name="T27" fmla="*/ 2147483647 h 160"/>
              <a:gd name="T28" fmla="*/ 1595259621 w 161"/>
              <a:gd name="T29" fmla="*/ 2147483647 h 160"/>
              <a:gd name="T30" fmla="*/ 1043024575 w 161"/>
              <a:gd name="T31" fmla="*/ 2147483647 h 160"/>
              <a:gd name="T32" fmla="*/ 552235047 w 161"/>
              <a:gd name="T33" fmla="*/ 2147483647 h 160"/>
              <a:gd name="T34" fmla="*/ 245472463 w 161"/>
              <a:gd name="T35" fmla="*/ 2147483647 h 160"/>
              <a:gd name="T36" fmla="*/ 61290516 w 161"/>
              <a:gd name="T37" fmla="*/ 2147483647 h 160"/>
              <a:gd name="T38" fmla="*/ 0 w 161"/>
              <a:gd name="T39" fmla="*/ 2147483647 h 160"/>
              <a:gd name="T40" fmla="*/ 61290516 w 161"/>
              <a:gd name="T41" fmla="*/ 2147483647 h 160"/>
              <a:gd name="T42" fmla="*/ 245472463 w 161"/>
              <a:gd name="T43" fmla="*/ 2147483647 h 160"/>
              <a:gd name="T44" fmla="*/ 552235047 w 161"/>
              <a:gd name="T45" fmla="*/ 2147483647 h 160"/>
              <a:gd name="T46" fmla="*/ 1043024575 w 161"/>
              <a:gd name="T47" fmla="*/ 1875311369 h 160"/>
              <a:gd name="T48" fmla="*/ 1595259621 w 161"/>
              <a:gd name="T49" fmla="*/ 1312686288 h 160"/>
              <a:gd name="T50" fmla="*/ 2147483647 w 161"/>
              <a:gd name="T51" fmla="*/ 812592831 h 160"/>
              <a:gd name="T52" fmla="*/ 2147483647 w 161"/>
              <a:gd name="T53" fmla="*/ 437562228 h 160"/>
              <a:gd name="T54" fmla="*/ 2147483647 w 161"/>
              <a:gd name="T55" fmla="*/ 125062853 h 160"/>
              <a:gd name="T56" fmla="*/ 2147483647 w 161"/>
              <a:gd name="T57" fmla="*/ 0 h 160"/>
              <a:gd name="T58" fmla="*/ 2147483647 w 161"/>
              <a:gd name="T59" fmla="*/ 0 h 160"/>
              <a:gd name="T60" fmla="*/ 2147483647 w 161"/>
              <a:gd name="T61" fmla="*/ 125062853 h 160"/>
              <a:gd name="T62" fmla="*/ 2147483647 w 161"/>
              <a:gd name="T63" fmla="*/ 437562228 h 160"/>
              <a:gd name="T64" fmla="*/ 2147483647 w 161"/>
              <a:gd name="T65" fmla="*/ 812592831 h 160"/>
              <a:gd name="T66" fmla="*/ 2147483647 w 161"/>
              <a:gd name="T67" fmla="*/ 1312686288 h 160"/>
              <a:gd name="T68" fmla="*/ 2147483647 w 161"/>
              <a:gd name="T69" fmla="*/ 1875311369 h 160"/>
              <a:gd name="T70" fmla="*/ 2147483647 w 161"/>
              <a:gd name="T71" fmla="*/ 2147483647 h 160"/>
              <a:gd name="T72" fmla="*/ 2147483647 w 161"/>
              <a:gd name="T73" fmla="*/ 2147483647 h 160"/>
              <a:gd name="T74" fmla="*/ 2147483647 w 161"/>
              <a:gd name="T75" fmla="*/ 2147483647 h 160"/>
              <a:gd name="T76" fmla="*/ 2147483647 w 161"/>
              <a:gd name="T77" fmla="*/ 2147483647 h 16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1" h="160">
                <a:moveTo>
                  <a:pt x="161" y="81"/>
                </a:moveTo>
                <a:lnTo>
                  <a:pt x="160" y="94"/>
                </a:lnTo>
                <a:lnTo>
                  <a:pt x="156" y="107"/>
                </a:lnTo>
                <a:lnTo>
                  <a:pt x="151" y="118"/>
                </a:lnTo>
                <a:lnTo>
                  <a:pt x="144" y="130"/>
                </a:lnTo>
                <a:lnTo>
                  <a:pt x="135" y="140"/>
                </a:lnTo>
                <a:lnTo>
                  <a:pt x="124" y="147"/>
                </a:lnTo>
                <a:lnTo>
                  <a:pt x="112" y="154"/>
                </a:lnTo>
                <a:lnTo>
                  <a:pt x="100" y="158"/>
                </a:lnTo>
                <a:lnTo>
                  <a:pt x="87" y="160"/>
                </a:lnTo>
                <a:lnTo>
                  <a:pt x="74" y="160"/>
                </a:lnTo>
                <a:lnTo>
                  <a:pt x="60" y="158"/>
                </a:lnTo>
                <a:lnTo>
                  <a:pt x="48" y="154"/>
                </a:lnTo>
                <a:lnTo>
                  <a:pt x="36" y="147"/>
                </a:lnTo>
                <a:lnTo>
                  <a:pt x="26" y="140"/>
                </a:lnTo>
                <a:lnTo>
                  <a:pt x="17" y="130"/>
                </a:lnTo>
                <a:lnTo>
                  <a:pt x="9" y="118"/>
                </a:lnTo>
                <a:lnTo>
                  <a:pt x="4" y="107"/>
                </a:lnTo>
                <a:lnTo>
                  <a:pt x="1" y="94"/>
                </a:lnTo>
                <a:lnTo>
                  <a:pt x="0" y="81"/>
                </a:lnTo>
                <a:lnTo>
                  <a:pt x="1" y="67"/>
                </a:lnTo>
                <a:lnTo>
                  <a:pt x="4" y="54"/>
                </a:lnTo>
                <a:lnTo>
                  <a:pt x="9" y="42"/>
                </a:lnTo>
                <a:lnTo>
                  <a:pt x="17" y="30"/>
                </a:lnTo>
                <a:lnTo>
                  <a:pt x="26" y="21"/>
                </a:lnTo>
                <a:lnTo>
                  <a:pt x="36" y="13"/>
                </a:lnTo>
                <a:lnTo>
                  <a:pt x="48" y="7"/>
                </a:lnTo>
                <a:lnTo>
                  <a:pt x="60" y="2"/>
                </a:lnTo>
                <a:lnTo>
                  <a:pt x="74" y="0"/>
                </a:lnTo>
                <a:lnTo>
                  <a:pt x="87" y="0"/>
                </a:lnTo>
                <a:lnTo>
                  <a:pt x="100" y="2"/>
                </a:lnTo>
                <a:lnTo>
                  <a:pt x="112" y="7"/>
                </a:lnTo>
                <a:lnTo>
                  <a:pt x="124" y="13"/>
                </a:lnTo>
                <a:lnTo>
                  <a:pt x="135" y="21"/>
                </a:lnTo>
                <a:lnTo>
                  <a:pt x="144" y="30"/>
                </a:lnTo>
                <a:lnTo>
                  <a:pt x="151" y="42"/>
                </a:lnTo>
                <a:lnTo>
                  <a:pt x="156" y="54"/>
                </a:lnTo>
                <a:lnTo>
                  <a:pt x="160" y="67"/>
                </a:lnTo>
                <a:lnTo>
                  <a:pt x="161" y="81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74" name="Line 380">
            <a:extLst>
              <a:ext uri="{FF2B5EF4-FFF2-40B4-BE49-F238E27FC236}">
                <a16:creationId xmlns:a16="http://schemas.microsoft.com/office/drawing/2014/main" id="{23EE17C4-0137-4572-1220-D3E58CC48D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55269" y="3015854"/>
            <a:ext cx="269081" cy="217884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75" name="Line 381">
            <a:extLst>
              <a:ext uri="{FF2B5EF4-FFF2-40B4-BE49-F238E27FC236}">
                <a16:creationId xmlns:a16="http://schemas.microsoft.com/office/drawing/2014/main" id="{123A558E-EBF3-814F-C3FC-88872A410A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9754" y="3375422"/>
            <a:ext cx="65484" cy="523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76" name="Line 382">
            <a:extLst>
              <a:ext uri="{FF2B5EF4-FFF2-40B4-BE49-F238E27FC236}">
                <a16:creationId xmlns:a16="http://schemas.microsoft.com/office/drawing/2014/main" id="{2C57E413-DC33-FCAB-47BF-E79C63AF15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37385" y="3295650"/>
            <a:ext cx="65484" cy="523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77" name="Line 383">
            <a:extLst>
              <a:ext uri="{FF2B5EF4-FFF2-40B4-BE49-F238E27FC236}">
                <a16:creationId xmlns:a16="http://schemas.microsoft.com/office/drawing/2014/main" id="{87ACAB12-5F4B-C88C-A245-3B02CDFFA66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1869" y="2699148"/>
            <a:ext cx="1191" cy="53459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78" name="Line 384">
            <a:extLst>
              <a:ext uri="{FF2B5EF4-FFF2-40B4-BE49-F238E27FC236}">
                <a16:creationId xmlns:a16="http://schemas.microsoft.com/office/drawing/2014/main" id="{CE969FDF-945B-1D44-EDC7-FB0FBA2AFF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3979" y="2670573"/>
            <a:ext cx="1190" cy="56316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79" name="Freeform 385">
            <a:extLst>
              <a:ext uri="{FF2B5EF4-FFF2-40B4-BE49-F238E27FC236}">
                <a16:creationId xmlns:a16="http://schemas.microsoft.com/office/drawing/2014/main" id="{16A31EE0-880A-1E4D-C748-A87E93D2491D}"/>
              </a:ext>
            </a:extLst>
          </p:cNvPr>
          <p:cNvSpPr>
            <a:spLocks/>
          </p:cNvSpPr>
          <p:nvPr/>
        </p:nvSpPr>
        <p:spPr bwMode="auto">
          <a:xfrm>
            <a:off x="3546872" y="3530204"/>
            <a:ext cx="47625" cy="47625"/>
          </a:xfrm>
          <a:custGeom>
            <a:avLst/>
            <a:gdLst>
              <a:gd name="T0" fmla="*/ 2147483647 w 161"/>
              <a:gd name="T1" fmla="*/ 2147483647 h 161"/>
              <a:gd name="T2" fmla="*/ 2147483647 w 161"/>
              <a:gd name="T3" fmla="*/ 2147483647 h 161"/>
              <a:gd name="T4" fmla="*/ 2147483647 w 161"/>
              <a:gd name="T5" fmla="*/ 2147483647 h 161"/>
              <a:gd name="T6" fmla="*/ 2147483647 w 161"/>
              <a:gd name="T7" fmla="*/ 2147483647 h 161"/>
              <a:gd name="T8" fmla="*/ 2147483647 w 161"/>
              <a:gd name="T9" fmla="*/ 2147483647 h 161"/>
              <a:gd name="T10" fmla="*/ 2147483647 w 161"/>
              <a:gd name="T11" fmla="*/ 2147483647 h 161"/>
              <a:gd name="T12" fmla="*/ 2147483647 w 161"/>
              <a:gd name="T13" fmla="*/ 2147483647 h 161"/>
              <a:gd name="T14" fmla="*/ 2147483647 w 161"/>
              <a:gd name="T15" fmla="*/ 2147483647 h 161"/>
              <a:gd name="T16" fmla="*/ 2147483647 w 161"/>
              <a:gd name="T17" fmla="*/ 2147483647 h 161"/>
              <a:gd name="T18" fmla="*/ 2147483647 w 161"/>
              <a:gd name="T19" fmla="*/ 2147483647 h 161"/>
              <a:gd name="T20" fmla="*/ 2147483647 w 161"/>
              <a:gd name="T21" fmla="*/ 2147483647 h 161"/>
              <a:gd name="T22" fmla="*/ 2147483647 w 161"/>
              <a:gd name="T23" fmla="*/ 2147483647 h 161"/>
              <a:gd name="T24" fmla="*/ 2147483647 w 161"/>
              <a:gd name="T25" fmla="*/ 2147483647 h 161"/>
              <a:gd name="T26" fmla="*/ 2147483647 w 161"/>
              <a:gd name="T27" fmla="*/ 2147483647 h 161"/>
              <a:gd name="T28" fmla="*/ 1595259621 w 161"/>
              <a:gd name="T29" fmla="*/ 2147483647 h 161"/>
              <a:gd name="T30" fmla="*/ 1043024575 w 161"/>
              <a:gd name="T31" fmla="*/ 2147483647 h 161"/>
              <a:gd name="T32" fmla="*/ 613525562 w 161"/>
              <a:gd name="T33" fmla="*/ 2147483647 h 161"/>
              <a:gd name="T34" fmla="*/ 306762584 w 161"/>
              <a:gd name="T35" fmla="*/ 2147483647 h 161"/>
              <a:gd name="T36" fmla="*/ 61290516 w 161"/>
              <a:gd name="T37" fmla="*/ 2147483647 h 161"/>
              <a:gd name="T38" fmla="*/ 0 w 161"/>
              <a:gd name="T39" fmla="*/ 2147483647 h 161"/>
              <a:gd name="T40" fmla="*/ 61290516 w 161"/>
              <a:gd name="T41" fmla="*/ 2147483647 h 161"/>
              <a:gd name="T42" fmla="*/ 306762584 w 161"/>
              <a:gd name="T43" fmla="*/ 2147483647 h 161"/>
              <a:gd name="T44" fmla="*/ 613525562 w 161"/>
              <a:gd name="T45" fmla="*/ 2147483647 h 161"/>
              <a:gd name="T46" fmla="*/ 1043024575 w 161"/>
              <a:gd name="T47" fmla="*/ 1902022205 h 161"/>
              <a:gd name="T48" fmla="*/ 1595259621 w 161"/>
              <a:gd name="T49" fmla="*/ 1288497037 h 161"/>
              <a:gd name="T50" fmla="*/ 2147483647 w 161"/>
              <a:gd name="T51" fmla="*/ 797552112 h 161"/>
              <a:gd name="T52" fmla="*/ 2147483647 w 161"/>
              <a:gd name="T53" fmla="*/ 368053099 h 161"/>
              <a:gd name="T54" fmla="*/ 2147483647 w 161"/>
              <a:gd name="T55" fmla="*/ 122736034 h 161"/>
              <a:gd name="T56" fmla="*/ 2147483647 w 161"/>
              <a:gd name="T57" fmla="*/ 0 h 161"/>
              <a:gd name="T58" fmla="*/ 2147483647 w 161"/>
              <a:gd name="T59" fmla="*/ 0 h 161"/>
              <a:gd name="T60" fmla="*/ 2147483647 w 161"/>
              <a:gd name="T61" fmla="*/ 122736034 h 161"/>
              <a:gd name="T62" fmla="*/ 2147483647 w 161"/>
              <a:gd name="T63" fmla="*/ 368053099 h 161"/>
              <a:gd name="T64" fmla="*/ 2147483647 w 161"/>
              <a:gd name="T65" fmla="*/ 797552112 h 161"/>
              <a:gd name="T66" fmla="*/ 2147483647 w 161"/>
              <a:gd name="T67" fmla="*/ 1288497037 h 161"/>
              <a:gd name="T68" fmla="*/ 2147483647 w 161"/>
              <a:gd name="T69" fmla="*/ 1902022205 h 161"/>
              <a:gd name="T70" fmla="*/ 2147483647 w 161"/>
              <a:gd name="T71" fmla="*/ 2147483647 h 161"/>
              <a:gd name="T72" fmla="*/ 2147483647 w 161"/>
              <a:gd name="T73" fmla="*/ 2147483647 h 161"/>
              <a:gd name="T74" fmla="*/ 2147483647 w 161"/>
              <a:gd name="T75" fmla="*/ 2147483647 h 161"/>
              <a:gd name="T76" fmla="*/ 2147483647 w 161"/>
              <a:gd name="T77" fmla="*/ 2147483647 h 16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1" h="161">
                <a:moveTo>
                  <a:pt x="161" y="80"/>
                </a:moveTo>
                <a:lnTo>
                  <a:pt x="160" y="93"/>
                </a:lnTo>
                <a:lnTo>
                  <a:pt x="157" y="106"/>
                </a:lnTo>
                <a:lnTo>
                  <a:pt x="152" y="119"/>
                </a:lnTo>
                <a:lnTo>
                  <a:pt x="144" y="130"/>
                </a:lnTo>
                <a:lnTo>
                  <a:pt x="136" y="139"/>
                </a:lnTo>
                <a:lnTo>
                  <a:pt x="125" y="148"/>
                </a:lnTo>
                <a:lnTo>
                  <a:pt x="113" y="154"/>
                </a:lnTo>
                <a:lnTo>
                  <a:pt x="100" y="159"/>
                </a:lnTo>
                <a:lnTo>
                  <a:pt x="87" y="161"/>
                </a:lnTo>
                <a:lnTo>
                  <a:pt x="74" y="161"/>
                </a:lnTo>
                <a:lnTo>
                  <a:pt x="60" y="159"/>
                </a:lnTo>
                <a:lnTo>
                  <a:pt x="49" y="154"/>
                </a:lnTo>
                <a:lnTo>
                  <a:pt x="37" y="148"/>
                </a:lnTo>
                <a:lnTo>
                  <a:pt x="26" y="139"/>
                </a:lnTo>
                <a:lnTo>
                  <a:pt x="17" y="130"/>
                </a:lnTo>
                <a:lnTo>
                  <a:pt x="10" y="119"/>
                </a:lnTo>
                <a:lnTo>
                  <a:pt x="5" y="106"/>
                </a:lnTo>
                <a:lnTo>
                  <a:pt x="1" y="93"/>
                </a:lnTo>
                <a:lnTo>
                  <a:pt x="0" y="80"/>
                </a:lnTo>
                <a:lnTo>
                  <a:pt x="1" y="68"/>
                </a:lnTo>
                <a:lnTo>
                  <a:pt x="5" y="55"/>
                </a:lnTo>
                <a:lnTo>
                  <a:pt x="10" y="42"/>
                </a:lnTo>
                <a:lnTo>
                  <a:pt x="17" y="31"/>
                </a:lnTo>
                <a:lnTo>
                  <a:pt x="26" y="21"/>
                </a:lnTo>
                <a:lnTo>
                  <a:pt x="37" y="13"/>
                </a:lnTo>
                <a:lnTo>
                  <a:pt x="49" y="6"/>
                </a:lnTo>
                <a:lnTo>
                  <a:pt x="60" y="2"/>
                </a:lnTo>
                <a:lnTo>
                  <a:pt x="74" y="0"/>
                </a:lnTo>
                <a:lnTo>
                  <a:pt x="87" y="0"/>
                </a:lnTo>
                <a:lnTo>
                  <a:pt x="100" y="2"/>
                </a:lnTo>
                <a:lnTo>
                  <a:pt x="113" y="6"/>
                </a:lnTo>
                <a:lnTo>
                  <a:pt x="125" y="13"/>
                </a:lnTo>
                <a:lnTo>
                  <a:pt x="136" y="21"/>
                </a:lnTo>
                <a:lnTo>
                  <a:pt x="144" y="31"/>
                </a:lnTo>
                <a:lnTo>
                  <a:pt x="152" y="42"/>
                </a:lnTo>
                <a:lnTo>
                  <a:pt x="157" y="55"/>
                </a:lnTo>
                <a:lnTo>
                  <a:pt x="160" y="68"/>
                </a:lnTo>
                <a:lnTo>
                  <a:pt x="161" y="8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80" name="Freeform 386">
            <a:extLst>
              <a:ext uri="{FF2B5EF4-FFF2-40B4-BE49-F238E27FC236}">
                <a16:creationId xmlns:a16="http://schemas.microsoft.com/office/drawing/2014/main" id="{FAAB2A52-155B-0E0B-CA87-29E4D40654FC}"/>
              </a:ext>
            </a:extLst>
          </p:cNvPr>
          <p:cNvSpPr>
            <a:spLocks/>
          </p:cNvSpPr>
          <p:nvPr/>
        </p:nvSpPr>
        <p:spPr bwMode="auto">
          <a:xfrm>
            <a:off x="3546872" y="3445669"/>
            <a:ext cx="47625" cy="48816"/>
          </a:xfrm>
          <a:custGeom>
            <a:avLst/>
            <a:gdLst>
              <a:gd name="T0" fmla="*/ 2147483647 w 161"/>
              <a:gd name="T1" fmla="*/ 2147483647 h 161"/>
              <a:gd name="T2" fmla="*/ 2147483647 w 161"/>
              <a:gd name="T3" fmla="*/ 2147483647 h 161"/>
              <a:gd name="T4" fmla="*/ 2147483647 w 161"/>
              <a:gd name="T5" fmla="*/ 2147483647 h 161"/>
              <a:gd name="T6" fmla="*/ 2147483647 w 161"/>
              <a:gd name="T7" fmla="*/ 2147483647 h 161"/>
              <a:gd name="T8" fmla="*/ 2147483647 w 161"/>
              <a:gd name="T9" fmla="*/ 2147483647 h 161"/>
              <a:gd name="T10" fmla="*/ 2147483647 w 161"/>
              <a:gd name="T11" fmla="*/ 2147483647 h 161"/>
              <a:gd name="T12" fmla="*/ 2147483647 w 161"/>
              <a:gd name="T13" fmla="*/ 2147483647 h 161"/>
              <a:gd name="T14" fmla="*/ 2147483647 w 161"/>
              <a:gd name="T15" fmla="*/ 2147483647 h 161"/>
              <a:gd name="T16" fmla="*/ 2147483647 w 161"/>
              <a:gd name="T17" fmla="*/ 2147483647 h 161"/>
              <a:gd name="T18" fmla="*/ 2147483647 w 161"/>
              <a:gd name="T19" fmla="*/ 2147483647 h 161"/>
              <a:gd name="T20" fmla="*/ 2147483647 w 161"/>
              <a:gd name="T21" fmla="*/ 2147483647 h 161"/>
              <a:gd name="T22" fmla="*/ 2147483647 w 161"/>
              <a:gd name="T23" fmla="*/ 2147483647 h 161"/>
              <a:gd name="T24" fmla="*/ 2147483647 w 161"/>
              <a:gd name="T25" fmla="*/ 2147483647 h 161"/>
              <a:gd name="T26" fmla="*/ 2147483647 w 161"/>
              <a:gd name="T27" fmla="*/ 2147483647 h 161"/>
              <a:gd name="T28" fmla="*/ 1595259621 w 161"/>
              <a:gd name="T29" fmla="*/ 2147483647 h 161"/>
              <a:gd name="T30" fmla="*/ 1043024575 w 161"/>
              <a:gd name="T31" fmla="*/ 2147483647 h 161"/>
              <a:gd name="T32" fmla="*/ 613525562 w 161"/>
              <a:gd name="T33" fmla="*/ 2147483647 h 161"/>
              <a:gd name="T34" fmla="*/ 306762584 w 161"/>
              <a:gd name="T35" fmla="*/ 2147483647 h 161"/>
              <a:gd name="T36" fmla="*/ 61290516 w 161"/>
              <a:gd name="T37" fmla="*/ 2147483647 h 161"/>
              <a:gd name="T38" fmla="*/ 0 w 161"/>
              <a:gd name="T39" fmla="*/ 2147483647 h 161"/>
              <a:gd name="T40" fmla="*/ 61290516 w 161"/>
              <a:gd name="T41" fmla="*/ 2147483647 h 161"/>
              <a:gd name="T42" fmla="*/ 306762584 w 161"/>
              <a:gd name="T43" fmla="*/ 2147483647 h 161"/>
              <a:gd name="T44" fmla="*/ 613525562 w 161"/>
              <a:gd name="T45" fmla="*/ 2147483647 h 161"/>
              <a:gd name="T46" fmla="*/ 1043024575 w 161"/>
              <a:gd name="T47" fmla="*/ 2048191205 h 161"/>
              <a:gd name="T48" fmla="*/ 1595259621 w 161"/>
              <a:gd name="T49" fmla="*/ 1387579134 h 161"/>
              <a:gd name="T50" fmla="*/ 2147483647 w 161"/>
              <a:gd name="T51" fmla="*/ 859024147 h 161"/>
              <a:gd name="T52" fmla="*/ 2147483647 w 161"/>
              <a:gd name="T53" fmla="*/ 396497904 h 161"/>
              <a:gd name="T54" fmla="*/ 2147483647 w 161"/>
              <a:gd name="T55" fmla="*/ 132220410 h 161"/>
              <a:gd name="T56" fmla="*/ 2147483647 w 161"/>
              <a:gd name="T57" fmla="*/ 0 h 161"/>
              <a:gd name="T58" fmla="*/ 2147483647 w 161"/>
              <a:gd name="T59" fmla="*/ 0 h 161"/>
              <a:gd name="T60" fmla="*/ 2147483647 w 161"/>
              <a:gd name="T61" fmla="*/ 132220410 h 161"/>
              <a:gd name="T62" fmla="*/ 2147483647 w 161"/>
              <a:gd name="T63" fmla="*/ 396497904 h 161"/>
              <a:gd name="T64" fmla="*/ 2147483647 w 161"/>
              <a:gd name="T65" fmla="*/ 859024147 h 161"/>
              <a:gd name="T66" fmla="*/ 2147483647 w 161"/>
              <a:gd name="T67" fmla="*/ 1387579134 h 161"/>
              <a:gd name="T68" fmla="*/ 2147483647 w 161"/>
              <a:gd name="T69" fmla="*/ 2048191205 h 161"/>
              <a:gd name="T70" fmla="*/ 2147483647 w 161"/>
              <a:gd name="T71" fmla="*/ 2147483647 h 161"/>
              <a:gd name="T72" fmla="*/ 2147483647 w 161"/>
              <a:gd name="T73" fmla="*/ 2147483647 h 161"/>
              <a:gd name="T74" fmla="*/ 2147483647 w 161"/>
              <a:gd name="T75" fmla="*/ 2147483647 h 161"/>
              <a:gd name="T76" fmla="*/ 2147483647 w 161"/>
              <a:gd name="T77" fmla="*/ 2147483647 h 16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1" h="161">
                <a:moveTo>
                  <a:pt x="161" y="80"/>
                </a:moveTo>
                <a:lnTo>
                  <a:pt x="160" y="93"/>
                </a:lnTo>
                <a:lnTo>
                  <a:pt x="157" y="106"/>
                </a:lnTo>
                <a:lnTo>
                  <a:pt x="152" y="119"/>
                </a:lnTo>
                <a:lnTo>
                  <a:pt x="144" y="130"/>
                </a:lnTo>
                <a:lnTo>
                  <a:pt x="136" y="139"/>
                </a:lnTo>
                <a:lnTo>
                  <a:pt x="125" y="148"/>
                </a:lnTo>
                <a:lnTo>
                  <a:pt x="113" y="154"/>
                </a:lnTo>
                <a:lnTo>
                  <a:pt x="100" y="159"/>
                </a:lnTo>
                <a:lnTo>
                  <a:pt x="87" y="161"/>
                </a:lnTo>
                <a:lnTo>
                  <a:pt x="74" y="161"/>
                </a:lnTo>
                <a:lnTo>
                  <a:pt x="60" y="159"/>
                </a:lnTo>
                <a:lnTo>
                  <a:pt x="49" y="154"/>
                </a:lnTo>
                <a:lnTo>
                  <a:pt x="37" y="148"/>
                </a:lnTo>
                <a:lnTo>
                  <a:pt x="26" y="139"/>
                </a:lnTo>
                <a:lnTo>
                  <a:pt x="17" y="130"/>
                </a:lnTo>
                <a:lnTo>
                  <a:pt x="10" y="119"/>
                </a:lnTo>
                <a:lnTo>
                  <a:pt x="5" y="106"/>
                </a:lnTo>
                <a:lnTo>
                  <a:pt x="1" y="93"/>
                </a:lnTo>
                <a:lnTo>
                  <a:pt x="0" y="80"/>
                </a:lnTo>
                <a:lnTo>
                  <a:pt x="1" y="68"/>
                </a:lnTo>
                <a:lnTo>
                  <a:pt x="5" y="55"/>
                </a:lnTo>
                <a:lnTo>
                  <a:pt x="10" y="42"/>
                </a:lnTo>
                <a:lnTo>
                  <a:pt x="17" y="31"/>
                </a:lnTo>
                <a:lnTo>
                  <a:pt x="26" y="21"/>
                </a:lnTo>
                <a:lnTo>
                  <a:pt x="37" y="13"/>
                </a:lnTo>
                <a:lnTo>
                  <a:pt x="49" y="6"/>
                </a:lnTo>
                <a:lnTo>
                  <a:pt x="60" y="2"/>
                </a:lnTo>
                <a:lnTo>
                  <a:pt x="74" y="0"/>
                </a:lnTo>
                <a:lnTo>
                  <a:pt x="87" y="0"/>
                </a:lnTo>
                <a:lnTo>
                  <a:pt x="100" y="2"/>
                </a:lnTo>
                <a:lnTo>
                  <a:pt x="113" y="6"/>
                </a:lnTo>
                <a:lnTo>
                  <a:pt x="125" y="13"/>
                </a:lnTo>
                <a:lnTo>
                  <a:pt x="136" y="21"/>
                </a:lnTo>
                <a:lnTo>
                  <a:pt x="144" y="31"/>
                </a:lnTo>
                <a:lnTo>
                  <a:pt x="152" y="42"/>
                </a:lnTo>
                <a:lnTo>
                  <a:pt x="157" y="55"/>
                </a:lnTo>
                <a:lnTo>
                  <a:pt x="160" y="68"/>
                </a:lnTo>
                <a:lnTo>
                  <a:pt x="161" y="8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81" name="Freeform 387">
            <a:extLst>
              <a:ext uri="{FF2B5EF4-FFF2-40B4-BE49-F238E27FC236}">
                <a16:creationId xmlns:a16="http://schemas.microsoft.com/office/drawing/2014/main" id="{D9D9D970-0B19-D107-3418-306D41FB76AA}"/>
              </a:ext>
            </a:extLst>
          </p:cNvPr>
          <p:cNvSpPr>
            <a:spLocks/>
          </p:cNvSpPr>
          <p:nvPr/>
        </p:nvSpPr>
        <p:spPr bwMode="auto">
          <a:xfrm>
            <a:off x="3546872" y="3359944"/>
            <a:ext cx="47625" cy="47625"/>
          </a:xfrm>
          <a:custGeom>
            <a:avLst/>
            <a:gdLst>
              <a:gd name="T0" fmla="*/ 2147483647 w 161"/>
              <a:gd name="T1" fmla="*/ 2147483647 h 160"/>
              <a:gd name="T2" fmla="*/ 2147483647 w 161"/>
              <a:gd name="T3" fmla="*/ 2147483647 h 160"/>
              <a:gd name="T4" fmla="*/ 2147483647 w 161"/>
              <a:gd name="T5" fmla="*/ 2147483647 h 160"/>
              <a:gd name="T6" fmla="*/ 2147483647 w 161"/>
              <a:gd name="T7" fmla="*/ 2147483647 h 160"/>
              <a:gd name="T8" fmla="*/ 2147483647 w 161"/>
              <a:gd name="T9" fmla="*/ 2147483647 h 160"/>
              <a:gd name="T10" fmla="*/ 2147483647 w 161"/>
              <a:gd name="T11" fmla="*/ 2147483647 h 160"/>
              <a:gd name="T12" fmla="*/ 2147483647 w 161"/>
              <a:gd name="T13" fmla="*/ 2147483647 h 160"/>
              <a:gd name="T14" fmla="*/ 2147483647 w 161"/>
              <a:gd name="T15" fmla="*/ 2147483647 h 160"/>
              <a:gd name="T16" fmla="*/ 2147483647 w 161"/>
              <a:gd name="T17" fmla="*/ 2147483647 h 160"/>
              <a:gd name="T18" fmla="*/ 2147483647 w 161"/>
              <a:gd name="T19" fmla="*/ 2147483647 h 160"/>
              <a:gd name="T20" fmla="*/ 2147483647 w 161"/>
              <a:gd name="T21" fmla="*/ 2147483647 h 160"/>
              <a:gd name="T22" fmla="*/ 2147483647 w 161"/>
              <a:gd name="T23" fmla="*/ 2147483647 h 160"/>
              <a:gd name="T24" fmla="*/ 2147483647 w 161"/>
              <a:gd name="T25" fmla="*/ 2147483647 h 160"/>
              <a:gd name="T26" fmla="*/ 2147483647 w 161"/>
              <a:gd name="T27" fmla="*/ 2147483647 h 160"/>
              <a:gd name="T28" fmla="*/ 1595259621 w 161"/>
              <a:gd name="T29" fmla="*/ 2147483647 h 160"/>
              <a:gd name="T30" fmla="*/ 1043024575 w 161"/>
              <a:gd name="T31" fmla="*/ 2147483647 h 160"/>
              <a:gd name="T32" fmla="*/ 613525562 w 161"/>
              <a:gd name="T33" fmla="*/ 2147483647 h 160"/>
              <a:gd name="T34" fmla="*/ 306762584 w 161"/>
              <a:gd name="T35" fmla="*/ 2147483647 h 160"/>
              <a:gd name="T36" fmla="*/ 61290516 w 161"/>
              <a:gd name="T37" fmla="*/ 2147483647 h 160"/>
              <a:gd name="T38" fmla="*/ 0 w 161"/>
              <a:gd name="T39" fmla="*/ 2147483647 h 160"/>
              <a:gd name="T40" fmla="*/ 61290516 w 161"/>
              <a:gd name="T41" fmla="*/ 2147483647 h 160"/>
              <a:gd name="T42" fmla="*/ 306762584 w 161"/>
              <a:gd name="T43" fmla="*/ 2147483647 h 160"/>
              <a:gd name="T44" fmla="*/ 613525562 w 161"/>
              <a:gd name="T45" fmla="*/ 2147483647 h 160"/>
              <a:gd name="T46" fmla="*/ 1043024575 w 161"/>
              <a:gd name="T47" fmla="*/ 1937842597 h 160"/>
              <a:gd name="T48" fmla="*/ 1595259621 w 161"/>
              <a:gd name="T49" fmla="*/ 1312686288 h 160"/>
              <a:gd name="T50" fmla="*/ 2147483647 w 161"/>
              <a:gd name="T51" fmla="*/ 812592831 h 160"/>
              <a:gd name="T52" fmla="*/ 2147483647 w 161"/>
              <a:gd name="T53" fmla="*/ 437562228 h 160"/>
              <a:gd name="T54" fmla="*/ 2147483647 w 161"/>
              <a:gd name="T55" fmla="*/ 125062853 h 160"/>
              <a:gd name="T56" fmla="*/ 2147483647 w 161"/>
              <a:gd name="T57" fmla="*/ 0 h 160"/>
              <a:gd name="T58" fmla="*/ 2147483647 w 161"/>
              <a:gd name="T59" fmla="*/ 0 h 160"/>
              <a:gd name="T60" fmla="*/ 2147483647 w 161"/>
              <a:gd name="T61" fmla="*/ 125062853 h 160"/>
              <a:gd name="T62" fmla="*/ 2147483647 w 161"/>
              <a:gd name="T63" fmla="*/ 437562228 h 160"/>
              <a:gd name="T64" fmla="*/ 2147483647 w 161"/>
              <a:gd name="T65" fmla="*/ 812592831 h 160"/>
              <a:gd name="T66" fmla="*/ 2147483647 w 161"/>
              <a:gd name="T67" fmla="*/ 1312686288 h 160"/>
              <a:gd name="T68" fmla="*/ 2147483647 w 161"/>
              <a:gd name="T69" fmla="*/ 1937842597 h 160"/>
              <a:gd name="T70" fmla="*/ 2147483647 w 161"/>
              <a:gd name="T71" fmla="*/ 2147483647 h 160"/>
              <a:gd name="T72" fmla="*/ 2147483647 w 161"/>
              <a:gd name="T73" fmla="*/ 2147483647 h 160"/>
              <a:gd name="T74" fmla="*/ 2147483647 w 161"/>
              <a:gd name="T75" fmla="*/ 2147483647 h 160"/>
              <a:gd name="T76" fmla="*/ 2147483647 w 161"/>
              <a:gd name="T77" fmla="*/ 2147483647 h 16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1" h="160">
                <a:moveTo>
                  <a:pt x="161" y="81"/>
                </a:moveTo>
                <a:lnTo>
                  <a:pt x="160" y="94"/>
                </a:lnTo>
                <a:lnTo>
                  <a:pt x="157" y="106"/>
                </a:lnTo>
                <a:lnTo>
                  <a:pt x="152" y="118"/>
                </a:lnTo>
                <a:lnTo>
                  <a:pt x="144" y="130"/>
                </a:lnTo>
                <a:lnTo>
                  <a:pt x="136" y="140"/>
                </a:lnTo>
                <a:lnTo>
                  <a:pt x="125" y="148"/>
                </a:lnTo>
                <a:lnTo>
                  <a:pt x="113" y="154"/>
                </a:lnTo>
                <a:lnTo>
                  <a:pt x="100" y="158"/>
                </a:lnTo>
                <a:lnTo>
                  <a:pt x="87" y="160"/>
                </a:lnTo>
                <a:lnTo>
                  <a:pt x="74" y="160"/>
                </a:lnTo>
                <a:lnTo>
                  <a:pt x="60" y="158"/>
                </a:lnTo>
                <a:lnTo>
                  <a:pt x="49" y="154"/>
                </a:lnTo>
                <a:lnTo>
                  <a:pt x="37" y="148"/>
                </a:lnTo>
                <a:lnTo>
                  <a:pt x="26" y="140"/>
                </a:lnTo>
                <a:lnTo>
                  <a:pt x="17" y="130"/>
                </a:lnTo>
                <a:lnTo>
                  <a:pt x="10" y="118"/>
                </a:lnTo>
                <a:lnTo>
                  <a:pt x="5" y="106"/>
                </a:lnTo>
                <a:lnTo>
                  <a:pt x="1" y="94"/>
                </a:lnTo>
                <a:lnTo>
                  <a:pt x="0" y="81"/>
                </a:lnTo>
                <a:lnTo>
                  <a:pt x="1" y="67"/>
                </a:lnTo>
                <a:lnTo>
                  <a:pt x="5" y="54"/>
                </a:lnTo>
                <a:lnTo>
                  <a:pt x="10" y="42"/>
                </a:lnTo>
                <a:lnTo>
                  <a:pt x="17" y="31"/>
                </a:lnTo>
                <a:lnTo>
                  <a:pt x="26" y="21"/>
                </a:lnTo>
                <a:lnTo>
                  <a:pt x="37" y="13"/>
                </a:lnTo>
                <a:lnTo>
                  <a:pt x="49" y="7"/>
                </a:lnTo>
                <a:lnTo>
                  <a:pt x="60" y="2"/>
                </a:lnTo>
                <a:lnTo>
                  <a:pt x="74" y="0"/>
                </a:lnTo>
                <a:lnTo>
                  <a:pt x="87" y="0"/>
                </a:lnTo>
                <a:lnTo>
                  <a:pt x="100" y="2"/>
                </a:lnTo>
                <a:lnTo>
                  <a:pt x="113" y="7"/>
                </a:lnTo>
                <a:lnTo>
                  <a:pt x="125" y="13"/>
                </a:lnTo>
                <a:lnTo>
                  <a:pt x="136" y="21"/>
                </a:lnTo>
                <a:lnTo>
                  <a:pt x="144" y="31"/>
                </a:lnTo>
                <a:lnTo>
                  <a:pt x="152" y="42"/>
                </a:lnTo>
                <a:lnTo>
                  <a:pt x="157" y="54"/>
                </a:lnTo>
                <a:lnTo>
                  <a:pt x="160" y="67"/>
                </a:lnTo>
                <a:lnTo>
                  <a:pt x="161" y="81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82" name="Freeform 388">
            <a:extLst>
              <a:ext uri="{FF2B5EF4-FFF2-40B4-BE49-F238E27FC236}">
                <a16:creationId xmlns:a16="http://schemas.microsoft.com/office/drawing/2014/main" id="{FF80F55A-043F-DF55-F1FB-7B907474A3D6}"/>
              </a:ext>
            </a:extLst>
          </p:cNvPr>
          <p:cNvSpPr>
            <a:spLocks/>
          </p:cNvSpPr>
          <p:nvPr/>
        </p:nvSpPr>
        <p:spPr bwMode="auto">
          <a:xfrm>
            <a:off x="3546872" y="3275410"/>
            <a:ext cx="47625" cy="48815"/>
          </a:xfrm>
          <a:custGeom>
            <a:avLst/>
            <a:gdLst>
              <a:gd name="T0" fmla="*/ 2147483647 w 161"/>
              <a:gd name="T1" fmla="*/ 2147483647 h 161"/>
              <a:gd name="T2" fmla="*/ 2147483647 w 161"/>
              <a:gd name="T3" fmla="*/ 2147483647 h 161"/>
              <a:gd name="T4" fmla="*/ 2147483647 w 161"/>
              <a:gd name="T5" fmla="*/ 2147483647 h 161"/>
              <a:gd name="T6" fmla="*/ 2147483647 w 161"/>
              <a:gd name="T7" fmla="*/ 2147483647 h 161"/>
              <a:gd name="T8" fmla="*/ 2147483647 w 161"/>
              <a:gd name="T9" fmla="*/ 2147483647 h 161"/>
              <a:gd name="T10" fmla="*/ 2147483647 w 161"/>
              <a:gd name="T11" fmla="*/ 2147483647 h 161"/>
              <a:gd name="T12" fmla="*/ 2147483647 w 161"/>
              <a:gd name="T13" fmla="*/ 2147483647 h 161"/>
              <a:gd name="T14" fmla="*/ 2147483647 w 161"/>
              <a:gd name="T15" fmla="*/ 2147483647 h 161"/>
              <a:gd name="T16" fmla="*/ 2147483647 w 161"/>
              <a:gd name="T17" fmla="*/ 2147483647 h 161"/>
              <a:gd name="T18" fmla="*/ 2147483647 w 161"/>
              <a:gd name="T19" fmla="*/ 2147483647 h 161"/>
              <a:gd name="T20" fmla="*/ 2147483647 w 161"/>
              <a:gd name="T21" fmla="*/ 2147483647 h 161"/>
              <a:gd name="T22" fmla="*/ 2147483647 w 161"/>
              <a:gd name="T23" fmla="*/ 2147483647 h 161"/>
              <a:gd name="T24" fmla="*/ 2147483647 w 161"/>
              <a:gd name="T25" fmla="*/ 2147483647 h 161"/>
              <a:gd name="T26" fmla="*/ 2147483647 w 161"/>
              <a:gd name="T27" fmla="*/ 2147483647 h 161"/>
              <a:gd name="T28" fmla="*/ 1595259621 w 161"/>
              <a:gd name="T29" fmla="*/ 2147483647 h 161"/>
              <a:gd name="T30" fmla="*/ 1043024575 w 161"/>
              <a:gd name="T31" fmla="*/ 2147483647 h 161"/>
              <a:gd name="T32" fmla="*/ 613525562 w 161"/>
              <a:gd name="T33" fmla="*/ 2147483647 h 161"/>
              <a:gd name="T34" fmla="*/ 306762584 w 161"/>
              <a:gd name="T35" fmla="*/ 2147483647 h 161"/>
              <a:gd name="T36" fmla="*/ 61290516 w 161"/>
              <a:gd name="T37" fmla="*/ 2147483647 h 161"/>
              <a:gd name="T38" fmla="*/ 0 w 161"/>
              <a:gd name="T39" fmla="*/ 2147483647 h 161"/>
              <a:gd name="T40" fmla="*/ 61290516 w 161"/>
              <a:gd name="T41" fmla="*/ 2147483647 h 161"/>
              <a:gd name="T42" fmla="*/ 306762584 w 161"/>
              <a:gd name="T43" fmla="*/ 2147483647 h 161"/>
              <a:gd name="T44" fmla="*/ 613525562 w 161"/>
              <a:gd name="T45" fmla="*/ 2147483647 h 161"/>
              <a:gd name="T46" fmla="*/ 1043024575 w 161"/>
              <a:gd name="T47" fmla="*/ 2048128205 h 161"/>
              <a:gd name="T48" fmla="*/ 1595259621 w 161"/>
              <a:gd name="T49" fmla="*/ 1387536794 h 161"/>
              <a:gd name="T50" fmla="*/ 2147483647 w 161"/>
              <a:gd name="T51" fmla="*/ 858834689 h 161"/>
              <a:gd name="T52" fmla="*/ 2147483647 w 161"/>
              <a:gd name="T53" fmla="*/ 462512265 h 161"/>
              <a:gd name="T54" fmla="*/ 2147483647 w 161"/>
              <a:gd name="T55" fmla="*/ 132216357 h 161"/>
              <a:gd name="T56" fmla="*/ 2147483647 w 161"/>
              <a:gd name="T57" fmla="*/ 0 h 161"/>
              <a:gd name="T58" fmla="*/ 2147483647 w 161"/>
              <a:gd name="T59" fmla="*/ 0 h 161"/>
              <a:gd name="T60" fmla="*/ 2147483647 w 161"/>
              <a:gd name="T61" fmla="*/ 132216357 h 161"/>
              <a:gd name="T62" fmla="*/ 2147483647 w 161"/>
              <a:gd name="T63" fmla="*/ 462512265 h 161"/>
              <a:gd name="T64" fmla="*/ 2147483647 w 161"/>
              <a:gd name="T65" fmla="*/ 858834689 h 161"/>
              <a:gd name="T66" fmla="*/ 2147483647 w 161"/>
              <a:gd name="T67" fmla="*/ 1387536794 h 161"/>
              <a:gd name="T68" fmla="*/ 2147483647 w 161"/>
              <a:gd name="T69" fmla="*/ 2048128205 h 161"/>
              <a:gd name="T70" fmla="*/ 2147483647 w 161"/>
              <a:gd name="T71" fmla="*/ 2147483647 h 161"/>
              <a:gd name="T72" fmla="*/ 2147483647 w 161"/>
              <a:gd name="T73" fmla="*/ 2147483647 h 161"/>
              <a:gd name="T74" fmla="*/ 2147483647 w 161"/>
              <a:gd name="T75" fmla="*/ 2147483647 h 161"/>
              <a:gd name="T76" fmla="*/ 2147483647 w 161"/>
              <a:gd name="T77" fmla="*/ 2147483647 h 16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1" h="161">
                <a:moveTo>
                  <a:pt x="161" y="81"/>
                </a:moveTo>
                <a:lnTo>
                  <a:pt x="160" y="94"/>
                </a:lnTo>
                <a:lnTo>
                  <a:pt x="157" y="106"/>
                </a:lnTo>
                <a:lnTo>
                  <a:pt x="152" y="118"/>
                </a:lnTo>
                <a:lnTo>
                  <a:pt x="144" y="130"/>
                </a:lnTo>
                <a:lnTo>
                  <a:pt x="136" y="140"/>
                </a:lnTo>
                <a:lnTo>
                  <a:pt x="125" y="148"/>
                </a:lnTo>
                <a:lnTo>
                  <a:pt x="113" y="154"/>
                </a:lnTo>
                <a:lnTo>
                  <a:pt x="100" y="159"/>
                </a:lnTo>
                <a:lnTo>
                  <a:pt x="87" y="161"/>
                </a:lnTo>
                <a:lnTo>
                  <a:pt x="74" y="161"/>
                </a:lnTo>
                <a:lnTo>
                  <a:pt x="60" y="159"/>
                </a:lnTo>
                <a:lnTo>
                  <a:pt x="49" y="154"/>
                </a:lnTo>
                <a:lnTo>
                  <a:pt x="37" y="148"/>
                </a:lnTo>
                <a:lnTo>
                  <a:pt x="26" y="140"/>
                </a:lnTo>
                <a:lnTo>
                  <a:pt x="17" y="130"/>
                </a:lnTo>
                <a:lnTo>
                  <a:pt x="10" y="118"/>
                </a:lnTo>
                <a:lnTo>
                  <a:pt x="5" y="106"/>
                </a:lnTo>
                <a:lnTo>
                  <a:pt x="1" y="94"/>
                </a:lnTo>
                <a:lnTo>
                  <a:pt x="0" y="81"/>
                </a:lnTo>
                <a:lnTo>
                  <a:pt x="1" y="67"/>
                </a:lnTo>
                <a:lnTo>
                  <a:pt x="5" y="54"/>
                </a:lnTo>
                <a:lnTo>
                  <a:pt x="10" y="42"/>
                </a:lnTo>
                <a:lnTo>
                  <a:pt x="17" y="31"/>
                </a:lnTo>
                <a:lnTo>
                  <a:pt x="26" y="21"/>
                </a:lnTo>
                <a:lnTo>
                  <a:pt x="37" y="13"/>
                </a:lnTo>
                <a:lnTo>
                  <a:pt x="49" y="7"/>
                </a:lnTo>
                <a:lnTo>
                  <a:pt x="60" y="2"/>
                </a:lnTo>
                <a:lnTo>
                  <a:pt x="74" y="0"/>
                </a:lnTo>
                <a:lnTo>
                  <a:pt x="87" y="0"/>
                </a:lnTo>
                <a:lnTo>
                  <a:pt x="100" y="2"/>
                </a:lnTo>
                <a:lnTo>
                  <a:pt x="113" y="7"/>
                </a:lnTo>
                <a:lnTo>
                  <a:pt x="125" y="13"/>
                </a:lnTo>
                <a:lnTo>
                  <a:pt x="136" y="21"/>
                </a:lnTo>
                <a:lnTo>
                  <a:pt x="144" y="31"/>
                </a:lnTo>
                <a:lnTo>
                  <a:pt x="152" y="42"/>
                </a:lnTo>
                <a:lnTo>
                  <a:pt x="157" y="54"/>
                </a:lnTo>
                <a:lnTo>
                  <a:pt x="160" y="67"/>
                </a:lnTo>
                <a:lnTo>
                  <a:pt x="161" y="81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83" name="Line 389">
            <a:extLst>
              <a:ext uri="{FF2B5EF4-FFF2-40B4-BE49-F238E27FC236}">
                <a16:creationId xmlns:a16="http://schemas.microsoft.com/office/drawing/2014/main" id="{3108CE87-70D1-1AED-AF01-6B1A1D793E9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5954" y="3242072"/>
            <a:ext cx="76200" cy="36909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84" name="Line 390">
            <a:extLst>
              <a:ext uri="{FF2B5EF4-FFF2-40B4-BE49-F238E27FC236}">
                <a16:creationId xmlns:a16="http://schemas.microsoft.com/office/drawing/2014/main" id="{9CAA76B5-85CF-BD3F-502A-CD2D7FB9F89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0254" y="3296841"/>
            <a:ext cx="5953" cy="357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85" name="Line 391">
            <a:extLst>
              <a:ext uri="{FF2B5EF4-FFF2-40B4-BE49-F238E27FC236}">
                <a16:creationId xmlns:a16="http://schemas.microsoft.com/office/drawing/2014/main" id="{B49829F4-D619-0A6E-77E1-35C411FFBBF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8606" y="3233738"/>
            <a:ext cx="1191" cy="6953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86" name="Line 392">
            <a:extLst>
              <a:ext uri="{FF2B5EF4-FFF2-40B4-BE49-F238E27FC236}">
                <a16:creationId xmlns:a16="http://schemas.microsoft.com/office/drawing/2014/main" id="{8B040099-2B98-ED34-0D02-FD025F9D31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99147" y="3233738"/>
            <a:ext cx="1389459" cy="1191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87" name="Freeform 393">
            <a:extLst>
              <a:ext uri="{FF2B5EF4-FFF2-40B4-BE49-F238E27FC236}">
                <a16:creationId xmlns:a16="http://schemas.microsoft.com/office/drawing/2014/main" id="{6828F1CB-4B93-3AEC-8DFD-BF02CE43545A}"/>
              </a:ext>
            </a:extLst>
          </p:cNvPr>
          <p:cNvSpPr>
            <a:spLocks/>
          </p:cNvSpPr>
          <p:nvPr/>
        </p:nvSpPr>
        <p:spPr bwMode="auto">
          <a:xfrm>
            <a:off x="3180160" y="3275410"/>
            <a:ext cx="47625" cy="46434"/>
          </a:xfrm>
          <a:custGeom>
            <a:avLst/>
            <a:gdLst>
              <a:gd name="T0" fmla="*/ 2147483647 w 161"/>
              <a:gd name="T1" fmla="*/ 2147483647 h 160"/>
              <a:gd name="T2" fmla="*/ 2147483647 w 161"/>
              <a:gd name="T3" fmla="*/ 2147483647 h 160"/>
              <a:gd name="T4" fmla="*/ 2147483647 w 161"/>
              <a:gd name="T5" fmla="*/ 2147483647 h 160"/>
              <a:gd name="T6" fmla="*/ 2147483647 w 161"/>
              <a:gd name="T7" fmla="*/ 2147483647 h 160"/>
              <a:gd name="T8" fmla="*/ 2147483647 w 161"/>
              <a:gd name="T9" fmla="*/ 2147483647 h 160"/>
              <a:gd name="T10" fmla="*/ 2147483647 w 161"/>
              <a:gd name="T11" fmla="*/ 2147483647 h 160"/>
              <a:gd name="T12" fmla="*/ 2147483647 w 161"/>
              <a:gd name="T13" fmla="*/ 2147483647 h 160"/>
              <a:gd name="T14" fmla="*/ 2147483647 w 161"/>
              <a:gd name="T15" fmla="*/ 2147483647 h 160"/>
              <a:gd name="T16" fmla="*/ 2147483647 w 161"/>
              <a:gd name="T17" fmla="*/ 2147483647 h 160"/>
              <a:gd name="T18" fmla="*/ 2147483647 w 161"/>
              <a:gd name="T19" fmla="*/ 2147483647 h 160"/>
              <a:gd name="T20" fmla="*/ 2147483647 w 161"/>
              <a:gd name="T21" fmla="*/ 2147483647 h 160"/>
              <a:gd name="T22" fmla="*/ 2147483647 w 161"/>
              <a:gd name="T23" fmla="*/ 2147483647 h 160"/>
              <a:gd name="T24" fmla="*/ 2147483647 w 161"/>
              <a:gd name="T25" fmla="*/ 2147483647 h 160"/>
              <a:gd name="T26" fmla="*/ 2147483647 w 161"/>
              <a:gd name="T27" fmla="*/ 2147483647 h 160"/>
              <a:gd name="T28" fmla="*/ 1595259621 w 161"/>
              <a:gd name="T29" fmla="*/ 2147483647 h 160"/>
              <a:gd name="T30" fmla="*/ 1043024575 w 161"/>
              <a:gd name="T31" fmla="*/ 2147483647 h 160"/>
              <a:gd name="T32" fmla="*/ 613525562 w 161"/>
              <a:gd name="T33" fmla="*/ 2147483647 h 160"/>
              <a:gd name="T34" fmla="*/ 245472463 w 161"/>
              <a:gd name="T35" fmla="*/ 2147483647 h 160"/>
              <a:gd name="T36" fmla="*/ 61290516 w 161"/>
              <a:gd name="T37" fmla="*/ 2147483647 h 160"/>
              <a:gd name="T38" fmla="*/ 0 w 161"/>
              <a:gd name="T39" fmla="*/ 2147483647 h 160"/>
              <a:gd name="T40" fmla="*/ 61290516 w 161"/>
              <a:gd name="T41" fmla="*/ 2147483647 h 160"/>
              <a:gd name="T42" fmla="*/ 245472463 w 161"/>
              <a:gd name="T43" fmla="*/ 2147483647 h 160"/>
              <a:gd name="T44" fmla="*/ 613525562 w 161"/>
              <a:gd name="T45" fmla="*/ 2147483647 h 160"/>
              <a:gd name="T46" fmla="*/ 1043024575 w 161"/>
              <a:gd name="T47" fmla="*/ 1738219256 h 160"/>
              <a:gd name="T48" fmla="*/ 1595259621 w 161"/>
              <a:gd name="T49" fmla="*/ 1158762792 h 160"/>
              <a:gd name="T50" fmla="*/ 2147483647 w 161"/>
              <a:gd name="T51" fmla="*/ 695197853 h 160"/>
              <a:gd name="T52" fmla="*/ 2147483647 w 161"/>
              <a:gd name="T53" fmla="*/ 347673801 h 160"/>
              <a:gd name="T54" fmla="*/ 2147483647 w 161"/>
              <a:gd name="T55" fmla="*/ 115891138 h 160"/>
              <a:gd name="T56" fmla="*/ 2147483647 w 161"/>
              <a:gd name="T57" fmla="*/ 0 h 160"/>
              <a:gd name="T58" fmla="*/ 2147483647 w 161"/>
              <a:gd name="T59" fmla="*/ 0 h 160"/>
              <a:gd name="T60" fmla="*/ 2147483647 w 161"/>
              <a:gd name="T61" fmla="*/ 115891138 h 160"/>
              <a:gd name="T62" fmla="*/ 2147483647 w 161"/>
              <a:gd name="T63" fmla="*/ 347673801 h 160"/>
              <a:gd name="T64" fmla="*/ 2147483647 w 161"/>
              <a:gd name="T65" fmla="*/ 695197853 h 160"/>
              <a:gd name="T66" fmla="*/ 2147483647 w 161"/>
              <a:gd name="T67" fmla="*/ 1158762792 h 160"/>
              <a:gd name="T68" fmla="*/ 2147483647 w 161"/>
              <a:gd name="T69" fmla="*/ 1738219256 h 160"/>
              <a:gd name="T70" fmla="*/ 2147483647 w 161"/>
              <a:gd name="T71" fmla="*/ 2147483647 h 160"/>
              <a:gd name="T72" fmla="*/ 2147483647 w 161"/>
              <a:gd name="T73" fmla="*/ 2147483647 h 160"/>
              <a:gd name="T74" fmla="*/ 2147483647 w 161"/>
              <a:gd name="T75" fmla="*/ 2147483647 h 160"/>
              <a:gd name="T76" fmla="*/ 2147483647 w 161"/>
              <a:gd name="T77" fmla="*/ 2147483647 h 16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1" h="160">
                <a:moveTo>
                  <a:pt x="161" y="79"/>
                </a:moveTo>
                <a:lnTo>
                  <a:pt x="160" y="93"/>
                </a:lnTo>
                <a:lnTo>
                  <a:pt x="157" y="106"/>
                </a:lnTo>
                <a:lnTo>
                  <a:pt x="151" y="118"/>
                </a:lnTo>
                <a:lnTo>
                  <a:pt x="144" y="129"/>
                </a:lnTo>
                <a:lnTo>
                  <a:pt x="135" y="139"/>
                </a:lnTo>
                <a:lnTo>
                  <a:pt x="125" y="147"/>
                </a:lnTo>
                <a:lnTo>
                  <a:pt x="113" y="153"/>
                </a:lnTo>
                <a:lnTo>
                  <a:pt x="101" y="158"/>
                </a:lnTo>
                <a:lnTo>
                  <a:pt x="87" y="160"/>
                </a:lnTo>
                <a:lnTo>
                  <a:pt x="74" y="160"/>
                </a:lnTo>
                <a:lnTo>
                  <a:pt x="61" y="158"/>
                </a:lnTo>
                <a:lnTo>
                  <a:pt x="48" y="153"/>
                </a:lnTo>
                <a:lnTo>
                  <a:pt x="37" y="147"/>
                </a:lnTo>
                <a:lnTo>
                  <a:pt x="26" y="139"/>
                </a:lnTo>
                <a:lnTo>
                  <a:pt x="17" y="129"/>
                </a:lnTo>
                <a:lnTo>
                  <a:pt x="10" y="118"/>
                </a:lnTo>
                <a:lnTo>
                  <a:pt x="4" y="106"/>
                </a:lnTo>
                <a:lnTo>
                  <a:pt x="1" y="93"/>
                </a:lnTo>
                <a:lnTo>
                  <a:pt x="0" y="79"/>
                </a:lnTo>
                <a:lnTo>
                  <a:pt x="1" y="67"/>
                </a:lnTo>
                <a:lnTo>
                  <a:pt x="4" y="54"/>
                </a:lnTo>
                <a:lnTo>
                  <a:pt x="10" y="42"/>
                </a:lnTo>
                <a:lnTo>
                  <a:pt x="17" y="30"/>
                </a:lnTo>
                <a:lnTo>
                  <a:pt x="26" y="20"/>
                </a:lnTo>
                <a:lnTo>
                  <a:pt x="37" y="12"/>
                </a:lnTo>
                <a:lnTo>
                  <a:pt x="48" y="6"/>
                </a:lnTo>
                <a:lnTo>
                  <a:pt x="61" y="2"/>
                </a:lnTo>
                <a:lnTo>
                  <a:pt x="74" y="0"/>
                </a:lnTo>
                <a:lnTo>
                  <a:pt x="87" y="0"/>
                </a:lnTo>
                <a:lnTo>
                  <a:pt x="101" y="2"/>
                </a:lnTo>
                <a:lnTo>
                  <a:pt x="113" y="6"/>
                </a:lnTo>
                <a:lnTo>
                  <a:pt x="125" y="12"/>
                </a:lnTo>
                <a:lnTo>
                  <a:pt x="135" y="20"/>
                </a:lnTo>
                <a:lnTo>
                  <a:pt x="144" y="30"/>
                </a:lnTo>
                <a:lnTo>
                  <a:pt x="151" y="42"/>
                </a:lnTo>
                <a:lnTo>
                  <a:pt x="157" y="54"/>
                </a:lnTo>
                <a:lnTo>
                  <a:pt x="160" y="67"/>
                </a:lnTo>
                <a:lnTo>
                  <a:pt x="161" y="79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88" name="Freeform 394">
            <a:extLst>
              <a:ext uri="{FF2B5EF4-FFF2-40B4-BE49-F238E27FC236}">
                <a16:creationId xmlns:a16="http://schemas.microsoft.com/office/drawing/2014/main" id="{2127145D-28E1-6EF2-083A-56E509383A53}"/>
              </a:ext>
            </a:extLst>
          </p:cNvPr>
          <p:cNvSpPr>
            <a:spLocks/>
          </p:cNvSpPr>
          <p:nvPr/>
        </p:nvSpPr>
        <p:spPr bwMode="auto">
          <a:xfrm>
            <a:off x="3183731" y="3356373"/>
            <a:ext cx="44054" cy="45244"/>
          </a:xfrm>
          <a:custGeom>
            <a:avLst/>
            <a:gdLst>
              <a:gd name="T0" fmla="*/ 2147483647 w 149"/>
              <a:gd name="T1" fmla="*/ 2147483647 h 150"/>
              <a:gd name="T2" fmla="*/ 2147483647 w 149"/>
              <a:gd name="T3" fmla="*/ 2147483647 h 150"/>
              <a:gd name="T4" fmla="*/ 2147483647 w 149"/>
              <a:gd name="T5" fmla="*/ 2147483647 h 150"/>
              <a:gd name="T6" fmla="*/ 2147483647 w 149"/>
              <a:gd name="T7" fmla="*/ 2147483647 h 150"/>
              <a:gd name="T8" fmla="*/ 2147483647 w 149"/>
              <a:gd name="T9" fmla="*/ 2147483647 h 150"/>
              <a:gd name="T10" fmla="*/ 2147483647 w 149"/>
              <a:gd name="T11" fmla="*/ 2147483647 h 150"/>
              <a:gd name="T12" fmla="*/ 2147483647 w 149"/>
              <a:gd name="T13" fmla="*/ 2147483647 h 150"/>
              <a:gd name="T14" fmla="*/ 2147483647 w 149"/>
              <a:gd name="T15" fmla="*/ 2147483647 h 150"/>
              <a:gd name="T16" fmla="*/ 2147483647 w 149"/>
              <a:gd name="T17" fmla="*/ 2147483647 h 150"/>
              <a:gd name="T18" fmla="*/ 2147483647 w 149"/>
              <a:gd name="T19" fmla="*/ 2147483647 h 150"/>
              <a:gd name="T20" fmla="*/ 2147483647 w 149"/>
              <a:gd name="T21" fmla="*/ 2147483647 h 150"/>
              <a:gd name="T22" fmla="*/ 2147483647 w 149"/>
              <a:gd name="T23" fmla="*/ 2147483647 h 150"/>
              <a:gd name="T24" fmla="*/ 2147483647 w 149"/>
              <a:gd name="T25" fmla="*/ 2147483647 h 150"/>
              <a:gd name="T26" fmla="*/ 1837822927 w 149"/>
              <a:gd name="T27" fmla="*/ 2147483647 h 150"/>
              <a:gd name="T28" fmla="*/ 1225215154 w 149"/>
              <a:gd name="T29" fmla="*/ 2147483647 h 150"/>
              <a:gd name="T30" fmla="*/ 735222363 w 149"/>
              <a:gd name="T31" fmla="*/ 2147483647 h 150"/>
              <a:gd name="T32" fmla="*/ 306303690 w 149"/>
              <a:gd name="T33" fmla="*/ 2147483647 h 150"/>
              <a:gd name="T34" fmla="*/ 122459269 w 149"/>
              <a:gd name="T35" fmla="*/ 2147483647 h 150"/>
              <a:gd name="T36" fmla="*/ 0 w 149"/>
              <a:gd name="T37" fmla="*/ 2147483647 h 150"/>
              <a:gd name="T38" fmla="*/ 0 w 149"/>
              <a:gd name="T39" fmla="*/ 2147483647 h 150"/>
              <a:gd name="T40" fmla="*/ 122459269 w 149"/>
              <a:gd name="T41" fmla="*/ 2147483647 h 150"/>
              <a:gd name="T42" fmla="*/ 306303690 w 149"/>
              <a:gd name="T43" fmla="*/ 2147483647 h 150"/>
              <a:gd name="T44" fmla="*/ 735222363 w 149"/>
              <a:gd name="T45" fmla="*/ 2146587105 h 150"/>
              <a:gd name="T46" fmla="*/ 1225215154 w 149"/>
              <a:gd name="T47" fmla="*/ 1496076891 h 150"/>
              <a:gd name="T48" fmla="*/ 1837822927 w 149"/>
              <a:gd name="T49" fmla="*/ 975765723 h 150"/>
              <a:gd name="T50" fmla="*/ 2147483647 w 149"/>
              <a:gd name="T51" fmla="*/ 520311168 h 150"/>
              <a:gd name="T52" fmla="*/ 2147483647 w 149"/>
              <a:gd name="T53" fmla="*/ 195217733 h 150"/>
              <a:gd name="T54" fmla="*/ 2147483647 w 149"/>
              <a:gd name="T55" fmla="*/ 65018687 h 150"/>
              <a:gd name="T56" fmla="*/ 2147483647 w 149"/>
              <a:gd name="T57" fmla="*/ 0 h 150"/>
              <a:gd name="T58" fmla="*/ 2147483647 w 149"/>
              <a:gd name="T59" fmla="*/ 130037374 h 150"/>
              <a:gd name="T60" fmla="*/ 2147483647 w 149"/>
              <a:gd name="T61" fmla="*/ 325255107 h 150"/>
              <a:gd name="T62" fmla="*/ 2147483647 w 149"/>
              <a:gd name="T63" fmla="*/ 715528901 h 150"/>
              <a:gd name="T64" fmla="*/ 2147483647 w 149"/>
              <a:gd name="T65" fmla="*/ 1235840471 h 150"/>
              <a:gd name="T66" fmla="*/ 2147483647 w 149"/>
              <a:gd name="T67" fmla="*/ 1821331998 h 150"/>
              <a:gd name="T68" fmla="*/ 2147483647 w 149"/>
              <a:gd name="T69" fmla="*/ 2147483647 h 150"/>
              <a:gd name="T70" fmla="*/ 2147483647 w 149"/>
              <a:gd name="T71" fmla="*/ 2147483647 h 150"/>
              <a:gd name="T72" fmla="*/ 2147483647 w 149"/>
              <a:gd name="T73" fmla="*/ 2147483647 h 150"/>
              <a:gd name="T74" fmla="*/ 2147483647 w 149"/>
              <a:gd name="T75" fmla="*/ 2147483647 h 15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49" h="150">
                <a:moveTo>
                  <a:pt x="149" y="75"/>
                </a:moveTo>
                <a:lnTo>
                  <a:pt x="148" y="88"/>
                </a:lnTo>
                <a:lnTo>
                  <a:pt x="145" y="99"/>
                </a:lnTo>
                <a:lnTo>
                  <a:pt x="139" y="111"/>
                </a:lnTo>
                <a:lnTo>
                  <a:pt x="133" y="122"/>
                </a:lnTo>
                <a:lnTo>
                  <a:pt x="123" y="132"/>
                </a:lnTo>
                <a:lnTo>
                  <a:pt x="114" y="139"/>
                </a:lnTo>
                <a:lnTo>
                  <a:pt x="102" y="144"/>
                </a:lnTo>
                <a:lnTo>
                  <a:pt x="90" y="149"/>
                </a:lnTo>
                <a:lnTo>
                  <a:pt x="77" y="150"/>
                </a:lnTo>
                <a:lnTo>
                  <a:pt x="64" y="150"/>
                </a:lnTo>
                <a:lnTo>
                  <a:pt x="53" y="147"/>
                </a:lnTo>
                <a:lnTo>
                  <a:pt x="41" y="142"/>
                </a:lnTo>
                <a:lnTo>
                  <a:pt x="30" y="135"/>
                </a:lnTo>
                <a:lnTo>
                  <a:pt x="20" y="127"/>
                </a:lnTo>
                <a:lnTo>
                  <a:pt x="12" y="117"/>
                </a:lnTo>
                <a:lnTo>
                  <a:pt x="5" y="106"/>
                </a:lnTo>
                <a:lnTo>
                  <a:pt x="2" y="94"/>
                </a:lnTo>
                <a:lnTo>
                  <a:pt x="0" y="81"/>
                </a:lnTo>
                <a:lnTo>
                  <a:pt x="0" y="68"/>
                </a:lnTo>
                <a:lnTo>
                  <a:pt x="2" y="57"/>
                </a:lnTo>
                <a:lnTo>
                  <a:pt x="5" y="44"/>
                </a:lnTo>
                <a:lnTo>
                  <a:pt x="12" y="33"/>
                </a:lnTo>
                <a:lnTo>
                  <a:pt x="20" y="23"/>
                </a:lnTo>
                <a:lnTo>
                  <a:pt x="30" y="15"/>
                </a:lnTo>
                <a:lnTo>
                  <a:pt x="41" y="8"/>
                </a:lnTo>
                <a:lnTo>
                  <a:pt x="53" y="3"/>
                </a:lnTo>
                <a:lnTo>
                  <a:pt x="64" y="1"/>
                </a:lnTo>
                <a:lnTo>
                  <a:pt x="77" y="0"/>
                </a:lnTo>
                <a:lnTo>
                  <a:pt x="90" y="2"/>
                </a:lnTo>
                <a:lnTo>
                  <a:pt x="102" y="5"/>
                </a:lnTo>
                <a:lnTo>
                  <a:pt x="114" y="11"/>
                </a:lnTo>
                <a:lnTo>
                  <a:pt x="123" y="19"/>
                </a:lnTo>
                <a:lnTo>
                  <a:pt x="133" y="28"/>
                </a:lnTo>
                <a:lnTo>
                  <a:pt x="139" y="38"/>
                </a:lnTo>
                <a:lnTo>
                  <a:pt x="145" y="50"/>
                </a:lnTo>
                <a:lnTo>
                  <a:pt x="148" y="62"/>
                </a:lnTo>
                <a:lnTo>
                  <a:pt x="149" y="7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89" name="Freeform 395">
            <a:extLst>
              <a:ext uri="{FF2B5EF4-FFF2-40B4-BE49-F238E27FC236}">
                <a16:creationId xmlns:a16="http://schemas.microsoft.com/office/drawing/2014/main" id="{73A51863-639E-E8E1-31AF-B3546E2D79F4}"/>
              </a:ext>
            </a:extLst>
          </p:cNvPr>
          <p:cNvSpPr>
            <a:spLocks/>
          </p:cNvSpPr>
          <p:nvPr/>
        </p:nvSpPr>
        <p:spPr bwMode="auto">
          <a:xfrm>
            <a:off x="3183731" y="3448050"/>
            <a:ext cx="44054" cy="44054"/>
          </a:xfrm>
          <a:custGeom>
            <a:avLst/>
            <a:gdLst>
              <a:gd name="T0" fmla="*/ 2147483647 w 149"/>
              <a:gd name="T1" fmla="*/ 2147483647 h 150"/>
              <a:gd name="T2" fmla="*/ 2147483647 w 149"/>
              <a:gd name="T3" fmla="*/ 2147483647 h 150"/>
              <a:gd name="T4" fmla="*/ 2147483647 w 149"/>
              <a:gd name="T5" fmla="*/ 2147483647 h 150"/>
              <a:gd name="T6" fmla="*/ 2147483647 w 149"/>
              <a:gd name="T7" fmla="*/ 2147483647 h 150"/>
              <a:gd name="T8" fmla="*/ 2147483647 w 149"/>
              <a:gd name="T9" fmla="*/ 2147483647 h 150"/>
              <a:gd name="T10" fmla="*/ 2147483647 w 149"/>
              <a:gd name="T11" fmla="*/ 2147483647 h 150"/>
              <a:gd name="T12" fmla="*/ 2147483647 w 149"/>
              <a:gd name="T13" fmla="*/ 2147483647 h 150"/>
              <a:gd name="T14" fmla="*/ 2147483647 w 149"/>
              <a:gd name="T15" fmla="*/ 2147483647 h 150"/>
              <a:gd name="T16" fmla="*/ 2147483647 w 149"/>
              <a:gd name="T17" fmla="*/ 2147483647 h 150"/>
              <a:gd name="T18" fmla="*/ 2147483647 w 149"/>
              <a:gd name="T19" fmla="*/ 2147483647 h 150"/>
              <a:gd name="T20" fmla="*/ 2147483647 w 149"/>
              <a:gd name="T21" fmla="*/ 2147483647 h 150"/>
              <a:gd name="T22" fmla="*/ 2147483647 w 149"/>
              <a:gd name="T23" fmla="*/ 2147483647 h 150"/>
              <a:gd name="T24" fmla="*/ 2147483647 w 149"/>
              <a:gd name="T25" fmla="*/ 2147483647 h 150"/>
              <a:gd name="T26" fmla="*/ 1837822927 w 149"/>
              <a:gd name="T27" fmla="*/ 2147483647 h 150"/>
              <a:gd name="T28" fmla="*/ 1225215154 w 149"/>
              <a:gd name="T29" fmla="*/ 2147483647 h 150"/>
              <a:gd name="T30" fmla="*/ 735222363 w 149"/>
              <a:gd name="T31" fmla="*/ 2147483647 h 150"/>
              <a:gd name="T32" fmla="*/ 306303690 w 149"/>
              <a:gd name="T33" fmla="*/ 2147483647 h 150"/>
              <a:gd name="T34" fmla="*/ 122459269 w 149"/>
              <a:gd name="T35" fmla="*/ 2147483647 h 150"/>
              <a:gd name="T36" fmla="*/ 0 w 149"/>
              <a:gd name="T37" fmla="*/ 2147483647 h 150"/>
              <a:gd name="T38" fmla="*/ 0 w 149"/>
              <a:gd name="T39" fmla="*/ 2147483647 h 150"/>
              <a:gd name="T40" fmla="*/ 122459269 w 149"/>
              <a:gd name="T41" fmla="*/ 2147483647 h 150"/>
              <a:gd name="T42" fmla="*/ 306303690 w 149"/>
              <a:gd name="T43" fmla="*/ 2147483647 h 150"/>
              <a:gd name="T44" fmla="*/ 735222363 w 149"/>
              <a:gd name="T45" fmla="*/ 2041570372 h 150"/>
              <a:gd name="T46" fmla="*/ 1225215154 w 149"/>
              <a:gd name="T47" fmla="*/ 1441090231 h 150"/>
              <a:gd name="T48" fmla="*/ 1837822927 w 149"/>
              <a:gd name="T49" fmla="*/ 900719819 h 150"/>
              <a:gd name="T50" fmla="*/ 2147483647 w 149"/>
              <a:gd name="T51" fmla="*/ 540370412 h 150"/>
              <a:gd name="T52" fmla="*/ 2147483647 w 149"/>
              <a:gd name="T53" fmla="*/ 240130734 h 150"/>
              <a:gd name="T54" fmla="*/ 2147483647 w 149"/>
              <a:gd name="T55" fmla="*/ 60109337 h 150"/>
              <a:gd name="T56" fmla="*/ 2147483647 w 149"/>
              <a:gd name="T57" fmla="*/ 0 h 150"/>
              <a:gd name="T58" fmla="*/ 2147483647 w 149"/>
              <a:gd name="T59" fmla="*/ 120065171 h 150"/>
              <a:gd name="T60" fmla="*/ 2147483647 w 149"/>
              <a:gd name="T61" fmla="*/ 360349407 h 150"/>
              <a:gd name="T62" fmla="*/ 2147483647 w 149"/>
              <a:gd name="T63" fmla="*/ 720545311 h 150"/>
              <a:gd name="T64" fmla="*/ 2147483647 w 149"/>
              <a:gd name="T65" fmla="*/ 1200959889 h 150"/>
              <a:gd name="T66" fmla="*/ 2147483647 w 149"/>
              <a:gd name="T67" fmla="*/ 1681220965 h 150"/>
              <a:gd name="T68" fmla="*/ 2147483647 w 149"/>
              <a:gd name="T69" fmla="*/ 2147483647 h 150"/>
              <a:gd name="T70" fmla="*/ 2147483647 w 149"/>
              <a:gd name="T71" fmla="*/ 2147483647 h 150"/>
              <a:gd name="T72" fmla="*/ 2147483647 w 149"/>
              <a:gd name="T73" fmla="*/ 2147483647 h 150"/>
              <a:gd name="T74" fmla="*/ 2147483647 w 149"/>
              <a:gd name="T75" fmla="*/ 2147483647 h 15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49" h="150">
                <a:moveTo>
                  <a:pt x="149" y="75"/>
                </a:moveTo>
                <a:lnTo>
                  <a:pt x="148" y="88"/>
                </a:lnTo>
                <a:lnTo>
                  <a:pt x="145" y="100"/>
                </a:lnTo>
                <a:lnTo>
                  <a:pt x="139" y="112"/>
                </a:lnTo>
                <a:lnTo>
                  <a:pt x="133" y="123"/>
                </a:lnTo>
                <a:lnTo>
                  <a:pt x="123" y="132"/>
                </a:lnTo>
                <a:lnTo>
                  <a:pt x="114" y="140"/>
                </a:lnTo>
                <a:lnTo>
                  <a:pt x="102" y="145"/>
                </a:lnTo>
                <a:lnTo>
                  <a:pt x="90" y="148"/>
                </a:lnTo>
                <a:lnTo>
                  <a:pt x="77" y="150"/>
                </a:lnTo>
                <a:lnTo>
                  <a:pt x="64" y="149"/>
                </a:lnTo>
                <a:lnTo>
                  <a:pt x="53" y="147"/>
                </a:lnTo>
                <a:lnTo>
                  <a:pt x="41" y="143"/>
                </a:lnTo>
                <a:lnTo>
                  <a:pt x="30" y="135"/>
                </a:lnTo>
                <a:lnTo>
                  <a:pt x="20" y="127"/>
                </a:lnTo>
                <a:lnTo>
                  <a:pt x="12" y="117"/>
                </a:lnTo>
                <a:lnTo>
                  <a:pt x="5" y="106"/>
                </a:lnTo>
                <a:lnTo>
                  <a:pt x="2" y="95"/>
                </a:lnTo>
                <a:lnTo>
                  <a:pt x="0" y="82"/>
                </a:lnTo>
                <a:lnTo>
                  <a:pt x="0" y="69"/>
                </a:lnTo>
                <a:lnTo>
                  <a:pt x="2" y="57"/>
                </a:lnTo>
                <a:lnTo>
                  <a:pt x="5" y="44"/>
                </a:lnTo>
                <a:lnTo>
                  <a:pt x="12" y="34"/>
                </a:lnTo>
                <a:lnTo>
                  <a:pt x="20" y="24"/>
                </a:lnTo>
                <a:lnTo>
                  <a:pt x="30" y="15"/>
                </a:lnTo>
                <a:lnTo>
                  <a:pt x="41" y="9"/>
                </a:lnTo>
                <a:lnTo>
                  <a:pt x="53" y="4"/>
                </a:lnTo>
                <a:lnTo>
                  <a:pt x="64" y="1"/>
                </a:lnTo>
                <a:lnTo>
                  <a:pt x="77" y="0"/>
                </a:lnTo>
                <a:lnTo>
                  <a:pt x="90" y="2"/>
                </a:lnTo>
                <a:lnTo>
                  <a:pt x="102" y="6"/>
                </a:lnTo>
                <a:lnTo>
                  <a:pt x="114" y="12"/>
                </a:lnTo>
                <a:lnTo>
                  <a:pt x="123" y="20"/>
                </a:lnTo>
                <a:lnTo>
                  <a:pt x="133" y="28"/>
                </a:lnTo>
                <a:lnTo>
                  <a:pt x="139" y="39"/>
                </a:lnTo>
                <a:lnTo>
                  <a:pt x="145" y="51"/>
                </a:lnTo>
                <a:lnTo>
                  <a:pt x="148" y="63"/>
                </a:lnTo>
                <a:lnTo>
                  <a:pt x="149" y="7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90" name="Freeform 396">
            <a:extLst>
              <a:ext uri="{FF2B5EF4-FFF2-40B4-BE49-F238E27FC236}">
                <a16:creationId xmlns:a16="http://schemas.microsoft.com/office/drawing/2014/main" id="{A26A4968-7F06-6621-A7E4-9FD9E707E1EB}"/>
              </a:ext>
            </a:extLst>
          </p:cNvPr>
          <p:cNvSpPr>
            <a:spLocks/>
          </p:cNvSpPr>
          <p:nvPr/>
        </p:nvSpPr>
        <p:spPr bwMode="auto">
          <a:xfrm>
            <a:off x="3183731" y="3529013"/>
            <a:ext cx="44054" cy="45244"/>
          </a:xfrm>
          <a:custGeom>
            <a:avLst/>
            <a:gdLst>
              <a:gd name="T0" fmla="*/ 2147483647 w 149"/>
              <a:gd name="T1" fmla="*/ 2147483647 h 150"/>
              <a:gd name="T2" fmla="*/ 2147483647 w 149"/>
              <a:gd name="T3" fmla="*/ 2147483647 h 150"/>
              <a:gd name="T4" fmla="*/ 2147483647 w 149"/>
              <a:gd name="T5" fmla="*/ 2147483647 h 150"/>
              <a:gd name="T6" fmla="*/ 2147483647 w 149"/>
              <a:gd name="T7" fmla="*/ 2147483647 h 150"/>
              <a:gd name="T8" fmla="*/ 2147483647 w 149"/>
              <a:gd name="T9" fmla="*/ 2147483647 h 150"/>
              <a:gd name="T10" fmla="*/ 2147483647 w 149"/>
              <a:gd name="T11" fmla="*/ 2147483647 h 150"/>
              <a:gd name="T12" fmla="*/ 2147483647 w 149"/>
              <a:gd name="T13" fmla="*/ 2147483647 h 150"/>
              <a:gd name="T14" fmla="*/ 2147483647 w 149"/>
              <a:gd name="T15" fmla="*/ 2147483647 h 150"/>
              <a:gd name="T16" fmla="*/ 2147483647 w 149"/>
              <a:gd name="T17" fmla="*/ 2147483647 h 150"/>
              <a:gd name="T18" fmla="*/ 2147483647 w 149"/>
              <a:gd name="T19" fmla="*/ 2147483647 h 150"/>
              <a:gd name="T20" fmla="*/ 2147483647 w 149"/>
              <a:gd name="T21" fmla="*/ 2147483647 h 150"/>
              <a:gd name="T22" fmla="*/ 2147483647 w 149"/>
              <a:gd name="T23" fmla="*/ 2147483647 h 150"/>
              <a:gd name="T24" fmla="*/ 2147483647 w 149"/>
              <a:gd name="T25" fmla="*/ 2147483647 h 150"/>
              <a:gd name="T26" fmla="*/ 1837822927 w 149"/>
              <a:gd name="T27" fmla="*/ 2147483647 h 150"/>
              <a:gd name="T28" fmla="*/ 1225215154 w 149"/>
              <a:gd name="T29" fmla="*/ 2147483647 h 150"/>
              <a:gd name="T30" fmla="*/ 735222363 w 149"/>
              <a:gd name="T31" fmla="*/ 2147483647 h 150"/>
              <a:gd name="T32" fmla="*/ 306303690 w 149"/>
              <a:gd name="T33" fmla="*/ 2147483647 h 150"/>
              <a:gd name="T34" fmla="*/ 122459269 w 149"/>
              <a:gd name="T35" fmla="*/ 2147483647 h 150"/>
              <a:gd name="T36" fmla="*/ 0 w 149"/>
              <a:gd name="T37" fmla="*/ 2147483647 h 150"/>
              <a:gd name="T38" fmla="*/ 0 w 149"/>
              <a:gd name="T39" fmla="*/ 2147483647 h 150"/>
              <a:gd name="T40" fmla="*/ 122459269 w 149"/>
              <a:gd name="T41" fmla="*/ 2147483647 h 150"/>
              <a:gd name="T42" fmla="*/ 306303690 w 149"/>
              <a:gd name="T43" fmla="*/ 2147483647 h 150"/>
              <a:gd name="T44" fmla="*/ 735222363 w 149"/>
              <a:gd name="T45" fmla="*/ 2146587105 h 150"/>
              <a:gd name="T46" fmla="*/ 1225215154 w 149"/>
              <a:gd name="T47" fmla="*/ 1496076891 h 150"/>
              <a:gd name="T48" fmla="*/ 1837822927 w 149"/>
              <a:gd name="T49" fmla="*/ 975765723 h 150"/>
              <a:gd name="T50" fmla="*/ 2147483647 w 149"/>
              <a:gd name="T51" fmla="*/ 520311168 h 150"/>
              <a:gd name="T52" fmla="*/ 2147483647 w 149"/>
              <a:gd name="T53" fmla="*/ 195217733 h 150"/>
              <a:gd name="T54" fmla="*/ 2147483647 w 149"/>
              <a:gd name="T55" fmla="*/ 65018687 h 150"/>
              <a:gd name="T56" fmla="*/ 2147483647 w 149"/>
              <a:gd name="T57" fmla="*/ 0 h 150"/>
              <a:gd name="T58" fmla="*/ 2147483647 w 149"/>
              <a:gd name="T59" fmla="*/ 130037374 h 150"/>
              <a:gd name="T60" fmla="*/ 2147483647 w 149"/>
              <a:gd name="T61" fmla="*/ 325255107 h 150"/>
              <a:gd name="T62" fmla="*/ 2147483647 w 149"/>
              <a:gd name="T63" fmla="*/ 780547588 h 150"/>
              <a:gd name="T64" fmla="*/ 2147483647 w 149"/>
              <a:gd name="T65" fmla="*/ 1235840471 h 150"/>
              <a:gd name="T66" fmla="*/ 2147483647 w 149"/>
              <a:gd name="T67" fmla="*/ 1821331998 h 150"/>
              <a:gd name="T68" fmla="*/ 2147483647 w 149"/>
              <a:gd name="T69" fmla="*/ 2147483647 h 150"/>
              <a:gd name="T70" fmla="*/ 2147483647 w 149"/>
              <a:gd name="T71" fmla="*/ 2147483647 h 150"/>
              <a:gd name="T72" fmla="*/ 2147483647 w 149"/>
              <a:gd name="T73" fmla="*/ 2147483647 h 150"/>
              <a:gd name="T74" fmla="*/ 2147483647 w 149"/>
              <a:gd name="T75" fmla="*/ 2147483647 h 15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49" h="150">
                <a:moveTo>
                  <a:pt x="149" y="75"/>
                </a:moveTo>
                <a:lnTo>
                  <a:pt x="148" y="88"/>
                </a:lnTo>
                <a:lnTo>
                  <a:pt x="145" y="101"/>
                </a:lnTo>
                <a:lnTo>
                  <a:pt x="139" y="111"/>
                </a:lnTo>
                <a:lnTo>
                  <a:pt x="133" y="122"/>
                </a:lnTo>
                <a:lnTo>
                  <a:pt x="123" y="132"/>
                </a:lnTo>
                <a:lnTo>
                  <a:pt x="114" y="139"/>
                </a:lnTo>
                <a:lnTo>
                  <a:pt x="102" y="145"/>
                </a:lnTo>
                <a:lnTo>
                  <a:pt x="90" y="149"/>
                </a:lnTo>
                <a:lnTo>
                  <a:pt x="77" y="150"/>
                </a:lnTo>
                <a:lnTo>
                  <a:pt x="64" y="150"/>
                </a:lnTo>
                <a:lnTo>
                  <a:pt x="53" y="147"/>
                </a:lnTo>
                <a:lnTo>
                  <a:pt x="41" y="143"/>
                </a:lnTo>
                <a:lnTo>
                  <a:pt x="30" y="135"/>
                </a:lnTo>
                <a:lnTo>
                  <a:pt x="20" y="127"/>
                </a:lnTo>
                <a:lnTo>
                  <a:pt x="12" y="117"/>
                </a:lnTo>
                <a:lnTo>
                  <a:pt x="5" y="106"/>
                </a:lnTo>
                <a:lnTo>
                  <a:pt x="2" y="94"/>
                </a:lnTo>
                <a:lnTo>
                  <a:pt x="0" y="81"/>
                </a:lnTo>
                <a:lnTo>
                  <a:pt x="0" y="69"/>
                </a:lnTo>
                <a:lnTo>
                  <a:pt x="2" y="57"/>
                </a:lnTo>
                <a:lnTo>
                  <a:pt x="5" y="44"/>
                </a:lnTo>
                <a:lnTo>
                  <a:pt x="12" y="33"/>
                </a:lnTo>
                <a:lnTo>
                  <a:pt x="20" y="23"/>
                </a:lnTo>
                <a:lnTo>
                  <a:pt x="30" y="15"/>
                </a:lnTo>
                <a:lnTo>
                  <a:pt x="41" y="8"/>
                </a:lnTo>
                <a:lnTo>
                  <a:pt x="53" y="3"/>
                </a:lnTo>
                <a:lnTo>
                  <a:pt x="64" y="1"/>
                </a:lnTo>
                <a:lnTo>
                  <a:pt x="77" y="0"/>
                </a:lnTo>
                <a:lnTo>
                  <a:pt x="90" y="2"/>
                </a:lnTo>
                <a:lnTo>
                  <a:pt x="102" y="5"/>
                </a:lnTo>
                <a:lnTo>
                  <a:pt x="114" y="12"/>
                </a:lnTo>
                <a:lnTo>
                  <a:pt x="123" y="19"/>
                </a:lnTo>
                <a:lnTo>
                  <a:pt x="133" y="28"/>
                </a:lnTo>
                <a:lnTo>
                  <a:pt x="139" y="38"/>
                </a:lnTo>
                <a:lnTo>
                  <a:pt x="145" y="50"/>
                </a:lnTo>
                <a:lnTo>
                  <a:pt x="148" y="62"/>
                </a:lnTo>
                <a:lnTo>
                  <a:pt x="149" y="7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91" name="Line 397">
            <a:extLst>
              <a:ext uri="{FF2B5EF4-FFF2-40B4-BE49-F238E27FC236}">
                <a16:creationId xmlns:a16="http://schemas.microsoft.com/office/drawing/2014/main" id="{48843B0E-5DBD-79B2-3B3B-F2C38A73FB4B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3725" y="3031331"/>
            <a:ext cx="144066" cy="1191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92" name="Line 398">
            <a:extLst>
              <a:ext uri="{FF2B5EF4-FFF2-40B4-BE49-F238E27FC236}">
                <a16:creationId xmlns:a16="http://schemas.microsoft.com/office/drawing/2014/main" id="{C2A99DAA-C01F-5BAA-0ECB-8B6F32F6AA45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8056" y="3031331"/>
            <a:ext cx="144066" cy="1191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93" name="Freeform 399">
            <a:extLst>
              <a:ext uri="{FF2B5EF4-FFF2-40B4-BE49-F238E27FC236}">
                <a16:creationId xmlns:a16="http://schemas.microsoft.com/office/drawing/2014/main" id="{7B5D4299-74FB-7F8B-4836-A2603579232F}"/>
              </a:ext>
            </a:extLst>
          </p:cNvPr>
          <p:cNvSpPr>
            <a:spLocks/>
          </p:cNvSpPr>
          <p:nvPr/>
        </p:nvSpPr>
        <p:spPr bwMode="auto">
          <a:xfrm>
            <a:off x="3180160" y="2959894"/>
            <a:ext cx="47625" cy="47625"/>
          </a:xfrm>
          <a:custGeom>
            <a:avLst/>
            <a:gdLst>
              <a:gd name="T0" fmla="*/ 2147483647 w 161"/>
              <a:gd name="T1" fmla="*/ 2147483647 h 160"/>
              <a:gd name="T2" fmla="*/ 2147483647 w 161"/>
              <a:gd name="T3" fmla="*/ 2147483647 h 160"/>
              <a:gd name="T4" fmla="*/ 2147483647 w 161"/>
              <a:gd name="T5" fmla="*/ 2147483647 h 160"/>
              <a:gd name="T6" fmla="*/ 2147483647 w 161"/>
              <a:gd name="T7" fmla="*/ 2147483647 h 160"/>
              <a:gd name="T8" fmla="*/ 2147483647 w 161"/>
              <a:gd name="T9" fmla="*/ 2147483647 h 160"/>
              <a:gd name="T10" fmla="*/ 2147483647 w 161"/>
              <a:gd name="T11" fmla="*/ 2147483647 h 160"/>
              <a:gd name="T12" fmla="*/ 2147483647 w 161"/>
              <a:gd name="T13" fmla="*/ 2147483647 h 160"/>
              <a:gd name="T14" fmla="*/ 2147483647 w 161"/>
              <a:gd name="T15" fmla="*/ 2147483647 h 160"/>
              <a:gd name="T16" fmla="*/ 2147483647 w 161"/>
              <a:gd name="T17" fmla="*/ 2147483647 h 160"/>
              <a:gd name="T18" fmla="*/ 2147483647 w 161"/>
              <a:gd name="T19" fmla="*/ 2147483647 h 160"/>
              <a:gd name="T20" fmla="*/ 2147483647 w 161"/>
              <a:gd name="T21" fmla="*/ 2147483647 h 160"/>
              <a:gd name="T22" fmla="*/ 2147483647 w 161"/>
              <a:gd name="T23" fmla="*/ 2147483647 h 160"/>
              <a:gd name="T24" fmla="*/ 2147483647 w 161"/>
              <a:gd name="T25" fmla="*/ 2147483647 h 160"/>
              <a:gd name="T26" fmla="*/ 2147483647 w 161"/>
              <a:gd name="T27" fmla="*/ 2147483647 h 160"/>
              <a:gd name="T28" fmla="*/ 1595259621 w 161"/>
              <a:gd name="T29" fmla="*/ 2147483647 h 160"/>
              <a:gd name="T30" fmla="*/ 1043024575 w 161"/>
              <a:gd name="T31" fmla="*/ 2147483647 h 160"/>
              <a:gd name="T32" fmla="*/ 613525562 w 161"/>
              <a:gd name="T33" fmla="*/ 2147483647 h 160"/>
              <a:gd name="T34" fmla="*/ 245472463 w 161"/>
              <a:gd name="T35" fmla="*/ 2147483647 h 160"/>
              <a:gd name="T36" fmla="*/ 61290516 w 161"/>
              <a:gd name="T37" fmla="*/ 2147483647 h 160"/>
              <a:gd name="T38" fmla="*/ 0 w 161"/>
              <a:gd name="T39" fmla="*/ 2147483647 h 160"/>
              <a:gd name="T40" fmla="*/ 61290516 w 161"/>
              <a:gd name="T41" fmla="*/ 2147483647 h 160"/>
              <a:gd name="T42" fmla="*/ 245472463 w 161"/>
              <a:gd name="T43" fmla="*/ 2147483647 h 160"/>
              <a:gd name="T44" fmla="*/ 613525562 w 161"/>
              <a:gd name="T45" fmla="*/ 2147483647 h 160"/>
              <a:gd name="T46" fmla="*/ 1043024575 w 161"/>
              <a:gd name="T47" fmla="*/ 1937842597 h 160"/>
              <a:gd name="T48" fmla="*/ 1595259621 w 161"/>
              <a:gd name="T49" fmla="*/ 1312686288 h 160"/>
              <a:gd name="T50" fmla="*/ 2147483647 w 161"/>
              <a:gd name="T51" fmla="*/ 750219163 h 160"/>
              <a:gd name="T52" fmla="*/ 2147483647 w 161"/>
              <a:gd name="T53" fmla="*/ 437562228 h 160"/>
              <a:gd name="T54" fmla="*/ 2147483647 w 161"/>
              <a:gd name="T55" fmla="*/ 125062853 h 160"/>
              <a:gd name="T56" fmla="*/ 2147483647 w 161"/>
              <a:gd name="T57" fmla="*/ 0 h 160"/>
              <a:gd name="T58" fmla="*/ 2147483647 w 161"/>
              <a:gd name="T59" fmla="*/ 0 h 160"/>
              <a:gd name="T60" fmla="*/ 2147483647 w 161"/>
              <a:gd name="T61" fmla="*/ 125062853 h 160"/>
              <a:gd name="T62" fmla="*/ 2147483647 w 161"/>
              <a:gd name="T63" fmla="*/ 437562228 h 160"/>
              <a:gd name="T64" fmla="*/ 2147483647 w 161"/>
              <a:gd name="T65" fmla="*/ 750219163 h 160"/>
              <a:gd name="T66" fmla="*/ 2147483647 w 161"/>
              <a:gd name="T67" fmla="*/ 1312686288 h 160"/>
              <a:gd name="T68" fmla="*/ 2147483647 w 161"/>
              <a:gd name="T69" fmla="*/ 1937842597 h 160"/>
              <a:gd name="T70" fmla="*/ 2147483647 w 161"/>
              <a:gd name="T71" fmla="*/ 2147483647 h 160"/>
              <a:gd name="T72" fmla="*/ 2147483647 w 161"/>
              <a:gd name="T73" fmla="*/ 2147483647 h 160"/>
              <a:gd name="T74" fmla="*/ 2147483647 w 161"/>
              <a:gd name="T75" fmla="*/ 2147483647 h 160"/>
              <a:gd name="T76" fmla="*/ 2147483647 w 161"/>
              <a:gd name="T77" fmla="*/ 2147483647 h 16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1" h="160">
                <a:moveTo>
                  <a:pt x="161" y="80"/>
                </a:moveTo>
                <a:lnTo>
                  <a:pt x="160" y="94"/>
                </a:lnTo>
                <a:lnTo>
                  <a:pt x="157" y="107"/>
                </a:lnTo>
                <a:lnTo>
                  <a:pt x="151" y="119"/>
                </a:lnTo>
                <a:lnTo>
                  <a:pt x="144" y="129"/>
                </a:lnTo>
                <a:lnTo>
                  <a:pt x="135" y="140"/>
                </a:lnTo>
                <a:lnTo>
                  <a:pt x="125" y="148"/>
                </a:lnTo>
                <a:lnTo>
                  <a:pt x="113" y="154"/>
                </a:lnTo>
                <a:lnTo>
                  <a:pt x="101" y="158"/>
                </a:lnTo>
                <a:lnTo>
                  <a:pt x="87" y="160"/>
                </a:lnTo>
                <a:lnTo>
                  <a:pt x="74" y="160"/>
                </a:lnTo>
                <a:lnTo>
                  <a:pt x="61" y="158"/>
                </a:lnTo>
                <a:lnTo>
                  <a:pt x="48" y="154"/>
                </a:lnTo>
                <a:lnTo>
                  <a:pt x="37" y="148"/>
                </a:lnTo>
                <a:lnTo>
                  <a:pt x="26" y="140"/>
                </a:lnTo>
                <a:lnTo>
                  <a:pt x="17" y="129"/>
                </a:lnTo>
                <a:lnTo>
                  <a:pt x="10" y="119"/>
                </a:lnTo>
                <a:lnTo>
                  <a:pt x="4" y="107"/>
                </a:lnTo>
                <a:lnTo>
                  <a:pt x="1" y="94"/>
                </a:lnTo>
                <a:lnTo>
                  <a:pt x="0" y="80"/>
                </a:lnTo>
                <a:lnTo>
                  <a:pt x="1" y="67"/>
                </a:lnTo>
                <a:lnTo>
                  <a:pt x="4" y="54"/>
                </a:lnTo>
                <a:lnTo>
                  <a:pt x="10" y="42"/>
                </a:lnTo>
                <a:lnTo>
                  <a:pt x="17" y="31"/>
                </a:lnTo>
                <a:lnTo>
                  <a:pt x="26" y="21"/>
                </a:lnTo>
                <a:lnTo>
                  <a:pt x="37" y="12"/>
                </a:lnTo>
                <a:lnTo>
                  <a:pt x="48" y="7"/>
                </a:lnTo>
                <a:lnTo>
                  <a:pt x="61" y="2"/>
                </a:lnTo>
                <a:lnTo>
                  <a:pt x="74" y="0"/>
                </a:lnTo>
                <a:lnTo>
                  <a:pt x="87" y="0"/>
                </a:lnTo>
                <a:lnTo>
                  <a:pt x="101" y="2"/>
                </a:lnTo>
                <a:lnTo>
                  <a:pt x="113" y="7"/>
                </a:lnTo>
                <a:lnTo>
                  <a:pt x="125" y="12"/>
                </a:lnTo>
                <a:lnTo>
                  <a:pt x="135" y="21"/>
                </a:lnTo>
                <a:lnTo>
                  <a:pt x="144" y="31"/>
                </a:lnTo>
                <a:lnTo>
                  <a:pt x="151" y="42"/>
                </a:lnTo>
                <a:lnTo>
                  <a:pt x="157" y="54"/>
                </a:lnTo>
                <a:lnTo>
                  <a:pt x="160" y="67"/>
                </a:lnTo>
                <a:lnTo>
                  <a:pt x="161" y="8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94" name="Freeform 400">
            <a:extLst>
              <a:ext uri="{FF2B5EF4-FFF2-40B4-BE49-F238E27FC236}">
                <a16:creationId xmlns:a16="http://schemas.microsoft.com/office/drawing/2014/main" id="{6203BEB1-2C16-3DD1-6B94-B820847708EC}"/>
              </a:ext>
            </a:extLst>
          </p:cNvPr>
          <p:cNvSpPr>
            <a:spLocks/>
          </p:cNvSpPr>
          <p:nvPr/>
        </p:nvSpPr>
        <p:spPr bwMode="auto">
          <a:xfrm>
            <a:off x="3181350" y="2869406"/>
            <a:ext cx="48816" cy="47625"/>
          </a:xfrm>
          <a:custGeom>
            <a:avLst/>
            <a:gdLst>
              <a:gd name="T0" fmla="*/ 2147483647 w 160"/>
              <a:gd name="T1" fmla="*/ 2147483647 h 160"/>
              <a:gd name="T2" fmla="*/ 2147483647 w 160"/>
              <a:gd name="T3" fmla="*/ 2147483647 h 160"/>
              <a:gd name="T4" fmla="*/ 2147483647 w 160"/>
              <a:gd name="T5" fmla="*/ 2147483647 h 160"/>
              <a:gd name="T6" fmla="*/ 2147483647 w 160"/>
              <a:gd name="T7" fmla="*/ 2147483647 h 160"/>
              <a:gd name="T8" fmla="*/ 2147483647 w 160"/>
              <a:gd name="T9" fmla="*/ 2147483647 h 160"/>
              <a:gd name="T10" fmla="*/ 2147483647 w 160"/>
              <a:gd name="T11" fmla="*/ 2147483647 h 160"/>
              <a:gd name="T12" fmla="*/ 2147483647 w 160"/>
              <a:gd name="T13" fmla="*/ 2147483647 h 160"/>
              <a:gd name="T14" fmla="*/ 2147483647 w 160"/>
              <a:gd name="T15" fmla="*/ 2147483647 h 160"/>
              <a:gd name="T16" fmla="*/ 2147483647 w 160"/>
              <a:gd name="T17" fmla="*/ 2147483647 h 160"/>
              <a:gd name="T18" fmla="*/ 2147483647 w 160"/>
              <a:gd name="T19" fmla="*/ 2147483647 h 160"/>
              <a:gd name="T20" fmla="*/ 2147483647 w 160"/>
              <a:gd name="T21" fmla="*/ 2147483647 h 160"/>
              <a:gd name="T22" fmla="*/ 2147483647 w 160"/>
              <a:gd name="T23" fmla="*/ 2147483647 h 160"/>
              <a:gd name="T24" fmla="*/ 2147483647 w 160"/>
              <a:gd name="T25" fmla="*/ 2147483647 h 160"/>
              <a:gd name="T26" fmla="*/ 2147483647 w 160"/>
              <a:gd name="T27" fmla="*/ 2147483647 h 160"/>
              <a:gd name="T28" fmla="*/ 1682995061 w 160"/>
              <a:gd name="T29" fmla="*/ 2147483647 h 160"/>
              <a:gd name="T30" fmla="*/ 1144502917 w 160"/>
              <a:gd name="T31" fmla="*/ 2147483647 h 160"/>
              <a:gd name="T32" fmla="*/ 605845206 w 160"/>
              <a:gd name="T33" fmla="*/ 2147483647 h 160"/>
              <a:gd name="T34" fmla="*/ 269246275 w 160"/>
              <a:gd name="T35" fmla="*/ 2147483647 h 160"/>
              <a:gd name="T36" fmla="*/ 67353062 w 160"/>
              <a:gd name="T37" fmla="*/ 2147483647 h 160"/>
              <a:gd name="T38" fmla="*/ 0 w 160"/>
              <a:gd name="T39" fmla="*/ 2147483647 h 160"/>
              <a:gd name="T40" fmla="*/ 67353062 w 160"/>
              <a:gd name="T41" fmla="*/ 2147483647 h 160"/>
              <a:gd name="T42" fmla="*/ 269246275 w 160"/>
              <a:gd name="T43" fmla="*/ 2147483647 h 160"/>
              <a:gd name="T44" fmla="*/ 605845206 w 160"/>
              <a:gd name="T45" fmla="*/ 2147483647 h 160"/>
              <a:gd name="T46" fmla="*/ 1144502917 w 160"/>
              <a:gd name="T47" fmla="*/ 1875311369 h 160"/>
              <a:gd name="T48" fmla="*/ 1682995061 w 160"/>
              <a:gd name="T49" fmla="*/ 1250312619 h 160"/>
              <a:gd name="T50" fmla="*/ 2147483647 w 160"/>
              <a:gd name="T51" fmla="*/ 812592831 h 160"/>
              <a:gd name="T52" fmla="*/ 2147483647 w 160"/>
              <a:gd name="T53" fmla="*/ 375030603 h 160"/>
              <a:gd name="T54" fmla="*/ 2147483647 w 160"/>
              <a:gd name="T55" fmla="*/ 125062853 h 160"/>
              <a:gd name="T56" fmla="*/ 2147483647 w 160"/>
              <a:gd name="T57" fmla="*/ 0 h 160"/>
              <a:gd name="T58" fmla="*/ 2147483647 w 160"/>
              <a:gd name="T59" fmla="*/ 0 h 160"/>
              <a:gd name="T60" fmla="*/ 2147483647 w 160"/>
              <a:gd name="T61" fmla="*/ 125062853 h 160"/>
              <a:gd name="T62" fmla="*/ 2147483647 w 160"/>
              <a:gd name="T63" fmla="*/ 375030603 h 160"/>
              <a:gd name="T64" fmla="*/ 2147483647 w 160"/>
              <a:gd name="T65" fmla="*/ 812592831 h 160"/>
              <a:gd name="T66" fmla="*/ 2147483647 w 160"/>
              <a:gd name="T67" fmla="*/ 1250312619 h 160"/>
              <a:gd name="T68" fmla="*/ 2147483647 w 160"/>
              <a:gd name="T69" fmla="*/ 1875311369 h 160"/>
              <a:gd name="T70" fmla="*/ 2147483647 w 160"/>
              <a:gd name="T71" fmla="*/ 2147483647 h 160"/>
              <a:gd name="T72" fmla="*/ 2147483647 w 160"/>
              <a:gd name="T73" fmla="*/ 2147483647 h 160"/>
              <a:gd name="T74" fmla="*/ 2147483647 w 160"/>
              <a:gd name="T75" fmla="*/ 2147483647 h 160"/>
              <a:gd name="T76" fmla="*/ 2147483647 w 160"/>
              <a:gd name="T77" fmla="*/ 2147483647 h 16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0" h="160">
                <a:moveTo>
                  <a:pt x="160" y="80"/>
                </a:moveTo>
                <a:lnTo>
                  <a:pt x="159" y="93"/>
                </a:lnTo>
                <a:lnTo>
                  <a:pt x="156" y="106"/>
                </a:lnTo>
                <a:lnTo>
                  <a:pt x="151" y="118"/>
                </a:lnTo>
                <a:lnTo>
                  <a:pt x="143" y="130"/>
                </a:lnTo>
                <a:lnTo>
                  <a:pt x="135" y="139"/>
                </a:lnTo>
                <a:lnTo>
                  <a:pt x="124" y="147"/>
                </a:lnTo>
                <a:lnTo>
                  <a:pt x="112" y="153"/>
                </a:lnTo>
                <a:lnTo>
                  <a:pt x="100" y="158"/>
                </a:lnTo>
                <a:lnTo>
                  <a:pt x="86" y="160"/>
                </a:lnTo>
                <a:lnTo>
                  <a:pt x="74" y="160"/>
                </a:lnTo>
                <a:lnTo>
                  <a:pt x="61" y="158"/>
                </a:lnTo>
                <a:lnTo>
                  <a:pt x="48" y="153"/>
                </a:lnTo>
                <a:lnTo>
                  <a:pt x="36" y="147"/>
                </a:lnTo>
                <a:lnTo>
                  <a:pt x="25" y="139"/>
                </a:lnTo>
                <a:lnTo>
                  <a:pt x="17" y="130"/>
                </a:lnTo>
                <a:lnTo>
                  <a:pt x="9" y="118"/>
                </a:lnTo>
                <a:lnTo>
                  <a:pt x="4" y="106"/>
                </a:lnTo>
                <a:lnTo>
                  <a:pt x="1" y="93"/>
                </a:lnTo>
                <a:lnTo>
                  <a:pt x="0" y="80"/>
                </a:lnTo>
                <a:lnTo>
                  <a:pt x="1" y="66"/>
                </a:lnTo>
                <a:lnTo>
                  <a:pt x="4" y="54"/>
                </a:lnTo>
                <a:lnTo>
                  <a:pt x="9" y="42"/>
                </a:lnTo>
                <a:lnTo>
                  <a:pt x="17" y="30"/>
                </a:lnTo>
                <a:lnTo>
                  <a:pt x="25" y="20"/>
                </a:lnTo>
                <a:lnTo>
                  <a:pt x="36" y="13"/>
                </a:lnTo>
                <a:lnTo>
                  <a:pt x="48" y="6"/>
                </a:lnTo>
                <a:lnTo>
                  <a:pt x="61" y="2"/>
                </a:lnTo>
                <a:lnTo>
                  <a:pt x="74" y="0"/>
                </a:lnTo>
                <a:lnTo>
                  <a:pt x="86" y="0"/>
                </a:lnTo>
                <a:lnTo>
                  <a:pt x="100" y="2"/>
                </a:lnTo>
                <a:lnTo>
                  <a:pt x="112" y="6"/>
                </a:lnTo>
                <a:lnTo>
                  <a:pt x="124" y="13"/>
                </a:lnTo>
                <a:lnTo>
                  <a:pt x="135" y="20"/>
                </a:lnTo>
                <a:lnTo>
                  <a:pt x="143" y="30"/>
                </a:lnTo>
                <a:lnTo>
                  <a:pt x="151" y="42"/>
                </a:lnTo>
                <a:lnTo>
                  <a:pt x="156" y="54"/>
                </a:lnTo>
                <a:lnTo>
                  <a:pt x="159" y="66"/>
                </a:lnTo>
                <a:lnTo>
                  <a:pt x="160" y="8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95" name="Freeform 401">
            <a:extLst>
              <a:ext uri="{FF2B5EF4-FFF2-40B4-BE49-F238E27FC236}">
                <a16:creationId xmlns:a16="http://schemas.microsoft.com/office/drawing/2014/main" id="{74C63410-F598-9362-DC41-4B649F5604D5}"/>
              </a:ext>
            </a:extLst>
          </p:cNvPr>
          <p:cNvSpPr>
            <a:spLocks/>
          </p:cNvSpPr>
          <p:nvPr/>
        </p:nvSpPr>
        <p:spPr bwMode="auto">
          <a:xfrm>
            <a:off x="3546872" y="2869406"/>
            <a:ext cx="47625" cy="47625"/>
          </a:xfrm>
          <a:custGeom>
            <a:avLst/>
            <a:gdLst>
              <a:gd name="T0" fmla="*/ 2147483647 w 161"/>
              <a:gd name="T1" fmla="*/ 2147483647 h 160"/>
              <a:gd name="T2" fmla="*/ 2147483647 w 161"/>
              <a:gd name="T3" fmla="*/ 2147483647 h 160"/>
              <a:gd name="T4" fmla="*/ 2147483647 w 161"/>
              <a:gd name="T5" fmla="*/ 2147483647 h 160"/>
              <a:gd name="T6" fmla="*/ 2147483647 w 161"/>
              <a:gd name="T7" fmla="*/ 2147483647 h 160"/>
              <a:gd name="T8" fmla="*/ 2147483647 w 161"/>
              <a:gd name="T9" fmla="*/ 2147483647 h 160"/>
              <a:gd name="T10" fmla="*/ 2147483647 w 161"/>
              <a:gd name="T11" fmla="*/ 2147483647 h 160"/>
              <a:gd name="T12" fmla="*/ 2147483647 w 161"/>
              <a:gd name="T13" fmla="*/ 2147483647 h 160"/>
              <a:gd name="T14" fmla="*/ 2147483647 w 161"/>
              <a:gd name="T15" fmla="*/ 2147483647 h 160"/>
              <a:gd name="T16" fmla="*/ 2147483647 w 161"/>
              <a:gd name="T17" fmla="*/ 2147483647 h 160"/>
              <a:gd name="T18" fmla="*/ 2147483647 w 161"/>
              <a:gd name="T19" fmla="*/ 2147483647 h 160"/>
              <a:gd name="T20" fmla="*/ 2147483647 w 161"/>
              <a:gd name="T21" fmla="*/ 2147483647 h 160"/>
              <a:gd name="T22" fmla="*/ 2147483647 w 161"/>
              <a:gd name="T23" fmla="*/ 2147483647 h 160"/>
              <a:gd name="T24" fmla="*/ 2147483647 w 161"/>
              <a:gd name="T25" fmla="*/ 2147483647 h 160"/>
              <a:gd name="T26" fmla="*/ 2147483647 w 161"/>
              <a:gd name="T27" fmla="*/ 2147483647 h 160"/>
              <a:gd name="T28" fmla="*/ 1595259621 w 161"/>
              <a:gd name="T29" fmla="*/ 2147483647 h 160"/>
              <a:gd name="T30" fmla="*/ 1043024575 w 161"/>
              <a:gd name="T31" fmla="*/ 2147483647 h 160"/>
              <a:gd name="T32" fmla="*/ 613525562 w 161"/>
              <a:gd name="T33" fmla="*/ 2147483647 h 160"/>
              <a:gd name="T34" fmla="*/ 306762584 w 161"/>
              <a:gd name="T35" fmla="*/ 2147483647 h 160"/>
              <a:gd name="T36" fmla="*/ 61290516 w 161"/>
              <a:gd name="T37" fmla="*/ 2147483647 h 160"/>
              <a:gd name="T38" fmla="*/ 0 w 161"/>
              <a:gd name="T39" fmla="*/ 2147483647 h 160"/>
              <a:gd name="T40" fmla="*/ 61290516 w 161"/>
              <a:gd name="T41" fmla="*/ 2147483647 h 160"/>
              <a:gd name="T42" fmla="*/ 306762584 w 161"/>
              <a:gd name="T43" fmla="*/ 2147483647 h 160"/>
              <a:gd name="T44" fmla="*/ 613525562 w 161"/>
              <a:gd name="T45" fmla="*/ 2147483647 h 160"/>
              <a:gd name="T46" fmla="*/ 1043024575 w 161"/>
              <a:gd name="T47" fmla="*/ 1875311369 h 160"/>
              <a:gd name="T48" fmla="*/ 1595259621 w 161"/>
              <a:gd name="T49" fmla="*/ 1250312619 h 160"/>
              <a:gd name="T50" fmla="*/ 2147483647 w 161"/>
              <a:gd name="T51" fmla="*/ 812592831 h 160"/>
              <a:gd name="T52" fmla="*/ 2147483647 w 161"/>
              <a:gd name="T53" fmla="*/ 375030603 h 160"/>
              <a:gd name="T54" fmla="*/ 2147483647 w 161"/>
              <a:gd name="T55" fmla="*/ 125062853 h 160"/>
              <a:gd name="T56" fmla="*/ 2147483647 w 161"/>
              <a:gd name="T57" fmla="*/ 0 h 160"/>
              <a:gd name="T58" fmla="*/ 2147483647 w 161"/>
              <a:gd name="T59" fmla="*/ 0 h 160"/>
              <a:gd name="T60" fmla="*/ 2147483647 w 161"/>
              <a:gd name="T61" fmla="*/ 125062853 h 160"/>
              <a:gd name="T62" fmla="*/ 2147483647 w 161"/>
              <a:gd name="T63" fmla="*/ 375030603 h 160"/>
              <a:gd name="T64" fmla="*/ 2147483647 w 161"/>
              <a:gd name="T65" fmla="*/ 812592831 h 160"/>
              <a:gd name="T66" fmla="*/ 2147483647 w 161"/>
              <a:gd name="T67" fmla="*/ 1250312619 h 160"/>
              <a:gd name="T68" fmla="*/ 2147483647 w 161"/>
              <a:gd name="T69" fmla="*/ 1875311369 h 160"/>
              <a:gd name="T70" fmla="*/ 2147483647 w 161"/>
              <a:gd name="T71" fmla="*/ 2147483647 h 160"/>
              <a:gd name="T72" fmla="*/ 2147483647 w 161"/>
              <a:gd name="T73" fmla="*/ 2147483647 h 160"/>
              <a:gd name="T74" fmla="*/ 2147483647 w 161"/>
              <a:gd name="T75" fmla="*/ 2147483647 h 160"/>
              <a:gd name="T76" fmla="*/ 2147483647 w 161"/>
              <a:gd name="T77" fmla="*/ 2147483647 h 16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1" h="160">
                <a:moveTo>
                  <a:pt x="161" y="80"/>
                </a:moveTo>
                <a:lnTo>
                  <a:pt x="160" y="93"/>
                </a:lnTo>
                <a:lnTo>
                  <a:pt x="157" y="106"/>
                </a:lnTo>
                <a:lnTo>
                  <a:pt x="152" y="118"/>
                </a:lnTo>
                <a:lnTo>
                  <a:pt x="144" y="130"/>
                </a:lnTo>
                <a:lnTo>
                  <a:pt x="136" y="139"/>
                </a:lnTo>
                <a:lnTo>
                  <a:pt x="125" y="147"/>
                </a:lnTo>
                <a:lnTo>
                  <a:pt x="113" y="153"/>
                </a:lnTo>
                <a:lnTo>
                  <a:pt x="100" y="158"/>
                </a:lnTo>
                <a:lnTo>
                  <a:pt x="87" y="160"/>
                </a:lnTo>
                <a:lnTo>
                  <a:pt x="74" y="160"/>
                </a:lnTo>
                <a:lnTo>
                  <a:pt x="60" y="158"/>
                </a:lnTo>
                <a:lnTo>
                  <a:pt x="49" y="153"/>
                </a:lnTo>
                <a:lnTo>
                  <a:pt x="37" y="147"/>
                </a:lnTo>
                <a:lnTo>
                  <a:pt x="26" y="139"/>
                </a:lnTo>
                <a:lnTo>
                  <a:pt x="17" y="130"/>
                </a:lnTo>
                <a:lnTo>
                  <a:pt x="10" y="118"/>
                </a:lnTo>
                <a:lnTo>
                  <a:pt x="5" y="106"/>
                </a:lnTo>
                <a:lnTo>
                  <a:pt x="1" y="93"/>
                </a:lnTo>
                <a:lnTo>
                  <a:pt x="0" y="80"/>
                </a:lnTo>
                <a:lnTo>
                  <a:pt x="1" y="66"/>
                </a:lnTo>
                <a:lnTo>
                  <a:pt x="5" y="54"/>
                </a:lnTo>
                <a:lnTo>
                  <a:pt x="10" y="42"/>
                </a:lnTo>
                <a:lnTo>
                  <a:pt x="17" y="30"/>
                </a:lnTo>
                <a:lnTo>
                  <a:pt x="26" y="20"/>
                </a:lnTo>
                <a:lnTo>
                  <a:pt x="37" y="13"/>
                </a:lnTo>
                <a:lnTo>
                  <a:pt x="49" y="6"/>
                </a:lnTo>
                <a:lnTo>
                  <a:pt x="60" y="2"/>
                </a:lnTo>
                <a:lnTo>
                  <a:pt x="74" y="0"/>
                </a:lnTo>
                <a:lnTo>
                  <a:pt x="87" y="0"/>
                </a:lnTo>
                <a:lnTo>
                  <a:pt x="100" y="2"/>
                </a:lnTo>
                <a:lnTo>
                  <a:pt x="113" y="6"/>
                </a:lnTo>
                <a:lnTo>
                  <a:pt x="125" y="13"/>
                </a:lnTo>
                <a:lnTo>
                  <a:pt x="136" y="20"/>
                </a:lnTo>
                <a:lnTo>
                  <a:pt x="144" y="30"/>
                </a:lnTo>
                <a:lnTo>
                  <a:pt x="152" y="42"/>
                </a:lnTo>
                <a:lnTo>
                  <a:pt x="157" y="54"/>
                </a:lnTo>
                <a:lnTo>
                  <a:pt x="160" y="66"/>
                </a:lnTo>
                <a:lnTo>
                  <a:pt x="161" y="8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96" name="Line 402">
            <a:extLst>
              <a:ext uri="{FF2B5EF4-FFF2-40B4-BE49-F238E27FC236}">
                <a16:creationId xmlns:a16="http://schemas.microsoft.com/office/drawing/2014/main" id="{B9E1DC87-EF5E-B107-FB6B-BC85DB6197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3725" y="2839642"/>
            <a:ext cx="141685" cy="119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97" name="Line 403">
            <a:extLst>
              <a:ext uri="{FF2B5EF4-FFF2-40B4-BE49-F238E27FC236}">
                <a16:creationId xmlns:a16="http://schemas.microsoft.com/office/drawing/2014/main" id="{E3EDA1C2-142F-16AE-0074-78438B77E66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8056" y="2839642"/>
            <a:ext cx="144066" cy="119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98" name="Freeform 404">
            <a:extLst>
              <a:ext uri="{FF2B5EF4-FFF2-40B4-BE49-F238E27FC236}">
                <a16:creationId xmlns:a16="http://schemas.microsoft.com/office/drawing/2014/main" id="{3ADB7BB7-070C-4845-0355-C7428AD5ABB0}"/>
              </a:ext>
            </a:extLst>
          </p:cNvPr>
          <p:cNvSpPr>
            <a:spLocks/>
          </p:cNvSpPr>
          <p:nvPr/>
        </p:nvSpPr>
        <p:spPr bwMode="auto">
          <a:xfrm>
            <a:off x="3546872" y="2950369"/>
            <a:ext cx="47625" cy="47625"/>
          </a:xfrm>
          <a:custGeom>
            <a:avLst/>
            <a:gdLst>
              <a:gd name="T0" fmla="*/ 2147483647 w 161"/>
              <a:gd name="T1" fmla="*/ 2147483647 h 161"/>
              <a:gd name="T2" fmla="*/ 2147483647 w 161"/>
              <a:gd name="T3" fmla="*/ 2147483647 h 161"/>
              <a:gd name="T4" fmla="*/ 2147483647 w 161"/>
              <a:gd name="T5" fmla="*/ 2147483647 h 161"/>
              <a:gd name="T6" fmla="*/ 2147483647 w 161"/>
              <a:gd name="T7" fmla="*/ 2147483647 h 161"/>
              <a:gd name="T8" fmla="*/ 2147483647 w 161"/>
              <a:gd name="T9" fmla="*/ 2147483647 h 161"/>
              <a:gd name="T10" fmla="*/ 2147483647 w 161"/>
              <a:gd name="T11" fmla="*/ 2147483647 h 161"/>
              <a:gd name="T12" fmla="*/ 2147483647 w 161"/>
              <a:gd name="T13" fmla="*/ 2147483647 h 161"/>
              <a:gd name="T14" fmla="*/ 2147483647 w 161"/>
              <a:gd name="T15" fmla="*/ 2147483647 h 161"/>
              <a:gd name="T16" fmla="*/ 2147483647 w 161"/>
              <a:gd name="T17" fmla="*/ 2147483647 h 161"/>
              <a:gd name="T18" fmla="*/ 2147483647 w 161"/>
              <a:gd name="T19" fmla="*/ 2147483647 h 161"/>
              <a:gd name="T20" fmla="*/ 2147483647 w 161"/>
              <a:gd name="T21" fmla="*/ 2147483647 h 161"/>
              <a:gd name="T22" fmla="*/ 2147483647 w 161"/>
              <a:gd name="T23" fmla="*/ 2147483647 h 161"/>
              <a:gd name="T24" fmla="*/ 2147483647 w 161"/>
              <a:gd name="T25" fmla="*/ 2147483647 h 161"/>
              <a:gd name="T26" fmla="*/ 2147483647 w 161"/>
              <a:gd name="T27" fmla="*/ 2147483647 h 161"/>
              <a:gd name="T28" fmla="*/ 1595259621 w 161"/>
              <a:gd name="T29" fmla="*/ 2147483647 h 161"/>
              <a:gd name="T30" fmla="*/ 1043024575 w 161"/>
              <a:gd name="T31" fmla="*/ 2147483647 h 161"/>
              <a:gd name="T32" fmla="*/ 613525562 w 161"/>
              <a:gd name="T33" fmla="*/ 2147483647 h 161"/>
              <a:gd name="T34" fmla="*/ 306762584 w 161"/>
              <a:gd name="T35" fmla="*/ 2147483647 h 161"/>
              <a:gd name="T36" fmla="*/ 61290516 w 161"/>
              <a:gd name="T37" fmla="*/ 2147483647 h 161"/>
              <a:gd name="T38" fmla="*/ 0 w 161"/>
              <a:gd name="T39" fmla="*/ 2147483647 h 161"/>
              <a:gd name="T40" fmla="*/ 61290516 w 161"/>
              <a:gd name="T41" fmla="*/ 2147483647 h 161"/>
              <a:gd name="T42" fmla="*/ 306762584 w 161"/>
              <a:gd name="T43" fmla="*/ 2147483647 h 161"/>
              <a:gd name="T44" fmla="*/ 613525562 w 161"/>
              <a:gd name="T45" fmla="*/ 2147483647 h 161"/>
              <a:gd name="T46" fmla="*/ 1043024575 w 161"/>
              <a:gd name="T47" fmla="*/ 1963312720 h 161"/>
              <a:gd name="T48" fmla="*/ 1595259621 w 161"/>
              <a:gd name="T49" fmla="*/ 1349787158 h 161"/>
              <a:gd name="T50" fmla="*/ 2147483647 w 161"/>
              <a:gd name="T51" fmla="*/ 797552112 h 161"/>
              <a:gd name="T52" fmla="*/ 2147483647 w 161"/>
              <a:gd name="T53" fmla="*/ 429499012 h 161"/>
              <a:gd name="T54" fmla="*/ 2147483647 w 161"/>
              <a:gd name="T55" fmla="*/ 184026550 h 161"/>
              <a:gd name="T56" fmla="*/ 2147483647 w 161"/>
              <a:gd name="T57" fmla="*/ 0 h 161"/>
              <a:gd name="T58" fmla="*/ 2147483647 w 161"/>
              <a:gd name="T59" fmla="*/ 0 h 161"/>
              <a:gd name="T60" fmla="*/ 2147483647 w 161"/>
              <a:gd name="T61" fmla="*/ 184026550 h 161"/>
              <a:gd name="T62" fmla="*/ 2147483647 w 161"/>
              <a:gd name="T63" fmla="*/ 429499012 h 161"/>
              <a:gd name="T64" fmla="*/ 2147483647 w 161"/>
              <a:gd name="T65" fmla="*/ 797552112 h 161"/>
              <a:gd name="T66" fmla="*/ 2147483647 w 161"/>
              <a:gd name="T67" fmla="*/ 1349787158 h 161"/>
              <a:gd name="T68" fmla="*/ 2147483647 w 161"/>
              <a:gd name="T69" fmla="*/ 1963312720 h 161"/>
              <a:gd name="T70" fmla="*/ 2147483647 w 161"/>
              <a:gd name="T71" fmla="*/ 2147483647 h 161"/>
              <a:gd name="T72" fmla="*/ 2147483647 w 161"/>
              <a:gd name="T73" fmla="*/ 2147483647 h 161"/>
              <a:gd name="T74" fmla="*/ 2147483647 w 161"/>
              <a:gd name="T75" fmla="*/ 2147483647 h 161"/>
              <a:gd name="T76" fmla="*/ 2147483647 w 161"/>
              <a:gd name="T77" fmla="*/ 2147483647 h 16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1" h="161">
                <a:moveTo>
                  <a:pt x="161" y="81"/>
                </a:moveTo>
                <a:lnTo>
                  <a:pt x="160" y="94"/>
                </a:lnTo>
                <a:lnTo>
                  <a:pt x="157" y="107"/>
                </a:lnTo>
                <a:lnTo>
                  <a:pt x="152" y="119"/>
                </a:lnTo>
                <a:lnTo>
                  <a:pt x="144" y="130"/>
                </a:lnTo>
                <a:lnTo>
                  <a:pt x="136" y="140"/>
                </a:lnTo>
                <a:lnTo>
                  <a:pt x="125" y="148"/>
                </a:lnTo>
                <a:lnTo>
                  <a:pt x="113" y="155"/>
                </a:lnTo>
                <a:lnTo>
                  <a:pt x="100" y="159"/>
                </a:lnTo>
                <a:lnTo>
                  <a:pt x="87" y="161"/>
                </a:lnTo>
                <a:lnTo>
                  <a:pt x="74" y="161"/>
                </a:lnTo>
                <a:lnTo>
                  <a:pt x="60" y="159"/>
                </a:lnTo>
                <a:lnTo>
                  <a:pt x="49" y="155"/>
                </a:lnTo>
                <a:lnTo>
                  <a:pt x="37" y="148"/>
                </a:lnTo>
                <a:lnTo>
                  <a:pt x="26" y="140"/>
                </a:lnTo>
                <a:lnTo>
                  <a:pt x="17" y="130"/>
                </a:lnTo>
                <a:lnTo>
                  <a:pt x="10" y="119"/>
                </a:lnTo>
                <a:lnTo>
                  <a:pt x="5" y="107"/>
                </a:lnTo>
                <a:lnTo>
                  <a:pt x="1" y="94"/>
                </a:lnTo>
                <a:lnTo>
                  <a:pt x="0" y="81"/>
                </a:lnTo>
                <a:lnTo>
                  <a:pt x="1" y="68"/>
                </a:lnTo>
                <a:lnTo>
                  <a:pt x="5" y="55"/>
                </a:lnTo>
                <a:lnTo>
                  <a:pt x="10" y="42"/>
                </a:lnTo>
                <a:lnTo>
                  <a:pt x="17" y="32"/>
                </a:lnTo>
                <a:lnTo>
                  <a:pt x="26" y="22"/>
                </a:lnTo>
                <a:lnTo>
                  <a:pt x="37" y="13"/>
                </a:lnTo>
                <a:lnTo>
                  <a:pt x="49" y="7"/>
                </a:lnTo>
                <a:lnTo>
                  <a:pt x="60" y="3"/>
                </a:lnTo>
                <a:lnTo>
                  <a:pt x="74" y="0"/>
                </a:lnTo>
                <a:lnTo>
                  <a:pt x="87" y="0"/>
                </a:lnTo>
                <a:lnTo>
                  <a:pt x="100" y="3"/>
                </a:lnTo>
                <a:lnTo>
                  <a:pt x="113" y="7"/>
                </a:lnTo>
                <a:lnTo>
                  <a:pt x="125" y="13"/>
                </a:lnTo>
                <a:lnTo>
                  <a:pt x="136" y="22"/>
                </a:lnTo>
                <a:lnTo>
                  <a:pt x="144" y="32"/>
                </a:lnTo>
                <a:lnTo>
                  <a:pt x="152" y="42"/>
                </a:lnTo>
                <a:lnTo>
                  <a:pt x="157" y="55"/>
                </a:lnTo>
                <a:lnTo>
                  <a:pt x="160" y="68"/>
                </a:lnTo>
                <a:lnTo>
                  <a:pt x="161" y="81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299" name="Freeform 405">
            <a:extLst>
              <a:ext uri="{FF2B5EF4-FFF2-40B4-BE49-F238E27FC236}">
                <a16:creationId xmlns:a16="http://schemas.microsoft.com/office/drawing/2014/main" id="{D32B8FC4-493E-51FC-1507-4F58085EBE86}"/>
              </a:ext>
            </a:extLst>
          </p:cNvPr>
          <p:cNvSpPr>
            <a:spLocks/>
          </p:cNvSpPr>
          <p:nvPr/>
        </p:nvSpPr>
        <p:spPr bwMode="auto">
          <a:xfrm>
            <a:off x="3181350" y="3062288"/>
            <a:ext cx="48816" cy="47625"/>
          </a:xfrm>
          <a:custGeom>
            <a:avLst/>
            <a:gdLst>
              <a:gd name="T0" fmla="*/ 2147483647 w 160"/>
              <a:gd name="T1" fmla="*/ 2147483647 h 161"/>
              <a:gd name="T2" fmla="*/ 2147483647 w 160"/>
              <a:gd name="T3" fmla="*/ 2147483647 h 161"/>
              <a:gd name="T4" fmla="*/ 2147483647 w 160"/>
              <a:gd name="T5" fmla="*/ 2147483647 h 161"/>
              <a:gd name="T6" fmla="*/ 2147483647 w 160"/>
              <a:gd name="T7" fmla="*/ 2147483647 h 161"/>
              <a:gd name="T8" fmla="*/ 2147483647 w 160"/>
              <a:gd name="T9" fmla="*/ 2147483647 h 161"/>
              <a:gd name="T10" fmla="*/ 2147483647 w 160"/>
              <a:gd name="T11" fmla="*/ 2147483647 h 161"/>
              <a:gd name="T12" fmla="*/ 2147483647 w 160"/>
              <a:gd name="T13" fmla="*/ 2147483647 h 161"/>
              <a:gd name="T14" fmla="*/ 2147483647 w 160"/>
              <a:gd name="T15" fmla="*/ 2147483647 h 161"/>
              <a:gd name="T16" fmla="*/ 2147483647 w 160"/>
              <a:gd name="T17" fmla="*/ 2147483647 h 161"/>
              <a:gd name="T18" fmla="*/ 2147483647 w 160"/>
              <a:gd name="T19" fmla="*/ 2147483647 h 161"/>
              <a:gd name="T20" fmla="*/ 2147483647 w 160"/>
              <a:gd name="T21" fmla="*/ 2147483647 h 161"/>
              <a:gd name="T22" fmla="*/ 2147483647 w 160"/>
              <a:gd name="T23" fmla="*/ 2147483647 h 161"/>
              <a:gd name="T24" fmla="*/ 2147483647 w 160"/>
              <a:gd name="T25" fmla="*/ 2147483647 h 161"/>
              <a:gd name="T26" fmla="*/ 2147483647 w 160"/>
              <a:gd name="T27" fmla="*/ 2147483647 h 161"/>
              <a:gd name="T28" fmla="*/ 1682995061 w 160"/>
              <a:gd name="T29" fmla="*/ 2147483647 h 161"/>
              <a:gd name="T30" fmla="*/ 1144502917 w 160"/>
              <a:gd name="T31" fmla="*/ 2147483647 h 161"/>
              <a:gd name="T32" fmla="*/ 605845206 w 160"/>
              <a:gd name="T33" fmla="*/ 2147483647 h 161"/>
              <a:gd name="T34" fmla="*/ 269246275 w 160"/>
              <a:gd name="T35" fmla="*/ 2147483647 h 161"/>
              <a:gd name="T36" fmla="*/ 67353062 w 160"/>
              <a:gd name="T37" fmla="*/ 2147483647 h 161"/>
              <a:gd name="T38" fmla="*/ 0 w 160"/>
              <a:gd name="T39" fmla="*/ 2147483647 h 161"/>
              <a:gd name="T40" fmla="*/ 67353062 w 160"/>
              <a:gd name="T41" fmla="*/ 2147483647 h 161"/>
              <a:gd name="T42" fmla="*/ 269246275 w 160"/>
              <a:gd name="T43" fmla="*/ 2147483647 h 161"/>
              <a:gd name="T44" fmla="*/ 605845206 w 160"/>
              <a:gd name="T45" fmla="*/ 2147483647 h 161"/>
              <a:gd name="T46" fmla="*/ 1144502917 w 160"/>
              <a:gd name="T47" fmla="*/ 1902022205 h 161"/>
              <a:gd name="T48" fmla="*/ 1682995061 w 160"/>
              <a:gd name="T49" fmla="*/ 1288497037 h 161"/>
              <a:gd name="T50" fmla="*/ 2147483647 w 160"/>
              <a:gd name="T51" fmla="*/ 797552112 h 161"/>
              <a:gd name="T52" fmla="*/ 2147483647 w 160"/>
              <a:gd name="T53" fmla="*/ 368053099 h 161"/>
              <a:gd name="T54" fmla="*/ 2147483647 w 160"/>
              <a:gd name="T55" fmla="*/ 122736034 h 161"/>
              <a:gd name="T56" fmla="*/ 2147483647 w 160"/>
              <a:gd name="T57" fmla="*/ 0 h 161"/>
              <a:gd name="T58" fmla="*/ 2147483647 w 160"/>
              <a:gd name="T59" fmla="*/ 0 h 161"/>
              <a:gd name="T60" fmla="*/ 2147483647 w 160"/>
              <a:gd name="T61" fmla="*/ 122736034 h 161"/>
              <a:gd name="T62" fmla="*/ 2147483647 w 160"/>
              <a:gd name="T63" fmla="*/ 368053099 h 161"/>
              <a:gd name="T64" fmla="*/ 2147483647 w 160"/>
              <a:gd name="T65" fmla="*/ 797552112 h 161"/>
              <a:gd name="T66" fmla="*/ 2147483647 w 160"/>
              <a:gd name="T67" fmla="*/ 1288497037 h 161"/>
              <a:gd name="T68" fmla="*/ 2147483647 w 160"/>
              <a:gd name="T69" fmla="*/ 1902022205 h 161"/>
              <a:gd name="T70" fmla="*/ 2147483647 w 160"/>
              <a:gd name="T71" fmla="*/ 2147483647 h 161"/>
              <a:gd name="T72" fmla="*/ 2147483647 w 160"/>
              <a:gd name="T73" fmla="*/ 2147483647 h 161"/>
              <a:gd name="T74" fmla="*/ 2147483647 w 160"/>
              <a:gd name="T75" fmla="*/ 2147483647 h 161"/>
              <a:gd name="T76" fmla="*/ 2147483647 w 160"/>
              <a:gd name="T77" fmla="*/ 2147483647 h 16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0" h="161">
                <a:moveTo>
                  <a:pt x="160" y="80"/>
                </a:moveTo>
                <a:lnTo>
                  <a:pt x="159" y="93"/>
                </a:lnTo>
                <a:lnTo>
                  <a:pt x="156" y="106"/>
                </a:lnTo>
                <a:lnTo>
                  <a:pt x="151" y="119"/>
                </a:lnTo>
                <a:lnTo>
                  <a:pt x="143" y="130"/>
                </a:lnTo>
                <a:lnTo>
                  <a:pt x="135" y="139"/>
                </a:lnTo>
                <a:lnTo>
                  <a:pt x="124" y="148"/>
                </a:lnTo>
                <a:lnTo>
                  <a:pt x="112" y="154"/>
                </a:lnTo>
                <a:lnTo>
                  <a:pt x="100" y="158"/>
                </a:lnTo>
                <a:lnTo>
                  <a:pt x="86" y="161"/>
                </a:lnTo>
                <a:lnTo>
                  <a:pt x="74" y="161"/>
                </a:lnTo>
                <a:lnTo>
                  <a:pt x="61" y="158"/>
                </a:lnTo>
                <a:lnTo>
                  <a:pt x="48" y="154"/>
                </a:lnTo>
                <a:lnTo>
                  <a:pt x="36" y="148"/>
                </a:lnTo>
                <a:lnTo>
                  <a:pt x="25" y="139"/>
                </a:lnTo>
                <a:lnTo>
                  <a:pt x="17" y="130"/>
                </a:lnTo>
                <a:lnTo>
                  <a:pt x="9" y="119"/>
                </a:lnTo>
                <a:lnTo>
                  <a:pt x="4" y="106"/>
                </a:lnTo>
                <a:lnTo>
                  <a:pt x="1" y="93"/>
                </a:lnTo>
                <a:lnTo>
                  <a:pt x="0" y="80"/>
                </a:lnTo>
                <a:lnTo>
                  <a:pt x="1" y="67"/>
                </a:lnTo>
                <a:lnTo>
                  <a:pt x="4" y="54"/>
                </a:lnTo>
                <a:lnTo>
                  <a:pt x="9" y="42"/>
                </a:lnTo>
                <a:lnTo>
                  <a:pt x="17" y="31"/>
                </a:lnTo>
                <a:lnTo>
                  <a:pt x="25" y="21"/>
                </a:lnTo>
                <a:lnTo>
                  <a:pt x="36" y="13"/>
                </a:lnTo>
                <a:lnTo>
                  <a:pt x="48" y="6"/>
                </a:lnTo>
                <a:lnTo>
                  <a:pt x="61" y="2"/>
                </a:lnTo>
                <a:lnTo>
                  <a:pt x="74" y="0"/>
                </a:lnTo>
                <a:lnTo>
                  <a:pt x="86" y="0"/>
                </a:lnTo>
                <a:lnTo>
                  <a:pt x="100" y="2"/>
                </a:lnTo>
                <a:lnTo>
                  <a:pt x="112" y="6"/>
                </a:lnTo>
                <a:lnTo>
                  <a:pt x="124" y="13"/>
                </a:lnTo>
                <a:lnTo>
                  <a:pt x="135" y="21"/>
                </a:lnTo>
                <a:lnTo>
                  <a:pt x="143" y="31"/>
                </a:lnTo>
                <a:lnTo>
                  <a:pt x="151" y="42"/>
                </a:lnTo>
                <a:lnTo>
                  <a:pt x="156" y="54"/>
                </a:lnTo>
                <a:lnTo>
                  <a:pt x="159" y="67"/>
                </a:lnTo>
                <a:lnTo>
                  <a:pt x="160" y="8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00" name="Freeform 406">
            <a:extLst>
              <a:ext uri="{FF2B5EF4-FFF2-40B4-BE49-F238E27FC236}">
                <a16:creationId xmlns:a16="http://schemas.microsoft.com/office/drawing/2014/main" id="{6D217DBD-DA74-2D4B-8F9B-3CC71B3B8CEB}"/>
              </a:ext>
            </a:extLst>
          </p:cNvPr>
          <p:cNvSpPr>
            <a:spLocks/>
          </p:cNvSpPr>
          <p:nvPr/>
        </p:nvSpPr>
        <p:spPr bwMode="auto">
          <a:xfrm>
            <a:off x="3181350" y="3146822"/>
            <a:ext cx="48816" cy="47625"/>
          </a:xfrm>
          <a:custGeom>
            <a:avLst/>
            <a:gdLst>
              <a:gd name="T0" fmla="*/ 2147483647 w 160"/>
              <a:gd name="T1" fmla="*/ 2147483647 h 161"/>
              <a:gd name="T2" fmla="*/ 2147483647 w 160"/>
              <a:gd name="T3" fmla="*/ 2147483647 h 161"/>
              <a:gd name="T4" fmla="*/ 2147483647 w 160"/>
              <a:gd name="T5" fmla="*/ 2147483647 h 161"/>
              <a:gd name="T6" fmla="*/ 2147483647 w 160"/>
              <a:gd name="T7" fmla="*/ 2147483647 h 161"/>
              <a:gd name="T8" fmla="*/ 2147483647 w 160"/>
              <a:gd name="T9" fmla="*/ 2147483647 h 161"/>
              <a:gd name="T10" fmla="*/ 2147483647 w 160"/>
              <a:gd name="T11" fmla="*/ 2147483647 h 161"/>
              <a:gd name="T12" fmla="*/ 2147483647 w 160"/>
              <a:gd name="T13" fmla="*/ 2147483647 h 161"/>
              <a:gd name="T14" fmla="*/ 2147483647 w 160"/>
              <a:gd name="T15" fmla="*/ 2147483647 h 161"/>
              <a:gd name="T16" fmla="*/ 2147483647 w 160"/>
              <a:gd name="T17" fmla="*/ 2147483647 h 161"/>
              <a:gd name="T18" fmla="*/ 2147483647 w 160"/>
              <a:gd name="T19" fmla="*/ 2147483647 h 161"/>
              <a:gd name="T20" fmla="*/ 2147483647 w 160"/>
              <a:gd name="T21" fmla="*/ 2147483647 h 161"/>
              <a:gd name="T22" fmla="*/ 2147483647 w 160"/>
              <a:gd name="T23" fmla="*/ 2147483647 h 161"/>
              <a:gd name="T24" fmla="*/ 2147483647 w 160"/>
              <a:gd name="T25" fmla="*/ 2147483647 h 161"/>
              <a:gd name="T26" fmla="*/ 2147483647 w 160"/>
              <a:gd name="T27" fmla="*/ 2147483647 h 161"/>
              <a:gd name="T28" fmla="*/ 1682995061 w 160"/>
              <a:gd name="T29" fmla="*/ 2147483647 h 161"/>
              <a:gd name="T30" fmla="*/ 1144502917 w 160"/>
              <a:gd name="T31" fmla="*/ 2147483647 h 161"/>
              <a:gd name="T32" fmla="*/ 605845206 w 160"/>
              <a:gd name="T33" fmla="*/ 2147483647 h 161"/>
              <a:gd name="T34" fmla="*/ 269246275 w 160"/>
              <a:gd name="T35" fmla="*/ 2147483647 h 161"/>
              <a:gd name="T36" fmla="*/ 67353062 w 160"/>
              <a:gd name="T37" fmla="*/ 2147483647 h 161"/>
              <a:gd name="T38" fmla="*/ 0 w 160"/>
              <a:gd name="T39" fmla="*/ 2147483647 h 161"/>
              <a:gd name="T40" fmla="*/ 67353062 w 160"/>
              <a:gd name="T41" fmla="*/ 2147483647 h 161"/>
              <a:gd name="T42" fmla="*/ 269246275 w 160"/>
              <a:gd name="T43" fmla="*/ 2147483647 h 161"/>
              <a:gd name="T44" fmla="*/ 605845206 w 160"/>
              <a:gd name="T45" fmla="*/ 2147483647 h 161"/>
              <a:gd name="T46" fmla="*/ 1144502917 w 160"/>
              <a:gd name="T47" fmla="*/ 1902022205 h 161"/>
              <a:gd name="T48" fmla="*/ 1682995061 w 160"/>
              <a:gd name="T49" fmla="*/ 1288497037 h 161"/>
              <a:gd name="T50" fmla="*/ 2147483647 w 160"/>
              <a:gd name="T51" fmla="*/ 797552112 h 161"/>
              <a:gd name="T52" fmla="*/ 2147483647 w 160"/>
              <a:gd name="T53" fmla="*/ 368053099 h 161"/>
              <a:gd name="T54" fmla="*/ 2147483647 w 160"/>
              <a:gd name="T55" fmla="*/ 122736034 h 161"/>
              <a:gd name="T56" fmla="*/ 2147483647 w 160"/>
              <a:gd name="T57" fmla="*/ 0 h 161"/>
              <a:gd name="T58" fmla="*/ 2147483647 w 160"/>
              <a:gd name="T59" fmla="*/ 0 h 161"/>
              <a:gd name="T60" fmla="*/ 2147483647 w 160"/>
              <a:gd name="T61" fmla="*/ 122736034 h 161"/>
              <a:gd name="T62" fmla="*/ 2147483647 w 160"/>
              <a:gd name="T63" fmla="*/ 368053099 h 161"/>
              <a:gd name="T64" fmla="*/ 2147483647 w 160"/>
              <a:gd name="T65" fmla="*/ 797552112 h 161"/>
              <a:gd name="T66" fmla="*/ 2147483647 w 160"/>
              <a:gd name="T67" fmla="*/ 1288497037 h 161"/>
              <a:gd name="T68" fmla="*/ 2147483647 w 160"/>
              <a:gd name="T69" fmla="*/ 1902022205 h 161"/>
              <a:gd name="T70" fmla="*/ 2147483647 w 160"/>
              <a:gd name="T71" fmla="*/ 2147483647 h 161"/>
              <a:gd name="T72" fmla="*/ 2147483647 w 160"/>
              <a:gd name="T73" fmla="*/ 2147483647 h 161"/>
              <a:gd name="T74" fmla="*/ 2147483647 w 160"/>
              <a:gd name="T75" fmla="*/ 2147483647 h 161"/>
              <a:gd name="T76" fmla="*/ 2147483647 w 160"/>
              <a:gd name="T77" fmla="*/ 2147483647 h 16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0" h="161">
                <a:moveTo>
                  <a:pt x="160" y="80"/>
                </a:moveTo>
                <a:lnTo>
                  <a:pt x="159" y="93"/>
                </a:lnTo>
                <a:lnTo>
                  <a:pt x="156" y="106"/>
                </a:lnTo>
                <a:lnTo>
                  <a:pt x="151" y="119"/>
                </a:lnTo>
                <a:lnTo>
                  <a:pt x="143" y="130"/>
                </a:lnTo>
                <a:lnTo>
                  <a:pt x="135" y="139"/>
                </a:lnTo>
                <a:lnTo>
                  <a:pt x="124" y="148"/>
                </a:lnTo>
                <a:lnTo>
                  <a:pt x="112" y="154"/>
                </a:lnTo>
                <a:lnTo>
                  <a:pt x="100" y="159"/>
                </a:lnTo>
                <a:lnTo>
                  <a:pt x="86" y="161"/>
                </a:lnTo>
                <a:lnTo>
                  <a:pt x="74" y="161"/>
                </a:lnTo>
                <a:lnTo>
                  <a:pt x="61" y="159"/>
                </a:lnTo>
                <a:lnTo>
                  <a:pt x="48" y="154"/>
                </a:lnTo>
                <a:lnTo>
                  <a:pt x="36" y="148"/>
                </a:lnTo>
                <a:lnTo>
                  <a:pt x="25" y="139"/>
                </a:lnTo>
                <a:lnTo>
                  <a:pt x="17" y="130"/>
                </a:lnTo>
                <a:lnTo>
                  <a:pt x="9" y="119"/>
                </a:lnTo>
                <a:lnTo>
                  <a:pt x="4" y="106"/>
                </a:lnTo>
                <a:lnTo>
                  <a:pt x="1" y="93"/>
                </a:lnTo>
                <a:lnTo>
                  <a:pt x="0" y="80"/>
                </a:lnTo>
                <a:lnTo>
                  <a:pt x="1" y="68"/>
                </a:lnTo>
                <a:lnTo>
                  <a:pt x="4" y="55"/>
                </a:lnTo>
                <a:lnTo>
                  <a:pt x="9" y="42"/>
                </a:lnTo>
                <a:lnTo>
                  <a:pt x="17" y="31"/>
                </a:lnTo>
                <a:lnTo>
                  <a:pt x="25" y="21"/>
                </a:lnTo>
                <a:lnTo>
                  <a:pt x="36" y="13"/>
                </a:lnTo>
                <a:lnTo>
                  <a:pt x="48" y="6"/>
                </a:lnTo>
                <a:lnTo>
                  <a:pt x="61" y="2"/>
                </a:lnTo>
                <a:lnTo>
                  <a:pt x="74" y="0"/>
                </a:lnTo>
                <a:lnTo>
                  <a:pt x="86" y="0"/>
                </a:lnTo>
                <a:lnTo>
                  <a:pt x="100" y="2"/>
                </a:lnTo>
                <a:lnTo>
                  <a:pt x="112" y="6"/>
                </a:lnTo>
                <a:lnTo>
                  <a:pt x="124" y="13"/>
                </a:lnTo>
                <a:lnTo>
                  <a:pt x="135" y="21"/>
                </a:lnTo>
                <a:lnTo>
                  <a:pt x="143" y="31"/>
                </a:lnTo>
                <a:lnTo>
                  <a:pt x="151" y="42"/>
                </a:lnTo>
                <a:lnTo>
                  <a:pt x="156" y="55"/>
                </a:lnTo>
                <a:lnTo>
                  <a:pt x="159" y="68"/>
                </a:lnTo>
                <a:lnTo>
                  <a:pt x="160" y="8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01" name="Freeform 407">
            <a:extLst>
              <a:ext uri="{FF2B5EF4-FFF2-40B4-BE49-F238E27FC236}">
                <a16:creationId xmlns:a16="http://schemas.microsoft.com/office/drawing/2014/main" id="{13733430-B5B7-6804-7095-B7AD680E6FF0}"/>
              </a:ext>
            </a:extLst>
          </p:cNvPr>
          <p:cNvSpPr>
            <a:spLocks/>
          </p:cNvSpPr>
          <p:nvPr/>
        </p:nvSpPr>
        <p:spPr bwMode="auto">
          <a:xfrm>
            <a:off x="3546872" y="3146822"/>
            <a:ext cx="47625" cy="47625"/>
          </a:xfrm>
          <a:custGeom>
            <a:avLst/>
            <a:gdLst>
              <a:gd name="T0" fmla="*/ 2147483647 w 161"/>
              <a:gd name="T1" fmla="*/ 2147483647 h 161"/>
              <a:gd name="T2" fmla="*/ 2147483647 w 161"/>
              <a:gd name="T3" fmla="*/ 2147483647 h 161"/>
              <a:gd name="T4" fmla="*/ 2147483647 w 161"/>
              <a:gd name="T5" fmla="*/ 2147483647 h 161"/>
              <a:gd name="T6" fmla="*/ 2147483647 w 161"/>
              <a:gd name="T7" fmla="*/ 2147483647 h 161"/>
              <a:gd name="T8" fmla="*/ 2147483647 w 161"/>
              <a:gd name="T9" fmla="*/ 2147483647 h 161"/>
              <a:gd name="T10" fmla="*/ 2147483647 w 161"/>
              <a:gd name="T11" fmla="*/ 2147483647 h 161"/>
              <a:gd name="T12" fmla="*/ 2147483647 w 161"/>
              <a:gd name="T13" fmla="*/ 2147483647 h 161"/>
              <a:gd name="T14" fmla="*/ 2147483647 w 161"/>
              <a:gd name="T15" fmla="*/ 2147483647 h 161"/>
              <a:gd name="T16" fmla="*/ 2147483647 w 161"/>
              <a:gd name="T17" fmla="*/ 2147483647 h 161"/>
              <a:gd name="T18" fmla="*/ 2147483647 w 161"/>
              <a:gd name="T19" fmla="*/ 2147483647 h 161"/>
              <a:gd name="T20" fmla="*/ 2147483647 w 161"/>
              <a:gd name="T21" fmla="*/ 2147483647 h 161"/>
              <a:gd name="T22" fmla="*/ 2147483647 w 161"/>
              <a:gd name="T23" fmla="*/ 2147483647 h 161"/>
              <a:gd name="T24" fmla="*/ 2147483647 w 161"/>
              <a:gd name="T25" fmla="*/ 2147483647 h 161"/>
              <a:gd name="T26" fmla="*/ 2147483647 w 161"/>
              <a:gd name="T27" fmla="*/ 2147483647 h 161"/>
              <a:gd name="T28" fmla="*/ 1595259621 w 161"/>
              <a:gd name="T29" fmla="*/ 2147483647 h 161"/>
              <a:gd name="T30" fmla="*/ 1043024575 w 161"/>
              <a:gd name="T31" fmla="*/ 2147483647 h 161"/>
              <a:gd name="T32" fmla="*/ 613525562 w 161"/>
              <a:gd name="T33" fmla="*/ 2147483647 h 161"/>
              <a:gd name="T34" fmla="*/ 306762584 w 161"/>
              <a:gd name="T35" fmla="*/ 2147483647 h 161"/>
              <a:gd name="T36" fmla="*/ 61290516 w 161"/>
              <a:gd name="T37" fmla="*/ 2147483647 h 161"/>
              <a:gd name="T38" fmla="*/ 0 w 161"/>
              <a:gd name="T39" fmla="*/ 2147483647 h 161"/>
              <a:gd name="T40" fmla="*/ 61290516 w 161"/>
              <a:gd name="T41" fmla="*/ 2147483647 h 161"/>
              <a:gd name="T42" fmla="*/ 306762584 w 161"/>
              <a:gd name="T43" fmla="*/ 2147483647 h 161"/>
              <a:gd name="T44" fmla="*/ 613525562 w 161"/>
              <a:gd name="T45" fmla="*/ 2147483647 h 161"/>
              <a:gd name="T46" fmla="*/ 1043024575 w 161"/>
              <a:gd name="T47" fmla="*/ 1902022205 h 161"/>
              <a:gd name="T48" fmla="*/ 1595259621 w 161"/>
              <a:gd name="T49" fmla="*/ 1288497037 h 161"/>
              <a:gd name="T50" fmla="*/ 2147483647 w 161"/>
              <a:gd name="T51" fmla="*/ 797552112 h 161"/>
              <a:gd name="T52" fmla="*/ 2147483647 w 161"/>
              <a:gd name="T53" fmla="*/ 368053099 h 161"/>
              <a:gd name="T54" fmla="*/ 2147483647 w 161"/>
              <a:gd name="T55" fmla="*/ 122736034 h 161"/>
              <a:gd name="T56" fmla="*/ 2147483647 w 161"/>
              <a:gd name="T57" fmla="*/ 0 h 161"/>
              <a:gd name="T58" fmla="*/ 2147483647 w 161"/>
              <a:gd name="T59" fmla="*/ 0 h 161"/>
              <a:gd name="T60" fmla="*/ 2147483647 w 161"/>
              <a:gd name="T61" fmla="*/ 122736034 h 161"/>
              <a:gd name="T62" fmla="*/ 2147483647 w 161"/>
              <a:gd name="T63" fmla="*/ 368053099 h 161"/>
              <a:gd name="T64" fmla="*/ 2147483647 w 161"/>
              <a:gd name="T65" fmla="*/ 797552112 h 161"/>
              <a:gd name="T66" fmla="*/ 2147483647 w 161"/>
              <a:gd name="T67" fmla="*/ 1288497037 h 161"/>
              <a:gd name="T68" fmla="*/ 2147483647 w 161"/>
              <a:gd name="T69" fmla="*/ 1902022205 h 161"/>
              <a:gd name="T70" fmla="*/ 2147483647 w 161"/>
              <a:gd name="T71" fmla="*/ 2147483647 h 161"/>
              <a:gd name="T72" fmla="*/ 2147483647 w 161"/>
              <a:gd name="T73" fmla="*/ 2147483647 h 161"/>
              <a:gd name="T74" fmla="*/ 2147483647 w 161"/>
              <a:gd name="T75" fmla="*/ 2147483647 h 161"/>
              <a:gd name="T76" fmla="*/ 2147483647 w 161"/>
              <a:gd name="T77" fmla="*/ 2147483647 h 16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1" h="161">
                <a:moveTo>
                  <a:pt x="161" y="80"/>
                </a:moveTo>
                <a:lnTo>
                  <a:pt x="160" y="93"/>
                </a:lnTo>
                <a:lnTo>
                  <a:pt x="157" y="106"/>
                </a:lnTo>
                <a:lnTo>
                  <a:pt x="152" y="119"/>
                </a:lnTo>
                <a:lnTo>
                  <a:pt x="144" y="130"/>
                </a:lnTo>
                <a:lnTo>
                  <a:pt x="136" y="139"/>
                </a:lnTo>
                <a:lnTo>
                  <a:pt x="125" y="148"/>
                </a:lnTo>
                <a:lnTo>
                  <a:pt x="113" y="154"/>
                </a:lnTo>
                <a:lnTo>
                  <a:pt x="100" y="159"/>
                </a:lnTo>
                <a:lnTo>
                  <a:pt x="87" y="161"/>
                </a:lnTo>
                <a:lnTo>
                  <a:pt x="74" y="161"/>
                </a:lnTo>
                <a:lnTo>
                  <a:pt x="60" y="159"/>
                </a:lnTo>
                <a:lnTo>
                  <a:pt x="49" y="154"/>
                </a:lnTo>
                <a:lnTo>
                  <a:pt x="37" y="148"/>
                </a:lnTo>
                <a:lnTo>
                  <a:pt x="26" y="139"/>
                </a:lnTo>
                <a:lnTo>
                  <a:pt x="17" y="130"/>
                </a:lnTo>
                <a:lnTo>
                  <a:pt x="10" y="119"/>
                </a:lnTo>
                <a:lnTo>
                  <a:pt x="5" y="106"/>
                </a:lnTo>
                <a:lnTo>
                  <a:pt x="1" y="93"/>
                </a:lnTo>
                <a:lnTo>
                  <a:pt x="0" y="80"/>
                </a:lnTo>
                <a:lnTo>
                  <a:pt x="1" y="68"/>
                </a:lnTo>
                <a:lnTo>
                  <a:pt x="5" y="55"/>
                </a:lnTo>
                <a:lnTo>
                  <a:pt x="10" y="42"/>
                </a:lnTo>
                <a:lnTo>
                  <a:pt x="17" y="31"/>
                </a:lnTo>
                <a:lnTo>
                  <a:pt x="26" y="21"/>
                </a:lnTo>
                <a:lnTo>
                  <a:pt x="37" y="13"/>
                </a:lnTo>
                <a:lnTo>
                  <a:pt x="49" y="6"/>
                </a:lnTo>
                <a:lnTo>
                  <a:pt x="60" y="2"/>
                </a:lnTo>
                <a:lnTo>
                  <a:pt x="74" y="0"/>
                </a:lnTo>
                <a:lnTo>
                  <a:pt x="87" y="0"/>
                </a:lnTo>
                <a:lnTo>
                  <a:pt x="100" y="2"/>
                </a:lnTo>
                <a:lnTo>
                  <a:pt x="113" y="6"/>
                </a:lnTo>
                <a:lnTo>
                  <a:pt x="125" y="13"/>
                </a:lnTo>
                <a:lnTo>
                  <a:pt x="136" y="21"/>
                </a:lnTo>
                <a:lnTo>
                  <a:pt x="144" y="31"/>
                </a:lnTo>
                <a:lnTo>
                  <a:pt x="152" y="42"/>
                </a:lnTo>
                <a:lnTo>
                  <a:pt x="157" y="55"/>
                </a:lnTo>
                <a:lnTo>
                  <a:pt x="160" y="68"/>
                </a:lnTo>
                <a:lnTo>
                  <a:pt x="161" y="8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02" name="Freeform 408">
            <a:extLst>
              <a:ext uri="{FF2B5EF4-FFF2-40B4-BE49-F238E27FC236}">
                <a16:creationId xmlns:a16="http://schemas.microsoft.com/office/drawing/2014/main" id="{253131F3-4486-14BC-4C7F-8F8D1E4F11F2}"/>
              </a:ext>
            </a:extLst>
          </p:cNvPr>
          <p:cNvSpPr>
            <a:spLocks/>
          </p:cNvSpPr>
          <p:nvPr/>
        </p:nvSpPr>
        <p:spPr bwMode="auto">
          <a:xfrm>
            <a:off x="3546872" y="3062288"/>
            <a:ext cx="47625" cy="47625"/>
          </a:xfrm>
          <a:custGeom>
            <a:avLst/>
            <a:gdLst>
              <a:gd name="T0" fmla="*/ 2147483647 w 161"/>
              <a:gd name="T1" fmla="*/ 2147483647 h 161"/>
              <a:gd name="T2" fmla="*/ 2147483647 w 161"/>
              <a:gd name="T3" fmla="*/ 2147483647 h 161"/>
              <a:gd name="T4" fmla="*/ 2147483647 w 161"/>
              <a:gd name="T5" fmla="*/ 2147483647 h 161"/>
              <a:gd name="T6" fmla="*/ 2147483647 w 161"/>
              <a:gd name="T7" fmla="*/ 2147483647 h 161"/>
              <a:gd name="T8" fmla="*/ 2147483647 w 161"/>
              <a:gd name="T9" fmla="*/ 2147483647 h 161"/>
              <a:gd name="T10" fmla="*/ 2147483647 w 161"/>
              <a:gd name="T11" fmla="*/ 2147483647 h 161"/>
              <a:gd name="T12" fmla="*/ 2147483647 w 161"/>
              <a:gd name="T13" fmla="*/ 2147483647 h 161"/>
              <a:gd name="T14" fmla="*/ 2147483647 w 161"/>
              <a:gd name="T15" fmla="*/ 2147483647 h 161"/>
              <a:gd name="T16" fmla="*/ 2147483647 w 161"/>
              <a:gd name="T17" fmla="*/ 2147483647 h 161"/>
              <a:gd name="T18" fmla="*/ 2147483647 w 161"/>
              <a:gd name="T19" fmla="*/ 2147483647 h 161"/>
              <a:gd name="T20" fmla="*/ 2147483647 w 161"/>
              <a:gd name="T21" fmla="*/ 2147483647 h 161"/>
              <a:gd name="T22" fmla="*/ 2147483647 w 161"/>
              <a:gd name="T23" fmla="*/ 2147483647 h 161"/>
              <a:gd name="T24" fmla="*/ 2147483647 w 161"/>
              <a:gd name="T25" fmla="*/ 2147483647 h 161"/>
              <a:gd name="T26" fmla="*/ 2147483647 w 161"/>
              <a:gd name="T27" fmla="*/ 2147483647 h 161"/>
              <a:gd name="T28" fmla="*/ 1595259621 w 161"/>
              <a:gd name="T29" fmla="*/ 2147483647 h 161"/>
              <a:gd name="T30" fmla="*/ 1043024575 w 161"/>
              <a:gd name="T31" fmla="*/ 2147483647 h 161"/>
              <a:gd name="T32" fmla="*/ 613525562 w 161"/>
              <a:gd name="T33" fmla="*/ 2147483647 h 161"/>
              <a:gd name="T34" fmla="*/ 306762584 w 161"/>
              <a:gd name="T35" fmla="*/ 2147483647 h 161"/>
              <a:gd name="T36" fmla="*/ 61290516 w 161"/>
              <a:gd name="T37" fmla="*/ 2147483647 h 161"/>
              <a:gd name="T38" fmla="*/ 0 w 161"/>
              <a:gd name="T39" fmla="*/ 2147483647 h 161"/>
              <a:gd name="T40" fmla="*/ 61290516 w 161"/>
              <a:gd name="T41" fmla="*/ 2147483647 h 161"/>
              <a:gd name="T42" fmla="*/ 306762584 w 161"/>
              <a:gd name="T43" fmla="*/ 2147483647 h 161"/>
              <a:gd name="T44" fmla="*/ 613525562 w 161"/>
              <a:gd name="T45" fmla="*/ 2147483647 h 161"/>
              <a:gd name="T46" fmla="*/ 1043024575 w 161"/>
              <a:gd name="T47" fmla="*/ 1902022205 h 161"/>
              <a:gd name="T48" fmla="*/ 1595259621 w 161"/>
              <a:gd name="T49" fmla="*/ 1288497037 h 161"/>
              <a:gd name="T50" fmla="*/ 2147483647 w 161"/>
              <a:gd name="T51" fmla="*/ 797552112 h 161"/>
              <a:gd name="T52" fmla="*/ 2147483647 w 161"/>
              <a:gd name="T53" fmla="*/ 368053099 h 161"/>
              <a:gd name="T54" fmla="*/ 2147483647 w 161"/>
              <a:gd name="T55" fmla="*/ 122736034 h 161"/>
              <a:gd name="T56" fmla="*/ 2147483647 w 161"/>
              <a:gd name="T57" fmla="*/ 0 h 161"/>
              <a:gd name="T58" fmla="*/ 2147483647 w 161"/>
              <a:gd name="T59" fmla="*/ 0 h 161"/>
              <a:gd name="T60" fmla="*/ 2147483647 w 161"/>
              <a:gd name="T61" fmla="*/ 122736034 h 161"/>
              <a:gd name="T62" fmla="*/ 2147483647 w 161"/>
              <a:gd name="T63" fmla="*/ 368053099 h 161"/>
              <a:gd name="T64" fmla="*/ 2147483647 w 161"/>
              <a:gd name="T65" fmla="*/ 797552112 h 161"/>
              <a:gd name="T66" fmla="*/ 2147483647 w 161"/>
              <a:gd name="T67" fmla="*/ 1288497037 h 161"/>
              <a:gd name="T68" fmla="*/ 2147483647 w 161"/>
              <a:gd name="T69" fmla="*/ 1902022205 h 161"/>
              <a:gd name="T70" fmla="*/ 2147483647 w 161"/>
              <a:gd name="T71" fmla="*/ 2147483647 h 161"/>
              <a:gd name="T72" fmla="*/ 2147483647 w 161"/>
              <a:gd name="T73" fmla="*/ 2147483647 h 161"/>
              <a:gd name="T74" fmla="*/ 2147483647 w 161"/>
              <a:gd name="T75" fmla="*/ 2147483647 h 161"/>
              <a:gd name="T76" fmla="*/ 2147483647 w 161"/>
              <a:gd name="T77" fmla="*/ 2147483647 h 16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1" h="161">
                <a:moveTo>
                  <a:pt x="161" y="80"/>
                </a:moveTo>
                <a:lnTo>
                  <a:pt x="160" y="93"/>
                </a:lnTo>
                <a:lnTo>
                  <a:pt x="157" y="106"/>
                </a:lnTo>
                <a:lnTo>
                  <a:pt x="152" y="119"/>
                </a:lnTo>
                <a:lnTo>
                  <a:pt x="144" y="130"/>
                </a:lnTo>
                <a:lnTo>
                  <a:pt x="136" y="139"/>
                </a:lnTo>
                <a:lnTo>
                  <a:pt x="125" y="148"/>
                </a:lnTo>
                <a:lnTo>
                  <a:pt x="113" y="154"/>
                </a:lnTo>
                <a:lnTo>
                  <a:pt x="100" y="158"/>
                </a:lnTo>
                <a:lnTo>
                  <a:pt x="87" y="161"/>
                </a:lnTo>
                <a:lnTo>
                  <a:pt x="74" y="161"/>
                </a:lnTo>
                <a:lnTo>
                  <a:pt x="60" y="158"/>
                </a:lnTo>
                <a:lnTo>
                  <a:pt x="49" y="154"/>
                </a:lnTo>
                <a:lnTo>
                  <a:pt x="37" y="148"/>
                </a:lnTo>
                <a:lnTo>
                  <a:pt x="26" y="139"/>
                </a:lnTo>
                <a:lnTo>
                  <a:pt x="17" y="130"/>
                </a:lnTo>
                <a:lnTo>
                  <a:pt x="10" y="119"/>
                </a:lnTo>
                <a:lnTo>
                  <a:pt x="5" y="106"/>
                </a:lnTo>
                <a:lnTo>
                  <a:pt x="1" y="93"/>
                </a:lnTo>
                <a:lnTo>
                  <a:pt x="0" y="80"/>
                </a:lnTo>
                <a:lnTo>
                  <a:pt x="1" y="67"/>
                </a:lnTo>
                <a:lnTo>
                  <a:pt x="5" y="54"/>
                </a:lnTo>
                <a:lnTo>
                  <a:pt x="10" y="42"/>
                </a:lnTo>
                <a:lnTo>
                  <a:pt x="17" y="31"/>
                </a:lnTo>
                <a:lnTo>
                  <a:pt x="26" y="21"/>
                </a:lnTo>
                <a:lnTo>
                  <a:pt x="37" y="13"/>
                </a:lnTo>
                <a:lnTo>
                  <a:pt x="49" y="6"/>
                </a:lnTo>
                <a:lnTo>
                  <a:pt x="60" y="2"/>
                </a:lnTo>
                <a:lnTo>
                  <a:pt x="74" y="0"/>
                </a:lnTo>
                <a:lnTo>
                  <a:pt x="87" y="0"/>
                </a:lnTo>
                <a:lnTo>
                  <a:pt x="100" y="2"/>
                </a:lnTo>
                <a:lnTo>
                  <a:pt x="113" y="6"/>
                </a:lnTo>
                <a:lnTo>
                  <a:pt x="125" y="13"/>
                </a:lnTo>
                <a:lnTo>
                  <a:pt x="136" y="21"/>
                </a:lnTo>
                <a:lnTo>
                  <a:pt x="144" y="31"/>
                </a:lnTo>
                <a:lnTo>
                  <a:pt x="152" y="42"/>
                </a:lnTo>
                <a:lnTo>
                  <a:pt x="157" y="54"/>
                </a:lnTo>
                <a:lnTo>
                  <a:pt x="160" y="67"/>
                </a:lnTo>
                <a:lnTo>
                  <a:pt x="161" y="8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03" name="Line 409">
            <a:extLst>
              <a:ext uri="{FF2B5EF4-FFF2-40B4-BE49-F238E27FC236}">
                <a16:creationId xmlns:a16="http://schemas.microsoft.com/office/drawing/2014/main" id="{8AA9D6B7-12D7-BCB5-39B4-F407259F5FE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38488" y="3521869"/>
            <a:ext cx="250031" cy="225029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04" name="Line 410">
            <a:extLst>
              <a:ext uri="{FF2B5EF4-FFF2-40B4-BE49-F238E27FC236}">
                <a16:creationId xmlns:a16="http://schemas.microsoft.com/office/drawing/2014/main" id="{54CA83EA-ABEC-41B9-9BDE-7413BA8C15A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76576" y="3465910"/>
            <a:ext cx="30956" cy="27384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05" name="Line 411">
            <a:extLst>
              <a:ext uri="{FF2B5EF4-FFF2-40B4-BE49-F238E27FC236}">
                <a16:creationId xmlns:a16="http://schemas.microsoft.com/office/drawing/2014/main" id="{0D0DAC65-C934-DA12-CFA9-DA94353ACEF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19400" y="3233738"/>
            <a:ext cx="226219" cy="20359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06" name="Freeform 412">
            <a:extLst>
              <a:ext uri="{FF2B5EF4-FFF2-40B4-BE49-F238E27FC236}">
                <a16:creationId xmlns:a16="http://schemas.microsoft.com/office/drawing/2014/main" id="{F198FA9E-9EEE-7239-8CE3-EB3BA3702D8C}"/>
              </a:ext>
            </a:extLst>
          </p:cNvPr>
          <p:cNvSpPr>
            <a:spLocks/>
          </p:cNvSpPr>
          <p:nvPr/>
        </p:nvSpPr>
        <p:spPr bwMode="auto">
          <a:xfrm>
            <a:off x="2990850" y="3307556"/>
            <a:ext cx="48816" cy="47625"/>
          </a:xfrm>
          <a:custGeom>
            <a:avLst/>
            <a:gdLst>
              <a:gd name="T0" fmla="*/ 2147483647 w 161"/>
              <a:gd name="T1" fmla="*/ 2147483647 h 161"/>
              <a:gd name="T2" fmla="*/ 2147483647 w 161"/>
              <a:gd name="T3" fmla="*/ 2147483647 h 161"/>
              <a:gd name="T4" fmla="*/ 2147483647 w 161"/>
              <a:gd name="T5" fmla="*/ 2147483647 h 161"/>
              <a:gd name="T6" fmla="*/ 2147483647 w 161"/>
              <a:gd name="T7" fmla="*/ 2147483647 h 161"/>
              <a:gd name="T8" fmla="*/ 2147483647 w 161"/>
              <a:gd name="T9" fmla="*/ 2147483647 h 161"/>
              <a:gd name="T10" fmla="*/ 2147483647 w 161"/>
              <a:gd name="T11" fmla="*/ 2147483647 h 161"/>
              <a:gd name="T12" fmla="*/ 2147483647 w 161"/>
              <a:gd name="T13" fmla="*/ 2147483647 h 161"/>
              <a:gd name="T14" fmla="*/ 2147483647 w 161"/>
              <a:gd name="T15" fmla="*/ 2147483647 h 161"/>
              <a:gd name="T16" fmla="*/ 2147483647 w 161"/>
              <a:gd name="T17" fmla="*/ 2147483647 h 161"/>
              <a:gd name="T18" fmla="*/ 2147483647 w 161"/>
              <a:gd name="T19" fmla="*/ 2147483647 h 161"/>
              <a:gd name="T20" fmla="*/ 2147483647 w 161"/>
              <a:gd name="T21" fmla="*/ 2147483647 h 161"/>
              <a:gd name="T22" fmla="*/ 2147483647 w 161"/>
              <a:gd name="T23" fmla="*/ 2147483647 h 161"/>
              <a:gd name="T24" fmla="*/ 2147483647 w 161"/>
              <a:gd name="T25" fmla="*/ 2147483647 h 161"/>
              <a:gd name="T26" fmla="*/ 2147483647 w 161"/>
              <a:gd name="T27" fmla="*/ 2147483647 h 161"/>
              <a:gd name="T28" fmla="*/ 1717885372 w 161"/>
              <a:gd name="T29" fmla="*/ 2147483647 h 161"/>
              <a:gd name="T30" fmla="*/ 1123301641 w 161"/>
              <a:gd name="T31" fmla="*/ 2147483647 h 161"/>
              <a:gd name="T32" fmla="*/ 660775397 w 161"/>
              <a:gd name="T33" fmla="*/ 2147483647 h 161"/>
              <a:gd name="T34" fmla="*/ 330305833 w 161"/>
              <a:gd name="T35" fmla="*/ 2147483647 h 161"/>
              <a:gd name="T36" fmla="*/ 66028340 w 161"/>
              <a:gd name="T37" fmla="*/ 2147483647 h 161"/>
              <a:gd name="T38" fmla="*/ 0 w 161"/>
              <a:gd name="T39" fmla="*/ 2147483647 h 161"/>
              <a:gd name="T40" fmla="*/ 66028340 w 161"/>
              <a:gd name="T41" fmla="*/ 2147483647 h 161"/>
              <a:gd name="T42" fmla="*/ 330305833 w 161"/>
              <a:gd name="T43" fmla="*/ 2147483647 h 161"/>
              <a:gd name="T44" fmla="*/ 660775397 w 161"/>
              <a:gd name="T45" fmla="*/ 2147483647 h 161"/>
              <a:gd name="T46" fmla="*/ 1123301641 w 161"/>
              <a:gd name="T47" fmla="*/ 1963312720 h 161"/>
              <a:gd name="T48" fmla="*/ 1717885372 w 161"/>
              <a:gd name="T49" fmla="*/ 1349787158 h 161"/>
              <a:gd name="T50" fmla="*/ 2147483647 w 161"/>
              <a:gd name="T51" fmla="*/ 797552112 h 161"/>
              <a:gd name="T52" fmla="*/ 2147483647 w 161"/>
              <a:gd name="T53" fmla="*/ 429499012 h 161"/>
              <a:gd name="T54" fmla="*/ 2147483647 w 161"/>
              <a:gd name="T55" fmla="*/ 184026550 h 161"/>
              <a:gd name="T56" fmla="*/ 2147483647 w 161"/>
              <a:gd name="T57" fmla="*/ 0 h 161"/>
              <a:gd name="T58" fmla="*/ 2147483647 w 161"/>
              <a:gd name="T59" fmla="*/ 0 h 161"/>
              <a:gd name="T60" fmla="*/ 2147483647 w 161"/>
              <a:gd name="T61" fmla="*/ 184026550 h 161"/>
              <a:gd name="T62" fmla="*/ 2147483647 w 161"/>
              <a:gd name="T63" fmla="*/ 429499012 h 161"/>
              <a:gd name="T64" fmla="*/ 2147483647 w 161"/>
              <a:gd name="T65" fmla="*/ 797552112 h 161"/>
              <a:gd name="T66" fmla="*/ 2147483647 w 161"/>
              <a:gd name="T67" fmla="*/ 1349787158 h 161"/>
              <a:gd name="T68" fmla="*/ 2147483647 w 161"/>
              <a:gd name="T69" fmla="*/ 1963312720 h 161"/>
              <a:gd name="T70" fmla="*/ 2147483647 w 161"/>
              <a:gd name="T71" fmla="*/ 2147483647 h 161"/>
              <a:gd name="T72" fmla="*/ 2147483647 w 161"/>
              <a:gd name="T73" fmla="*/ 2147483647 h 161"/>
              <a:gd name="T74" fmla="*/ 2147483647 w 161"/>
              <a:gd name="T75" fmla="*/ 2147483647 h 161"/>
              <a:gd name="T76" fmla="*/ 2147483647 w 161"/>
              <a:gd name="T77" fmla="*/ 2147483647 h 16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1" h="161">
                <a:moveTo>
                  <a:pt x="161" y="81"/>
                </a:moveTo>
                <a:lnTo>
                  <a:pt x="160" y="94"/>
                </a:lnTo>
                <a:lnTo>
                  <a:pt x="157" y="107"/>
                </a:lnTo>
                <a:lnTo>
                  <a:pt x="151" y="119"/>
                </a:lnTo>
                <a:lnTo>
                  <a:pt x="144" y="130"/>
                </a:lnTo>
                <a:lnTo>
                  <a:pt x="135" y="140"/>
                </a:lnTo>
                <a:lnTo>
                  <a:pt x="125" y="148"/>
                </a:lnTo>
                <a:lnTo>
                  <a:pt x="113" y="155"/>
                </a:lnTo>
                <a:lnTo>
                  <a:pt x="100" y="159"/>
                </a:lnTo>
                <a:lnTo>
                  <a:pt x="87" y="161"/>
                </a:lnTo>
                <a:lnTo>
                  <a:pt x="74" y="161"/>
                </a:lnTo>
                <a:lnTo>
                  <a:pt x="60" y="159"/>
                </a:lnTo>
                <a:lnTo>
                  <a:pt x="49" y="155"/>
                </a:lnTo>
                <a:lnTo>
                  <a:pt x="37" y="148"/>
                </a:lnTo>
                <a:lnTo>
                  <a:pt x="26" y="140"/>
                </a:lnTo>
                <a:lnTo>
                  <a:pt x="17" y="130"/>
                </a:lnTo>
                <a:lnTo>
                  <a:pt x="10" y="119"/>
                </a:lnTo>
                <a:lnTo>
                  <a:pt x="5" y="107"/>
                </a:lnTo>
                <a:lnTo>
                  <a:pt x="1" y="94"/>
                </a:lnTo>
                <a:lnTo>
                  <a:pt x="0" y="81"/>
                </a:lnTo>
                <a:lnTo>
                  <a:pt x="1" y="68"/>
                </a:lnTo>
                <a:lnTo>
                  <a:pt x="5" y="55"/>
                </a:lnTo>
                <a:lnTo>
                  <a:pt x="10" y="42"/>
                </a:lnTo>
                <a:lnTo>
                  <a:pt x="17" y="32"/>
                </a:lnTo>
                <a:lnTo>
                  <a:pt x="26" y="22"/>
                </a:lnTo>
                <a:lnTo>
                  <a:pt x="37" y="13"/>
                </a:lnTo>
                <a:lnTo>
                  <a:pt x="49" y="7"/>
                </a:lnTo>
                <a:lnTo>
                  <a:pt x="60" y="3"/>
                </a:lnTo>
                <a:lnTo>
                  <a:pt x="74" y="0"/>
                </a:lnTo>
                <a:lnTo>
                  <a:pt x="87" y="0"/>
                </a:lnTo>
                <a:lnTo>
                  <a:pt x="100" y="3"/>
                </a:lnTo>
                <a:lnTo>
                  <a:pt x="113" y="7"/>
                </a:lnTo>
                <a:lnTo>
                  <a:pt x="125" y="13"/>
                </a:lnTo>
                <a:lnTo>
                  <a:pt x="135" y="22"/>
                </a:lnTo>
                <a:lnTo>
                  <a:pt x="144" y="32"/>
                </a:lnTo>
                <a:lnTo>
                  <a:pt x="151" y="42"/>
                </a:lnTo>
                <a:lnTo>
                  <a:pt x="157" y="55"/>
                </a:lnTo>
                <a:lnTo>
                  <a:pt x="160" y="68"/>
                </a:lnTo>
                <a:lnTo>
                  <a:pt x="161" y="81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07" name="Freeform 413">
            <a:extLst>
              <a:ext uri="{FF2B5EF4-FFF2-40B4-BE49-F238E27FC236}">
                <a16:creationId xmlns:a16="http://schemas.microsoft.com/office/drawing/2014/main" id="{A58AFDDB-78F3-5C09-67F7-CDB0E782B2A1}"/>
              </a:ext>
            </a:extLst>
          </p:cNvPr>
          <p:cNvSpPr>
            <a:spLocks/>
          </p:cNvSpPr>
          <p:nvPr/>
        </p:nvSpPr>
        <p:spPr bwMode="auto">
          <a:xfrm>
            <a:off x="3062288" y="3361135"/>
            <a:ext cx="47625" cy="47625"/>
          </a:xfrm>
          <a:custGeom>
            <a:avLst/>
            <a:gdLst>
              <a:gd name="T0" fmla="*/ 2147483647 w 161"/>
              <a:gd name="T1" fmla="*/ 2147483647 h 160"/>
              <a:gd name="T2" fmla="*/ 2147483647 w 161"/>
              <a:gd name="T3" fmla="*/ 2147483647 h 160"/>
              <a:gd name="T4" fmla="*/ 2147483647 w 161"/>
              <a:gd name="T5" fmla="*/ 2147483647 h 160"/>
              <a:gd name="T6" fmla="*/ 2147483647 w 161"/>
              <a:gd name="T7" fmla="*/ 2147483647 h 160"/>
              <a:gd name="T8" fmla="*/ 2147483647 w 161"/>
              <a:gd name="T9" fmla="*/ 2147483647 h 160"/>
              <a:gd name="T10" fmla="*/ 2147483647 w 161"/>
              <a:gd name="T11" fmla="*/ 2147483647 h 160"/>
              <a:gd name="T12" fmla="*/ 2147483647 w 161"/>
              <a:gd name="T13" fmla="*/ 2147483647 h 160"/>
              <a:gd name="T14" fmla="*/ 2147483647 w 161"/>
              <a:gd name="T15" fmla="*/ 2147483647 h 160"/>
              <a:gd name="T16" fmla="*/ 2147483647 w 161"/>
              <a:gd name="T17" fmla="*/ 2147483647 h 160"/>
              <a:gd name="T18" fmla="*/ 2147483647 w 161"/>
              <a:gd name="T19" fmla="*/ 2147483647 h 160"/>
              <a:gd name="T20" fmla="*/ 2147483647 w 161"/>
              <a:gd name="T21" fmla="*/ 2147483647 h 160"/>
              <a:gd name="T22" fmla="*/ 2147483647 w 161"/>
              <a:gd name="T23" fmla="*/ 2147483647 h 160"/>
              <a:gd name="T24" fmla="*/ 2147483647 w 161"/>
              <a:gd name="T25" fmla="*/ 2147483647 h 160"/>
              <a:gd name="T26" fmla="*/ 2147483647 w 161"/>
              <a:gd name="T27" fmla="*/ 2147483647 h 160"/>
              <a:gd name="T28" fmla="*/ 1595259621 w 161"/>
              <a:gd name="T29" fmla="*/ 2147483647 h 160"/>
              <a:gd name="T30" fmla="*/ 1104314696 w 161"/>
              <a:gd name="T31" fmla="*/ 2147483647 h 160"/>
              <a:gd name="T32" fmla="*/ 613525562 w 161"/>
              <a:gd name="T33" fmla="*/ 2147483647 h 160"/>
              <a:gd name="T34" fmla="*/ 306762584 w 161"/>
              <a:gd name="T35" fmla="*/ 2147483647 h 160"/>
              <a:gd name="T36" fmla="*/ 122736034 w 161"/>
              <a:gd name="T37" fmla="*/ 2147483647 h 160"/>
              <a:gd name="T38" fmla="*/ 0 w 161"/>
              <a:gd name="T39" fmla="*/ 2147483647 h 160"/>
              <a:gd name="T40" fmla="*/ 122736034 w 161"/>
              <a:gd name="T41" fmla="*/ 2147483647 h 160"/>
              <a:gd name="T42" fmla="*/ 306762584 w 161"/>
              <a:gd name="T43" fmla="*/ 2147483647 h 160"/>
              <a:gd name="T44" fmla="*/ 613525562 w 161"/>
              <a:gd name="T45" fmla="*/ 2147483647 h 160"/>
              <a:gd name="T46" fmla="*/ 1104314696 w 161"/>
              <a:gd name="T47" fmla="*/ 1937842597 h 160"/>
              <a:gd name="T48" fmla="*/ 1595259621 w 161"/>
              <a:gd name="T49" fmla="*/ 1312686288 h 160"/>
              <a:gd name="T50" fmla="*/ 2147483647 w 161"/>
              <a:gd name="T51" fmla="*/ 750219163 h 160"/>
              <a:gd name="T52" fmla="*/ 2147483647 w 161"/>
              <a:gd name="T53" fmla="*/ 375030603 h 160"/>
              <a:gd name="T54" fmla="*/ 2147483647 w 161"/>
              <a:gd name="T55" fmla="*/ 125062853 h 160"/>
              <a:gd name="T56" fmla="*/ 2147483647 w 161"/>
              <a:gd name="T57" fmla="*/ 0 h 160"/>
              <a:gd name="T58" fmla="*/ 2147483647 w 161"/>
              <a:gd name="T59" fmla="*/ 0 h 160"/>
              <a:gd name="T60" fmla="*/ 2147483647 w 161"/>
              <a:gd name="T61" fmla="*/ 125062853 h 160"/>
              <a:gd name="T62" fmla="*/ 2147483647 w 161"/>
              <a:gd name="T63" fmla="*/ 375030603 h 160"/>
              <a:gd name="T64" fmla="*/ 2147483647 w 161"/>
              <a:gd name="T65" fmla="*/ 750219163 h 160"/>
              <a:gd name="T66" fmla="*/ 2147483647 w 161"/>
              <a:gd name="T67" fmla="*/ 1312686288 h 160"/>
              <a:gd name="T68" fmla="*/ 2147483647 w 161"/>
              <a:gd name="T69" fmla="*/ 1937842597 h 160"/>
              <a:gd name="T70" fmla="*/ 2147483647 w 161"/>
              <a:gd name="T71" fmla="*/ 2147483647 h 160"/>
              <a:gd name="T72" fmla="*/ 2147483647 w 161"/>
              <a:gd name="T73" fmla="*/ 2147483647 h 160"/>
              <a:gd name="T74" fmla="*/ 2147483647 w 161"/>
              <a:gd name="T75" fmla="*/ 2147483647 h 160"/>
              <a:gd name="T76" fmla="*/ 2147483647 w 161"/>
              <a:gd name="T77" fmla="*/ 2147483647 h 16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1" h="160">
                <a:moveTo>
                  <a:pt x="161" y="80"/>
                </a:moveTo>
                <a:lnTo>
                  <a:pt x="160" y="93"/>
                </a:lnTo>
                <a:lnTo>
                  <a:pt x="157" y="106"/>
                </a:lnTo>
                <a:lnTo>
                  <a:pt x="152" y="118"/>
                </a:lnTo>
                <a:lnTo>
                  <a:pt x="144" y="129"/>
                </a:lnTo>
                <a:lnTo>
                  <a:pt x="136" y="139"/>
                </a:lnTo>
                <a:lnTo>
                  <a:pt x="125" y="148"/>
                </a:lnTo>
                <a:lnTo>
                  <a:pt x="113" y="153"/>
                </a:lnTo>
                <a:lnTo>
                  <a:pt x="101" y="158"/>
                </a:lnTo>
                <a:lnTo>
                  <a:pt x="87" y="160"/>
                </a:lnTo>
                <a:lnTo>
                  <a:pt x="74" y="160"/>
                </a:lnTo>
                <a:lnTo>
                  <a:pt x="62" y="158"/>
                </a:lnTo>
                <a:lnTo>
                  <a:pt x="49" y="153"/>
                </a:lnTo>
                <a:lnTo>
                  <a:pt x="37" y="148"/>
                </a:lnTo>
                <a:lnTo>
                  <a:pt x="26" y="139"/>
                </a:lnTo>
                <a:lnTo>
                  <a:pt x="18" y="129"/>
                </a:lnTo>
                <a:lnTo>
                  <a:pt x="10" y="118"/>
                </a:lnTo>
                <a:lnTo>
                  <a:pt x="5" y="106"/>
                </a:lnTo>
                <a:lnTo>
                  <a:pt x="2" y="93"/>
                </a:lnTo>
                <a:lnTo>
                  <a:pt x="0" y="80"/>
                </a:lnTo>
                <a:lnTo>
                  <a:pt x="2" y="66"/>
                </a:lnTo>
                <a:lnTo>
                  <a:pt x="5" y="53"/>
                </a:lnTo>
                <a:lnTo>
                  <a:pt x="10" y="41"/>
                </a:lnTo>
                <a:lnTo>
                  <a:pt x="18" y="31"/>
                </a:lnTo>
                <a:lnTo>
                  <a:pt x="26" y="21"/>
                </a:lnTo>
                <a:lnTo>
                  <a:pt x="37" y="12"/>
                </a:lnTo>
                <a:lnTo>
                  <a:pt x="49" y="6"/>
                </a:lnTo>
                <a:lnTo>
                  <a:pt x="62" y="2"/>
                </a:lnTo>
                <a:lnTo>
                  <a:pt x="74" y="0"/>
                </a:lnTo>
                <a:lnTo>
                  <a:pt x="87" y="0"/>
                </a:lnTo>
                <a:lnTo>
                  <a:pt x="101" y="2"/>
                </a:lnTo>
                <a:lnTo>
                  <a:pt x="113" y="6"/>
                </a:lnTo>
                <a:lnTo>
                  <a:pt x="125" y="12"/>
                </a:lnTo>
                <a:lnTo>
                  <a:pt x="136" y="21"/>
                </a:lnTo>
                <a:lnTo>
                  <a:pt x="144" y="31"/>
                </a:lnTo>
                <a:lnTo>
                  <a:pt x="152" y="41"/>
                </a:lnTo>
                <a:lnTo>
                  <a:pt x="157" y="53"/>
                </a:lnTo>
                <a:lnTo>
                  <a:pt x="160" y="66"/>
                </a:lnTo>
                <a:lnTo>
                  <a:pt x="161" y="8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08" name="Freeform 414">
            <a:extLst>
              <a:ext uri="{FF2B5EF4-FFF2-40B4-BE49-F238E27FC236}">
                <a16:creationId xmlns:a16="http://schemas.microsoft.com/office/drawing/2014/main" id="{2B96479B-7BCB-DB6B-D227-F7799E331362}"/>
              </a:ext>
            </a:extLst>
          </p:cNvPr>
          <p:cNvSpPr>
            <a:spLocks/>
          </p:cNvSpPr>
          <p:nvPr/>
        </p:nvSpPr>
        <p:spPr bwMode="auto">
          <a:xfrm>
            <a:off x="3026569" y="3489722"/>
            <a:ext cx="47625" cy="47625"/>
          </a:xfrm>
          <a:custGeom>
            <a:avLst/>
            <a:gdLst>
              <a:gd name="T0" fmla="*/ 2147483647 w 161"/>
              <a:gd name="T1" fmla="*/ 2147483647 h 161"/>
              <a:gd name="T2" fmla="*/ 2147483647 w 161"/>
              <a:gd name="T3" fmla="*/ 2147483647 h 161"/>
              <a:gd name="T4" fmla="*/ 2147483647 w 161"/>
              <a:gd name="T5" fmla="*/ 2147483647 h 161"/>
              <a:gd name="T6" fmla="*/ 2147483647 w 161"/>
              <a:gd name="T7" fmla="*/ 2147483647 h 161"/>
              <a:gd name="T8" fmla="*/ 2147483647 w 161"/>
              <a:gd name="T9" fmla="*/ 2147483647 h 161"/>
              <a:gd name="T10" fmla="*/ 2147483647 w 161"/>
              <a:gd name="T11" fmla="*/ 2147483647 h 161"/>
              <a:gd name="T12" fmla="*/ 2147483647 w 161"/>
              <a:gd name="T13" fmla="*/ 2147483647 h 161"/>
              <a:gd name="T14" fmla="*/ 2147483647 w 161"/>
              <a:gd name="T15" fmla="*/ 2147483647 h 161"/>
              <a:gd name="T16" fmla="*/ 2147483647 w 161"/>
              <a:gd name="T17" fmla="*/ 2147483647 h 161"/>
              <a:gd name="T18" fmla="*/ 2147483647 w 161"/>
              <a:gd name="T19" fmla="*/ 2147483647 h 161"/>
              <a:gd name="T20" fmla="*/ 2147483647 w 161"/>
              <a:gd name="T21" fmla="*/ 2147483647 h 161"/>
              <a:gd name="T22" fmla="*/ 2147483647 w 161"/>
              <a:gd name="T23" fmla="*/ 2147483647 h 161"/>
              <a:gd name="T24" fmla="*/ 2147483647 w 161"/>
              <a:gd name="T25" fmla="*/ 2147483647 h 161"/>
              <a:gd name="T26" fmla="*/ 2147483647 w 161"/>
              <a:gd name="T27" fmla="*/ 2147483647 h 161"/>
              <a:gd name="T28" fmla="*/ 1595259621 w 161"/>
              <a:gd name="T29" fmla="*/ 2147483647 h 161"/>
              <a:gd name="T30" fmla="*/ 981734059 w 161"/>
              <a:gd name="T31" fmla="*/ 2147483647 h 161"/>
              <a:gd name="T32" fmla="*/ 613525562 w 161"/>
              <a:gd name="T33" fmla="*/ 2147483647 h 161"/>
              <a:gd name="T34" fmla="*/ 306762584 w 161"/>
              <a:gd name="T35" fmla="*/ 2147483647 h 161"/>
              <a:gd name="T36" fmla="*/ 61290516 w 161"/>
              <a:gd name="T37" fmla="*/ 2147483647 h 161"/>
              <a:gd name="T38" fmla="*/ 0 w 161"/>
              <a:gd name="T39" fmla="*/ 2147483647 h 161"/>
              <a:gd name="T40" fmla="*/ 61290516 w 161"/>
              <a:gd name="T41" fmla="*/ 2147483647 h 161"/>
              <a:gd name="T42" fmla="*/ 306762584 w 161"/>
              <a:gd name="T43" fmla="*/ 2147483647 h 161"/>
              <a:gd name="T44" fmla="*/ 613525562 w 161"/>
              <a:gd name="T45" fmla="*/ 2147483647 h 161"/>
              <a:gd name="T46" fmla="*/ 981734059 w 161"/>
              <a:gd name="T47" fmla="*/ 1902022205 h 161"/>
              <a:gd name="T48" fmla="*/ 1595259621 w 161"/>
              <a:gd name="T49" fmla="*/ 1288497037 h 161"/>
              <a:gd name="T50" fmla="*/ 2147483647 w 161"/>
              <a:gd name="T51" fmla="*/ 797552112 h 161"/>
              <a:gd name="T52" fmla="*/ 2147483647 w 161"/>
              <a:gd name="T53" fmla="*/ 368053099 h 161"/>
              <a:gd name="T54" fmla="*/ 2147483647 w 161"/>
              <a:gd name="T55" fmla="*/ 122736034 h 161"/>
              <a:gd name="T56" fmla="*/ 2147483647 w 161"/>
              <a:gd name="T57" fmla="*/ 0 h 161"/>
              <a:gd name="T58" fmla="*/ 2147483647 w 161"/>
              <a:gd name="T59" fmla="*/ 0 h 161"/>
              <a:gd name="T60" fmla="*/ 2147483647 w 161"/>
              <a:gd name="T61" fmla="*/ 122736034 h 161"/>
              <a:gd name="T62" fmla="*/ 2147483647 w 161"/>
              <a:gd name="T63" fmla="*/ 368053099 h 161"/>
              <a:gd name="T64" fmla="*/ 2147483647 w 161"/>
              <a:gd name="T65" fmla="*/ 797552112 h 161"/>
              <a:gd name="T66" fmla="*/ 2147483647 w 161"/>
              <a:gd name="T67" fmla="*/ 1288497037 h 161"/>
              <a:gd name="T68" fmla="*/ 2147483647 w 161"/>
              <a:gd name="T69" fmla="*/ 1902022205 h 161"/>
              <a:gd name="T70" fmla="*/ 2147483647 w 161"/>
              <a:gd name="T71" fmla="*/ 2147483647 h 161"/>
              <a:gd name="T72" fmla="*/ 2147483647 w 161"/>
              <a:gd name="T73" fmla="*/ 2147483647 h 161"/>
              <a:gd name="T74" fmla="*/ 2147483647 w 161"/>
              <a:gd name="T75" fmla="*/ 2147483647 h 161"/>
              <a:gd name="T76" fmla="*/ 2147483647 w 161"/>
              <a:gd name="T77" fmla="*/ 2147483647 h 16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1" h="161">
                <a:moveTo>
                  <a:pt x="161" y="80"/>
                </a:moveTo>
                <a:lnTo>
                  <a:pt x="160" y="93"/>
                </a:lnTo>
                <a:lnTo>
                  <a:pt x="157" y="106"/>
                </a:lnTo>
                <a:lnTo>
                  <a:pt x="152" y="119"/>
                </a:lnTo>
                <a:lnTo>
                  <a:pt x="144" y="130"/>
                </a:lnTo>
                <a:lnTo>
                  <a:pt x="135" y="139"/>
                </a:lnTo>
                <a:lnTo>
                  <a:pt x="125" y="148"/>
                </a:lnTo>
                <a:lnTo>
                  <a:pt x="113" y="154"/>
                </a:lnTo>
                <a:lnTo>
                  <a:pt x="100" y="159"/>
                </a:lnTo>
                <a:lnTo>
                  <a:pt x="87" y="161"/>
                </a:lnTo>
                <a:lnTo>
                  <a:pt x="73" y="161"/>
                </a:lnTo>
                <a:lnTo>
                  <a:pt x="60" y="159"/>
                </a:lnTo>
                <a:lnTo>
                  <a:pt x="49" y="154"/>
                </a:lnTo>
                <a:lnTo>
                  <a:pt x="37" y="148"/>
                </a:lnTo>
                <a:lnTo>
                  <a:pt x="26" y="139"/>
                </a:lnTo>
                <a:lnTo>
                  <a:pt x="16" y="130"/>
                </a:lnTo>
                <a:lnTo>
                  <a:pt x="10" y="119"/>
                </a:lnTo>
                <a:lnTo>
                  <a:pt x="5" y="106"/>
                </a:lnTo>
                <a:lnTo>
                  <a:pt x="1" y="93"/>
                </a:lnTo>
                <a:lnTo>
                  <a:pt x="0" y="80"/>
                </a:lnTo>
                <a:lnTo>
                  <a:pt x="1" y="66"/>
                </a:lnTo>
                <a:lnTo>
                  <a:pt x="5" y="54"/>
                </a:lnTo>
                <a:lnTo>
                  <a:pt x="10" y="42"/>
                </a:lnTo>
                <a:lnTo>
                  <a:pt x="16" y="31"/>
                </a:lnTo>
                <a:lnTo>
                  <a:pt x="26" y="21"/>
                </a:lnTo>
                <a:lnTo>
                  <a:pt x="37" y="13"/>
                </a:lnTo>
                <a:lnTo>
                  <a:pt x="49" y="6"/>
                </a:lnTo>
                <a:lnTo>
                  <a:pt x="60" y="2"/>
                </a:lnTo>
                <a:lnTo>
                  <a:pt x="73" y="0"/>
                </a:lnTo>
                <a:lnTo>
                  <a:pt x="87" y="0"/>
                </a:lnTo>
                <a:lnTo>
                  <a:pt x="100" y="2"/>
                </a:lnTo>
                <a:lnTo>
                  <a:pt x="113" y="6"/>
                </a:lnTo>
                <a:lnTo>
                  <a:pt x="125" y="13"/>
                </a:lnTo>
                <a:lnTo>
                  <a:pt x="135" y="21"/>
                </a:lnTo>
                <a:lnTo>
                  <a:pt x="144" y="31"/>
                </a:lnTo>
                <a:lnTo>
                  <a:pt x="152" y="42"/>
                </a:lnTo>
                <a:lnTo>
                  <a:pt x="157" y="54"/>
                </a:lnTo>
                <a:lnTo>
                  <a:pt x="160" y="66"/>
                </a:lnTo>
                <a:lnTo>
                  <a:pt x="161" y="8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09" name="Freeform 415">
            <a:extLst>
              <a:ext uri="{FF2B5EF4-FFF2-40B4-BE49-F238E27FC236}">
                <a16:creationId xmlns:a16="http://schemas.microsoft.com/office/drawing/2014/main" id="{F39B1842-B5F3-44B9-AFC1-28C985F29C06}"/>
              </a:ext>
            </a:extLst>
          </p:cNvPr>
          <p:cNvSpPr>
            <a:spLocks/>
          </p:cNvSpPr>
          <p:nvPr/>
        </p:nvSpPr>
        <p:spPr bwMode="auto">
          <a:xfrm>
            <a:off x="2951560" y="3429000"/>
            <a:ext cx="48815" cy="47625"/>
          </a:xfrm>
          <a:custGeom>
            <a:avLst/>
            <a:gdLst>
              <a:gd name="T0" fmla="*/ 2147483647 w 161"/>
              <a:gd name="T1" fmla="*/ 2147483647 h 160"/>
              <a:gd name="T2" fmla="*/ 2147483647 w 161"/>
              <a:gd name="T3" fmla="*/ 2147483647 h 160"/>
              <a:gd name="T4" fmla="*/ 2147483647 w 161"/>
              <a:gd name="T5" fmla="*/ 2147483647 h 160"/>
              <a:gd name="T6" fmla="*/ 2147483647 w 161"/>
              <a:gd name="T7" fmla="*/ 2147483647 h 160"/>
              <a:gd name="T8" fmla="*/ 2147483647 w 161"/>
              <a:gd name="T9" fmla="*/ 2147483647 h 160"/>
              <a:gd name="T10" fmla="*/ 2147483647 w 161"/>
              <a:gd name="T11" fmla="*/ 2147483647 h 160"/>
              <a:gd name="T12" fmla="*/ 2147483647 w 161"/>
              <a:gd name="T13" fmla="*/ 2147483647 h 160"/>
              <a:gd name="T14" fmla="*/ 2147483647 w 161"/>
              <a:gd name="T15" fmla="*/ 2147483647 h 160"/>
              <a:gd name="T16" fmla="*/ 2147483647 w 161"/>
              <a:gd name="T17" fmla="*/ 2147483647 h 160"/>
              <a:gd name="T18" fmla="*/ 2147483647 w 161"/>
              <a:gd name="T19" fmla="*/ 2147483647 h 160"/>
              <a:gd name="T20" fmla="*/ 2147483647 w 161"/>
              <a:gd name="T21" fmla="*/ 2147483647 h 160"/>
              <a:gd name="T22" fmla="*/ 2147483647 w 161"/>
              <a:gd name="T23" fmla="*/ 2147483647 h 160"/>
              <a:gd name="T24" fmla="*/ 2147483647 w 161"/>
              <a:gd name="T25" fmla="*/ 2147483647 h 160"/>
              <a:gd name="T26" fmla="*/ 2147483647 w 161"/>
              <a:gd name="T27" fmla="*/ 2147483647 h 160"/>
              <a:gd name="T28" fmla="*/ 1783858814 w 161"/>
              <a:gd name="T29" fmla="*/ 2147483647 h 160"/>
              <a:gd name="T30" fmla="*/ 1123267403 w 161"/>
              <a:gd name="T31" fmla="*/ 2147483647 h 160"/>
              <a:gd name="T32" fmla="*/ 660755139 w 161"/>
              <a:gd name="T33" fmla="*/ 2147483647 h 160"/>
              <a:gd name="T34" fmla="*/ 330295907 w 161"/>
              <a:gd name="T35" fmla="*/ 2147483647 h 160"/>
              <a:gd name="T36" fmla="*/ 66026517 w 161"/>
              <a:gd name="T37" fmla="*/ 2147483647 h 160"/>
              <a:gd name="T38" fmla="*/ 0 w 161"/>
              <a:gd name="T39" fmla="*/ 2147483647 h 160"/>
              <a:gd name="T40" fmla="*/ 66026517 w 161"/>
              <a:gd name="T41" fmla="*/ 2147483647 h 160"/>
              <a:gd name="T42" fmla="*/ 330295907 w 161"/>
              <a:gd name="T43" fmla="*/ 2147483647 h 160"/>
              <a:gd name="T44" fmla="*/ 660755139 w 161"/>
              <a:gd name="T45" fmla="*/ 2147483647 h 160"/>
              <a:gd name="T46" fmla="*/ 1123267403 w 161"/>
              <a:gd name="T47" fmla="*/ 1875311369 h 160"/>
              <a:gd name="T48" fmla="*/ 1783858814 w 161"/>
              <a:gd name="T49" fmla="*/ 1250312619 h 160"/>
              <a:gd name="T50" fmla="*/ 2147483647 w 161"/>
              <a:gd name="T51" fmla="*/ 812592831 h 160"/>
              <a:gd name="T52" fmla="*/ 2147483647 w 161"/>
              <a:gd name="T53" fmla="*/ 375030603 h 160"/>
              <a:gd name="T54" fmla="*/ 2147483647 w 161"/>
              <a:gd name="T55" fmla="*/ 125062853 h 160"/>
              <a:gd name="T56" fmla="*/ 2147483647 w 161"/>
              <a:gd name="T57" fmla="*/ 0 h 160"/>
              <a:gd name="T58" fmla="*/ 2147483647 w 161"/>
              <a:gd name="T59" fmla="*/ 0 h 160"/>
              <a:gd name="T60" fmla="*/ 2147483647 w 161"/>
              <a:gd name="T61" fmla="*/ 125062853 h 160"/>
              <a:gd name="T62" fmla="*/ 2147483647 w 161"/>
              <a:gd name="T63" fmla="*/ 375030603 h 160"/>
              <a:gd name="T64" fmla="*/ 2147483647 w 161"/>
              <a:gd name="T65" fmla="*/ 812592831 h 160"/>
              <a:gd name="T66" fmla="*/ 2147483647 w 161"/>
              <a:gd name="T67" fmla="*/ 1250312619 h 160"/>
              <a:gd name="T68" fmla="*/ 2147483647 w 161"/>
              <a:gd name="T69" fmla="*/ 1875311369 h 160"/>
              <a:gd name="T70" fmla="*/ 2147483647 w 161"/>
              <a:gd name="T71" fmla="*/ 2147483647 h 160"/>
              <a:gd name="T72" fmla="*/ 2147483647 w 161"/>
              <a:gd name="T73" fmla="*/ 2147483647 h 160"/>
              <a:gd name="T74" fmla="*/ 2147483647 w 161"/>
              <a:gd name="T75" fmla="*/ 2147483647 h 160"/>
              <a:gd name="T76" fmla="*/ 2147483647 w 161"/>
              <a:gd name="T77" fmla="*/ 2147483647 h 16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1" h="160">
                <a:moveTo>
                  <a:pt x="161" y="79"/>
                </a:moveTo>
                <a:lnTo>
                  <a:pt x="160" y="93"/>
                </a:lnTo>
                <a:lnTo>
                  <a:pt x="157" y="106"/>
                </a:lnTo>
                <a:lnTo>
                  <a:pt x="152" y="118"/>
                </a:lnTo>
                <a:lnTo>
                  <a:pt x="145" y="130"/>
                </a:lnTo>
                <a:lnTo>
                  <a:pt x="135" y="139"/>
                </a:lnTo>
                <a:lnTo>
                  <a:pt x="125" y="147"/>
                </a:lnTo>
                <a:lnTo>
                  <a:pt x="114" y="153"/>
                </a:lnTo>
                <a:lnTo>
                  <a:pt x="101" y="158"/>
                </a:lnTo>
                <a:lnTo>
                  <a:pt x="88" y="160"/>
                </a:lnTo>
                <a:lnTo>
                  <a:pt x="74" y="160"/>
                </a:lnTo>
                <a:lnTo>
                  <a:pt x="61" y="158"/>
                </a:lnTo>
                <a:lnTo>
                  <a:pt x="49" y="153"/>
                </a:lnTo>
                <a:lnTo>
                  <a:pt x="37" y="147"/>
                </a:lnTo>
                <a:lnTo>
                  <a:pt x="27" y="139"/>
                </a:lnTo>
                <a:lnTo>
                  <a:pt x="17" y="130"/>
                </a:lnTo>
                <a:lnTo>
                  <a:pt x="10" y="118"/>
                </a:lnTo>
                <a:lnTo>
                  <a:pt x="5" y="106"/>
                </a:lnTo>
                <a:lnTo>
                  <a:pt x="1" y="93"/>
                </a:lnTo>
                <a:lnTo>
                  <a:pt x="0" y="79"/>
                </a:lnTo>
                <a:lnTo>
                  <a:pt x="1" y="67"/>
                </a:lnTo>
                <a:lnTo>
                  <a:pt x="5" y="54"/>
                </a:lnTo>
                <a:lnTo>
                  <a:pt x="10" y="42"/>
                </a:lnTo>
                <a:lnTo>
                  <a:pt x="17" y="30"/>
                </a:lnTo>
                <a:lnTo>
                  <a:pt x="27" y="20"/>
                </a:lnTo>
                <a:lnTo>
                  <a:pt x="37" y="13"/>
                </a:lnTo>
                <a:lnTo>
                  <a:pt x="49" y="6"/>
                </a:lnTo>
                <a:lnTo>
                  <a:pt x="61" y="2"/>
                </a:lnTo>
                <a:lnTo>
                  <a:pt x="74" y="0"/>
                </a:lnTo>
                <a:lnTo>
                  <a:pt x="88" y="0"/>
                </a:lnTo>
                <a:lnTo>
                  <a:pt x="101" y="2"/>
                </a:lnTo>
                <a:lnTo>
                  <a:pt x="114" y="6"/>
                </a:lnTo>
                <a:lnTo>
                  <a:pt x="125" y="13"/>
                </a:lnTo>
                <a:lnTo>
                  <a:pt x="135" y="20"/>
                </a:lnTo>
                <a:lnTo>
                  <a:pt x="145" y="30"/>
                </a:lnTo>
                <a:lnTo>
                  <a:pt x="152" y="42"/>
                </a:lnTo>
                <a:lnTo>
                  <a:pt x="157" y="54"/>
                </a:lnTo>
                <a:lnTo>
                  <a:pt x="160" y="67"/>
                </a:lnTo>
                <a:lnTo>
                  <a:pt x="161" y="79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10" name="Freeform 416">
            <a:extLst>
              <a:ext uri="{FF2B5EF4-FFF2-40B4-BE49-F238E27FC236}">
                <a16:creationId xmlns:a16="http://schemas.microsoft.com/office/drawing/2014/main" id="{992A5BAF-F8CF-7C85-E84E-149728CF1063}"/>
              </a:ext>
            </a:extLst>
          </p:cNvPr>
          <p:cNvSpPr>
            <a:spLocks/>
          </p:cNvSpPr>
          <p:nvPr/>
        </p:nvSpPr>
        <p:spPr bwMode="auto">
          <a:xfrm>
            <a:off x="2877742" y="3369469"/>
            <a:ext cx="48815" cy="47625"/>
          </a:xfrm>
          <a:custGeom>
            <a:avLst/>
            <a:gdLst>
              <a:gd name="T0" fmla="*/ 2147483647 w 160"/>
              <a:gd name="T1" fmla="*/ 2147483647 h 160"/>
              <a:gd name="T2" fmla="*/ 2147483647 w 160"/>
              <a:gd name="T3" fmla="*/ 2147483647 h 160"/>
              <a:gd name="T4" fmla="*/ 2147483647 w 160"/>
              <a:gd name="T5" fmla="*/ 2147483647 h 160"/>
              <a:gd name="T6" fmla="*/ 2147483647 w 160"/>
              <a:gd name="T7" fmla="*/ 2147483647 h 160"/>
              <a:gd name="T8" fmla="*/ 2147483647 w 160"/>
              <a:gd name="T9" fmla="*/ 2147483647 h 160"/>
              <a:gd name="T10" fmla="*/ 2147483647 w 160"/>
              <a:gd name="T11" fmla="*/ 2147483647 h 160"/>
              <a:gd name="T12" fmla="*/ 2147483647 w 160"/>
              <a:gd name="T13" fmla="*/ 2147483647 h 160"/>
              <a:gd name="T14" fmla="*/ 2147483647 w 160"/>
              <a:gd name="T15" fmla="*/ 2147483647 h 160"/>
              <a:gd name="T16" fmla="*/ 2147483647 w 160"/>
              <a:gd name="T17" fmla="*/ 2147483647 h 160"/>
              <a:gd name="T18" fmla="*/ 2147483647 w 160"/>
              <a:gd name="T19" fmla="*/ 2147483647 h 160"/>
              <a:gd name="T20" fmla="*/ 2147483647 w 160"/>
              <a:gd name="T21" fmla="*/ 2147483647 h 160"/>
              <a:gd name="T22" fmla="*/ 2147483647 w 160"/>
              <a:gd name="T23" fmla="*/ 2147483647 h 160"/>
              <a:gd name="T24" fmla="*/ 2147483647 w 160"/>
              <a:gd name="T25" fmla="*/ 2147483647 h 160"/>
              <a:gd name="T26" fmla="*/ 2147483647 w 160"/>
              <a:gd name="T27" fmla="*/ 2147483647 h 160"/>
              <a:gd name="T28" fmla="*/ 1682943169 w 160"/>
              <a:gd name="T29" fmla="*/ 2147483647 h 160"/>
              <a:gd name="T30" fmla="*/ 1144302276 w 160"/>
              <a:gd name="T31" fmla="*/ 2147483647 h 160"/>
              <a:gd name="T32" fmla="*/ 605826542 w 160"/>
              <a:gd name="T33" fmla="*/ 2147483647 h 160"/>
              <a:gd name="T34" fmla="*/ 269237664 w 160"/>
              <a:gd name="T35" fmla="*/ 2147483647 h 160"/>
              <a:gd name="T36" fmla="*/ 67350807 w 160"/>
              <a:gd name="T37" fmla="*/ 2147483647 h 160"/>
              <a:gd name="T38" fmla="*/ 0 w 160"/>
              <a:gd name="T39" fmla="*/ 2147483647 h 160"/>
              <a:gd name="T40" fmla="*/ 67350807 w 160"/>
              <a:gd name="T41" fmla="*/ 2147483647 h 160"/>
              <a:gd name="T42" fmla="*/ 269237664 w 160"/>
              <a:gd name="T43" fmla="*/ 2147483647 h 160"/>
              <a:gd name="T44" fmla="*/ 605826542 w 160"/>
              <a:gd name="T45" fmla="*/ 2147483647 h 160"/>
              <a:gd name="T46" fmla="*/ 1144302276 w 160"/>
              <a:gd name="T47" fmla="*/ 1875311369 h 160"/>
              <a:gd name="T48" fmla="*/ 1682943169 w 160"/>
              <a:gd name="T49" fmla="*/ 1312686288 h 160"/>
              <a:gd name="T50" fmla="*/ 2147483647 w 160"/>
              <a:gd name="T51" fmla="*/ 812592831 h 160"/>
              <a:gd name="T52" fmla="*/ 2147483647 w 160"/>
              <a:gd name="T53" fmla="*/ 437562228 h 160"/>
              <a:gd name="T54" fmla="*/ 2147483647 w 160"/>
              <a:gd name="T55" fmla="*/ 187594081 h 160"/>
              <a:gd name="T56" fmla="*/ 2147483647 w 160"/>
              <a:gd name="T57" fmla="*/ 0 h 160"/>
              <a:gd name="T58" fmla="*/ 2147483647 w 160"/>
              <a:gd name="T59" fmla="*/ 0 h 160"/>
              <a:gd name="T60" fmla="*/ 2147483647 w 160"/>
              <a:gd name="T61" fmla="*/ 187594081 h 160"/>
              <a:gd name="T62" fmla="*/ 2147483647 w 160"/>
              <a:gd name="T63" fmla="*/ 437562228 h 160"/>
              <a:gd name="T64" fmla="*/ 2147483647 w 160"/>
              <a:gd name="T65" fmla="*/ 812592831 h 160"/>
              <a:gd name="T66" fmla="*/ 2147483647 w 160"/>
              <a:gd name="T67" fmla="*/ 1312686288 h 160"/>
              <a:gd name="T68" fmla="*/ 2147483647 w 160"/>
              <a:gd name="T69" fmla="*/ 1875311369 h 160"/>
              <a:gd name="T70" fmla="*/ 2147483647 w 160"/>
              <a:gd name="T71" fmla="*/ 2147483647 h 160"/>
              <a:gd name="T72" fmla="*/ 2147483647 w 160"/>
              <a:gd name="T73" fmla="*/ 2147483647 h 160"/>
              <a:gd name="T74" fmla="*/ 2147483647 w 160"/>
              <a:gd name="T75" fmla="*/ 2147483647 h 160"/>
              <a:gd name="T76" fmla="*/ 2147483647 w 160"/>
              <a:gd name="T77" fmla="*/ 2147483647 h 16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0" h="160">
                <a:moveTo>
                  <a:pt x="160" y="80"/>
                </a:moveTo>
                <a:lnTo>
                  <a:pt x="159" y="94"/>
                </a:lnTo>
                <a:lnTo>
                  <a:pt x="156" y="107"/>
                </a:lnTo>
                <a:lnTo>
                  <a:pt x="151" y="118"/>
                </a:lnTo>
                <a:lnTo>
                  <a:pt x="143" y="129"/>
                </a:lnTo>
                <a:lnTo>
                  <a:pt x="135" y="140"/>
                </a:lnTo>
                <a:lnTo>
                  <a:pt x="124" y="147"/>
                </a:lnTo>
                <a:lnTo>
                  <a:pt x="112" y="154"/>
                </a:lnTo>
                <a:lnTo>
                  <a:pt x="100" y="158"/>
                </a:lnTo>
                <a:lnTo>
                  <a:pt x="86" y="160"/>
                </a:lnTo>
                <a:lnTo>
                  <a:pt x="74" y="160"/>
                </a:lnTo>
                <a:lnTo>
                  <a:pt x="61" y="158"/>
                </a:lnTo>
                <a:lnTo>
                  <a:pt x="48" y="154"/>
                </a:lnTo>
                <a:lnTo>
                  <a:pt x="36" y="147"/>
                </a:lnTo>
                <a:lnTo>
                  <a:pt x="25" y="140"/>
                </a:lnTo>
                <a:lnTo>
                  <a:pt x="17" y="129"/>
                </a:lnTo>
                <a:lnTo>
                  <a:pt x="9" y="118"/>
                </a:lnTo>
                <a:lnTo>
                  <a:pt x="4" y="107"/>
                </a:lnTo>
                <a:lnTo>
                  <a:pt x="1" y="94"/>
                </a:lnTo>
                <a:lnTo>
                  <a:pt x="0" y="80"/>
                </a:lnTo>
                <a:lnTo>
                  <a:pt x="1" y="67"/>
                </a:lnTo>
                <a:lnTo>
                  <a:pt x="4" y="54"/>
                </a:lnTo>
                <a:lnTo>
                  <a:pt x="9" y="42"/>
                </a:lnTo>
                <a:lnTo>
                  <a:pt x="17" y="30"/>
                </a:lnTo>
                <a:lnTo>
                  <a:pt x="25" y="21"/>
                </a:lnTo>
                <a:lnTo>
                  <a:pt x="36" y="13"/>
                </a:lnTo>
                <a:lnTo>
                  <a:pt x="48" y="7"/>
                </a:lnTo>
                <a:lnTo>
                  <a:pt x="61" y="3"/>
                </a:lnTo>
                <a:lnTo>
                  <a:pt x="74" y="0"/>
                </a:lnTo>
                <a:lnTo>
                  <a:pt x="86" y="0"/>
                </a:lnTo>
                <a:lnTo>
                  <a:pt x="100" y="3"/>
                </a:lnTo>
                <a:lnTo>
                  <a:pt x="112" y="7"/>
                </a:lnTo>
                <a:lnTo>
                  <a:pt x="124" y="13"/>
                </a:lnTo>
                <a:lnTo>
                  <a:pt x="135" y="21"/>
                </a:lnTo>
                <a:lnTo>
                  <a:pt x="143" y="30"/>
                </a:lnTo>
                <a:lnTo>
                  <a:pt x="151" y="42"/>
                </a:lnTo>
                <a:lnTo>
                  <a:pt x="156" y="54"/>
                </a:lnTo>
                <a:lnTo>
                  <a:pt x="159" y="67"/>
                </a:lnTo>
                <a:lnTo>
                  <a:pt x="160" y="8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11" name="Freeform 417">
            <a:extLst>
              <a:ext uri="{FF2B5EF4-FFF2-40B4-BE49-F238E27FC236}">
                <a16:creationId xmlns:a16="http://schemas.microsoft.com/office/drawing/2014/main" id="{8E3683A4-5D1B-B094-87B4-53F81F766033}"/>
              </a:ext>
            </a:extLst>
          </p:cNvPr>
          <p:cNvSpPr>
            <a:spLocks/>
          </p:cNvSpPr>
          <p:nvPr/>
        </p:nvSpPr>
        <p:spPr bwMode="auto">
          <a:xfrm>
            <a:off x="2799160" y="3303985"/>
            <a:ext cx="47625" cy="47625"/>
          </a:xfrm>
          <a:custGeom>
            <a:avLst/>
            <a:gdLst>
              <a:gd name="T0" fmla="*/ 2147483647 w 160"/>
              <a:gd name="T1" fmla="*/ 2147483647 h 161"/>
              <a:gd name="T2" fmla="*/ 2147483647 w 160"/>
              <a:gd name="T3" fmla="*/ 2147483647 h 161"/>
              <a:gd name="T4" fmla="*/ 2147483647 w 160"/>
              <a:gd name="T5" fmla="*/ 2147483647 h 161"/>
              <a:gd name="T6" fmla="*/ 2147483647 w 160"/>
              <a:gd name="T7" fmla="*/ 2147483647 h 161"/>
              <a:gd name="T8" fmla="*/ 2147483647 w 160"/>
              <a:gd name="T9" fmla="*/ 2147483647 h 161"/>
              <a:gd name="T10" fmla="*/ 2147483647 w 160"/>
              <a:gd name="T11" fmla="*/ 2147483647 h 161"/>
              <a:gd name="T12" fmla="*/ 2147483647 w 160"/>
              <a:gd name="T13" fmla="*/ 2147483647 h 161"/>
              <a:gd name="T14" fmla="*/ 2147483647 w 160"/>
              <a:gd name="T15" fmla="*/ 2147483647 h 161"/>
              <a:gd name="T16" fmla="*/ 2147483647 w 160"/>
              <a:gd name="T17" fmla="*/ 2147483647 h 161"/>
              <a:gd name="T18" fmla="*/ 2147483647 w 160"/>
              <a:gd name="T19" fmla="*/ 2147483647 h 161"/>
              <a:gd name="T20" fmla="*/ 2147483647 w 160"/>
              <a:gd name="T21" fmla="*/ 2147483647 h 161"/>
              <a:gd name="T22" fmla="*/ 2147483647 w 160"/>
              <a:gd name="T23" fmla="*/ 2147483647 h 161"/>
              <a:gd name="T24" fmla="*/ 2147483647 w 160"/>
              <a:gd name="T25" fmla="*/ 2147483647 h 161"/>
              <a:gd name="T26" fmla="*/ 2147483647 w 160"/>
              <a:gd name="T27" fmla="*/ 2147483647 h 161"/>
              <a:gd name="T28" fmla="*/ 1562811994 w 160"/>
              <a:gd name="T29" fmla="*/ 2147483647 h 161"/>
              <a:gd name="T30" fmla="*/ 1062718538 w 160"/>
              <a:gd name="T31" fmla="*/ 2147483647 h 161"/>
              <a:gd name="T32" fmla="*/ 562625081 w 160"/>
              <a:gd name="T33" fmla="*/ 2147483647 h 161"/>
              <a:gd name="T34" fmla="*/ 250125706 w 160"/>
              <a:gd name="T35" fmla="*/ 2147483647 h 161"/>
              <a:gd name="T36" fmla="*/ 62531228 w 160"/>
              <a:gd name="T37" fmla="*/ 2147483647 h 161"/>
              <a:gd name="T38" fmla="*/ 0 w 160"/>
              <a:gd name="T39" fmla="*/ 2147483647 h 161"/>
              <a:gd name="T40" fmla="*/ 62531228 w 160"/>
              <a:gd name="T41" fmla="*/ 2147483647 h 161"/>
              <a:gd name="T42" fmla="*/ 250125706 w 160"/>
              <a:gd name="T43" fmla="*/ 2147483647 h 161"/>
              <a:gd name="T44" fmla="*/ 562625081 w 160"/>
              <a:gd name="T45" fmla="*/ 2147483647 h 161"/>
              <a:gd name="T46" fmla="*/ 1062718538 w 160"/>
              <a:gd name="T47" fmla="*/ 1902022205 h 161"/>
              <a:gd name="T48" fmla="*/ 1562811994 w 160"/>
              <a:gd name="T49" fmla="*/ 1288497037 h 161"/>
              <a:gd name="T50" fmla="*/ 2147483647 w 160"/>
              <a:gd name="T51" fmla="*/ 797552112 h 161"/>
              <a:gd name="T52" fmla="*/ 2147483647 w 160"/>
              <a:gd name="T53" fmla="*/ 368053099 h 161"/>
              <a:gd name="T54" fmla="*/ 2147483647 w 160"/>
              <a:gd name="T55" fmla="*/ 122736034 h 161"/>
              <a:gd name="T56" fmla="*/ 2147483647 w 160"/>
              <a:gd name="T57" fmla="*/ 0 h 161"/>
              <a:gd name="T58" fmla="*/ 2147483647 w 160"/>
              <a:gd name="T59" fmla="*/ 0 h 161"/>
              <a:gd name="T60" fmla="*/ 2147483647 w 160"/>
              <a:gd name="T61" fmla="*/ 122736034 h 161"/>
              <a:gd name="T62" fmla="*/ 2147483647 w 160"/>
              <a:gd name="T63" fmla="*/ 368053099 h 161"/>
              <a:gd name="T64" fmla="*/ 2147483647 w 160"/>
              <a:gd name="T65" fmla="*/ 797552112 h 161"/>
              <a:gd name="T66" fmla="*/ 2147483647 w 160"/>
              <a:gd name="T67" fmla="*/ 1288497037 h 161"/>
              <a:gd name="T68" fmla="*/ 2147483647 w 160"/>
              <a:gd name="T69" fmla="*/ 1902022205 h 161"/>
              <a:gd name="T70" fmla="*/ 2147483647 w 160"/>
              <a:gd name="T71" fmla="*/ 2147483647 h 161"/>
              <a:gd name="T72" fmla="*/ 2147483647 w 160"/>
              <a:gd name="T73" fmla="*/ 2147483647 h 161"/>
              <a:gd name="T74" fmla="*/ 2147483647 w 160"/>
              <a:gd name="T75" fmla="*/ 2147483647 h 161"/>
              <a:gd name="T76" fmla="*/ 2147483647 w 160"/>
              <a:gd name="T77" fmla="*/ 2147483647 h 16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0" h="161">
                <a:moveTo>
                  <a:pt x="160" y="80"/>
                </a:moveTo>
                <a:lnTo>
                  <a:pt x="159" y="93"/>
                </a:lnTo>
                <a:lnTo>
                  <a:pt x="156" y="106"/>
                </a:lnTo>
                <a:lnTo>
                  <a:pt x="151" y="119"/>
                </a:lnTo>
                <a:lnTo>
                  <a:pt x="143" y="129"/>
                </a:lnTo>
                <a:lnTo>
                  <a:pt x="135" y="139"/>
                </a:lnTo>
                <a:lnTo>
                  <a:pt x="124" y="148"/>
                </a:lnTo>
                <a:lnTo>
                  <a:pt x="112" y="154"/>
                </a:lnTo>
                <a:lnTo>
                  <a:pt x="100" y="158"/>
                </a:lnTo>
                <a:lnTo>
                  <a:pt x="86" y="161"/>
                </a:lnTo>
                <a:lnTo>
                  <a:pt x="74" y="161"/>
                </a:lnTo>
                <a:lnTo>
                  <a:pt x="61" y="158"/>
                </a:lnTo>
                <a:lnTo>
                  <a:pt x="48" y="154"/>
                </a:lnTo>
                <a:lnTo>
                  <a:pt x="36" y="148"/>
                </a:lnTo>
                <a:lnTo>
                  <a:pt x="25" y="139"/>
                </a:lnTo>
                <a:lnTo>
                  <a:pt x="17" y="129"/>
                </a:lnTo>
                <a:lnTo>
                  <a:pt x="9" y="119"/>
                </a:lnTo>
                <a:lnTo>
                  <a:pt x="4" y="106"/>
                </a:lnTo>
                <a:lnTo>
                  <a:pt x="1" y="93"/>
                </a:lnTo>
                <a:lnTo>
                  <a:pt x="0" y="80"/>
                </a:lnTo>
                <a:lnTo>
                  <a:pt x="1" y="66"/>
                </a:lnTo>
                <a:lnTo>
                  <a:pt x="4" y="53"/>
                </a:lnTo>
                <a:lnTo>
                  <a:pt x="9" y="42"/>
                </a:lnTo>
                <a:lnTo>
                  <a:pt x="17" y="31"/>
                </a:lnTo>
                <a:lnTo>
                  <a:pt x="25" y="21"/>
                </a:lnTo>
                <a:lnTo>
                  <a:pt x="36" y="13"/>
                </a:lnTo>
                <a:lnTo>
                  <a:pt x="48" y="6"/>
                </a:lnTo>
                <a:lnTo>
                  <a:pt x="61" y="2"/>
                </a:lnTo>
                <a:lnTo>
                  <a:pt x="74" y="0"/>
                </a:lnTo>
                <a:lnTo>
                  <a:pt x="86" y="0"/>
                </a:lnTo>
                <a:lnTo>
                  <a:pt x="100" y="2"/>
                </a:lnTo>
                <a:lnTo>
                  <a:pt x="112" y="6"/>
                </a:lnTo>
                <a:lnTo>
                  <a:pt x="124" y="13"/>
                </a:lnTo>
                <a:lnTo>
                  <a:pt x="135" y="21"/>
                </a:lnTo>
                <a:lnTo>
                  <a:pt x="143" y="31"/>
                </a:lnTo>
                <a:lnTo>
                  <a:pt x="151" y="42"/>
                </a:lnTo>
                <a:lnTo>
                  <a:pt x="156" y="53"/>
                </a:lnTo>
                <a:lnTo>
                  <a:pt x="159" y="66"/>
                </a:lnTo>
                <a:lnTo>
                  <a:pt x="160" y="8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12" name="Line 418">
            <a:extLst>
              <a:ext uri="{FF2B5EF4-FFF2-40B4-BE49-F238E27FC236}">
                <a16:creationId xmlns:a16="http://schemas.microsoft.com/office/drawing/2014/main" id="{1CAC6B90-0C74-BF2D-E15B-6E05B7AC71D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8606" y="3602831"/>
            <a:ext cx="414338" cy="1191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13" name="Line 419">
            <a:extLst>
              <a:ext uri="{FF2B5EF4-FFF2-40B4-BE49-F238E27FC236}">
                <a16:creationId xmlns:a16="http://schemas.microsoft.com/office/drawing/2014/main" id="{5BAA16C0-6A4A-94F1-132D-D164C4C9A39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0067" y="3674269"/>
            <a:ext cx="334565" cy="1191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14" name="Line 420">
            <a:extLst>
              <a:ext uri="{FF2B5EF4-FFF2-40B4-BE49-F238E27FC236}">
                <a16:creationId xmlns:a16="http://schemas.microsoft.com/office/drawing/2014/main" id="{B63FA5BB-8C1D-2C03-F972-9A96CDF4A7D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7494" y="3674269"/>
            <a:ext cx="41672" cy="1191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15" name="Line 421">
            <a:extLst>
              <a:ext uri="{FF2B5EF4-FFF2-40B4-BE49-F238E27FC236}">
                <a16:creationId xmlns:a16="http://schemas.microsoft.com/office/drawing/2014/main" id="{B0AE82C5-55E7-B929-AB4D-8106BE4007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0838" y="3674269"/>
            <a:ext cx="335756" cy="1191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16" name="Line 422">
            <a:extLst>
              <a:ext uri="{FF2B5EF4-FFF2-40B4-BE49-F238E27FC236}">
                <a16:creationId xmlns:a16="http://schemas.microsoft.com/office/drawing/2014/main" id="{29273698-96DA-8C37-F780-503D9A9E08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68266" y="3674269"/>
            <a:ext cx="41672" cy="1191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17" name="Line 423">
            <a:extLst>
              <a:ext uri="{FF2B5EF4-FFF2-40B4-BE49-F238E27FC236}">
                <a16:creationId xmlns:a16="http://schemas.microsoft.com/office/drawing/2014/main" id="{820580E5-AE13-0246-1596-74DEE35ED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1" y="3674269"/>
            <a:ext cx="335756" cy="1191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18" name="Line 424">
            <a:extLst>
              <a:ext uri="{FF2B5EF4-FFF2-40B4-BE49-F238E27FC236}">
                <a16:creationId xmlns:a16="http://schemas.microsoft.com/office/drawing/2014/main" id="{DBB1015A-FF13-CA7F-B089-987CC6788EA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0228" y="3674269"/>
            <a:ext cx="41672" cy="1191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19" name="Line 425">
            <a:extLst>
              <a:ext uri="{FF2B5EF4-FFF2-40B4-BE49-F238E27FC236}">
                <a16:creationId xmlns:a16="http://schemas.microsoft.com/office/drawing/2014/main" id="{FC24A9CB-6E1F-682C-7F0D-055490E19DA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3572" y="3674269"/>
            <a:ext cx="275034" cy="1191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20" name="Line 426">
            <a:extLst>
              <a:ext uri="{FF2B5EF4-FFF2-40B4-BE49-F238E27FC236}">
                <a16:creationId xmlns:a16="http://schemas.microsoft.com/office/drawing/2014/main" id="{1B934F7C-8167-1D92-6BAB-839B961224C0}"/>
              </a:ext>
            </a:extLst>
          </p:cNvPr>
          <p:cNvSpPr>
            <a:spLocks noChangeShapeType="1"/>
          </p:cNvSpPr>
          <p:nvPr/>
        </p:nvSpPr>
        <p:spPr bwMode="auto">
          <a:xfrm>
            <a:off x="2391967" y="3818335"/>
            <a:ext cx="335756" cy="119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21" name="Line 427">
            <a:extLst>
              <a:ext uri="{FF2B5EF4-FFF2-40B4-BE49-F238E27FC236}">
                <a16:creationId xmlns:a16="http://schemas.microsoft.com/office/drawing/2014/main" id="{115D3006-FEF4-A25A-678D-26970E252A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769394" y="3818335"/>
            <a:ext cx="41672" cy="119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22" name="Line 428">
            <a:extLst>
              <a:ext uri="{FF2B5EF4-FFF2-40B4-BE49-F238E27FC236}">
                <a16:creationId xmlns:a16="http://schemas.microsoft.com/office/drawing/2014/main" id="{40EB4B6D-D24C-A351-C696-F7DBC5C6921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2738" y="3818335"/>
            <a:ext cx="335756" cy="119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23" name="Line 429">
            <a:extLst>
              <a:ext uri="{FF2B5EF4-FFF2-40B4-BE49-F238E27FC236}">
                <a16:creationId xmlns:a16="http://schemas.microsoft.com/office/drawing/2014/main" id="{AE75E184-24E0-9174-571A-EAE2F766F1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0166" y="3818335"/>
            <a:ext cx="42863" cy="119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24" name="Line 430">
            <a:extLst>
              <a:ext uri="{FF2B5EF4-FFF2-40B4-BE49-F238E27FC236}">
                <a16:creationId xmlns:a16="http://schemas.microsoft.com/office/drawing/2014/main" id="{A43FE247-6302-3CDD-CEB0-A1D10A116597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4700" y="3818335"/>
            <a:ext cx="334566" cy="119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25" name="Line 431">
            <a:extLst>
              <a:ext uri="{FF2B5EF4-FFF2-40B4-BE49-F238E27FC236}">
                <a16:creationId xmlns:a16="http://schemas.microsoft.com/office/drawing/2014/main" id="{85300A8E-459A-F0F6-CC9C-7BA5E682C4F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2128" y="3818335"/>
            <a:ext cx="41672" cy="119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26" name="Line 432">
            <a:extLst>
              <a:ext uri="{FF2B5EF4-FFF2-40B4-BE49-F238E27FC236}">
                <a16:creationId xmlns:a16="http://schemas.microsoft.com/office/drawing/2014/main" id="{94D57B6F-1A95-D0F5-F1F8-A5F6FE81757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5473" y="3818335"/>
            <a:ext cx="335756" cy="119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27" name="Freeform 433">
            <a:extLst>
              <a:ext uri="{FF2B5EF4-FFF2-40B4-BE49-F238E27FC236}">
                <a16:creationId xmlns:a16="http://schemas.microsoft.com/office/drawing/2014/main" id="{0D4F52F4-A7E5-00D3-5B06-79104D4B88C8}"/>
              </a:ext>
            </a:extLst>
          </p:cNvPr>
          <p:cNvSpPr>
            <a:spLocks/>
          </p:cNvSpPr>
          <p:nvPr/>
        </p:nvSpPr>
        <p:spPr bwMode="auto">
          <a:xfrm>
            <a:off x="2990850" y="3307556"/>
            <a:ext cx="48816" cy="47625"/>
          </a:xfrm>
          <a:custGeom>
            <a:avLst/>
            <a:gdLst>
              <a:gd name="T0" fmla="*/ 2147483647 w 161"/>
              <a:gd name="T1" fmla="*/ 2147483647 h 161"/>
              <a:gd name="T2" fmla="*/ 2147483647 w 161"/>
              <a:gd name="T3" fmla="*/ 2147483647 h 161"/>
              <a:gd name="T4" fmla="*/ 2147483647 w 161"/>
              <a:gd name="T5" fmla="*/ 2147483647 h 161"/>
              <a:gd name="T6" fmla="*/ 2147483647 w 161"/>
              <a:gd name="T7" fmla="*/ 2147483647 h 161"/>
              <a:gd name="T8" fmla="*/ 2147483647 w 161"/>
              <a:gd name="T9" fmla="*/ 2147483647 h 161"/>
              <a:gd name="T10" fmla="*/ 2147483647 w 161"/>
              <a:gd name="T11" fmla="*/ 2147483647 h 161"/>
              <a:gd name="T12" fmla="*/ 2147483647 w 161"/>
              <a:gd name="T13" fmla="*/ 2147483647 h 161"/>
              <a:gd name="T14" fmla="*/ 2147483647 w 161"/>
              <a:gd name="T15" fmla="*/ 2147483647 h 161"/>
              <a:gd name="T16" fmla="*/ 2147483647 w 161"/>
              <a:gd name="T17" fmla="*/ 2147483647 h 161"/>
              <a:gd name="T18" fmla="*/ 2147483647 w 161"/>
              <a:gd name="T19" fmla="*/ 2147483647 h 161"/>
              <a:gd name="T20" fmla="*/ 2147483647 w 161"/>
              <a:gd name="T21" fmla="*/ 2147483647 h 161"/>
              <a:gd name="T22" fmla="*/ 2147483647 w 161"/>
              <a:gd name="T23" fmla="*/ 2147483647 h 161"/>
              <a:gd name="T24" fmla="*/ 2147483647 w 161"/>
              <a:gd name="T25" fmla="*/ 2147483647 h 161"/>
              <a:gd name="T26" fmla="*/ 2147483647 w 161"/>
              <a:gd name="T27" fmla="*/ 2147483647 h 161"/>
              <a:gd name="T28" fmla="*/ 1717885372 w 161"/>
              <a:gd name="T29" fmla="*/ 2147483647 h 161"/>
              <a:gd name="T30" fmla="*/ 1123301641 w 161"/>
              <a:gd name="T31" fmla="*/ 2147483647 h 161"/>
              <a:gd name="T32" fmla="*/ 660775397 w 161"/>
              <a:gd name="T33" fmla="*/ 2147483647 h 161"/>
              <a:gd name="T34" fmla="*/ 330305833 w 161"/>
              <a:gd name="T35" fmla="*/ 2147483647 h 161"/>
              <a:gd name="T36" fmla="*/ 66028340 w 161"/>
              <a:gd name="T37" fmla="*/ 2147483647 h 161"/>
              <a:gd name="T38" fmla="*/ 0 w 161"/>
              <a:gd name="T39" fmla="*/ 2147483647 h 161"/>
              <a:gd name="T40" fmla="*/ 66028340 w 161"/>
              <a:gd name="T41" fmla="*/ 2147483647 h 161"/>
              <a:gd name="T42" fmla="*/ 330305833 w 161"/>
              <a:gd name="T43" fmla="*/ 2147483647 h 161"/>
              <a:gd name="T44" fmla="*/ 660775397 w 161"/>
              <a:gd name="T45" fmla="*/ 2147483647 h 161"/>
              <a:gd name="T46" fmla="*/ 1123301641 w 161"/>
              <a:gd name="T47" fmla="*/ 1963312720 h 161"/>
              <a:gd name="T48" fmla="*/ 1717885372 w 161"/>
              <a:gd name="T49" fmla="*/ 1349787158 h 161"/>
              <a:gd name="T50" fmla="*/ 2147483647 w 161"/>
              <a:gd name="T51" fmla="*/ 797552112 h 161"/>
              <a:gd name="T52" fmla="*/ 2147483647 w 161"/>
              <a:gd name="T53" fmla="*/ 429499012 h 161"/>
              <a:gd name="T54" fmla="*/ 2147483647 w 161"/>
              <a:gd name="T55" fmla="*/ 184026550 h 161"/>
              <a:gd name="T56" fmla="*/ 2147483647 w 161"/>
              <a:gd name="T57" fmla="*/ 0 h 161"/>
              <a:gd name="T58" fmla="*/ 2147483647 w 161"/>
              <a:gd name="T59" fmla="*/ 0 h 161"/>
              <a:gd name="T60" fmla="*/ 2147483647 w 161"/>
              <a:gd name="T61" fmla="*/ 184026550 h 161"/>
              <a:gd name="T62" fmla="*/ 2147483647 w 161"/>
              <a:gd name="T63" fmla="*/ 429499012 h 161"/>
              <a:gd name="T64" fmla="*/ 2147483647 w 161"/>
              <a:gd name="T65" fmla="*/ 797552112 h 161"/>
              <a:gd name="T66" fmla="*/ 2147483647 w 161"/>
              <a:gd name="T67" fmla="*/ 1349787158 h 161"/>
              <a:gd name="T68" fmla="*/ 2147483647 w 161"/>
              <a:gd name="T69" fmla="*/ 1963312720 h 161"/>
              <a:gd name="T70" fmla="*/ 2147483647 w 161"/>
              <a:gd name="T71" fmla="*/ 2147483647 h 161"/>
              <a:gd name="T72" fmla="*/ 2147483647 w 161"/>
              <a:gd name="T73" fmla="*/ 2147483647 h 161"/>
              <a:gd name="T74" fmla="*/ 2147483647 w 161"/>
              <a:gd name="T75" fmla="*/ 2147483647 h 161"/>
              <a:gd name="T76" fmla="*/ 2147483647 w 161"/>
              <a:gd name="T77" fmla="*/ 2147483647 h 16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1" h="161">
                <a:moveTo>
                  <a:pt x="161" y="81"/>
                </a:moveTo>
                <a:lnTo>
                  <a:pt x="160" y="94"/>
                </a:lnTo>
                <a:lnTo>
                  <a:pt x="157" y="107"/>
                </a:lnTo>
                <a:lnTo>
                  <a:pt x="151" y="119"/>
                </a:lnTo>
                <a:lnTo>
                  <a:pt x="144" y="130"/>
                </a:lnTo>
                <a:lnTo>
                  <a:pt x="135" y="140"/>
                </a:lnTo>
                <a:lnTo>
                  <a:pt x="125" y="148"/>
                </a:lnTo>
                <a:lnTo>
                  <a:pt x="113" y="155"/>
                </a:lnTo>
                <a:lnTo>
                  <a:pt x="100" y="159"/>
                </a:lnTo>
                <a:lnTo>
                  <a:pt x="87" y="161"/>
                </a:lnTo>
                <a:lnTo>
                  <a:pt x="74" y="161"/>
                </a:lnTo>
                <a:lnTo>
                  <a:pt x="60" y="159"/>
                </a:lnTo>
                <a:lnTo>
                  <a:pt x="49" y="155"/>
                </a:lnTo>
                <a:lnTo>
                  <a:pt x="37" y="148"/>
                </a:lnTo>
                <a:lnTo>
                  <a:pt x="26" y="140"/>
                </a:lnTo>
                <a:lnTo>
                  <a:pt x="17" y="130"/>
                </a:lnTo>
                <a:lnTo>
                  <a:pt x="10" y="119"/>
                </a:lnTo>
                <a:lnTo>
                  <a:pt x="5" y="107"/>
                </a:lnTo>
                <a:lnTo>
                  <a:pt x="1" y="94"/>
                </a:lnTo>
                <a:lnTo>
                  <a:pt x="0" y="81"/>
                </a:lnTo>
                <a:lnTo>
                  <a:pt x="1" y="68"/>
                </a:lnTo>
                <a:lnTo>
                  <a:pt x="5" y="55"/>
                </a:lnTo>
                <a:lnTo>
                  <a:pt x="10" y="42"/>
                </a:lnTo>
                <a:lnTo>
                  <a:pt x="17" y="32"/>
                </a:lnTo>
                <a:lnTo>
                  <a:pt x="26" y="22"/>
                </a:lnTo>
                <a:lnTo>
                  <a:pt x="37" y="13"/>
                </a:lnTo>
                <a:lnTo>
                  <a:pt x="49" y="7"/>
                </a:lnTo>
                <a:lnTo>
                  <a:pt x="60" y="3"/>
                </a:lnTo>
                <a:lnTo>
                  <a:pt x="74" y="0"/>
                </a:lnTo>
                <a:lnTo>
                  <a:pt x="87" y="0"/>
                </a:lnTo>
                <a:lnTo>
                  <a:pt x="100" y="3"/>
                </a:lnTo>
                <a:lnTo>
                  <a:pt x="113" y="7"/>
                </a:lnTo>
                <a:lnTo>
                  <a:pt x="125" y="13"/>
                </a:lnTo>
                <a:lnTo>
                  <a:pt x="135" y="22"/>
                </a:lnTo>
                <a:lnTo>
                  <a:pt x="144" y="32"/>
                </a:lnTo>
                <a:lnTo>
                  <a:pt x="151" y="42"/>
                </a:lnTo>
                <a:lnTo>
                  <a:pt x="157" y="55"/>
                </a:lnTo>
                <a:lnTo>
                  <a:pt x="160" y="68"/>
                </a:lnTo>
                <a:lnTo>
                  <a:pt x="161" y="81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28" name="Freeform 434">
            <a:extLst>
              <a:ext uri="{FF2B5EF4-FFF2-40B4-BE49-F238E27FC236}">
                <a16:creationId xmlns:a16="http://schemas.microsoft.com/office/drawing/2014/main" id="{D531C021-36F2-04AB-F69A-625FEA3E677D}"/>
              </a:ext>
            </a:extLst>
          </p:cNvPr>
          <p:cNvSpPr>
            <a:spLocks/>
          </p:cNvSpPr>
          <p:nvPr/>
        </p:nvSpPr>
        <p:spPr bwMode="auto">
          <a:xfrm>
            <a:off x="2990850" y="3307556"/>
            <a:ext cx="48816" cy="47625"/>
          </a:xfrm>
          <a:custGeom>
            <a:avLst/>
            <a:gdLst>
              <a:gd name="T0" fmla="*/ 2147483647 w 161"/>
              <a:gd name="T1" fmla="*/ 2147483647 h 161"/>
              <a:gd name="T2" fmla="*/ 2147483647 w 161"/>
              <a:gd name="T3" fmla="*/ 2147483647 h 161"/>
              <a:gd name="T4" fmla="*/ 2147483647 w 161"/>
              <a:gd name="T5" fmla="*/ 2147483647 h 161"/>
              <a:gd name="T6" fmla="*/ 2147483647 w 161"/>
              <a:gd name="T7" fmla="*/ 2147483647 h 161"/>
              <a:gd name="T8" fmla="*/ 2147483647 w 161"/>
              <a:gd name="T9" fmla="*/ 2147483647 h 161"/>
              <a:gd name="T10" fmla="*/ 2147483647 w 161"/>
              <a:gd name="T11" fmla="*/ 2147483647 h 161"/>
              <a:gd name="T12" fmla="*/ 2147483647 w 161"/>
              <a:gd name="T13" fmla="*/ 2147483647 h 161"/>
              <a:gd name="T14" fmla="*/ 2147483647 w 161"/>
              <a:gd name="T15" fmla="*/ 2147483647 h 161"/>
              <a:gd name="T16" fmla="*/ 2147483647 w 161"/>
              <a:gd name="T17" fmla="*/ 2147483647 h 161"/>
              <a:gd name="T18" fmla="*/ 2147483647 w 161"/>
              <a:gd name="T19" fmla="*/ 2147483647 h 161"/>
              <a:gd name="T20" fmla="*/ 2147483647 w 161"/>
              <a:gd name="T21" fmla="*/ 2147483647 h 161"/>
              <a:gd name="T22" fmla="*/ 2147483647 w 161"/>
              <a:gd name="T23" fmla="*/ 2147483647 h 161"/>
              <a:gd name="T24" fmla="*/ 2147483647 w 161"/>
              <a:gd name="T25" fmla="*/ 2147483647 h 161"/>
              <a:gd name="T26" fmla="*/ 2147483647 w 161"/>
              <a:gd name="T27" fmla="*/ 2147483647 h 161"/>
              <a:gd name="T28" fmla="*/ 1717885372 w 161"/>
              <a:gd name="T29" fmla="*/ 2147483647 h 161"/>
              <a:gd name="T30" fmla="*/ 1123301641 w 161"/>
              <a:gd name="T31" fmla="*/ 2147483647 h 161"/>
              <a:gd name="T32" fmla="*/ 660775397 w 161"/>
              <a:gd name="T33" fmla="*/ 2147483647 h 161"/>
              <a:gd name="T34" fmla="*/ 330305833 w 161"/>
              <a:gd name="T35" fmla="*/ 2147483647 h 161"/>
              <a:gd name="T36" fmla="*/ 66028340 w 161"/>
              <a:gd name="T37" fmla="*/ 2147483647 h 161"/>
              <a:gd name="T38" fmla="*/ 0 w 161"/>
              <a:gd name="T39" fmla="*/ 2147483647 h 161"/>
              <a:gd name="T40" fmla="*/ 66028340 w 161"/>
              <a:gd name="T41" fmla="*/ 2147483647 h 161"/>
              <a:gd name="T42" fmla="*/ 330305833 w 161"/>
              <a:gd name="T43" fmla="*/ 2147483647 h 161"/>
              <a:gd name="T44" fmla="*/ 660775397 w 161"/>
              <a:gd name="T45" fmla="*/ 2147483647 h 161"/>
              <a:gd name="T46" fmla="*/ 1123301641 w 161"/>
              <a:gd name="T47" fmla="*/ 1963312720 h 161"/>
              <a:gd name="T48" fmla="*/ 1717885372 w 161"/>
              <a:gd name="T49" fmla="*/ 1349787158 h 161"/>
              <a:gd name="T50" fmla="*/ 2147483647 w 161"/>
              <a:gd name="T51" fmla="*/ 797552112 h 161"/>
              <a:gd name="T52" fmla="*/ 2147483647 w 161"/>
              <a:gd name="T53" fmla="*/ 429499012 h 161"/>
              <a:gd name="T54" fmla="*/ 2147483647 w 161"/>
              <a:gd name="T55" fmla="*/ 184026550 h 161"/>
              <a:gd name="T56" fmla="*/ 2147483647 w 161"/>
              <a:gd name="T57" fmla="*/ 0 h 161"/>
              <a:gd name="T58" fmla="*/ 2147483647 w 161"/>
              <a:gd name="T59" fmla="*/ 0 h 161"/>
              <a:gd name="T60" fmla="*/ 2147483647 w 161"/>
              <a:gd name="T61" fmla="*/ 184026550 h 161"/>
              <a:gd name="T62" fmla="*/ 2147483647 w 161"/>
              <a:gd name="T63" fmla="*/ 429499012 h 161"/>
              <a:gd name="T64" fmla="*/ 2147483647 w 161"/>
              <a:gd name="T65" fmla="*/ 797552112 h 161"/>
              <a:gd name="T66" fmla="*/ 2147483647 w 161"/>
              <a:gd name="T67" fmla="*/ 1349787158 h 161"/>
              <a:gd name="T68" fmla="*/ 2147483647 w 161"/>
              <a:gd name="T69" fmla="*/ 1963312720 h 161"/>
              <a:gd name="T70" fmla="*/ 2147483647 w 161"/>
              <a:gd name="T71" fmla="*/ 2147483647 h 161"/>
              <a:gd name="T72" fmla="*/ 2147483647 w 161"/>
              <a:gd name="T73" fmla="*/ 2147483647 h 161"/>
              <a:gd name="T74" fmla="*/ 2147483647 w 161"/>
              <a:gd name="T75" fmla="*/ 2147483647 h 161"/>
              <a:gd name="T76" fmla="*/ 2147483647 w 161"/>
              <a:gd name="T77" fmla="*/ 2147483647 h 16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1" h="161">
                <a:moveTo>
                  <a:pt x="161" y="81"/>
                </a:moveTo>
                <a:lnTo>
                  <a:pt x="160" y="94"/>
                </a:lnTo>
                <a:lnTo>
                  <a:pt x="157" y="107"/>
                </a:lnTo>
                <a:lnTo>
                  <a:pt x="151" y="119"/>
                </a:lnTo>
                <a:lnTo>
                  <a:pt x="144" y="130"/>
                </a:lnTo>
                <a:lnTo>
                  <a:pt x="135" y="140"/>
                </a:lnTo>
                <a:lnTo>
                  <a:pt x="125" y="148"/>
                </a:lnTo>
                <a:lnTo>
                  <a:pt x="113" y="155"/>
                </a:lnTo>
                <a:lnTo>
                  <a:pt x="100" y="159"/>
                </a:lnTo>
                <a:lnTo>
                  <a:pt x="87" y="161"/>
                </a:lnTo>
                <a:lnTo>
                  <a:pt x="74" y="161"/>
                </a:lnTo>
                <a:lnTo>
                  <a:pt x="60" y="159"/>
                </a:lnTo>
                <a:lnTo>
                  <a:pt x="49" y="155"/>
                </a:lnTo>
                <a:lnTo>
                  <a:pt x="37" y="148"/>
                </a:lnTo>
                <a:lnTo>
                  <a:pt x="26" y="140"/>
                </a:lnTo>
                <a:lnTo>
                  <a:pt x="17" y="130"/>
                </a:lnTo>
                <a:lnTo>
                  <a:pt x="10" y="119"/>
                </a:lnTo>
                <a:lnTo>
                  <a:pt x="5" y="107"/>
                </a:lnTo>
                <a:lnTo>
                  <a:pt x="1" y="94"/>
                </a:lnTo>
                <a:lnTo>
                  <a:pt x="0" y="81"/>
                </a:lnTo>
                <a:lnTo>
                  <a:pt x="1" y="68"/>
                </a:lnTo>
                <a:lnTo>
                  <a:pt x="5" y="55"/>
                </a:lnTo>
                <a:lnTo>
                  <a:pt x="10" y="42"/>
                </a:lnTo>
                <a:lnTo>
                  <a:pt x="17" y="32"/>
                </a:lnTo>
                <a:lnTo>
                  <a:pt x="26" y="22"/>
                </a:lnTo>
                <a:lnTo>
                  <a:pt x="37" y="13"/>
                </a:lnTo>
                <a:lnTo>
                  <a:pt x="49" y="7"/>
                </a:lnTo>
                <a:lnTo>
                  <a:pt x="60" y="3"/>
                </a:lnTo>
                <a:lnTo>
                  <a:pt x="74" y="0"/>
                </a:lnTo>
                <a:lnTo>
                  <a:pt x="87" y="0"/>
                </a:lnTo>
                <a:lnTo>
                  <a:pt x="100" y="3"/>
                </a:lnTo>
                <a:lnTo>
                  <a:pt x="113" y="7"/>
                </a:lnTo>
                <a:lnTo>
                  <a:pt x="125" y="13"/>
                </a:lnTo>
                <a:lnTo>
                  <a:pt x="135" y="22"/>
                </a:lnTo>
                <a:lnTo>
                  <a:pt x="144" y="32"/>
                </a:lnTo>
                <a:lnTo>
                  <a:pt x="151" y="42"/>
                </a:lnTo>
                <a:lnTo>
                  <a:pt x="157" y="55"/>
                </a:lnTo>
                <a:lnTo>
                  <a:pt x="160" y="68"/>
                </a:lnTo>
                <a:lnTo>
                  <a:pt x="161" y="81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29" name="Freeform 435">
            <a:extLst>
              <a:ext uri="{FF2B5EF4-FFF2-40B4-BE49-F238E27FC236}">
                <a16:creationId xmlns:a16="http://schemas.microsoft.com/office/drawing/2014/main" id="{002F4965-7287-2D4C-D5F9-B62A5B1807A5}"/>
              </a:ext>
            </a:extLst>
          </p:cNvPr>
          <p:cNvSpPr>
            <a:spLocks/>
          </p:cNvSpPr>
          <p:nvPr/>
        </p:nvSpPr>
        <p:spPr bwMode="auto">
          <a:xfrm>
            <a:off x="3180160" y="3650456"/>
            <a:ext cx="48815" cy="47625"/>
          </a:xfrm>
          <a:custGeom>
            <a:avLst/>
            <a:gdLst>
              <a:gd name="T0" fmla="*/ 2147483647 w 161"/>
              <a:gd name="T1" fmla="*/ 2147483647 h 160"/>
              <a:gd name="T2" fmla="*/ 2147483647 w 161"/>
              <a:gd name="T3" fmla="*/ 2147483647 h 160"/>
              <a:gd name="T4" fmla="*/ 2147483647 w 161"/>
              <a:gd name="T5" fmla="*/ 2147483647 h 160"/>
              <a:gd name="T6" fmla="*/ 2147483647 w 161"/>
              <a:gd name="T7" fmla="*/ 2147483647 h 160"/>
              <a:gd name="T8" fmla="*/ 2147483647 w 161"/>
              <a:gd name="T9" fmla="*/ 2147483647 h 160"/>
              <a:gd name="T10" fmla="*/ 2147483647 w 161"/>
              <a:gd name="T11" fmla="*/ 2147483647 h 160"/>
              <a:gd name="T12" fmla="*/ 2147483647 w 161"/>
              <a:gd name="T13" fmla="*/ 2147483647 h 160"/>
              <a:gd name="T14" fmla="*/ 2147483647 w 161"/>
              <a:gd name="T15" fmla="*/ 2147483647 h 160"/>
              <a:gd name="T16" fmla="*/ 2147483647 w 161"/>
              <a:gd name="T17" fmla="*/ 2147483647 h 160"/>
              <a:gd name="T18" fmla="*/ 2147483647 w 161"/>
              <a:gd name="T19" fmla="*/ 2147483647 h 160"/>
              <a:gd name="T20" fmla="*/ 2147483647 w 161"/>
              <a:gd name="T21" fmla="*/ 2147483647 h 160"/>
              <a:gd name="T22" fmla="*/ 2147483647 w 161"/>
              <a:gd name="T23" fmla="*/ 2147483647 h 160"/>
              <a:gd name="T24" fmla="*/ 2147483647 w 161"/>
              <a:gd name="T25" fmla="*/ 2147483647 h 160"/>
              <a:gd name="T26" fmla="*/ 2147483647 w 161"/>
              <a:gd name="T27" fmla="*/ 2147483647 h 160"/>
              <a:gd name="T28" fmla="*/ 1717832297 w 161"/>
              <a:gd name="T29" fmla="*/ 2147483647 h 160"/>
              <a:gd name="T30" fmla="*/ 1123267403 w 161"/>
              <a:gd name="T31" fmla="*/ 2147483647 h 160"/>
              <a:gd name="T32" fmla="*/ 660755139 w 161"/>
              <a:gd name="T33" fmla="*/ 2147483647 h 160"/>
              <a:gd name="T34" fmla="*/ 330295907 w 161"/>
              <a:gd name="T35" fmla="*/ 2147483647 h 160"/>
              <a:gd name="T36" fmla="*/ 66026517 w 161"/>
              <a:gd name="T37" fmla="*/ 2147483647 h 160"/>
              <a:gd name="T38" fmla="*/ 0 w 161"/>
              <a:gd name="T39" fmla="*/ 2147483647 h 160"/>
              <a:gd name="T40" fmla="*/ 66026517 w 161"/>
              <a:gd name="T41" fmla="*/ 2147483647 h 160"/>
              <a:gd name="T42" fmla="*/ 330295907 w 161"/>
              <a:gd name="T43" fmla="*/ 2147483647 h 160"/>
              <a:gd name="T44" fmla="*/ 660755139 w 161"/>
              <a:gd name="T45" fmla="*/ 2147483647 h 160"/>
              <a:gd name="T46" fmla="*/ 1123267403 w 161"/>
              <a:gd name="T47" fmla="*/ 1875311369 h 160"/>
              <a:gd name="T48" fmla="*/ 1717832297 w 161"/>
              <a:gd name="T49" fmla="*/ 1312686288 h 160"/>
              <a:gd name="T50" fmla="*/ 2147483647 w 161"/>
              <a:gd name="T51" fmla="*/ 750219163 h 160"/>
              <a:gd name="T52" fmla="*/ 2147483647 w 161"/>
              <a:gd name="T53" fmla="*/ 437562228 h 160"/>
              <a:gd name="T54" fmla="*/ 2147483647 w 161"/>
              <a:gd name="T55" fmla="*/ 125062853 h 160"/>
              <a:gd name="T56" fmla="*/ 2147483647 w 161"/>
              <a:gd name="T57" fmla="*/ 0 h 160"/>
              <a:gd name="T58" fmla="*/ 2147483647 w 161"/>
              <a:gd name="T59" fmla="*/ 0 h 160"/>
              <a:gd name="T60" fmla="*/ 2147483647 w 161"/>
              <a:gd name="T61" fmla="*/ 125062853 h 160"/>
              <a:gd name="T62" fmla="*/ 2147483647 w 161"/>
              <a:gd name="T63" fmla="*/ 437562228 h 160"/>
              <a:gd name="T64" fmla="*/ 2147483647 w 161"/>
              <a:gd name="T65" fmla="*/ 750219163 h 160"/>
              <a:gd name="T66" fmla="*/ 2147483647 w 161"/>
              <a:gd name="T67" fmla="*/ 1312686288 h 160"/>
              <a:gd name="T68" fmla="*/ 2147483647 w 161"/>
              <a:gd name="T69" fmla="*/ 1875311369 h 160"/>
              <a:gd name="T70" fmla="*/ 2147483647 w 161"/>
              <a:gd name="T71" fmla="*/ 2147483647 h 160"/>
              <a:gd name="T72" fmla="*/ 2147483647 w 161"/>
              <a:gd name="T73" fmla="*/ 2147483647 h 160"/>
              <a:gd name="T74" fmla="*/ 2147483647 w 161"/>
              <a:gd name="T75" fmla="*/ 2147483647 h 160"/>
              <a:gd name="T76" fmla="*/ 2147483647 w 161"/>
              <a:gd name="T77" fmla="*/ 2147483647 h 16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1" h="160">
                <a:moveTo>
                  <a:pt x="161" y="80"/>
                </a:moveTo>
                <a:lnTo>
                  <a:pt x="160" y="94"/>
                </a:lnTo>
                <a:lnTo>
                  <a:pt x="157" y="107"/>
                </a:lnTo>
                <a:lnTo>
                  <a:pt x="152" y="118"/>
                </a:lnTo>
                <a:lnTo>
                  <a:pt x="145" y="129"/>
                </a:lnTo>
                <a:lnTo>
                  <a:pt x="135" y="140"/>
                </a:lnTo>
                <a:lnTo>
                  <a:pt x="125" y="147"/>
                </a:lnTo>
                <a:lnTo>
                  <a:pt x="113" y="154"/>
                </a:lnTo>
                <a:lnTo>
                  <a:pt x="101" y="158"/>
                </a:lnTo>
                <a:lnTo>
                  <a:pt x="88" y="160"/>
                </a:lnTo>
                <a:lnTo>
                  <a:pt x="74" y="160"/>
                </a:lnTo>
                <a:lnTo>
                  <a:pt x="61" y="158"/>
                </a:lnTo>
                <a:lnTo>
                  <a:pt x="49" y="154"/>
                </a:lnTo>
                <a:lnTo>
                  <a:pt x="37" y="147"/>
                </a:lnTo>
                <a:lnTo>
                  <a:pt x="26" y="140"/>
                </a:lnTo>
                <a:lnTo>
                  <a:pt x="17" y="129"/>
                </a:lnTo>
                <a:lnTo>
                  <a:pt x="10" y="118"/>
                </a:lnTo>
                <a:lnTo>
                  <a:pt x="5" y="107"/>
                </a:lnTo>
                <a:lnTo>
                  <a:pt x="1" y="94"/>
                </a:lnTo>
                <a:lnTo>
                  <a:pt x="0" y="80"/>
                </a:lnTo>
                <a:lnTo>
                  <a:pt x="1" y="67"/>
                </a:lnTo>
                <a:lnTo>
                  <a:pt x="5" y="54"/>
                </a:lnTo>
                <a:lnTo>
                  <a:pt x="10" y="42"/>
                </a:lnTo>
                <a:lnTo>
                  <a:pt x="17" y="30"/>
                </a:lnTo>
                <a:lnTo>
                  <a:pt x="26" y="21"/>
                </a:lnTo>
                <a:lnTo>
                  <a:pt x="37" y="12"/>
                </a:lnTo>
                <a:lnTo>
                  <a:pt x="49" y="7"/>
                </a:lnTo>
                <a:lnTo>
                  <a:pt x="61" y="2"/>
                </a:lnTo>
                <a:lnTo>
                  <a:pt x="74" y="0"/>
                </a:lnTo>
                <a:lnTo>
                  <a:pt x="88" y="0"/>
                </a:lnTo>
                <a:lnTo>
                  <a:pt x="101" y="2"/>
                </a:lnTo>
                <a:lnTo>
                  <a:pt x="113" y="7"/>
                </a:lnTo>
                <a:lnTo>
                  <a:pt x="125" y="12"/>
                </a:lnTo>
                <a:lnTo>
                  <a:pt x="135" y="21"/>
                </a:lnTo>
                <a:lnTo>
                  <a:pt x="145" y="30"/>
                </a:lnTo>
                <a:lnTo>
                  <a:pt x="152" y="42"/>
                </a:lnTo>
                <a:lnTo>
                  <a:pt x="157" y="54"/>
                </a:lnTo>
                <a:lnTo>
                  <a:pt x="160" y="67"/>
                </a:lnTo>
                <a:lnTo>
                  <a:pt x="161" y="8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30" name="Freeform 436">
            <a:extLst>
              <a:ext uri="{FF2B5EF4-FFF2-40B4-BE49-F238E27FC236}">
                <a16:creationId xmlns:a16="http://schemas.microsoft.com/office/drawing/2014/main" id="{3B57567E-4683-8857-814F-83CE45B67E9A}"/>
              </a:ext>
            </a:extLst>
          </p:cNvPr>
          <p:cNvSpPr>
            <a:spLocks/>
          </p:cNvSpPr>
          <p:nvPr/>
        </p:nvSpPr>
        <p:spPr bwMode="auto">
          <a:xfrm>
            <a:off x="3546872" y="3650456"/>
            <a:ext cx="47625" cy="47625"/>
          </a:xfrm>
          <a:custGeom>
            <a:avLst/>
            <a:gdLst>
              <a:gd name="T0" fmla="*/ 2147483647 w 161"/>
              <a:gd name="T1" fmla="*/ 2147483647 h 160"/>
              <a:gd name="T2" fmla="*/ 2147483647 w 161"/>
              <a:gd name="T3" fmla="*/ 2147483647 h 160"/>
              <a:gd name="T4" fmla="*/ 2147483647 w 161"/>
              <a:gd name="T5" fmla="*/ 2147483647 h 160"/>
              <a:gd name="T6" fmla="*/ 2147483647 w 161"/>
              <a:gd name="T7" fmla="*/ 2147483647 h 160"/>
              <a:gd name="T8" fmla="*/ 2147483647 w 161"/>
              <a:gd name="T9" fmla="*/ 2147483647 h 160"/>
              <a:gd name="T10" fmla="*/ 2147483647 w 161"/>
              <a:gd name="T11" fmla="*/ 2147483647 h 160"/>
              <a:gd name="T12" fmla="*/ 2147483647 w 161"/>
              <a:gd name="T13" fmla="*/ 2147483647 h 160"/>
              <a:gd name="T14" fmla="*/ 2147483647 w 161"/>
              <a:gd name="T15" fmla="*/ 2147483647 h 160"/>
              <a:gd name="T16" fmla="*/ 2147483647 w 161"/>
              <a:gd name="T17" fmla="*/ 2147483647 h 160"/>
              <a:gd name="T18" fmla="*/ 2147483647 w 161"/>
              <a:gd name="T19" fmla="*/ 2147483647 h 160"/>
              <a:gd name="T20" fmla="*/ 2147483647 w 161"/>
              <a:gd name="T21" fmla="*/ 2147483647 h 160"/>
              <a:gd name="T22" fmla="*/ 2147483647 w 161"/>
              <a:gd name="T23" fmla="*/ 2147483647 h 160"/>
              <a:gd name="T24" fmla="*/ 2147483647 w 161"/>
              <a:gd name="T25" fmla="*/ 2147483647 h 160"/>
              <a:gd name="T26" fmla="*/ 2147483647 w 161"/>
              <a:gd name="T27" fmla="*/ 2147483647 h 160"/>
              <a:gd name="T28" fmla="*/ 1595259621 w 161"/>
              <a:gd name="T29" fmla="*/ 2147483647 h 160"/>
              <a:gd name="T30" fmla="*/ 1043024575 w 161"/>
              <a:gd name="T31" fmla="*/ 2147483647 h 160"/>
              <a:gd name="T32" fmla="*/ 613525562 w 161"/>
              <a:gd name="T33" fmla="*/ 2147483647 h 160"/>
              <a:gd name="T34" fmla="*/ 306762584 w 161"/>
              <a:gd name="T35" fmla="*/ 2147483647 h 160"/>
              <a:gd name="T36" fmla="*/ 61290516 w 161"/>
              <a:gd name="T37" fmla="*/ 2147483647 h 160"/>
              <a:gd name="T38" fmla="*/ 0 w 161"/>
              <a:gd name="T39" fmla="*/ 2147483647 h 160"/>
              <a:gd name="T40" fmla="*/ 61290516 w 161"/>
              <a:gd name="T41" fmla="*/ 2147483647 h 160"/>
              <a:gd name="T42" fmla="*/ 306762584 w 161"/>
              <a:gd name="T43" fmla="*/ 2147483647 h 160"/>
              <a:gd name="T44" fmla="*/ 613525562 w 161"/>
              <a:gd name="T45" fmla="*/ 2147483647 h 160"/>
              <a:gd name="T46" fmla="*/ 1043024575 w 161"/>
              <a:gd name="T47" fmla="*/ 1875311369 h 160"/>
              <a:gd name="T48" fmla="*/ 1595259621 w 161"/>
              <a:gd name="T49" fmla="*/ 1312686288 h 160"/>
              <a:gd name="T50" fmla="*/ 2147483647 w 161"/>
              <a:gd name="T51" fmla="*/ 750219163 h 160"/>
              <a:gd name="T52" fmla="*/ 2147483647 w 161"/>
              <a:gd name="T53" fmla="*/ 437562228 h 160"/>
              <a:gd name="T54" fmla="*/ 2147483647 w 161"/>
              <a:gd name="T55" fmla="*/ 125062853 h 160"/>
              <a:gd name="T56" fmla="*/ 2147483647 w 161"/>
              <a:gd name="T57" fmla="*/ 0 h 160"/>
              <a:gd name="T58" fmla="*/ 2147483647 w 161"/>
              <a:gd name="T59" fmla="*/ 0 h 160"/>
              <a:gd name="T60" fmla="*/ 2147483647 w 161"/>
              <a:gd name="T61" fmla="*/ 125062853 h 160"/>
              <a:gd name="T62" fmla="*/ 2147483647 w 161"/>
              <a:gd name="T63" fmla="*/ 437562228 h 160"/>
              <a:gd name="T64" fmla="*/ 2147483647 w 161"/>
              <a:gd name="T65" fmla="*/ 750219163 h 160"/>
              <a:gd name="T66" fmla="*/ 2147483647 w 161"/>
              <a:gd name="T67" fmla="*/ 1312686288 h 160"/>
              <a:gd name="T68" fmla="*/ 2147483647 w 161"/>
              <a:gd name="T69" fmla="*/ 1875311369 h 160"/>
              <a:gd name="T70" fmla="*/ 2147483647 w 161"/>
              <a:gd name="T71" fmla="*/ 2147483647 h 160"/>
              <a:gd name="T72" fmla="*/ 2147483647 w 161"/>
              <a:gd name="T73" fmla="*/ 2147483647 h 160"/>
              <a:gd name="T74" fmla="*/ 2147483647 w 161"/>
              <a:gd name="T75" fmla="*/ 2147483647 h 160"/>
              <a:gd name="T76" fmla="*/ 2147483647 w 161"/>
              <a:gd name="T77" fmla="*/ 2147483647 h 16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1" h="160">
                <a:moveTo>
                  <a:pt x="161" y="80"/>
                </a:moveTo>
                <a:lnTo>
                  <a:pt x="160" y="94"/>
                </a:lnTo>
                <a:lnTo>
                  <a:pt x="157" y="107"/>
                </a:lnTo>
                <a:lnTo>
                  <a:pt x="152" y="118"/>
                </a:lnTo>
                <a:lnTo>
                  <a:pt x="144" y="129"/>
                </a:lnTo>
                <a:lnTo>
                  <a:pt x="136" y="140"/>
                </a:lnTo>
                <a:lnTo>
                  <a:pt x="125" y="147"/>
                </a:lnTo>
                <a:lnTo>
                  <a:pt x="113" y="154"/>
                </a:lnTo>
                <a:lnTo>
                  <a:pt x="100" y="158"/>
                </a:lnTo>
                <a:lnTo>
                  <a:pt x="87" y="160"/>
                </a:lnTo>
                <a:lnTo>
                  <a:pt x="74" y="160"/>
                </a:lnTo>
                <a:lnTo>
                  <a:pt x="60" y="158"/>
                </a:lnTo>
                <a:lnTo>
                  <a:pt x="49" y="154"/>
                </a:lnTo>
                <a:lnTo>
                  <a:pt x="37" y="147"/>
                </a:lnTo>
                <a:lnTo>
                  <a:pt x="26" y="140"/>
                </a:lnTo>
                <a:lnTo>
                  <a:pt x="17" y="129"/>
                </a:lnTo>
                <a:lnTo>
                  <a:pt x="10" y="118"/>
                </a:lnTo>
                <a:lnTo>
                  <a:pt x="5" y="107"/>
                </a:lnTo>
                <a:lnTo>
                  <a:pt x="1" y="94"/>
                </a:lnTo>
                <a:lnTo>
                  <a:pt x="0" y="80"/>
                </a:lnTo>
                <a:lnTo>
                  <a:pt x="1" y="67"/>
                </a:lnTo>
                <a:lnTo>
                  <a:pt x="5" y="54"/>
                </a:lnTo>
                <a:lnTo>
                  <a:pt x="10" y="42"/>
                </a:lnTo>
                <a:lnTo>
                  <a:pt x="17" y="30"/>
                </a:lnTo>
                <a:lnTo>
                  <a:pt x="26" y="21"/>
                </a:lnTo>
                <a:lnTo>
                  <a:pt x="37" y="12"/>
                </a:lnTo>
                <a:lnTo>
                  <a:pt x="49" y="7"/>
                </a:lnTo>
                <a:lnTo>
                  <a:pt x="60" y="2"/>
                </a:lnTo>
                <a:lnTo>
                  <a:pt x="74" y="0"/>
                </a:lnTo>
                <a:lnTo>
                  <a:pt x="87" y="0"/>
                </a:lnTo>
                <a:lnTo>
                  <a:pt x="100" y="2"/>
                </a:lnTo>
                <a:lnTo>
                  <a:pt x="113" y="7"/>
                </a:lnTo>
                <a:lnTo>
                  <a:pt x="125" y="12"/>
                </a:lnTo>
                <a:lnTo>
                  <a:pt x="136" y="21"/>
                </a:lnTo>
                <a:lnTo>
                  <a:pt x="144" y="30"/>
                </a:lnTo>
                <a:lnTo>
                  <a:pt x="152" y="42"/>
                </a:lnTo>
                <a:lnTo>
                  <a:pt x="157" y="54"/>
                </a:lnTo>
                <a:lnTo>
                  <a:pt x="160" y="67"/>
                </a:lnTo>
                <a:lnTo>
                  <a:pt x="161" y="8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31" name="Freeform 437">
            <a:extLst>
              <a:ext uri="{FF2B5EF4-FFF2-40B4-BE49-F238E27FC236}">
                <a16:creationId xmlns:a16="http://schemas.microsoft.com/office/drawing/2014/main" id="{82470756-7833-03E7-4B00-A40D99D2ACE1}"/>
              </a:ext>
            </a:extLst>
          </p:cNvPr>
          <p:cNvSpPr>
            <a:spLocks/>
          </p:cNvSpPr>
          <p:nvPr/>
        </p:nvSpPr>
        <p:spPr bwMode="auto">
          <a:xfrm>
            <a:off x="3546872" y="3793331"/>
            <a:ext cx="47625" cy="47625"/>
          </a:xfrm>
          <a:custGeom>
            <a:avLst/>
            <a:gdLst>
              <a:gd name="T0" fmla="*/ 2147483647 w 161"/>
              <a:gd name="T1" fmla="*/ 2147483647 h 159"/>
              <a:gd name="T2" fmla="*/ 2147483647 w 161"/>
              <a:gd name="T3" fmla="*/ 2147483647 h 159"/>
              <a:gd name="T4" fmla="*/ 2147483647 w 161"/>
              <a:gd name="T5" fmla="*/ 2147483647 h 159"/>
              <a:gd name="T6" fmla="*/ 2147483647 w 161"/>
              <a:gd name="T7" fmla="*/ 2147483647 h 159"/>
              <a:gd name="T8" fmla="*/ 2147483647 w 161"/>
              <a:gd name="T9" fmla="*/ 2147483647 h 159"/>
              <a:gd name="T10" fmla="*/ 2147483647 w 161"/>
              <a:gd name="T11" fmla="*/ 2147483647 h 159"/>
              <a:gd name="T12" fmla="*/ 2147483647 w 161"/>
              <a:gd name="T13" fmla="*/ 2147483647 h 159"/>
              <a:gd name="T14" fmla="*/ 2147483647 w 161"/>
              <a:gd name="T15" fmla="*/ 2147483647 h 159"/>
              <a:gd name="T16" fmla="*/ 2147483647 w 161"/>
              <a:gd name="T17" fmla="*/ 2147483647 h 159"/>
              <a:gd name="T18" fmla="*/ 2147483647 w 161"/>
              <a:gd name="T19" fmla="*/ 2147483647 h 159"/>
              <a:gd name="T20" fmla="*/ 2147483647 w 161"/>
              <a:gd name="T21" fmla="*/ 2147483647 h 159"/>
              <a:gd name="T22" fmla="*/ 2147483647 w 161"/>
              <a:gd name="T23" fmla="*/ 2147483647 h 159"/>
              <a:gd name="T24" fmla="*/ 2147483647 w 161"/>
              <a:gd name="T25" fmla="*/ 2147483647 h 159"/>
              <a:gd name="T26" fmla="*/ 2147483647 w 161"/>
              <a:gd name="T27" fmla="*/ 2147483647 h 159"/>
              <a:gd name="T28" fmla="*/ 1595259621 w 161"/>
              <a:gd name="T29" fmla="*/ 2147483647 h 159"/>
              <a:gd name="T30" fmla="*/ 1043024575 w 161"/>
              <a:gd name="T31" fmla="*/ 2147483647 h 159"/>
              <a:gd name="T32" fmla="*/ 613525562 w 161"/>
              <a:gd name="T33" fmla="*/ 2147483647 h 159"/>
              <a:gd name="T34" fmla="*/ 306762584 w 161"/>
              <a:gd name="T35" fmla="*/ 2147483647 h 159"/>
              <a:gd name="T36" fmla="*/ 61290516 w 161"/>
              <a:gd name="T37" fmla="*/ 2147483647 h 159"/>
              <a:gd name="T38" fmla="*/ 0 w 161"/>
              <a:gd name="T39" fmla="*/ 2147483647 h 159"/>
              <a:gd name="T40" fmla="*/ 61290516 w 161"/>
              <a:gd name="T41" fmla="*/ 2147483647 h 159"/>
              <a:gd name="T42" fmla="*/ 306762584 w 161"/>
              <a:gd name="T43" fmla="*/ 2147483647 h 159"/>
              <a:gd name="T44" fmla="*/ 613525562 w 161"/>
              <a:gd name="T45" fmla="*/ 2147483647 h 159"/>
              <a:gd name="T46" fmla="*/ 1043024575 w 161"/>
              <a:gd name="T47" fmla="*/ 1910936651 h 159"/>
              <a:gd name="T48" fmla="*/ 1595259621 w 161"/>
              <a:gd name="T49" fmla="*/ 1273904651 h 159"/>
              <a:gd name="T50" fmla="*/ 2147483647 w 161"/>
              <a:gd name="T51" fmla="*/ 828109890 h 159"/>
              <a:gd name="T52" fmla="*/ 2147483647 w 161"/>
              <a:gd name="T53" fmla="*/ 382155381 h 159"/>
              <a:gd name="T54" fmla="*/ 2147483647 w 161"/>
              <a:gd name="T55" fmla="*/ 127438110 h 159"/>
              <a:gd name="T56" fmla="*/ 2147483647 w 161"/>
              <a:gd name="T57" fmla="*/ 0 h 159"/>
              <a:gd name="T58" fmla="*/ 2147483647 w 161"/>
              <a:gd name="T59" fmla="*/ 0 h 159"/>
              <a:gd name="T60" fmla="*/ 2147483647 w 161"/>
              <a:gd name="T61" fmla="*/ 127438110 h 159"/>
              <a:gd name="T62" fmla="*/ 2147483647 w 161"/>
              <a:gd name="T63" fmla="*/ 382155381 h 159"/>
              <a:gd name="T64" fmla="*/ 2147483647 w 161"/>
              <a:gd name="T65" fmla="*/ 828109890 h 159"/>
              <a:gd name="T66" fmla="*/ 2147483647 w 161"/>
              <a:gd name="T67" fmla="*/ 1273904651 h 159"/>
              <a:gd name="T68" fmla="*/ 2147483647 w 161"/>
              <a:gd name="T69" fmla="*/ 1910936651 h 159"/>
              <a:gd name="T70" fmla="*/ 2147483647 w 161"/>
              <a:gd name="T71" fmla="*/ 2147483647 h 159"/>
              <a:gd name="T72" fmla="*/ 2147483647 w 161"/>
              <a:gd name="T73" fmla="*/ 2147483647 h 159"/>
              <a:gd name="T74" fmla="*/ 2147483647 w 161"/>
              <a:gd name="T75" fmla="*/ 2147483647 h 159"/>
              <a:gd name="T76" fmla="*/ 2147483647 w 161"/>
              <a:gd name="T77" fmla="*/ 2147483647 h 15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1" h="159">
                <a:moveTo>
                  <a:pt x="161" y="80"/>
                </a:moveTo>
                <a:lnTo>
                  <a:pt x="160" y="93"/>
                </a:lnTo>
                <a:lnTo>
                  <a:pt x="157" y="106"/>
                </a:lnTo>
                <a:lnTo>
                  <a:pt x="152" y="118"/>
                </a:lnTo>
                <a:lnTo>
                  <a:pt x="144" y="129"/>
                </a:lnTo>
                <a:lnTo>
                  <a:pt x="136" y="139"/>
                </a:lnTo>
                <a:lnTo>
                  <a:pt x="125" y="147"/>
                </a:lnTo>
                <a:lnTo>
                  <a:pt x="113" y="153"/>
                </a:lnTo>
                <a:lnTo>
                  <a:pt x="100" y="157"/>
                </a:lnTo>
                <a:lnTo>
                  <a:pt x="87" y="159"/>
                </a:lnTo>
                <a:lnTo>
                  <a:pt x="74" y="159"/>
                </a:lnTo>
                <a:lnTo>
                  <a:pt x="60" y="157"/>
                </a:lnTo>
                <a:lnTo>
                  <a:pt x="49" y="153"/>
                </a:lnTo>
                <a:lnTo>
                  <a:pt x="37" y="147"/>
                </a:lnTo>
                <a:lnTo>
                  <a:pt x="26" y="139"/>
                </a:lnTo>
                <a:lnTo>
                  <a:pt x="17" y="129"/>
                </a:lnTo>
                <a:lnTo>
                  <a:pt x="10" y="118"/>
                </a:lnTo>
                <a:lnTo>
                  <a:pt x="5" y="106"/>
                </a:lnTo>
                <a:lnTo>
                  <a:pt x="1" y="93"/>
                </a:lnTo>
                <a:lnTo>
                  <a:pt x="0" y="80"/>
                </a:lnTo>
                <a:lnTo>
                  <a:pt x="1" y="66"/>
                </a:lnTo>
                <a:lnTo>
                  <a:pt x="5" y="53"/>
                </a:lnTo>
                <a:lnTo>
                  <a:pt x="10" y="41"/>
                </a:lnTo>
                <a:lnTo>
                  <a:pt x="17" y="30"/>
                </a:lnTo>
                <a:lnTo>
                  <a:pt x="26" y="20"/>
                </a:lnTo>
                <a:lnTo>
                  <a:pt x="37" y="13"/>
                </a:lnTo>
                <a:lnTo>
                  <a:pt x="49" y="6"/>
                </a:lnTo>
                <a:lnTo>
                  <a:pt x="60" y="2"/>
                </a:lnTo>
                <a:lnTo>
                  <a:pt x="74" y="0"/>
                </a:lnTo>
                <a:lnTo>
                  <a:pt x="87" y="0"/>
                </a:lnTo>
                <a:lnTo>
                  <a:pt x="100" y="2"/>
                </a:lnTo>
                <a:lnTo>
                  <a:pt x="113" y="6"/>
                </a:lnTo>
                <a:lnTo>
                  <a:pt x="125" y="13"/>
                </a:lnTo>
                <a:lnTo>
                  <a:pt x="136" y="20"/>
                </a:lnTo>
                <a:lnTo>
                  <a:pt x="144" y="30"/>
                </a:lnTo>
                <a:lnTo>
                  <a:pt x="152" y="41"/>
                </a:lnTo>
                <a:lnTo>
                  <a:pt x="157" y="53"/>
                </a:lnTo>
                <a:lnTo>
                  <a:pt x="160" y="66"/>
                </a:lnTo>
                <a:lnTo>
                  <a:pt x="161" y="8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32" name="Freeform 438">
            <a:extLst>
              <a:ext uri="{FF2B5EF4-FFF2-40B4-BE49-F238E27FC236}">
                <a16:creationId xmlns:a16="http://schemas.microsoft.com/office/drawing/2014/main" id="{8047CD6D-636A-EB36-9365-59E5C9D50088}"/>
              </a:ext>
            </a:extLst>
          </p:cNvPr>
          <p:cNvSpPr>
            <a:spLocks/>
          </p:cNvSpPr>
          <p:nvPr/>
        </p:nvSpPr>
        <p:spPr bwMode="auto">
          <a:xfrm>
            <a:off x="3652838" y="3794522"/>
            <a:ext cx="48816" cy="47625"/>
          </a:xfrm>
          <a:custGeom>
            <a:avLst/>
            <a:gdLst>
              <a:gd name="T0" fmla="*/ 2147483647 w 161"/>
              <a:gd name="T1" fmla="*/ 2147483647 h 161"/>
              <a:gd name="T2" fmla="*/ 2147483647 w 161"/>
              <a:gd name="T3" fmla="*/ 2147483647 h 161"/>
              <a:gd name="T4" fmla="*/ 2147483647 w 161"/>
              <a:gd name="T5" fmla="*/ 2147483647 h 161"/>
              <a:gd name="T6" fmla="*/ 2147483647 w 161"/>
              <a:gd name="T7" fmla="*/ 2147483647 h 161"/>
              <a:gd name="T8" fmla="*/ 2147483647 w 161"/>
              <a:gd name="T9" fmla="*/ 2147483647 h 161"/>
              <a:gd name="T10" fmla="*/ 2147483647 w 161"/>
              <a:gd name="T11" fmla="*/ 2147483647 h 161"/>
              <a:gd name="T12" fmla="*/ 2147483647 w 161"/>
              <a:gd name="T13" fmla="*/ 2147483647 h 161"/>
              <a:gd name="T14" fmla="*/ 2147483647 w 161"/>
              <a:gd name="T15" fmla="*/ 2147483647 h 161"/>
              <a:gd name="T16" fmla="*/ 2147483647 w 161"/>
              <a:gd name="T17" fmla="*/ 2147483647 h 161"/>
              <a:gd name="T18" fmla="*/ 2147483647 w 161"/>
              <a:gd name="T19" fmla="*/ 2147483647 h 161"/>
              <a:gd name="T20" fmla="*/ 2147483647 w 161"/>
              <a:gd name="T21" fmla="*/ 2147483647 h 161"/>
              <a:gd name="T22" fmla="*/ 2147483647 w 161"/>
              <a:gd name="T23" fmla="*/ 2147483647 h 161"/>
              <a:gd name="T24" fmla="*/ 2147483647 w 161"/>
              <a:gd name="T25" fmla="*/ 2147483647 h 161"/>
              <a:gd name="T26" fmla="*/ 2147483647 w 161"/>
              <a:gd name="T27" fmla="*/ 2147483647 h 161"/>
              <a:gd name="T28" fmla="*/ 1651856628 w 161"/>
              <a:gd name="T29" fmla="*/ 2147483647 h 161"/>
              <a:gd name="T30" fmla="*/ 1123301641 w 161"/>
              <a:gd name="T31" fmla="*/ 2147483647 h 161"/>
              <a:gd name="T32" fmla="*/ 594583327 w 161"/>
              <a:gd name="T33" fmla="*/ 2147483647 h 161"/>
              <a:gd name="T34" fmla="*/ 264277494 w 161"/>
              <a:gd name="T35" fmla="*/ 2147483647 h 161"/>
              <a:gd name="T36" fmla="*/ 66028340 w 161"/>
              <a:gd name="T37" fmla="*/ 2147483647 h 161"/>
              <a:gd name="T38" fmla="*/ 0 w 161"/>
              <a:gd name="T39" fmla="*/ 2147483647 h 161"/>
              <a:gd name="T40" fmla="*/ 66028340 w 161"/>
              <a:gd name="T41" fmla="*/ 2147483647 h 161"/>
              <a:gd name="T42" fmla="*/ 264277494 w 161"/>
              <a:gd name="T43" fmla="*/ 2147483647 h 161"/>
              <a:gd name="T44" fmla="*/ 594583327 w 161"/>
              <a:gd name="T45" fmla="*/ 2147483647 h 161"/>
              <a:gd name="T46" fmla="*/ 1123301641 w 161"/>
              <a:gd name="T47" fmla="*/ 1902022205 h 161"/>
              <a:gd name="T48" fmla="*/ 1651856628 w 161"/>
              <a:gd name="T49" fmla="*/ 1288497037 h 161"/>
              <a:gd name="T50" fmla="*/ 2147483647 w 161"/>
              <a:gd name="T51" fmla="*/ 797552112 h 161"/>
              <a:gd name="T52" fmla="*/ 2147483647 w 161"/>
              <a:gd name="T53" fmla="*/ 368053099 h 161"/>
              <a:gd name="T54" fmla="*/ 2147483647 w 161"/>
              <a:gd name="T55" fmla="*/ 122736034 h 161"/>
              <a:gd name="T56" fmla="*/ 2147483647 w 161"/>
              <a:gd name="T57" fmla="*/ 0 h 161"/>
              <a:gd name="T58" fmla="*/ 2147483647 w 161"/>
              <a:gd name="T59" fmla="*/ 0 h 161"/>
              <a:gd name="T60" fmla="*/ 2147483647 w 161"/>
              <a:gd name="T61" fmla="*/ 122736034 h 161"/>
              <a:gd name="T62" fmla="*/ 2147483647 w 161"/>
              <a:gd name="T63" fmla="*/ 368053099 h 161"/>
              <a:gd name="T64" fmla="*/ 2147483647 w 161"/>
              <a:gd name="T65" fmla="*/ 797552112 h 161"/>
              <a:gd name="T66" fmla="*/ 2147483647 w 161"/>
              <a:gd name="T67" fmla="*/ 1288497037 h 161"/>
              <a:gd name="T68" fmla="*/ 2147483647 w 161"/>
              <a:gd name="T69" fmla="*/ 1902022205 h 161"/>
              <a:gd name="T70" fmla="*/ 2147483647 w 161"/>
              <a:gd name="T71" fmla="*/ 2147483647 h 161"/>
              <a:gd name="T72" fmla="*/ 2147483647 w 161"/>
              <a:gd name="T73" fmla="*/ 2147483647 h 161"/>
              <a:gd name="T74" fmla="*/ 2147483647 w 161"/>
              <a:gd name="T75" fmla="*/ 2147483647 h 161"/>
              <a:gd name="T76" fmla="*/ 2147483647 w 161"/>
              <a:gd name="T77" fmla="*/ 2147483647 h 16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1" h="161">
                <a:moveTo>
                  <a:pt x="161" y="80"/>
                </a:moveTo>
                <a:lnTo>
                  <a:pt x="160" y="93"/>
                </a:lnTo>
                <a:lnTo>
                  <a:pt x="156" y="106"/>
                </a:lnTo>
                <a:lnTo>
                  <a:pt x="151" y="119"/>
                </a:lnTo>
                <a:lnTo>
                  <a:pt x="145" y="130"/>
                </a:lnTo>
                <a:lnTo>
                  <a:pt x="135" y="139"/>
                </a:lnTo>
                <a:lnTo>
                  <a:pt x="124" y="148"/>
                </a:lnTo>
                <a:lnTo>
                  <a:pt x="112" y="154"/>
                </a:lnTo>
                <a:lnTo>
                  <a:pt x="101" y="159"/>
                </a:lnTo>
                <a:lnTo>
                  <a:pt x="87" y="161"/>
                </a:lnTo>
                <a:lnTo>
                  <a:pt x="74" y="161"/>
                </a:lnTo>
                <a:lnTo>
                  <a:pt x="61" y="159"/>
                </a:lnTo>
                <a:lnTo>
                  <a:pt x="48" y="154"/>
                </a:lnTo>
                <a:lnTo>
                  <a:pt x="36" y="148"/>
                </a:lnTo>
                <a:lnTo>
                  <a:pt x="25" y="139"/>
                </a:lnTo>
                <a:lnTo>
                  <a:pt x="17" y="130"/>
                </a:lnTo>
                <a:lnTo>
                  <a:pt x="9" y="119"/>
                </a:lnTo>
                <a:lnTo>
                  <a:pt x="4" y="106"/>
                </a:lnTo>
                <a:lnTo>
                  <a:pt x="1" y="93"/>
                </a:lnTo>
                <a:lnTo>
                  <a:pt x="0" y="80"/>
                </a:lnTo>
                <a:lnTo>
                  <a:pt x="1" y="66"/>
                </a:lnTo>
                <a:lnTo>
                  <a:pt x="4" y="54"/>
                </a:lnTo>
                <a:lnTo>
                  <a:pt x="9" y="42"/>
                </a:lnTo>
                <a:lnTo>
                  <a:pt x="17" y="31"/>
                </a:lnTo>
                <a:lnTo>
                  <a:pt x="25" y="21"/>
                </a:lnTo>
                <a:lnTo>
                  <a:pt x="36" y="13"/>
                </a:lnTo>
                <a:lnTo>
                  <a:pt x="48" y="6"/>
                </a:lnTo>
                <a:lnTo>
                  <a:pt x="61" y="2"/>
                </a:lnTo>
                <a:lnTo>
                  <a:pt x="74" y="0"/>
                </a:lnTo>
                <a:lnTo>
                  <a:pt x="87" y="0"/>
                </a:lnTo>
                <a:lnTo>
                  <a:pt x="101" y="2"/>
                </a:lnTo>
                <a:lnTo>
                  <a:pt x="112" y="6"/>
                </a:lnTo>
                <a:lnTo>
                  <a:pt x="124" y="13"/>
                </a:lnTo>
                <a:lnTo>
                  <a:pt x="135" y="21"/>
                </a:lnTo>
                <a:lnTo>
                  <a:pt x="145" y="31"/>
                </a:lnTo>
                <a:lnTo>
                  <a:pt x="151" y="42"/>
                </a:lnTo>
                <a:lnTo>
                  <a:pt x="156" y="54"/>
                </a:lnTo>
                <a:lnTo>
                  <a:pt x="160" y="66"/>
                </a:lnTo>
                <a:lnTo>
                  <a:pt x="161" y="8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33" name="Freeform 439">
            <a:extLst>
              <a:ext uri="{FF2B5EF4-FFF2-40B4-BE49-F238E27FC236}">
                <a16:creationId xmlns:a16="http://schemas.microsoft.com/office/drawing/2014/main" id="{857C789B-20B8-8255-EE84-957038484B7C}"/>
              </a:ext>
            </a:extLst>
          </p:cNvPr>
          <p:cNvSpPr>
            <a:spLocks/>
          </p:cNvSpPr>
          <p:nvPr/>
        </p:nvSpPr>
        <p:spPr bwMode="auto">
          <a:xfrm>
            <a:off x="3652838" y="3650456"/>
            <a:ext cx="48816" cy="47625"/>
          </a:xfrm>
          <a:custGeom>
            <a:avLst/>
            <a:gdLst>
              <a:gd name="T0" fmla="*/ 2147483647 w 161"/>
              <a:gd name="T1" fmla="*/ 2147483647 h 160"/>
              <a:gd name="T2" fmla="*/ 2147483647 w 161"/>
              <a:gd name="T3" fmla="*/ 2147483647 h 160"/>
              <a:gd name="T4" fmla="*/ 2147483647 w 161"/>
              <a:gd name="T5" fmla="*/ 2147483647 h 160"/>
              <a:gd name="T6" fmla="*/ 2147483647 w 161"/>
              <a:gd name="T7" fmla="*/ 2147483647 h 160"/>
              <a:gd name="T8" fmla="*/ 2147483647 w 161"/>
              <a:gd name="T9" fmla="*/ 2147483647 h 160"/>
              <a:gd name="T10" fmla="*/ 2147483647 w 161"/>
              <a:gd name="T11" fmla="*/ 2147483647 h 160"/>
              <a:gd name="T12" fmla="*/ 2147483647 w 161"/>
              <a:gd name="T13" fmla="*/ 2147483647 h 160"/>
              <a:gd name="T14" fmla="*/ 2147483647 w 161"/>
              <a:gd name="T15" fmla="*/ 2147483647 h 160"/>
              <a:gd name="T16" fmla="*/ 2147483647 w 161"/>
              <a:gd name="T17" fmla="*/ 2147483647 h 160"/>
              <a:gd name="T18" fmla="*/ 2147483647 w 161"/>
              <a:gd name="T19" fmla="*/ 2147483647 h 160"/>
              <a:gd name="T20" fmla="*/ 2147483647 w 161"/>
              <a:gd name="T21" fmla="*/ 2147483647 h 160"/>
              <a:gd name="T22" fmla="*/ 2147483647 w 161"/>
              <a:gd name="T23" fmla="*/ 2147483647 h 160"/>
              <a:gd name="T24" fmla="*/ 2147483647 w 161"/>
              <a:gd name="T25" fmla="*/ 2147483647 h 160"/>
              <a:gd name="T26" fmla="*/ 2147483647 w 161"/>
              <a:gd name="T27" fmla="*/ 2147483647 h 160"/>
              <a:gd name="T28" fmla="*/ 1651856628 w 161"/>
              <a:gd name="T29" fmla="*/ 2147483647 h 160"/>
              <a:gd name="T30" fmla="*/ 1123301641 w 161"/>
              <a:gd name="T31" fmla="*/ 2147483647 h 160"/>
              <a:gd name="T32" fmla="*/ 594583327 w 161"/>
              <a:gd name="T33" fmla="*/ 2147483647 h 160"/>
              <a:gd name="T34" fmla="*/ 264277494 w 161"/>
              <a:gd name="T35" fmla="*/ 2147483647 h 160"/>
              <a:gd name="T36" fmla="*/ 66028340 w 161"/>
              <a:gd name="T37" fmla="*/ 2147483647 h 160"/>
              <a:gd name="T38" fmla="*/ 0 w 161"/>
              <a:gd name="T39" fmla="*/ 2147483647 h 160"/>
              <a:gd name="T40" fmla="*/ 66028340 w 161"/>
              <a:gd name="T41" fmla="*/ 2147483647 h 160"/>
              <a:gd name="T42" fmla="*/ 264277494 w 161"/>
              <a:gd name="T43" fmla="*/ 2147483647 h 160"/>
              <a:gd name="T44" fmla="*/ 594583327 w 161"/>
              <a:gd name="T45" fmla="*/ 2147483647 h 160"/>
              <a:gd name="T46" fmla="*/ 1123301641 w 161"/>
              <a:gd name="T47" fmla="*/ 1875311369 h 160"/>
              <a:gd name="T48" fmla="*/ 1651856628 w 161"/>
              <a:gd name="T49" fmla="*/ 1312686288 h 160"/>
              <a:gd name="T50" fmla="*/ 2147483647 w 161"/>
              <a:gd name="T51" fmla="*/ 750219163 h 160"/>
              <a:gd name="T52" fmla="*/ 2147483647 w 161"/>
              <a:gd name="T53" fmla="*/ 437562228 h 160"/>
              <a:gd name="T54" fmla="*/ 2147483647 w 161"/>
              <a:gd name="T55" fmla="*/ 125062853 h 160"/>
              <a:gd name="T56" fmla="*/ 2147483647 w 161"/>
              <a:gd name="T57" fmla="*/ 0 h 160"/>
              <a:gd name="T58" fmla="*/ 2147483647 w 161"/>
              <a:gd name="T59" fmla="*/ 0 h 160"/>
              <a:gd name="T60" fmla="*/ 2147483647 w 161"/>
              <a:gd name="T61" fmla="*/ 125062853 h 160"/>
              <a:gd name="T62" fmla="*/ 2147483647 w 161"/>
              <a:gd name="T63" fmla="*/ 437562228 h 160"/>
              <a:gd name="T64" fmla="*/ 2147483647 w 161"/>
              <a:gd name="T65" fmla="*/ 750219163 h 160"/>
              <a:gd name="T66" fmla="*/ 2147483647 w 161"/>
              <a:gd name="T67" fmla="*/ 1312686288 h 160"/>
              <a:gd name="T68" fmla="*/ 2147483647 w 161"/>
              <a:gd name="T69" fmla="*/ 1875311369 h 160"/>
              <a:gd name="T70" fmla="*/ 2147483647 w 161"/>
              <a:gd name="T71" fmla="*/ 2147483647 h 160"/>
              <a:gd name="T72" fmla="*/ 2147483647 w 161"/>
              <a:gd name="T73" fmla="*/ 2147483647 h 160"/>
              <a:gd name="T74" fmla="*/ 2147483647 w 161"/>
              <a:gd name="T75" fmla="*/ 2147483647 h 160"/>
              <a:gd name="T76" fmla="*/ 2147483647 w 161"/>
              <a:gd name="T77" fmla="*/ 2147483647 h 16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1" h="160">
                <a:moveTo>
                  <a:pt x="161" y="80"/>
                </a:moveTo>
                <a:lnTo>
                  <a:pt x="160" y="94"/>
                </a:lnTo>
                <a:lnTo>
                  <a:pt x="156" y="107"/>
                </a:lnTo>
                <a:lnTo>
                  <a:pt x="151" y="118"/>
                </a:lnTo>
                <a:lnTo>
                  <a:pt x="145" y="129"/>
                </a:lnTo>
                <a:lnTo>
                  <a:pt x="135" y="140"/>
                </a:lnTo>
                <a:lnTo>
                  <a:pt x="124" y="147"/>
                </a:lnTo>
                <a:lnTo>
                  <a:pt x="112" y="154"/>
                </a:lnTo>
                <a:lnTo>
                  <a:pt x="101" y="158"/>
                </a:lnTo>
                <a:lnTo>
                  <a:pt x="87" y="160"/>
                </a:lnTo>
                <a:lnTo>
                  <a:pt x="74" y="160"/>
                </a:lnTo>
                <a:lnTo>
                  <a:pt x="61" y="158"/>
                </a:lnTo>
                <a:lnTo>
                  <a:pt x="48" y="154"/>
                </a:lnTo>
                <a:lnTo>
                  <a:pt x="36" y="147"/>
                </a:lnTo>
                <a:lnTo>
                  <a:pt x="25" y="140"/>
                </a:lnTo>
                <a:lnTo>
                  <a:pt x="17" y="129"/>
                </a:lnTo>
                <a:lnTo>
                  <a:pt x="9" y="118"/>
                </a:lnTo>
                <a:lnTo>
                  <a:pt x="4" y="107"/>
                </a:lnTo>
                <a:lnTo>
                  <a:pt x="1" y="94"/>
                </a:lnTo>
                <a:lnTo>
                  <a:pt x="0" y="80"/>
                </a:lnTo>
                <a:lnTo>
                  <a:pt x="1" y="67"/>
                </a:lnTo>
                <a:lnTo>
                  <a:pt x="4" y="54"/>
                </a:lnTo>
                <a:lnTo>
                  <a:pt x="9" y="42"/>
                </a:lnTo>
                <a:lnTo>
                  <a:pt x="17" y="30"/>
                </a:lnTo>
                <a:lnTo>
                  <a:pt x="25" y="21"/>
                </a:lnTo>
                <a:lnTo>
                  <a:pt x="36" y="12"/>
                </a:lnTo>
                <a:lnTo>
                  <a:pt x="48" y="7"/>
                </a:lnTo>
                <a:lnTo>
                  <a:pt x="61" y="2"/>
                </a:lnTo>
                <a:lnTo>
                  <a:pt x="74" y="0"/>
                </a:lnTo>
                <a:lnTo>
                  <a:pt x="87" y="0"/>
                </a:lnTo>
                <a:lnTo>
                  <a:pt x="101" y="2"/>
                </a:lnTo>
                <a:lnTo>
                  <a:pt x="112" y="7"/>
                </a:lnTo>
                <a:lnTo>
                  <a:pt x="124" y="12"/>
                </a:lnTo>
                <a:lnTo>
                  <a:pt x="135" y="21"/>
                </a:lnTo>
                <a:lnTo>
                  <a:pt x="145" y="30"/>
                </a:lnTo>
                <a:lnTo>
                  <a:pt x="151" y="42"/>
                </a:lnTo>
                <a:lnTo>
                  <a:pt x="156" y="54"/>
                </a:lnTo>
                <a:lnTo>
                  <a:pt x="160" y="67"/>
                </a:lnTo>
                <a:lnTo>
                  <a:pt x="161" y="8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34" name="Freeform 440">
            <a:extLst>
              <a:ext uri="{FF2B5EF4-FFF2-40B4-BE49-F238E27FC236}">
                <a16:creationId xmlns:a16="http://schemas.microsoft.com/office/drawing/2014/main" id="{D20F5DF6-6D19-C8B5-904A-C2C751FB3D0F}"/>
              </a:ext>
            </a:extLst>
          </p:cNvPr>
          <p:cNvSpPr>
            <a:spLocks/>
          </p:cNvSpPr>
          <p:nvPr/>
        </p:nvSpPr>
        <p:spPr bwMode="auto">
          <a:xfrm>
            <a:off x="3764756" y="3650456"/>
            <a:ext cx="47625" cy="47625"/>
          </a:xfrm>
          <a:custGeom>
            <a:avLst/>
            <a:gdLst>
              <a:gd name="T0" fmla="*/ 2147483647 w 161"/>
              <a:gd name="T1" fmla="*/ 2147483647 h 160"/>
              <a:gd name="T2" fmla="*/ 2147483647 w 161"/>
              <a:gd name="T3" fmla="*/ 2147483647 h 160"/>
              <a:gd name="T4" fmla="*/ 2147483647 w 161"/>
              <a:gd name="T5" fmla="*/ 2147483647 h 160"/>
              <a:gd name="T6" fmla="*/ 2147483647 w 161"/>
              <a:gd name="T7" fmla="*/ 2147483647 h 160"/>
              <a:gd name="T8" fmla="*/ 2147483647 w 161"/>
              <a:gd name="T9" fmla="*/ 2147483647 h 160"/>
              <a:gd name="T10" fmla="*/ 2147483647 w 161"/>
              <a:gd name="T11" fmla="*/ 2147483647 h 160"/>
              <a:gd name="T12" fmla="*/ 2147483647 w 161"/>
              <a:gd name="T13" fmla="*/ 2147483647 h 160"/>
              <a:gd name="T14" fmla="*/ 2147483647 w 161"/>
              <a:gd name="T15" fmla="*/ 2147483647 h 160"/>
              <a:gd name="T16" fmla="*/ 2147483647 w 161"/>
              <a:gd name="T17" fmla="*/ 2147483647 h 160"/>
              <a:gd name="T18" fmla="*/ 2147483647 w 161"/>
              <a:gd name="T19" fmla="*/ 2147483647 h 160"/>
              <a:gd name="T20" fmla="*/ 2147483647 w 161"/>
              <a:gd name="T21" fmla="*/ 2147483647 h 160"/>
              <a:gd name="T22" fmla="*/ 2147483647 w 161"/>
              <a:gd name="T23" fmla="*/ 2147483647 h 160"/>
              <a:gd name="T24" fmla="*/ 2147483647 w 161"/>
              <a:gd name="T25" fmla="*/ 2147483647 h 160"/>
              <a:gd name="T26" fmla="*/ 2147483647 w 161"/>
              <a:gd name="T27" fmla="*/ 2147483647 h 160"/>
              <a:gd name="T28" fmla="*/ 1595259621 w 161"/>
              <a:gd name="T29" fmla="*/ 2147483647 h 160"/>
              <a:gd name="T30" fmla="*/ 981734059 w 161"/>
              <a:gd name="T31" fmla="*/ 2147483647 h 160"/>
              <a:gd name="T32" fmla="*/ 613525562 w 161"/>
              <a:gd name="T33" fmla="*/ 2147483647 h 160"/>
              <a:gd name="T34" fmla="*/ 245472463 w 161"/>
              <a:gd name="T35" fmla="*/ 2147483647 h 160"/>
              <a:gd name="T36" fmla="*/ 61290516 w 161"/>
              <a:gd name="T37" fmla="*/ 2147483647 h 160"/>
              <a:gd name="T38" fmla="*/ 0 w 161"/>
              <a:gd name="T39" fmla="*/ 2147483647 h 160"/>
              <a:gd name="T40" fmla="*/ 61290516 w 161"/>
              <a:gd name="T41" fmla="*/ 2147483647 h 160"/>
              <a:gd name="T42" fmla="*/ 245472463 w 161"/>
              <a:gd name="T43" fmla="*/ 2147483647 h 160"/>
              <a:gd name="T44" fmla="*/ 613525562 w 161"/>
              <a:gd name="T45" fmla="*/ 2147483647 h 160"/>
              <a:gd name="T46" fmla="*/ 981734059 w 161"/>
              <a:gd name="T47" fmla="*/ 1875311369 h 160"/>
              <a:gd name="T48" fmla="*/ 1595259621 w 161"/>
              <a:gd name="T49" fmla="*/ 1312686288 h 160"/>
              <a:gd name="T50" fmla="*/ 2147483647 w 161"/>
              <a:gd name="T51" fmla="*/ 750219163 h 160"/>
              <a:gd name="T52" fmla="*/ 2147483647 w 161"/>
              <a:gd name="T53" fmla="*/ 437562228 h 160"/>
              <a:gd name="T54" fmla="*/ 2147483647 w 161"/>
              <a:gd name="T55" fmla="*/ 125062853 h 160"/>
              <a:gd name="T56" fmla="*/ 2147483647 w 161"/>
              <a:gd name="T57" fmla="*/ 0 h 160"/>
              <a:gd name="T58" fmla="*/ 2147483647 w 161"/>
              <a:gd name="T59" fmla="*/ 0 h 160"/>
              <a:gd name="T60" fmla="*/ 2147483647 w 161"/>
              <a:gd name="T61" fmla="*/ 125062853 h 160"/>
              <a:gd name="T62" fmla="*/ 2147483647 w 161"/>
              <a:gd name="T63" fmla="*/ 437562228 h 160"/>
              <a:gd name="T64" fmla="*/ 2147483647 w 161"/>
              <a:gd name="T65" fmla="*/ 750219163 h 160"/>
              <a:gd name="T66" fmla="*/ 2147483647 w 161"/>
              <a:gd name="T67" fmla="*/ 1312686288 h 160"/>
              <a:gd name="T68" fmla="*/ 2147483647 w 161"/>
              <a:gd name="T69" fmla="*/ 1875311369 h 160"/>
              <a:gd name="T70" fmla="*/ 2147483647 w 161"/>
              <a:gd name="T71" fmla="*/ 2147483647 h 160"/>
              <a:gd name="T72" fmla="*/ 2147483647 w 161"/>
              <a:gd name="T73" fmla="*/ 2147483647 h 160"/>
              <a:gd name="T74" fmla="*/ 2147483647 w 161"/>
              <a:gd name="T75" fmla="*/ 2147483647 h 160"/>
              <a:gd name="T76" fmla="*/ 2147483647 w 161"/>
              <a:gd name="T77" fmla="*/ 2147483647 h 16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1" h="160">
                <a:moveTo>
                  <a:pt x="161" y="80"/>
                </a:moveTo>
                <a:lnTo>
                  <a:pt x="160" y="94"/>
                </a:lnTo>
                <a:lnTo>
                  <a:pt x="157" y="107"/>
                </a:lnTo>
                <a:lnTo>
                  <a:pt x="151" y="118"/>
                </a:lnTo>
                <a:lnTo>
                  <a:pt x="144" y="129"/>
                </a:lnTo>
                <a:lnTo>
                  <a:pt x="135" y="140"/>
                </a:lnTo>
                <a:lnTo>
                  <a:pt x="124" y="147"/>
                </a:lnTo>
                <a:lnTo>
                  <a:pt x="113" y="154"/>
                </a:lnTo>
                <a:lnTo>
                  <a:pt x="100" y="158"/>
                </a:lnTo>
                <a:lnTo>
                  <a:pt x="87" y="160"/>
                </a:lnTo>
                <a:lnTo>
                  <a:pt x="74" y="160"/>
                </a:lnTo>
                <a:lnTo>
                  <a:pt x="60" y="158"/>
                </a:lnTo>
                <a:lnTo>
                  <a:pt x="48" y="154"/>
                </a:lnTo>
                <a:lnTo>
                  <a:pt x="36" y="147"/>
                </a:lnTo>
                <a:lnTo>
                  <a:pt x="26" y="140"/>
                </a:lnTo>
                <a:lnTo>
                  <a:pt x="16" y="129"/>
                </a:lnTo>
                <a:lnTo>
                  <a:pt x="10" y="118"/>
                </a:lnTo>
                <a:lnTo>
                  <a:pt x="4" y="107"/>
                </a:lnTo>
                <a:lnTo>
                  <a:pt x="1" y="94"/>
                </a:lnTo>
                <a:lnTo>
                  <a:pt x="0" y="80"/>
                </a:lnTo>
                <a:lnTo>
                  <a:pt x="1" y="67"/>
                </a:lnTo>
                <a:lnTo>
                  <a:pt x="4" y="54"/>
                </a:lnTo>
                <a:lnTo>
                  <a:pt x="10" y="42"/>
                </a:lnTo>
                <a:lnTo>
                  <a:pt x="16" y="30"/>
                </a:lnTo>
                <a:lnTo>
                  <a:pt x="26" y="21"/>
                </a:lnTo>
                <a:lnTo>
                  <a:pt x="36" y="12"/>
                </a:lnTo>
                <a:lnTo>
                  <a:pt x="48" y="7"/>
                </a:lnTo>
                <a:lnTo>
                  <a:pt x="60" y="2"/>
                </a:lnTo>
                <a:lnTo>
                  <a:pt x="74" y="0"/>
                </a:lnTo>
                <a:lnTo>
                  <a:pt x="87" y="0"/>
                </a:lnTo>
                <a:lnTo>
                  <a:pt x="100" y="2"/>
                </a:lnTo>
                <a:lnTo>
                  <a:pt x="113" y="7"/>
                </a:lnTo>
                <a:lnTo>
                  <a:pt x="124" y="12"/>
                </a:lnTo>
                <a:lnTo>
                  <a:pt x="135" y="21"/>
                </a:lnTo>
                <a:lnTo>
                  <a:pt x="144" y="30"/>
                </a:lnTo>
                <a:lnTo>
                  <a:pt x="151" y="42"/>
                </a:lnTo>
                <a:lnTo>
                  <a:pt x="157" y="54"/>
                </a:lnTo>
                <a:lnTo>
                  <a:pt x="160" y="67"/>
                </a:lnTo>
                <a:lnTo>
                  <a:pt x="161" y="8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35" name="Freeform 441">
            <a:extLst>
              <a:ext uri="{FF2B5EF4-FFF2-40B4-BE49-F238E27FC236}">
                <a16:creationId xmlns:a16="http://schemas.microsoft.com/office/drawing/2014/main" id="{0E5D437C-6C3E-47A8-D944-2A65DFA0C625}"/>
              </a:ext>
            </a:extLst>
          </p:cNvPr>
          <p:cNvSpPr>
            <a:spLocks/>
          </p:cNvSpPr>
          <p:nvPr/>
        </p:nvSpPr>
        <p:spPr bwMode="auto">
          <a:xfrm>
            <a:off x="3764756" y="3794522"/>
            <a:ext cx="47625" cy="47625"/>
          </a:xfrm>
          <a:custGeom>
            <a:avLst/>
            <a:gdLst>
              <a:gd name="T0" fmla="*/ 2147483647 w 161"/>
              <a:gd name="T1" fmla="*/ 2147483647 h 161"/>
              <a:gd name="T2" fmla="*/ 2147483647 w 161"/>
              <a:gd name="T3" fmla="*/ 2147483647 h 161"/>
              <a:gd name="T4" fmla="*/ 2147483647 w 161"/>
              <a:gd name="T5" fmla="*/ 2147483647 h 161"/>
              <a:gd name="T6" fmla="*/ 2147483647 w 161"/>
              <a:gd name="T7" fmla="*/ 2147483647 h 161"/>
              <a:gd name="T8" fmla="*/ 2147483647 w 161"/>
              <a:gd name="T9" fmla="*/ 2147483647 h 161"/>
              <a:gd name="T10" fmla="*/ 2147483647 w 161"/>
              <a:gd name="T11" fmla="*/ 2147483647 h 161"/>
              <a:gd name="T12" fmla="*/ 2147483647 w 161"/>
              <a:gd name="T13" fmla="*/ 2147483647 h 161"/>
              <a:gd name="T14" fmla="*/ 2147483647 w 161"/>
              <a:gd name="T15" fmla="*/ 2147483647 h 161"/>
              <a:gd name="T16" fmla="*/ 2147483647 w 161"/>
              <a:gd name="T17" fmla="*/ 2147483647 h 161"/>
              <a:gd name="T18" fmla="*/ 2147483647 w 161"/>
              <a:gd name="T19" fmla="*/ 2147483647 h 161"/>
              <a:gd name="T20" fmla="*/ 2147483647 w 161"/>
              <a:gd name="T21" fmla="*/ 2147483647 h 161"/>
              <a:gd name="T22" fmla="*/ 2147483647 w 161"/>
              <a:gd name="T23" fmla="*/ 2147483647 h 161"/>
              <a:gd name="T24" fmla="*/ 2147483647 w 161"/>
              <a:gd name="T25" fmla="*/ 2147483647 h 161"/>
              <a:gd name="T26" fmla="*/ 2147483647 w 161"/>
              <a:gd name="T27" fmla="*/ 2147483647 h 161"/>
              <a:gd name="T28" fmla="*/ 1595259621 w 161"/>
              <a:gd name="T29" fmla="*/ 2147483647 h 161"/>
              <a:gd name="T30" fmla="*/ 981734059 w 161"/>
              <a:gd name="T31" fmla="*/ 2147483647 h 161"/>
              <a:gd name="T32" fmla="*/ 613525562 w 161"/>
              <a:gd name="T33" fmla="*/ 2147483647 h 161"/>
              <a:gd name="T34" fmla="*/ 245472463 w 161"/>
              <a:gd name="T35" fmla="*/ 2147483647 h 161"/>
              <a:gd name="T36" fmla="*/ 61290516 w 161"/>
              <a:gd name="T37" fmla="*/ 2147483647 h 161"/>
              <a:gd name="T38" fmla="*/ 0 w 161"/>
              <a:gd name="T39" fmla="*/ 2147483647 h 161"/>
              <a:gd name="T40" fmla="*/ 61290516 w 161"/>
              <a:gd name="T41" fmla="*/ 2147483647 h 161"/>
              <a:gd name="T42" fmla="*/ 245472463 w 161"/>
              <a:gd name="T43" fmla="*/ 2147483647 h 161"/>
              <a:gd name="T44" fmla="*/ 613525562 w 161"/>
              <a:gd name="T45" fmla="*/ 2147483647 h 161"/>
              <a:gd name="T46" fmla="*/ 981734059 w 161"/>
              <a:gd name="T47" fmla="*/ 1902022205 h 161"/>
              <a:gd name="T48" fmla="*/ 1595259621 w 161"/>
              <a:gd name="T49" fmla="*/ 1288497037 h 161"/>
              <a:gd name="T50" fmla="*/ 2147483647 w 161"/>
              <a:gd name="T51" fmla="*/ 797552112 h 161"/>
              <a:gd name="T52" fmla="*/ 2147483647 w 161"/>
              <a:gd name="T53" fmla="*/ 368053099 h 161"/>
              <a:gd name="T54" fmla="*/ 2147483647 w 161"/>
              <a:gd name="T55" fmla="*/ 122736034 h 161"/>
              <a:gd name="T56" fmla="*/ 2147483647 w 161"/>
              <a:gd name="T57" fmla="*/ 0 h 161"/>
              <a:gd name="T58" fmla="*/ 2147483647 w 161"/>
              <a:gd name="T59" fmla="*/ 0 h 161"/>
              <a:gd name="T60" fmla="*/ 2147483647 w 161"/>
              <a:gd name="T61" fmla="*/ 122736034 h 161"/>
              <a:gd name="T62" fmla="*/ 2147483647 w 161"/>
              <a:gd name="T63" fmla="*/ 368053099 h 161"/>
              <a:gd name="T64" fmla="*/ 2147483647 w 161"/>
              <a:gd name="T65" fmla="*/ 797552112 h 161"/>
              <a:gd name="T66" fmla="*/ 2147483647 w 161"/>
              <a:gd name="T67" fmla="*/ 1288497037 h 161"/>
              <a:gd name="T68" fmla="*/ 2147483647 w 161"/>
              <a:gd name="T69" fmla="*/ 1902022205 h 161"/>
              <a:gd name="T70" fmla="*/ 2147483647 w 161"/>
              <a:gd name="T71" fmla="*/ 2147483647 h 161"/>
              <a:gd name="T72" fmla="*/ 2147483647 w 161"/>
              <a:gd name="T73" fmla="*/ 2147483647 h 161"/>
              <a:gd name="T74" fmla="*/ 2147483647 w 161"/>
              <a:gd name="T75" fmla="*/ 2147483647 h 161"/>
              <a:gd name="T76" fmla="*/ 2147483647 w 161"/>
              <a:gd name="T77" fmla="*/ 2147483647 h 16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1" h="161">
                <a:moveTo>
                  <a:pt x="161" y="80"/>
                </a:moveTo>
                <a:lnTo>
                  <a:pt x="160" y="93"/>
                </a:lnTo>
                <a:lnTo>
                  <a:pt x="157" y="106"/>
                </a:lnTo>
                <a:lnTo>
                  <a:pt x="151" y="119"/>
                </a:lnTo>
                <a:lnTo>
                  <a:pt x="144" y="130"/>
                </a:lnTo>
                <a:lnTo>
                  <a:pt x="135" y="139"/>
                </a:lnTo>
                <a:lnTo>
                  <a:pt x="124" y="148"/>
                </a:lnTo>
                <a:lnTo>
                  <a:pt x="113" y="154"/>
                </a:lnTo>
                <a:lnTo>
                  <a:pt x="100" y="159"/>
                </a:lnTo>
                <a:lnTo>
                  <a:pt x="87" y="161"/>
                </a:lnTo>
                <a:lnTo>
                  <a:pt x="74" y="161"/>
                </a:lnTo>
                <a:lnTo>
                  <a:pt x="60" y="159"/>
                </a:lnTo>
                <a:lnTo>
                  <a:pt x="48" y="154"/>
                </a:lnTo>
                <a:lnTo>
                  <a:pt x="36" y="148"/>
                </a:lnTo>
                <a:lnTo>
                  <a:pt x="26" y="139"/>
                </a:lnTo>
                <a:lnTo>
                  <a:pt x="16" y="130"/>
                </a:lnTo>
                <a:lnTo>
                  <a:pt x="10" y="119"/>
                </a:lnTo>
                <a:lnTo>
                  <a:pt x="4" y="106"/>
                </a:lnTo>
                <a:lnTo>
                  <a:pt x="1" y="93"/>
                </a:lnTo>
                <a:lnTo>
                  <a:pt x="0" y="80"/>
                </a:lnTo>
                <a:lnTo>
                  <a:pt x="1" y="66"/>
                </a:lnTo>
                <a:lnTo>
                  <a:pt x="4" y="54"/>
                </a:lnTo>
                <a:lnTo>
                  <a:pt x="10" y="42"/>
                </a:lnTo>
                <a:lnTo>
                  <a:pt x="16" y="31"/>
                </a:lnTo>
                <a:lnTo>
                  <a:pt x="26" y="21"/>
                </a:lnTo>
                <a:lnTo>
                  <a:pt x="36" y="13"/>
                </a:lnTo>
                <a:lnTo>
                  <a:pt x="48" y="6"/>
                </a:lnTo>
                <a:lnTo>
                  <a:pt x="60" y="2"/>
                </a:lnTo>
                <a:lnTo>
                  <a:pt x="74" y="0"/>
                </a:lnTo>
                <a:lnTo>
                  <a:pt x="87" y="0"/>
                </a:lnTo>
                <a:lnTo>
                  <a:pt x="100" y="2"/>
                </a:lnTo>
                <a:lnTo>
                  <a:pt x="113" y="6"/>
                </a:lnTo>
                <a:lnTo>
                  <a:pt x="124" y="13"/>
                </a:lnTo>
                <a:lnTo>
                  <a:pt x="135" y="21"/>
                </a:lnTo>
                <a:lnTo>
                  <a:pt x="144" y="31"/>
                </a:lnTo>
                <a:lnTo>
                  <a:pt x="151" y="42"/>
                </a:lnTo>
                <a:lnTo>
                  <a:pt x="157" y="54"/>
                </a:lnTo>
                <a:lnTo>
                  <a:pt x="160" y="66"/>
                </a:lnTo>
                <a:lnTo>
                  <a:pt x="161" y="8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36" name="Freeform 442">
            <a:extLst>
              <a:ext uri="{FF2B5EF4-FFF2-40B4-BE49-F238E27FC236}">
                <a16:creationId xmlns:a16="http://schemas.microsoft.com/office/drawing/2014/main" id="{2DA90A29-538C-C9A9-3175-403A755C85C9}"/>
              </a:ext>
            </a:extLst>
          </p:cNvPr>
          <p:cNvSpPr>
            <a:spLocks/>
          </p:cNvSpPr>
          <p:nvPr/>
        </p:nvSpPr>
        <p:spPr bwMode="auto">
          <a:xfrm>
            <a:off x="3863579" y="3794522"/>
            <a:ext cx="48815" cy="47625"/>
          </a:xfrm>
          <a:custGeom>
            <a:avLst/>
            <a:gdLst>
              <a:gd name="T0" fmla="*/ 2147483647 w 160"/>
              <a:gd name="T1" fmla="*/ 2147483647 h 161"/>
              <a:gd name="T2" fmla="*/ 2147483647 w 160"/>
              <a:gd name="T3" fmla="*/ 2147483647 h 161"/>
              <a:gd name="T4" fmla="*/ 2147483647 w 160"/>
              <a:gd name="T5" fmla="*/ 2147483647 h 161"/>
              <a:gd name="T6" fmla="*/ 2147483647 w 160"/>
              <a:gd name="T7" fmla="*/ 2147483647 h 161"/>
              <a:gd name="T8" fmla="*/ 2147483647 w 160"/>
              <a:gd name="T9" fmla="*/ 2147483647 h 161"/>
              <a:gd name="T10" fmla="*/ 2147483647 w 160"/>
              <a:gd name="T11" fmla="*/ 2147483647 h 161"/>
              <a:gd name="T12" fmla="*/ 2147483647 w 160"/>
              <a:gd name="T13" fmla="*/ 2147483647 h 161"/>
              <a:gd name="T14" fmla="*/ 2147483647 w 160"/>
              <a:gd name="T15" fmla="*/ 2147483647 h 161"/>
              <a:gd name="T16" fmla="*/ 2147483647 w 160"/>
              <a:gd name="T17" fmla="*/ 2147483647 h 161"/>
              <a:gd name="T18" fmla="*/ 2147483647 w 160"/>
              <a:gd name="T19" fmla="*/ 2147483647 h 161"/>
              <a:gd name="T20" fmla="*/ 2147483647 w 160"/>
              <a:gd name="T21" fmla="*/ 2147483647 h 161"/>
              <a:gd name="T22" fmla="*/ 2147483647 w 160"/>
              <a:gd name="T23" fmla="*/ 2147483647 h 161"/>
              <a:gd name="T24" fmla="*/ 2147483647 w 160"/>
              <a:gd name="T25" fmla="*/ 2147483647 h 161"/>
              <a:gd name="T26" fmla="*/ 2147483647 w 160"/>
              <a:gd name="T27" fmla="*/ 2147483647 h 161"/>
              <a:gd name="T28" fmla="*/ 1750293976 w 160"/>
              <a:gd name="T29" fmla="*/ 2147483647 h 161"/>
              <a:gd name="T30" fmla="*/ 1144302276 w 160"/>
              <a:gd name="T31" fmla="*/ 2147483647 h 161"/>
              <a:gd name="T32" fmla="*/ 605826542 w 160"/>
              <a:gd name="T33" fmla="*/ 2147483647 h 161"/>
              <a:gd name="T34" fmla="*/ 269237664 w 160"/>
              <a:gd name="T35" fmla="*/ 2147483647 h 161"/>
              <a:gd name="T36" fmla="*/ 67350807 w 160"/>
              <a:gd name="T37" fmla="*/ 2147483647 h 161"/>
              <a:gd name="T38" fmla="*/ 0 w 160"/>
              <a:gd name="T39" fmla="*/ 2147483647 h 161"/>
              <a:gd name="T40" fmla="*/ 67350807 w 160"/>
              <a:gd name="T41" fmla="*/ 2147483647 h 161"/>
              <a:gd name="T42" fmla="*/ 269237664 w 160"/>
              <a:gd name="T43" fmla="*/ 2147483647 h 161"/>
              <a:gd name="T44" fmla="*/ 605826542 w 160"/>
              <a:gd name="T45" fmla="*/ 2147483647 h 161"/>
              <a:gd name="T46" fmla="*/ 1144302276 w 160"/>
              <a:gd name="T47" fmla="*/ 1902022205 h 161"/>
              <a:gd name="T48" fmla="*/ 1750293976 w 160"/>
              <a:gd name="T49" fmla="*/ 1288497037 h 161"/>
              <a:gd name="T50" fmla="*/ 2147483647 w 160"/>
              <a:gd name="T51" fmla="*/ 797552112 h 161"/>
              <a:gd name="T52" fmla="*/ 2147483647 w 160"/>
              <a:gd name="T53" fmla="*/ 368053099 h 161"/>
              <a:gd name="T54" fmla="*/ 2147483647 w 160"/>
              <a:gd name="T55" fmla="*/ 122736034 h 161"/>
              <a:gd name="T56" fmla="*/ 2147483647 w 160"/>
              <a:gd name="T57" fmla="*/ 0 h 161"/>
              <a:gd name="T58" fmla="*/ 2147483647 w 160"/>
              <a:gd name="T59" fmla="*/ 0 h 161"/>
              <a:gd name="T60" fmla="*/ 2147483647 w 160"/>
              <a:gd name="T61" fmla="*/ 122736034 h 161"/>
              <a:gd name="T62" fmla="*/ 2147483647 w 160"/>
              <a:gd name="T63" fmla="*/ 368053099 h 161"/>
              <a:gd name="T64" fmla="*/ 2147483647 w 160"/>
              <a:gd name="T65" fmla="*/ 797552112 h 161"/>
              <a:gd name="T66" fmla="*/ 2147483647 w 160"/>
              <a:gd name="T67" fmla="*/ 1288497037 h 161"/>
              <a:gd name="T68" fmla="*/ 2147483647 w 160"/>
              <a:gd name="T69" fmla="*/ 1902022205 h 161"/>
              <a:gd name="T70" fmla="*/ 2147483647 w 160"/>
              <a:gd name="T71" fmla="*/ 2147483647 h 161"/>
              <a:gd name="T72" fmla="*/ 2147483647 w 160"/>
              <a:gd name="T73" fmla="*/ 2147483647 h 161"/>
              <a:gd name="T74" fmla="*/ 2147483647 w 160"/>
              <a:gd name="T75" fmla="*/ 2147483647 h 161"/>
              <a:gd name="T76" fmla="*/ 2147483647 w 160"/>
              <a:gd name="T77" fmla="*/ 2147483647 h 16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0" h="161">
                <a:moveTo>
                  <a:pt x="160" y="80"/>
                </a:moveTo>
                <a:lnTo>
                  <a:pt x="159" y="93"/>
                </a:lnTo>
                <a:lnTo>
                  <a:pt x="156" y="106"/>
                </a:lnTo>
                <a:lnTo>
                  <a:pt x="151" y="119"/>
                </a:lnTo>
                <a:lnTo>
                  <a:pt x="144" y="130"/>
                </a:lnTo>
                <a:lnTo>
                  <a:pt x="135" y="139"/>
                </a:lnTo>
                <a:lnTo>
                  <a:pt x="124" y="148"/>
                </a:lnTo>
                <a:lnTo>
                  <a:pt x="113" y="154"/>
                </a:lnTo>
                <a:lnTo>
                  <a:pt x="100" y="159"/>
                </a:lnTo>
                <a:lnTo>
                  <a:pt x="88" y="161"/>
                </a:lnTo>
                <a:lnTo>
                  <a:pt x="74" y="161"/>
                </a:lnTo>
                <a:lnTo>
                  <a:pt x="61" y="159"/>
                </a:lnTo>
                <a:lnTo>
                  <a:pt x="48" y="154"/>
                </a:lnTo>
                <a:lnTo>
                  <a:pt x="36" y="148"/>
                </a:lnTo>
                <a:lnTo>
                  <a:pt x="26" y="139"/>
                </a:lnTo>
                <a:lnTo>
                  <a:pt x="17" y="130"/>
                </a:lnTo>
                <a:lnTo>
                  <a:pt x="9" y="119"/>
                </a:lnTo>
                <a:lnTo>
                  <a:pt x="4" y="106"/>
                </a:lnTo>
                <a:lnTo>
                  <a:pt x="1" y="93"/>
                </a:lnTo>
                <a:lnTo>
                  <a:pt x="0" y="80"/>
                </a:lnTo>
                <a:lnTo>
                  <a:pt x="1" y="66"/>
                </a:lnTo>
                <a:lnTo>
                  <a:pt x="4" y="54"/>
                </a:lnTo>
                <a:lnTo>
                  <a:pt x="9" y="42"/>
                </a:lnTo>
                <a:lnTo>
                  <a:pt x="17" y="31"/>
                </a:lnTo>
                <a:lnTo>
                  <a:pt x="26" y="21"/>
                </a:lnTo>
                <a:lnTo>
                  <a:pt x="36" y="13"/>
                </a:lnTo>
                <a:lnTo>
                  <a:pt x="48" y="6"/>
                </a:lnTo>
                <a:lnTo>
                  <a:pt x="61" y="2"/>
                </a:lnTo>
                <a:lnTo>
                  <a:pt x="74" y="0"/>
                </a:lnTo>
                <a:lnTo>
                  <a:pt x="88" y="0"/>
                </a:lnTo>
                <a:lnTo>
                  <a:pt x="100" y="2"/>
                </a:lnTo>
                <a:lnTo>
                  <a:pt x="113" y="6"/>
                </a:lnTo>
                <a:lnTo>
                  <a:pt x="124" y="13"/>
                </a:lnTo>
                <a:lnTo>
                  <a:pt x="135" y="21"/>
                </a:lnTo>
                <a:lnTo>
                  <a:pt x="144" y="31"/>
                </a:lnTo>
                <a:lnTo>
                  <a:pt x="151" y="42"/>
                </a:lnTo>
                <a:lnTo>
                  <a:pt x="156" y="54"/>
                </a:lnTo>
                <a:lnTo>
                  <a:pt x="159" y="66"/>
                </a:lnTo>
                <a:lnTo>
                  <a:pt x="160" y="8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37" name="Freeform 443">
            <a:extLst>
              <a:ext uri="{FF2B5EF4-FFF2-40B4-BE49-F238E27FC236}">
                <a16:creationId xmlns:a16="http://schemas.microsoft.com/office/drawing/2014/main" id="{412DA21A-4220-79D9-984E-FA2CD845C555}"/>
              </a:ext>
            </a:extLst>
          </p:cNvPr>
          <p:cNvSpPr>
            <a:spLocks/>
          </p:cNvSpPr>
          <p:nvPr/>
        </p:nvSpPr>
        <p:spPr bwMode="auto">
          <a:xfrm>
            <a:off x="3863579" y="3650456"/>
            <a:ext cx="48815" cy="47625"/>
          </a:xfrm>
          <a:custGeom>
            <a:avLst/>
            <a:gdLst>
              <a:gd name="T0" fmla="*/ 2147483647 w 160"/>
              <a:gd name="T1" fmla="*/ 2147483647 h 160"/>
              <a:gd name="T2" fmla="*/ 2147483647 w 160"/>
              <a:gd name="T3" fmla="*/ 2147483647 h 160"/>
              <a:gd name="T4" fmla="*/ 2147483647 w 160"/>
              <a:gd name="T5" fmla="*/ 2147483647 h 160"/>
              <a:gd name="T6" fmla="*/ 2147483647 w 160"/>
              <a:gd name="T7" fmla="*/ 2147483647 h 160"/>
              <a:gd name="T8" fmla="*/ 2147483647 w 160"/>
              <a:gd name="T9" fmla="*/ 2147483647 h 160"/>
              <a:gd name="T10" fmla="*/ 2147483647 w 160"/>
              <a:gd name="T11" fmla="*/ 2147483647 h 160"/>
              <a:gd name="T12" fmla="*/ 2147483647 w 160"/>
              <a:gd name="T13" fmla="*/ 2147483647 h 160"/>
              <a:gd name="T14" fmla="*/ 2147483647 w 160"/>
              <a:gd name="T15" fmla="*/ 2147483647 h 160"/>
              <a:gd name="T16" fmla="*/ 2147483647 w 160"/>
              <a:gd name="T17" fmla="*/ 2147483647 h 160"/>
              <a:gd name="T18" fmla="*/ 2147483647 w 160"/>
              <a:gd name="T19" fmla="*/ 2147483647 h 160"/>
              <a:gd name="T20" fmla="*/ 2147483647 w 160"/>
              <a:gd name="T21" fmla="*/ 2147483647 h 160"/>
              <a:gd name="T22" fmla="*/ 2147483647 w 160"/>
              <a:gd name="T23" fmla="*/ 2147483647 h 160"/>
              <a:gd name="T24" fmla="*/ 2147483647 w 160"/>
              <a:gd name="T25" fmla="*/ 2147483647 h 160"/>
              <a:gd name="T26" fmla="*/ 2147483647 w 160"/>
              <a:gd name="T27" fmla="*/ 2147483647 h 160"/>
              <a:gd name="T28" fmla="*/ 1750293976 w 160"/>
              <a:gd name="T29" fmla="*/ 2147483647 h 160"/>
              <a:gd name="T30" fmla="*/ 1144302276 w 160"/>
              <a:gd name="T31" fmla="*/ 2147483647 h 160"/>
              <a:gd name="T32" fmla="*/ 605826542 w 160"/>
              <a:gd name="T33" fmla="*/ 2147483647 h 160"/>
              <a:gd name="T34" fmla="*/ 269237664 w 160"/>
              <a:gd name="T35" fmla="*/ 2147483647 h 160"/>
              <a:gd name="T36" fmla="*/ 67350807 w 160"/>
              <a:gd name="T37" fmla="*/ 2147483647 h 160"/>
              <a:gd name="T38" fmla="*/ 0 w 160"/>
              <a:gd name="T39" fmla="*/ 2147483647 h 160"/>
              <a:gd name="T40" fmla="*/ 67350807 w 160"/>
              <a:gd name="T41" fmla="*/ 2147483647 h 160"/>
              <a:gd name="T42" fmla="*/ 269237664 w 160"/>
              <a:gd name="T43" fmla="*/ 2147483647 h 160"/>
              <a:gd name="T44" fmla="*/ 605826542 w 160"/>
              <a:gd name="T45" fmla="*/ 2147483647 h 160"/>
              <a:gd name="T46" fmla="*/ 1144302276 w 160"/>
              <a:gd name="T47" fmla="*/ 1875311369 h 160"/>
              <a:gd name="T48" fmla="*/ 1750293976 w 160"/>
              <a:gd name="T49" fmla="*/ 1312686288 h 160"/>
              <a:gd name="T50" fmla="*/ 2147483647 w 160"/>
              <a:gd name="T51" fmla="*/ 750219163 h 160"/>
              <a:gd name="T52" fmla="*/ 2147483647 w 160"/>
              <a:gd name="T53" fmla="*/ 437562228 h 160"/>
              <a:gd name="T54" fmla="*/ 2147483647 w 160"/>
              <a:gd name="T55" fmla="*/ 125062853 h 160"/>
              <a:gd name="T56" fmla="*/ 2147483647 w 160"/>
              <a:gd name="T57" fmla="*/ 0 h 160"/>
              <a:gd name="T58" fmla="*/ 2147483647 w 160"/>
              <a:gd name="T59" fmla="*/ 0 h 160"/>
              <a:gd name="T60" fmla="*/ 2147483647 w 160"/>
              <a:gd name="T61" fmla="*/ 125062853 h 160"/>
              <a:gd name="T62" fmla="*/ 2147483647 w 160"/>
              <a:gd name="T63" fmla="*/ 437562228 h 160"/>
              <a:gd name="T64" fmla="*/ 2147483647 w 160"/>
              <a:gd name="T65" fmla="*/ 750219163 h 160"/>
              <a:gd name="T66" fmla="*/ 2147483647 w 160"/>
              <a:gd name="T67" fmla="*/ 1312686288 h 160"/>
              <a:gd name="T68" fmla="*/ 2147483647 w 160"/>
              <a:gd name="T69" fmla="*/ 1875311369 h 160"/>
              <a:gd name="T70" fmla="*/ 2147483647 w 160"/>
              <a:gd name="T71" fmla="*/ 2147483647 h 160"/>
              <a:gd name="T72" fmla="*/ 2147483647 w 160"/>
              <a:gd name="T73" fmla="*/ 2147483647 h 160"/>
              <a:gd name="T74" fmla="*/ 2147483647 w 160"/>
              <a:gd name="T75" fmla="*/ 2147483647 h 160"/>
              <a:gd name="T76" fmla="*/ 2147483647 w 160"/>
              <a:gd name="T77" fmla="*/ 2147483647 h 16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0" h="160">
                <a:moveTo>
                  <a:pt x="160" y="80"/>
                </a:moveTo>
                <a:lnTo>
                  <a:pt x="159" y="94"/>
                </a:lnTo>
                <a:lnTo>
                  <a:pt x="156" y="107"/>
                </a:lnTo>
                <a:lnTo>
                  <a:pt x="151" y="118"/>
                </a:lnTo>
                <a:lnTo>
                  <a:pt x="144" y="129"/>
                </a:lnTo>
                <a:lnTo>
                  <a:pt x="135" y="140"/>
                </a:lnTo>
                <a:lnTo>
                  <a:pt x="124" y="147"/>
                </a:lnTo>
                <a:lnTo>
                  <a:pt x="113" y="154"/>
                </a:lnTo>
                <a:lnTo>
                  <a:pt x="100" y="158"/>
                </a:lnTo>
                <a:lnTo>
                  <a:pt x="88" y="160"/>
                </a:lnTo>
                <a:lnTo>
                  <a:pt x="74" y="160"/>
                </a:lnTo>
                <a:lnTo>
                  <a:pt x="61" y="158"/>
                </a:lnTo>
                <a:lnTo>
                  <a:pt x="48" y="154"/>
                </a:lnTo>
                <a:lnTo>
                  <a:pt x="36" y="147"/>
                </a:lnTo>
                <a:lnTo>
                  <a:pt x="26" y="140"/>
                </a:lnTo>
                <a:lnTo>
                  <a:pt x="17" y="129"/>
                </a:lnTo>
                <a:lnTo>
                  <a:pt x="9" y="118"/>
                </a:lnTo>
                <a:lnTo>
                  <a:pt x="4" y="107"/>
                </a:lnTo>
                <a:lnTo>
                  <a:pt x="1" y="94"/>
                </a:lnTo>
                <a:lnTo>
                  <a:pt x="0" y="80"/>
                </a:lnTo>
                <a:lnTo>
                  <a:pt x="1" y="67"/>
                </a:lnTo>
                <a:lnTo>
                  <a:pt x="4" y="54"/>
                </a:lnTo>
                <a:lnTo>
                  <a:pt x="9" y="42"/>
                </a:lnTo>
                <a:lnTo>
                  <a:pt x="17" y="30"/>
                </a:lnTo>
                <a:lnTo>
                  <a:pt x="26" y="21"/>
                </a:lnTo>
                <a:lnTo>
                  <a:pt x="36" y="12"/>
                </a:lnTo>
                <a:lnTo>
                  <a:pt x="48" y="7"/>
                </a:lnTo>
                <a:lnTo>
                  <a:pt x="61" y="2"/>
                </a:lnTo>
                <a:lnTo>
                  <a:pt x="74" y="0"/>
                </a:lnTo>
                <a:lnTo>
                  <a:pt x="88" y="0"/>
                </a:lnTo>
                <a:lnTo>
                  <a:pt x="100" y="2"/>
                </a:lnTo>
                <a:lnTo>
                  <a:pt x="113" y="7"/>
                </a:lnTo>
                <a:lnTo>
                  <a:pt x="124" y="12"/>
                </a:lnTo>
                <a:lnTo>
                  <a:pt x="135" y="21"/>
                </a:lnTo>
                <a:lnTo>
                  <a:pt x="144" y="30"/>
                </a:lnTo>
                <a:lnTo>
                  <a:pt x="151" y="42"/>
                </a:lnTo>
                <a:lnTo>
                  <a:pt x="156" y="54"/>
                </a:lnTo>
                <a:lnTo>
                  <a:pt x="159" y="67"/>
                </a:lnTo>
                <a:lnTo>
                  <a:pt x="160" y="8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38" name="Freeform 444">
            <a:extLst>
              <a:ext uri="{FF2B5EF4-FFF2-40B4-BE49-F238E27FC236}">
                <a16:creationId xmlns:a16="http://schemas.microsoft.com/office/drawing/2014/main" id="{44CE3448-A190-B1D4-832D-70DAE10DA043}"/>
              </a:ext>
            </a:extLst>
          </p:cNvPr>
          <p:cNvSpPr>
            <a:spLocks/>
          </p:cNvSpPr>
          <p:nvPr/>
        </p:nvSpPr>
        <p:spPr bwMode="auto">
          <a:xfrm>
            <a:off x="2863454" y="3650456"/>
            <a:ext cx="47625" cy="47625"/>
          </a:xfrm>
          <a:custGeom>
            <a:avLst/>
            <a:gdLst>
              <a:gd name="T0" fmla="*/ 2147483647 w 161"/>
              <a:gd name="T1" fmla="*/ 2147483647 h 160"/>
              <a:gd name="T2" fmla="*/ 2147483647 w 161"/>
              <a:gd name="T3" fmla="*/ 2147483647 h 160"/>
              <a:gd name="T4" fmla="*/ 2147483647 w 161"/>
              <a:gd name="T5" fmla="*/ 2147483647 h 160"/>
              <a:gd name="T6" fmla="*/ 2147483647 w 161"/>
              <a:gd name="T7" fmla="*/ 2147483647 h 160"/>
              <a:gd name="T8" fmla="*/ 2147483647 w 161"/>
              <a:gd name="T9" fmla="*/ 2147483647 h 160"/>
              <a:gd name="T10" fmla="*/ 2147483647 w 161"/>
              <a:gd name="T11" fmla="*/ 2147483647 h 160"/>
              <a:gd name="T12" fmla="*/ 2147483647 w 161"/>
              <a:gd name="T13" fmla="*/ 2147483647 h 160"/>
              <a:gd name="T14" fmla="*/ 2147483647 w 161"/>
              <a:gd name="T15" fmla="*/ 2147483647 h 160"/>
              <a:gd name="T16" fmla="*/ 2147483647 w 161"/>
              <a:gd name="T17" fmla="*/ 2147483647 h 160"/>
              <a:gd name="T18" fmla="*/ 2147483647 w 161"/>
              <a:gd name="T19" fmla="*/ 2147483647 h 160"/>
              <a:gd name="T20" fmla="*/ 2147483647 w 161"/>
              <a:gd name="T21" fmla="*/ 2147483647 h 160"/>
              <a:gd name="T22" fmla="*/ 2147483647 w 161"/>
              <a:gd name="T23" fmla="*/ 2147483647 h 160"/>
              <a:gd name="T24" fmla="*/ 2147483647 w 161"/>
              <a:gd name="T25" fmla="*/ 2147483647 h 160"/>
              <a:gd name="T26" fmla="*/ 2147483647 w 161"/>
              <a:gd name="T27" fmla="*/ 2147483647 h 160"/>
              <a:gd name="T28" fmla="*/ 1595259621 w 161"/>
              <a:gd name="T29" fmla="*/ 2147483647 h 160"/>
              <a:gd name="T30" fmla="*/ 981734059 w 161"/>
              <a:gd name="T31" fmla="*/ 2147483647 h 160"/>
              <a:gd name="T32" fmla="*/ 613525562 w 161"/>
              <a:gd name="T33" fmla="*/ 2147483647 h 160"/>
              <a:gd name="T34" fmla="*/ 245472463 w 161"/>
              <a:gd name="T35" fmla="*/ 2147483647 h 160"/>
              <a:gd name="T36" fmla="*/ 61290516 w 161"/>
              <a:gd name="T37" fmla="*/ 2147483647 h 160"/>
              <a:gd name="T38" fmla="*/ 0 w 161"/>
              <a:gd name="T39" fmla="*/ 2147483647 h 160"/>
              <a:gd name="T40" fmla="*/ 61290516 w 161"/>
              <a:gd name="T41" fmla="*/ 2147483647 h 160"/>
              <a:gd name="T42" fmla="*/ 245472463 w 161"/>
              <a:gd name="T43" fmla="*/ 2147483647 h 160"/>
              <a:gd name="T44" fmla="*/ 613525562 w 161"/>
              <a:gd name="T45" fmla="*/ 2147483647 h 160"/>
              <a:gd name="T46" fmla="*/ 981734059 w 161"/>
              <a:gd name="T47" fmla="*/ 1875311369 h 160"/>
              <a:gd name="T48" fmla="*/ 1595259621 w 161"/>
              <a:gd name="T49" fmla="*/ 1312686288 h 160"/>
              <a:gd name="T50" fmla="*/ 2147483647 w 161"/>
              <a:gd name="T51" fmla="*/ 750219163 h 160"/>
              <a:gd name="T52" fmla="*/ 2147483647 w 161"/>
              <a:gd name="T53" fmla="*/ 437562228 h 160"/>
              <a:gd name="T54" fmla="*/ 2147483647 w 161"/>
              <a:gd name="T55" fmla="*/ 125062853 h 160"/>
              <a:gd name="T56" fmla="*/ 2147483647 w 161"/>
              <a:gd name="T57" fmla="*/ 0 h 160"/>
              <a:gd name="T58" fmla="*/ 2147483647 w 161"/>
              <a:gd name="T59" fmla="*/ 0 h 160"/>
              <a:gd name="T60" fmla="*/ 2147483647 w 161"/>
              <a:gd name="T61" fmla="*/ 125062853 h 160"/>
              <a:gd name="T62" fmla="*/ 2147483647 w 161"/>
              <a:gd name="T63" fmla="*/ 437562228 h 160"/>
              <a:gd name="T64" fmla="*/ 2147483647 w 161"/>
              <a:gd name="T65" fmla="*/ 750219163 h 160"/>
              <a:gd name="T66" fmla="*/ 2147483647 w 161"/>
              <a:gd name="T67" fmla="*/ 1312686288 h 160"/>
              <a:gd name="T68" fmla="*/ 2147483647 w 161"/>
              <a:gd name="T69" fmla="*/ 1875311369 h 160"/>
              <a:gd name="T70" fmla="*/ 2147483647 w 161"/>
              <a:gd name="T71" fmla="*/ 2147483647 h 160"/>
              <a:gd name="T72" fmla="*/ 2147483647 w 161"/>
              <a:gd name="T73" fmla="*/ 2147483647 h 160"/>
              <a:gd name="T74" fmla="*/ 2147483647 w 161"/>
              <a:gd name="T75" fmla="*/ 2147483647 h 160"/>
              <a:gd name="T76" fmla="*/ 2147483647 w 161"/>
              <a:gd name="T77" fmla="*/ 2147483647 h 16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1" h="160">
                <a:moveTo>
                  <a:pt x="161" y="80"/>
                </a:moveTo>
                <a:lnTo>
                  <a:pt x="160" y="94"/>
                </a:lnTo>
                <a:lnTo>
                  <a:pt x="157" y="107"/>
                </a:lnTo>
                <a:lnTo>
                  <a:pt x="151" y="118"/>
                </a:lnTo>
                <a:lnTo>
                  <a:pt x="144" y="129"/>
                </a:lnTo>
                <a:lnTo>
                  <a:pt x="135" y="140"/>
                </a:lnTo>
                <a:lnTo>
                  <a:pt x="125" y="147"/>
                </a:lnTo>
                <a:lnTo>
                  <a:pt x="113" y="154"/>
                </a:lnTo>
                <a:lnTo>
                  <a:pt x="100" y="158"/>
                </a:lnTo>
                <a:lnTo>
                  <a:pt x="87" y="160"/>
                </a:lnTo>
                <a:lnTo>
                  <a:pt x="73" y="160"/>
                </a:lnTo>
                <a:lnTo>
                  <a:pt x="60" y="158"/>
                </a:lnTo>
                <a:lnTo>
                  <a:pt x="48" y="154"/>
                </a:lnTo>
                <a:lnTo>
                  <a:pt x="37" y="147"/>
                </a:lnTo>
                <a:lnTo>
                  <a:pt x="26" y="140"/>
                </a:lnTo>
                <a:lnTo>
                  <a:pt x="16" y="129"/>
                </a:lnTo>
                <a:lnTo>
                  <a:pt x="10" y="118"/>
                </a:lnTo>
                <a:lnTo>
                  <a:pt x="4" y="107"/>
                </a:lnTo>
                <a:lnTo>
                  <a:pt x="1" y="94"/>
                </a:lnTo>
                <a:lnTo>
                  <a:pt x="0" y="80"/>
                </a:lnTo>
                <a:lnTo>
                  <a:pt x="1" y="67"/>
                </a:lnTo>
                <a:lnTo>
                  <a:pt x="4" y="54"/>
                </a:lnTo>
                <a:lnTo>
                  <a:pt x="10" y="42"/>
                </a:lnTo>
                <a:lnTo>
                  <a:pt x="16" y="30"/>
                </a:lnTo>
                <a:lnTo>
                  <a:pt x="26" y="21"/>
                </a:lnTo>
                <a:lnTo>
                  <a:pt x="37" y="12"/>
                </a:lnTo>
                <a:lnTo>
                  <a:pt x="48" y="7"/>
                </a:lnTo>
                <a:lnTo>
                  <a:pt x="60" y="2"/>
                </a:lnTo>
                <a:lnTo>
                  <a:pt x="73" y="0"/>
                </a:lnTo>
                <a:lnTo>
                  <a:pt x="87" y="0"/>
                </a:lnTo>
                <a:lnTo>
                  <a:pt x="100" y="2"/>
                </a:lnTo>
                <a:lnTo>
                  <a:pt x="113" y="7"/>
                </a:lnTo>
                <a:lnTo>
                  <a:pt x="125" y="12"/>
                </a:lnTo>
                <a:lnTo>
                  <a:pt x="135" y="21"/>
                </a:lnTo>
                <a:lnTo>
                  <a:pt x="144" y="30"/>
                </a:lnTo>
                <a:lnTo>
                  <a:pt x="151" y="42"/>
                </a:lnTo>
                <a:lnTo>
                  <a:pt x="157" y="54"/>
                </a:lnTo>
                <a:lnTo>
                  <a:pt x="160" y="67"/>
                </a:lnTo>
                <a:lnTo>
                  <a:pt x="161" y="8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39" name="Freeform 445">
            <a:extLst>
              <a:ext uri="{FF2B5EF4-FFF2-40B4-BE49-F238E27FC236}">
                <a16:creationId xmlns:a16="http://schemas.microsoft.com/office/drawing/2014/main" id="{A589073E-2D13-EAFF-962E-D62F7027AD1C}"/>
              </a:ext>
            </a:extLst>
          </p:cNvPr>
          <p:cNvSpPr>
            <a:spLocks/>
          </p:cNvSpPr>
          <p:nvPr/>
        </p:nvSpPr>
        <p:spPr bwMode="auto">
          <a:xfrm>
            <a:off x="2863454" y="3793331"/>
            <a:ext cx="47625" cy="47625"/>
          </a:xfrm>
          <a:custGeom>
            <a:avLst/>
            <a:gdLst>
              <a:gd name="T0" fmla="*/ 2147483647 w 161"/>
              <a:gd name="T1" fmla="*/ 2147483647 h 159"/>
              <a:gd name="T2" fmla="*/ 2147483647 w 161"/>
              <a:gd name="T3" fmla="*/ 2147483647 h 159"/>
              <a:gd name="T4" fmla="*/ 2147483647 w 161"/>
              <a:gd name="T5" fmla="*/ 2147483647 h 159"/>
              <a:gd name="T6" fmla="*/ 2147483647 w 161"/>
              <a:gd name="T7" fmla="*/ 2147483647 h 159"/>
              <a:gd name="T8" fmla="*/ 2147483647 w 161"/>
              <a:gd name="T9" fmla="*/ 2147483647 h 159"/>
              <a:gd name="T10" fmla="*/ 2147483647 w 161"/>
              <a:gd name="T11" fmla="*/ 2147483647 h 159"/>
              <a:gd name="T12" fmla="*/ 2147483647 w 161"/>
              <a:gd name="T13" fmla="*/ 2147483647 h 159"/>
              <a:gd name="T14" fmla="*/ 2147483647 w 161"/>
              <a:gd name="T15" fmla="*/ 2147483647 h 159"/>
              <a:gd name="T16" fmla="*/ 2147483647 w 161"/>
              <a:gd name="T17" fmla="*/ 2147483647 h 159"/>
              <a:gd name="T18" fmla="*/ 2147483647 w 161"/>
              <a:gd name="T19" fmla="*/ 2147483647 h 159"/>
              <a:gd name="T20" fmla="*/ 2147483647 w 161"/>
              <a:gd name="T21" fmla="*/ 2147483647 h 159"/>
              <a:gd name="T22" fmla="*/ 2147483647 w 161"/>
              <a:gd name="T23" fmla="*/ 2147483647 h 159"/>
              <a:gd name="T24" fmla="*/ 2147483647 w 161"/>
              <a:gd name="T25" fmla="*/ 2147483647 h 159"/>
              <a:gd name="T26" fmla="*/ 2147483647 w 161"/>
              <a:gd name="T27" fmla="*/ 2147483647 h 159"/>
              <a:gd name="T28" fmla="*/ 1595259621 w 161"/>
              <a:gd name="T29" fmla="*/ 2147483647 h 159"/>
              <a:gd name="T30" fmla="*/ 981734059 w 161"/>
              <a:gd name="T31" fmla="*/ 2147483647 h 159"/>
              <a:gd name="T32" fmla="*/ 613525562 w 161"/>
              <a:gd name="T33" fmla="*/ 2147483647 h 159"/>
              <a:gd name="T34" fmla="*/ 245472463 w 161"/>
              <a:gd name="T35" fmla="*/ 2147483647 h 159"/>
              <a:gd name="T36" fmla="*/ 61290516 w 161"/>
              <a:gd name="T37" fmla="*/ 2147483647 h 159"/>
              <a:gd name="T38" fmla="*/ 0 w 161"/>
              <a:gd name="T39" fmla="*/ 2147483647 h 159"/>
              <a:gd name="T40" fmla="*/ 61290516 w 161"/>
              <a:gd name="T41" fmla="*/ 2147483647 h 159"/>
              <a:gd name="T42" fmla="*/ 245472463 w 161"/>
              <a:gd name="T43" fmla="*/ 2147483647 h 159"/>
              <a:gd name="T44" fmla="*/ 613525562 w 161"/>
              <a:gd name="T45" fmla="*/ 2147483647 h 159"/>
              <a:gd name="T46" fmla="*/ 981734059 w 161"/>
              <a:gd name="T47" fmla="*/ 1910936651 h 159"/>
              <a:gd name="T48" fmla="*/ 1595259621 w 161"/>
              <a:gd name="T49" fmla="*/ 1273904651 h 159"/>
              <a:gd name="T50" fmla="*/ 2147483647 w 161"/>
              <a:gd name="T51" fmla="*/ 828109890 h 159"/>
              <a:gd name="T52" fmla="*/ 2147483647 w 161"/>
              <a:gd name="T53" fmla="*/ 382155381 h 159"/>
              <a:gd name="T54" fmla="*/ 2147483647 w 161"/>
              <a:gd name="T55" fmla="*/ 127438110 h 159"/>
              <a:gd name="T56" fmla="*/ 2147483647 w 161"/>
              <a:gd name="T57" fmla="*/ 0 h 159"/>
              <a:gd name="T58" fmla="*/ 2147483647 w 161"/>
              <a:gd name="T59" fmla="*/ 0 h 159"/>
              <a:gd name="T60" fmla="*/ 2147483647 w 161"/>
              <a:gd name="T61" fmla="*/ 127438110 h 159"/>
              <a:gd name="T62" fmla="*/ 2147483647 w 161"/>
              <a:gd name="T63" fmla="*/ 382155381 h 159"/>
              <a:gd name="T64" fmla="*/ 2147483647 w 161"/>
              <a:gd name="T65" fmla="*/ 828109890 h 159"/>
              <a:gd name="T66" fmla="*/ 2147483647 w 161"/>
              <a:gd name="T67" fmla="*/ 1273904651 h 159"/>
              <a:gd name="T68" fmla="*/ 2147483647 w 161"/>
              <a:gd name="T69" fmla="*/ 1910936651 h 159"/>
              <a:gd name="T70" fmla="*/ 2147483647 w 161"/>
              <a:gd name="T71" fmla="*/ 2147483647 h 159"/>
              <a:gd name="T72" fmla="*/ 2147483647 w 161"/>
              <a:gd name="T73" fmla="*/ 2147483647 h 159"/>
              <a:gd name="T74" fmla="*/ 2147483647 w 161"/>
              <a:gd name="T75" fmla="*/ 2147483647 h 159"/>
              <a:gd name="T76" fmla="*/ 2147483647 w 161"/>
              <a:gd name="T77" fmla="*/ 2147483647 h 15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1" h="159">
                <a:moveTo>
                  <a:pt x="161" y="80"/>
                </a:moveTo>
                <a:lnTo>
                  <a:pt x="160" y="93"/>
                </a:lnTo>
                <a:lnTo>
                  <a:pt x="157" y="106"/>
                </a:lnTo>
                <a:lnTo>
                  <a:pt x="151" y="118"/>
                </a:lnTo>
                <a:lnTo>
                  <a:pt x="144" y="129"/>
                </a:lnTo>
                <a:lnTo>
                  <a:pt x="135" y="139"/>
                </a:lnTo>
                <a:lnTo>
                  <a:pt x="125" y="147"/>
                </a:lnTo>
                <a:lnTo>
                  <a:pt x="113" y="153"/>
                </a:lnTo>
                <a:lnTo>
                  <a:pt x="100" y="157"/>
                </a:lnTo>
                <a:lnTo>
                  <a:pt x="87" y="159"/>
                </a:lnTo>
                <a:lnTo>
                  <a:pt x="73" y="159"/>
                </a:lnTo>
                <a:lnTo>
                  <a:pt x="60" y="157"/>
                </a:lnTo>
                <a:lnTo>
                  <a:pt x="48" y="153"/>
                </a:lnTo>
                <a:lnTo>
                  <a:pt x="37" y="147"/>
                </a:lnTo>
                <a:lnTo>
                  <a:pt x="26" y="139"/>
                </a:lnTo>
                <a:lnTo>
                  <a:pt x="16" y="129"/>
                </a:lnTo>
                <a:lnTo>
                  <a:pt x="10" y="118"/>
                </a:lnTo>
                <a:lnTo>
                  <a:pt x="4" y="106"/>
                </a:lnTo>
                <a:lnTo>
                  <a:pt x="1" y="93"/>
                </a:lnTo>
                <a:lnTo>
                  <a:pt x="0" y="80"/>
                </a:lnTo>
                <a:lnTo>
                  <a:pt x="1" y="66"/>
                </a:lnTo>
                <a:lnTo>
                  <a:pt x="4" y="53"/>
                </a:lnTo>
                <a:lnTo>
                  <a:pt x="10" y="41"/>
                </a:lnTo>
                <a:lnTo>
                  <a:pt x="16" y="30"/>
                </a:lnTo>
                <a:lnTo>
                  <a:pt x="26" y="20"/>
                </a:lnTo>
                <a:lnTo>
                  <a:pt x="37" y="13"/>
                </a:lnTo>
                <a:lnTo>
                  <a:pt x="48" y="6"/>
                </a:lnTo>
                <a:lnTo>
                  <a:pt x="60" y="2"/>
                </a:lnTo>
                <a:lnTo>
                  <a:pt x="73" y="0"/>
                </a:lnTo>
                <a:lnTo>
                  <a:pt x="87" y="0"/>
                </a:lnTo>
                <a:lnTo>
                  <a:pt x="100" y="2"/>
                </a:lnTo>
                <a:lnTo>
                  <a:pt x="113" y="6"/>
                </a:lnTo>
                <a:lnTo>
                  <a:pt x="125" y="13"/>
                </a:lnTo>
                <a:lnTo>
                  <a:pt x="135" y="20"/>
                </a:lnTo>
                <a:lnTo>
                  <a:pt x="144" y="30"/>
                </a:lnTo>
                <a:lnTo>
                  <a:pt x="151" y="41"/>
                </a:lnTo>
                <a:lnTo>
                  <a:pt x="157" y="53"/>
                </a:lnTo>
                <a:lnTo>
                  <a:pt x="160" y="66"/>
                </a:lnTo>
                <a:lnTo>
                  <a:pt x="161" y="8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40" name="Freeform 446">
            <a:extLst>
              <a:ext uri="{FF2B5EF4-FFF2-40B4-BE49-F238E27FC236}">
                <a16:creationId xmlns:a16="http://schemas.microsoft.com/office/drawing/2014/main" id="{B423F563-9819-BCF8-1275-9B39AF53DC27}"/>
              </a:ext>
            </a:extLst>
          </p:cNvPr>
          <p:cNvSpPr>
            <a:spLocks/>
          </p:cNvSpPr>
          <p:nvPr/>
        </p:nvSpPr>
        <p:spPr bwMode="auto">
          <a:xfrm>
            <a:off x="2969419" y="3794522"/>
            <a:ext cx="48816" cy="47625"/>
          </a:xfrm>
          <a:custGeom>
            <a:avLst/>
            <a:gdLst>
              <a:gd name="T0" fmla="*/ 2147483647 w 161"/>
              <a:gd name="T1" fmla="*/ 2147483647 h 161"/>
              <a:gd name="T2" fmla="*/ 2147483647 w 161"/>
              <a:gd name="T3" fmla="*/ 2147483647 h 161"/>
              <a:gd name="T4" fmla="*/ 2147483647 w 161"/>
              <a:gd name="T5" fmla="*/ 2147483647 h 161"/>
              <a:gd name="T6" fmla="*/ 2147483647 w 161"/>
              <a:gd name="T7" fmla="*/ 2147483647 h 161"/>
              <a:gd name="T8" fmla="*/ 2147483647 w 161"/>
              <a:gd name="T9" fmla="*/ 2147483647 h 161"/>
              <a:gd name="T10" fmla="*/ 2147483647 w 161"/>
              <a:gd name="T11" fmla="*/ 2147483647 h 161"/>
              <a:gd name="T12" fmla="*/ 2147483647 w 161"/>
              <a:gd name="T13" fmla="*/ 2147483647 h 161"/>
              <a:gd name="T14" fmla="*/ 2147483647 w 161"/>
              <a:gd name="T15" fmla="*/ 2147483647 h 161"/>
              <a:gd name="T16" fmla="*/ 2147483647 w 161"/>
              <a:gd name="T17" fmla="*/ 2147483647 h 161"/>
              <a:gd name="T18" fmla="*/ 2147483647 w 161"/>
              <a:gd name="T19" fmla="*/ 2147483647 h 161"/>
              <a:gd name="T20" fmla="*/ 2147483647 w 161"/>
              <a:gd name="T21" fmla="*/ 2147483647 h 161"/>
              <a:gd name="T22" fmla="*/ 2147483647 w 161"/>
              <a:gd name="T23" fmla="*/ 2147483647 h 161"/>
              <a:gd name="T24" fmla="*/ 2147483647 w 161"/>
              <a:gd name="T25" fmla="*/ 2147483647 h 161"/>
              <a:gd name="T26" fmla="*/ 2147483647 w 161"/>
              <a:gd name="T27" fmla="*/ 2147483647 h 161"/>
              <a:gd name="T28" fmla="*/ 1717885372 w 161"/>
              <a:gd name="T29" fmla="*/ 2147483647 h 161"/>
              <a:gd name="T30" fmla="*/ 1189330385 w 161"/>
              <a:gd name="T31" fmla="*/ 2147483647 h 161"/>
              <a:gd name="T32" fmla="*/ 660775397 w 161"/>
              <a:gd name="T33" fmla="*/ 2147483647 h 161"/>
              <a:gd name="T34" fmla="*/ 330305833 w 161"/>
              <a:gd name="T35" fmla="*/ 2147483647 h 161"/>
              <a:gd name="T36" fmla="*/ 66028340 w 161"/>
              <a:gd name="T37" fmla="*/ 2147483647 h 161"/>
              <a:gd name="T38" fmla="*/ 0 w 161"/>
              <a:gd name="T39" fmla="*/ 2147483647 h 161"/>
              <a:gd name="T40" fmla="*/ 66028340 w 161"/>
              <a:gd name="T41" fmla="*/ 2147483647 h 161"/>
              <a:gd name="T42" fmla="*/ 330305833 w 161"/>
              <a:gd name="T43" fmla="*/ 2147483647 h 161"/>
              <a:gd name="T44" fmla="*/ 660775397 w 161"/>
              <a:gd name="T45" fmla="*/ 2147483647 h 161"/>
              <a:gd name="T46" fmla="*/ 1189330385 w 161"/>
              <a:gd name="T47" fmla="*/ 1902022205 h 161"/>
              <a:gd name="T48" fmla="*/ 1717885372 w 161"/>
              <a:gd name="T49" fmla="*/ 1288497037 h 161"/>
              <a:gd name="T50" fmla="*/ 2147483647 w 161"/>
              <a:gd name="T51" fmla="*/ 797552112 h 161"/>
              <a:gd name="T52" fmla="*/ 2147483647 w 161"/>
              <a:gd name="T53" fmla="*/ 368053099 h 161"/>
              <a:gd name="T54" fmla="*/ 2147483647 w 161"/>
              <a:gd name="T55" fmla="*/ 122736034 h 161"/>
              <a:gd name="T56" fmla="*/ 2147483647 w 161"/>
              <a:gd name="T57" fmla="*/ 0 h 161"/>
              <a:gd name="T58" fmla="*/ 2147483647 w 161"/>
              <a:gd name="T59" fmla="*/ 0 h 161"/>
              <a:gd name="T60" fmla="*/ 2147483647 w 161"/>
              <a:gd name="T61" fmla="*/ 122736034 h 161"/>
              <a:gd name="T62" fmla="*/ 2147483647 w 161"/>
              <a:gd name="T63" fmla="*/ 368053099 h 161"/>
              <a:gd name="T64" fmla="*/ 2147483647 w 161"/>
              <a:gd name="T65" fmla="*/ 797552112 h 161"/>
              <a:gd name="T66" fmla="*/ 2147483647 w 161"/>
              <a:gd name="T67" fmla="*/ 1288497037 h 161"/>
              <a:gd name="T68" fmla="*/ 2147483647 w 161"/>
              <a:gd name="T69" fmla="*/ 1902022205 h 161"/>
              <a:gd name="T70" fmla="*/ 2147483647 w 161"/>
              <a:gd name="T71" fmla="*/ 2147483647 h 161"/>
              <a:gd name="T72" fmla="*/ 2147483647 w 161"/>
              <a:gd name="T73" fmla="*/ 2147483647 h 161"/>
              <a:gd name="T74" fmla="*/ 2147483647 w 161"/>
              <a:gd name="T75" fmla="*/ 2147483647 h 161"/>
              <a:gd name="T76" fmla="*/ 2147483647 w 161"/>
              <a:gd name="T77" fmla="*/ 2147483647 h 16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1" h="161">
                <a:moveTo>
                  <a:pt x="161" y="80"/>
                </a:moveTo>
                <a:lnTo>
                  <a:pt x="160" y="93"/>
                </a:lnTo>
                <a:lnTo>
                  <a:pt x="157" y="106"/>
                </a:lnTo>
                <a:lnTo>
                  <a:pt x="152" y="119"/>
                </a:lnTo>
                <a:lnTo>
                  <a:pt x="144" y="130"/>
                </a:lnTo>
                <a:lnTo>
                  <a:pt x="136" y="139"/>
                </a:lnTo>
                <a:lnTo>
                  <a:pt x="125" y="148"/>
                </a:lnTo>
                <a:lnTo>
                  <a:pt x="113" y="154"/>
                </a:lnTo>
                <a:lnTo>
                  <a:pt x="101" y="159"/>
                </a:lnTo>
                <a:lnTo>
                  <a:pt x="87" y="161"/>
                </a:lnTo>
                <a:lnTo>
                  <a:pt x="74" y="161"/>
                </a:lnTo>
                <a:lnTo>
                  <a:pt x="62" y="159"/>
                </a:lnTo>
                <a:lnTo>
                  <a:pt x="49" y="154"/>
                </a:lnTo>
                <a:lnTo>
                  <a:pt x="37" y="148"/>
                </a:lnTo>
                <a:lnTo>
                  <a:pt x="26" y="139"/>
                </a:lnTo>
                <a:lnTo>
                  <a:pt x="18" y="130"/>
                </a:lnTo>
                <a:lnTo>
                  <a:pt x="10" y="119"/>
                </a:lnTo>
                <a:lnTo>
                  <a:pt x="5" y="106"/>
                </a:lnTo>
                <a:lnTo>
                  <a:pt x="1" y="93"/>
                </a:lnTo>
                <a:lnTo>
                  <a:pt x="0" y="80"/>
                </a:lnTo>
                <a:lnTo>
                  <a:pt x="1" y="66"/>
                </a:lnTo>
                <a:lnTo>
                  <a:pt x="5" y="54"/>
                </a:lnTo>
                <a:lnTo>
                  <a:pt x="10" y="42"/>
                </a:lnTo>
                <a:lnTo>
                  <a:pt x="18" y="31"/>
                </a:lnTo>
                <a:lnTo>
                  <a:pt x="26" y="21"/>
                </a:lnTo>
                <a:lnTo>
                  <a:pt x="37" y="13"/>
                </a:lnTo>
                <a:lnTo>
                  <a:pt x="49" y="6"/>
                </a:lnTo>
                <a:lnTo>
                  <a:pt x="62" y="2"/>
                </a:lnTo>
                <a:lnTo>
                  <a:pt x="74" y="0"/>
                </a:lnTo>
                <a:lnTo>
                  <a:pt x="87" y="0"/>
                </a:lnTo>
                <a:lnTo>
                  <a:pt x="101" y="2"/>
                </a:lnTo>
                <a:lnTo>
                  <a:pt x="113" y="6"/>
                </a:lnTo>
                <a:lnTo>
                  <a:pt x="125" y="13"/>
                </a:lnTo>
                <a:lnTo>
                  <a:pt x="136" y="21"/>
                </a:lnTo>
                <a:lnTo>
                  <a:pt x="144" y="31"/>
                </a:lnTo>
                <a:lnTo>
                  <a:pt x="152" y="42"/>
                </a:lnTo>
                <a:lnTo>
                  <a:pt x="157" y="54"/>
                </a:lnTo>
                <a:lnTo>
                  <a:pt x="160" y="66"/>
                </a:lnTo>
                <a:lnTo>
                  <a:pt x="161" y="8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41" name="Freeform 447">
            <a:extLst>
              <a:ext uri="{FF2B5EF4-FFF2-40B4-BE49-F238E27FC236}">
                <a16:creationId xmlns:a16="http://schemas.microsoft.com/office/drawing/2014/main" id="{FE46F6A1-74A9-6DDB-4C39-C6502728EFEE}"/>
              </a:ext>
            </a:extLst>
          </p:cNvPr>
          <p:cNvSpPr>
            <a:spLocks/>
          </p:cNvSpPr>
          <p:nvPr/>
        </p:nvSpPr>
        <p:spPr bwMode="auto">
          <a:xfrm>
            <a:off x="2969419" y="3650456"/>
            <a:ext cx="48816" cy="47625"/>
          </a:xfrm>
          <a:custGeom>
            <a:avLst/>
            <a:gdLst>
              <a:gd name="T0" fmla="*/ 2147483647 w 161"/>
              <a:gd name="T1" fmla="*/ 2147483647 h 160"/>
              <a:gd name="T2" fmla="*/ 2147483647 w 161"/>
              <a:gd name="T3" fmla="*/ 2147483647 h 160"/>
              <a:gd name="T4" fmla="*/ 2147483647 w 161"/>
              <a:gd name="T5" fmla="*/ 2147483647 h 160"/>
              <a:gd name="T6" fmla="*/ 2147483647 w 161"/>
              <a:gd name="T7" fmla="*/ 2147483647 h 160"/>
              <a:gd name="T8" fmla="*/ 2147483647 w 161"/>
              <a:gd name="T9" fmla="*/ 2147483647 h 160"/>
              <a:gd name="T10" fmla="*/ 2147483647 w 161"/>
              <a:gd name="T11" fmla="*/ 2147483647 h 160"/>
              <a:gd name="T12" fmla="*/ 2147483647 w 161"/>
              <a:gd name="T13" fmla="*/ 2147483647 h 160"/>
              <a:gd name="T14" fmla="*/ 2147483647 w 161"/>
              <a:gd name="T15" fmla="*/ 2147483647 h 160"/>
              <a:gd name="T16" fmla="*/ 2147483647 w 161"/>
              <a:gd name="T17" fmla="*/ 2147483647 h 160"/>
              <a:gd name="T18" fmla="*/ 2147483647 w 161"/>
              <a:gd name="T19" fmla="*/ 2147483647 h 160"/>
              <a:gd name="T20" fmla="*/ 2147483647 w 161"/>
              <a:gd name="T21" fmla="*/ 2147483647 h 160"/>
              <a:gd name="T22" fmla="*/ 2147483647 w 161"/>
              <a:gd name="T23" fmla="*/ 2147483647 h 160"/>
              <a:gd name="T24" fmla="*/ 2147483647 w 161"/>
              <a:gd name="T25" fmla="*/ 2147483647 h 160"/>
              <a:gd name="T26" fmla="*/ 2147483647 w 161"/>
              <a:gd name="T27" fmla="*/ 2147483647 h 160"/>
              <a:gd name="T28" fmla="*/ 1717885372 w 161"/>
              <a:gd name="T29" fmla="*/ 2147483647 h 160"/>
              <a:gd name="T30" fmla="*/ 1189330385 w 161"/>
              <a:gd name="T31" fmla="*/ 2147483647 h 160"/>
              <a:gd name="T32" fmla="*/ 660775397 w 161"/>
              <a:gd name="T33" fmla="*/ 2147483647 h 160"/>
              <a:gd name="T34" fmla="*/ 330305833 w 161"/>
              <a:gd name="T35" fmla="*/ 2147483647 h 160"/>
              <a:gd name="T36" fmla="*/ 66028340 w 161"/>
              <a:gd name="T37" fmla="*/ 2147483647 h 160"/>
              <a:gd name="T38" fmla="*/ 0 w 161"/>
              <a:gd name="T39" fmla="*/ 2147483647 h 160"/>
              <a:gd name="T40" fmla="*/ 66028340 w 161"/>
              <a:gd name="T41" fmla="*/ 2147483647 h 160"/>
              <a:gd name="T42" fmla="*/ 330305833 w 161"/>
              <a:gd name="T43" fmla="*/ 2147483647 h 160"/>
              <a:gd name="T44" fmla="*/ 660775397 w 161"/>
              <a:gd name="T45" fmla="*/ 2147483647 h 160"/>
              <a:gd name="T46" fmla="*/ 1189330385 w 161"/>
              <a:gd name="T47" fmla="*/ 1875311369 h 160"/>
              <a:gd name="T48" fmla="*/ 1717885372 w 161"/>
              <a:gd name="T49" fmla="*/ 1312686288 h 160"/>
              <a:gd name="T50" fmla="*/ 2147483647 w 161"/>
              <a:gd name="T51" fmla="*/ 750219163 h 160"/>
              <a:gd name="T52" fmla="*/ 2147483647 w 161"/>
              <a:gd name="T53" fmla="*/ 437562228 h 160"/>
              <a:gd name="T54" fmla="*/ 2147483647 w 161"/>
              <a:gd name="T55" fmla="*/ 125062853 h 160"/>
              <a:gd name="T56" fmla="*/ 2147483647 w 161"/>
              <a:gd name="T57" fmla="*/ 0 h 160"/>
              <a:gd name="T58" fmla="*/ 2147483647 w 161"/>
              <a:gd name="T59" fmla="*/ 0 h 160"/>
              <a:gd name="T60" fmla="*/ 2147483647 w 161"/>
              <a:gd name="T61" fmla="*/ 125062853 h 160"/>
              <a:gd name="T62" fmla="*/ 2147483647 w 161"/>
              <a:gd name="T63" fmla="*/ 437562228 h 160"/>
              <a:gd name="T64" fmla="*/ 2147483647 w 161"/>
              <a:gd name="T65" fmla="*/ 750219163 h 160"/>
              <a:gd name="T66" fmla="*/ 2147483647 w 161"/>
              <a:gd name="T67" fmla="*/ 1312686288 h 160"/>
              <a:gd name="T68" fmla="*/ 2147483647 w 161"/>
              <a:gd name="T69" fmla="*/ 1875311369 h 160"/>
              <a:gd name="T70" fmla="*/ 2147483647 w 161"/>
              <a:gd name="T71" fmla="*/ 2147483647 h 160"/>
              <a:gd name="T72" fmla="*/ 2147483647 w 161"/>
              <a:gd name="T73" fmla="*/ 2147483647 h 160"/>
              <a:gd name="T74" fmla="*/ 2147483647 w 161"/>
              <a:gd name="T75" fmla="*/ 2147483647 h 160"/>
              <a:gd name="T76" fmla="*/ 2147483647 w 161"/>
              <a:gd name="T77" fmla="*/ 2147483647 h 16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1" h="160">
                <a:moveTo>
                  <a:pt x="161" y="80"/>
                </a:moveTo>
                <a:lnTo>
                  <a:pt x="160" y="94"/>
                </a:lnTo>
                <a:lnTo>
                  <a:pt x="157" y="107"/>
                </a:lnTo>
                <a:lnTo>
                  <a:pt x="152" y="118"/>
                </a:lnTo>
                <a:lnTo>
                  <a:pt x="144" y="129"/>
                </a:lnTo>
                <a:lnTo>
                  <a:pt x="136" y="140"/>
                </a:lnTo>
                <a:lnTo>
                  <a:pt x="125" y="147"/>
                </a:lnTo>
                <a:lnTo>
                  <a:pt x="113" y="154"/>
                </a:lnTo>
                <a:lnTo>
                  <a:pt x="101" y="158"/>
                </a:lnTo>
                <a:lnTo>
                  <a:pt x="87" y="160"/>
                </a:lnTo>
                <a:lnTo>
                  <a:pt x="74" y="160"/>
                </a:lnTo>
                <a:lnTo>
                  <a:pt x="62" y="158"/>
                </a:lnTo>
                <a:lnTo>
                  <a:pt x="49" y="154"/>
                </a:lnTo>
                <a:lnTo>
                  <a:pt x="37" y="147"/>
                </a:lnTo>
                <a:lnTo>
                  <a:pt x="26" y="140"/>
                </a:lnTo>
                <a:lnTo>
                  <a:pt x="18" y="129"/>
                </a:lnTo>
                <a:lnTo>
                  <a:pt x="10" y="118"/>
                </a:lnTo>
                <a:lnTo>
                  <a:pt x="5" y="107"/>
                </a:lnTo>
                <a:lnTo>
                  <a:pt x="1" y="94"/>
                </a:lnTo>
                <a:lnTo>
                  <a:pt x="0" y="80"/>
                </a:lnTo>
                <a:lnTo>
                  <a:pt x="1" y="67"/>
                </a:lnTo>
                <a:lnTo>
                  <a:pt x="5" y="54"/>
                </a:lnTo>
                <a:lnTo>
                  <a:pt x="10" y="42"/>
                </a:lnTo>
                <a:lnTo>
                  <a:pt x="18" y="30"/>
                </a:lnTo>
                <a:lnTo>
                  <a:pt x="26" y="21"/>
                </a:lnTo>
                <a:lnTo>
                  <a:pt x="37" y="12"/>
                </a:lnTo>
                <a:lnTo>
                  <a:pt x="49" y="7"/>
                </a:lnTo>
                <a:lnTo>
                  <a:pt x="62" y="2"/>
                </a:lnTo>
                <a:lnTo>
                  <a:pt x="74" y="0"/>
                </a:lnTo>
                <a:lnTo>
                  <a:pt x="87" y="0"/>
                </a:lnTo>
                <a:lnTo>
                  <a:pt x="101" y="2"/>
                </a:lnTo>
                <a:lnTo>
                  <a:pt x="113" y="7"/>
                </a:lnTo>
                <a:lnTo>
                  <a:pt x="125" y="12"/>
                </a:lnTo>
                <a:lnTo>
                  <a:pt x="136" y="21"/>
                </a:lnTo>
                <a:lnTo>
                  <a:pt x="144" y="30"/>
                </a:lnTo>
                <a:lnTo>
                  <a:pt x="152" y="42"/>
                </a:lnTo>
                <a:lnTo>
                  <a:pt x="157" y="54"/>
                </a:lnTo>
                <a:lnTo>
                  <a:pt x="160" y="67"/>
                </a:lnTo>
                <a:lnTo>
                  <a:pt x="161" y="8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42" name="Freeform 448">
            <a:extLst>
              <a:ext uri="{FF2B5EF4-FFF2-40B4-BE49-F238E27FC236}">
                <a16:creationId xmlns:a16="http://schemas.microsoft.com/office/drawing/2014/main" id="{B932597F-4F44-B3D5-546C-C0500262814B}"/>
              </a:ext>
            </a:extLst>
          </p:cNvPr>
          <p:cNvSpPr>
            <a:spLocks/>
          </p:cNvSpPr>
          <p:nvPr/>
        </p:nvSpPr>
        <p:spPr bwMode="auto">
          <a:xfrm>
            <a:off x="3081338" y="3650456"/>
            <a:ext cx="47625" cy="47625"/>
          </a:xfrm>
          <a:custGeom>
            <a:avLst/>
            <a:gdLst>
              <a:gd name="T0" fmla="*/ 2147483647 w 161"/>
              <a:gd name="T1" fmla="*/ 2147483647 h 160"/>
              <a:gd name="T2" fmla="*/ 2147483647 w 161"/>
              <a:gd name="T3" fmla="*/ 2147483647 h 160"/>
              <a:gd name="T4" fmla="*/ 2147483647 w 161"/>
              <a:gd name="T5" fmla="*/ 2147483647 h 160"/>
              <a:gd name="T6" fmla="*/ 2147483647 w 161"/>
              <a:gd name="T7" fmla="*/ 2147483647 h 160"/>
              <a:gd name="T8" fmla="*/ 2147483647 w 161"/>
              <a:gd name="T9" fmla="*/ 2147483647 h 160"/>
              <a:gd name="T10" fmla="*/ 2147483647 w 161"/>
              <a:gd name="T11" fmla="*/ 2147483647 h 160"/>
              <a:gd name="T12" fmla="*/ 2147483647 w 161"/>
              <a:gd name="T13" fmla="*/ 2147483647 h 160"/>
              <a:gd name="T14" fmla="*/ 2147483647 w 161"/>
              <a:gd name="T15" fmla="*/ 2147483647 h 160"/>
              <a:gd name="T16" fmla="*/ 2147483647 w 161"/>
              <a:gd name="T17" fmla="*/ 2147483647 h 160"/>
              <a:gd name="T18" fmla="*/ 2147483647 w 161"/>
              <a:gd name="T19" fmla="*/ 2147483647 h 160"/>
              <a:gd name="T20" fmla="*/ 2147483647 w 161"/>
              <a:gd name="T21" fmla="*/ 2147483647 h 160"/>
              <a:gd name="T22" fmla="*/ 2147483647 w 161"/>
              <a:gd name="T23" fmla="*/ 2147483647 h 160"/>
              <a:gd name="T24" fmla="*/ 2147483647 w 161"/>
              <a:gd name="T25" fmla="*/ 2147483647 h 160"/>
              <a:gd name="T26" fmla="*/ 2147483647 w 161"/>
              <a:gd name="T27" fmla="*/ 2147483647 h 160"/>
              <a:gd name="T28" fmla="*/ 1533813708 w 161"/>
              <a:gd name="T29" fmla="*/ 2147483647 h 160"/>
              <a:gd name="T30" fmla="*/ 981734059 w 161"/>
              <a:gd name="T31" fmla="*/ 2147483647 h 160"/>
              <a:gd name="T32" fmla="*/ 552235047 w 161"/>
              <a:gd name="T33" fmla="*/ 2147483647 h 160"/>
              <a:gd name="T34" fmla="*/ 245472463 w 161"/>
              <a:gd name="T35" fmla="*/ 2147483647 h 160"/>
              <a:gd name="T36" fmla="*/ 61290516 w 161"/>
              <a:gd name="T37" fmla="*/ 2147483647 h 160"/>
              <a:gd name="T38" fmla="*/ 0 w 161"/>
              <a:gd name="T39" fmla="*/ 2147483647 h 160"/>
              <a:gd name="T40" fmla="*/ 61290516 w 161"/>
              <a:gd name="T41" fmla="*/ 2147483647 h 160"/>
              <a:gd name="T42" fmla="*/ 245472463 w 161"/>
              <a:gd name="T43" fmla="*/ 2147483647 h 160"/>
              <a:gd name="T44" fmla="*/ 552235047 w 161"/>
              <a:gd name="T45" fmla="*/ 2147483647 h 160"/>
              <a:gd name="T46" fmla="*/ 981734059 w 161"/>
              <a:gd name="T47" fmla="*/ 1875311369 h 160"/>
              <a:gd name="T48" fmla="*/ 1533813708 w 161"/>
              <a:gd name="T49" fmla="*/ 1312686288 h 160"/>
              <a:gd name="T50" fmla="*/ 2147483647 w 161"/>
              <a:gd name="T51" fmla="*/ 750219163 h 160"/>
              <a:gd name="T52" fmla="*/ 2147483647 w 161"/>
              <a:gd name="T53" fmla="*/ 437562228 h 160"/>
              <a:gd name="T54" fmla="*/ 2147483647 w 161"/>
              <a:gd name="T55" fmla="*/ 125062853 h 160"/>
              <a:gd name="T56" fmla="*/ 2147483647 w 161"/>
              <a:gd name="T57" fmla="*/ 0 h 160"/>
              <a:gd name="T58" fmla="*/ 2147483647 w 161"/>
              <a:gd name="T59" fmla="*/ 0 h 160"/>
              <a:gd name="T60" fmla="*/ 2147483647 w 161"/>
              <a:gd name="T61" fmla="*/ 125062853 h 160"/>
              <a:gd name="T62" fmla="*/ 2147483647 w 161"/>
              <a:gd name="T63" fmla="*/ 437562228 h 160"/>
              <a:gd name="T64" fmla="*/ 2147483647 w 161"/>
              <a:gd name="T65" fmla="*/ 750219163 h 160"/>
              <a:gd name="T66" fmla="*/ 2147483647 w 161"/>
              <a:gd name="T67" fmla="*/ 1312686288 h 160"/>
              <a:gd name="T68" fmla="*/ 2147483647 w 161"/>
              <a:gd name="T69" fmla="*/ 1875311369 h 160"/>
              <a:gd name="T70" fmla="*/ 2147483647 w 161"/>
              <a:gd name="T71" fmla="*/ 2147483647 h 160"/>
              <a:gd name="T72" fmla="*/ 2147483647 w 161"/>
              <a:gd name="T73" fmla="*/ 2147483647 h 160"/>
              <a:gd name="T74" fmla="*/ 2147483647 w 161"/>
              <a:gd name="T75" fmla="*/ 2147483647 h 160"/>
              <a:gd name="T76" fmla="*/ 2147483647 w 161"/>
              <a:gd name="T77" fmla="*/ 2147483647 h 16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1" h="160">
                <a:moveTo>
                  <a:pt x="161" y="80"/>
                </a:moveTo>
                <a:lnTo>
                  <a:pt x="159" y="94"/>
                </a:lnTo>
                <a:lnTo>
                  <a:pt x="156" y="107"/>
                </a:lnTo>
                <a:lnTo>
                  <a:pt x="151" y="118"/>
                </a:lnTo>
                <a:lnTo>
                  <a:pt x="143" y="129"/>
                </a:lnTo>
                <a:lnTo>
                  <a:pt x="134" y="140"/>
                </a:lnTo>
                <a:lnTo>
                  <a:pt x="124" y="147"/>
                </a:lnTo>
                <a:lnTo>
                  <a:pt x="112" y="154"/>
                </a:lnTo>
                <a:lnTo>
                  <a:pt x="99" y="158"/>
                </a:lnTo>
                <a:lnTo>
                  <a:pt x="87" y="160"/>
                </a:lnTo>
                <a:lnTo>
                  <a:pt x="73" y="160"/>
                </a:lnTo>
                <a:lnTo>
                  <a:pt x="60" y="158"/>
                </a:lnTo>
                <a:lnTo>
                  <a:pt x="47" y="154"/>
                </a:lnTo>
                <a:lnTo>
                  <a:pt x="36" y="147"/>
                </a:lnTo>
                <a:lnTo>
                  <a:pt x="25" y="140"/>
                </a:lnTo>
                <a:lnTo>
                  <a:pt x="16" y="129"/>
                </a:lnTo>
                <a:lnTo>
                  <a:pt x="9" y="118"/>
                </a:lnTo>
                <a:lnTo>
                  <a:pt x="4" y="107"/>
                </a:lnTo>
                <a:lnTo>
                  <a:pt x="1" y="94"/>
                </a:lnTo>
                <a:lnTo>
                  <a:pt x="0" y="80"/>
                </a:lnTo>
                <a:lnTo>
                  <a:pt x="1" y="67"/>
                </a:lnTo>
                <a:lnTo>
                  <a:pt x="4" y="54"/>
                </a:lnTo>
                <a:lnTo>
                  <a:pt x="9" y="42"/>
                </a:lnTo>
                <a:lnTo>
                  <a:pt x="16" y="30"/>
                </a:lnTo>
                <a:lnTo>
                  <a:pt x="25" y="21"/>
                </a:lnTo>
                <a:lnTo>
                  <a:pt x="36" y="12"/>
                </a:lnTo>
                <a:lnTo>
                  <a:pt x="47" y="7"/>
                </a:lnTo>
                <a:lnTo>
                  <a:pt x="60" y="2"/>
                </a:lnTo>
                <a:lnTo>
                  <a:pt x="73" y="0"/>
                </a:lnTo>
                <a:lnTo>
                  <a:pt x="87" y="0"/>
                </a:lnTo>
                <a:lnTo>
                  <a:pt x="99" y="2"/>
                </a:lnTo>
                <a:lnTo>
                  <a:pt x="112" y="7"/>
                </a:lnTo>
                <a:lnTo>
                  <a:pt x="124" y="12"/>
                </a:lnTo>
                <a:lnTo>
                  <a:pt x="134" y="21"/>
                </a:lnTo>
                <a:lnTo>
                  <a:pt x="143" y="30"/>
                </a:lnTo>
                <a:lnTo>
                  <a:pt x="151" y="42"/>
                </a:lnTo>
                <a:lnTo>
                  <a:pt x="156" y="54"/>
                </a:lnTo>
                <a:lnTo>
                  <a:pt x="159" y="67"/>
                </a:lnTo>
                <a:lnTo>
                  <a:pt x="161" y="8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43" name="Freeform 449">
            <a:extLst>
              <a:ext uri="{FF2B5EF4-FFF2-40B4-BE49-F238E27FC236}">
                <a16:creationId xmlns:a16="http://schemas.microsoft.com/office/drawing/2014/main" id="{B5752026-66DF-4132-110B-08B8676D57B4}"/>
              </a:ext>
            </a:extLst>
          </p:cNvPr>
          <p:cNvSpPr>
            <a:spLocks/>
          </p:cNvSpPr>
          <p:nvPr/>
        </p:nvSpPr>
        <p:spPr bwMode="auto">
          <a:xfrm>
            <a:off x="3081338" y="3794522"/>
            <a:ext cx="47625" cy="47625"/>
          </a:xfrm>
          <a:custGeom>
            <a:avLst/>
            <a:gdLst>
              <a:gd name="T0" fmla="*/ 2147483647 w 161"/>
              <a:gd name="T1" fmla="*/ 2147483647 h 161"/>
              <a:gd name="T2" fmla="*/ 2147483647 w 161"/>
              <a:gd name="T3" fmla="*/ 2147483647 h 161"/>
              <a:gd name="T4" fmla="*/ 2147483647 w 161"/>
              <a:gd name="T5" fmla="*/ 2147483647 h 161"/>
              <a:gd name="T6" fmla="*/ 2147483647 w 161"/>
              <a:gd name="T7" fmla="*/ 2147483647 h 161"/>
              <a:gd name="T8" fmla="*/ 2147483647 w 161"/>
              <a:gd name="T9" fmla="*/ 2147483647 h 161"/>
              <a:gd name="T10" fmla="*/ 2147483647 w 161"/>
              <a:gd name="T11" fmla="*/ 2147483647 h 161"/>
              <a:gd name="T12" fmla="*/ 2147483647 w 161"/>
              <a:gd name="T13" fmla="*/ 2147483647 h 161"/>
              <a:gd name="T14" fmla="*/ 2147483647 w 161"/>
              <a:gd name="T15" fmla="*/ 2147483647 h 161"/>
              <a:gd name="T16" fmla="*/ 2147483647 w 161"/>
              <a:gd name="T17" fmla="*/ 2147483647 h 161"/>
              <a:gd name="T18" fmla="*/ 2147483647 w 161"/>
              <a:gd name="T19" fmla="*/ 2147483647 h 161"/>
              <a:gd name="T20" fmla="*/ 2147483647 w 161"/>
              <a:gd name="T21" fmla="*/ 2147483647 h 161"/>
              <a:gd name="T22" fmla="*/ 2147483647 w 161"/>
              <a:gd name="T23" fmla="*/ 2147483647 h 161"/>
              <a:gd name="T24" fmla="*/ 2147483647 w 161"/>
              <a:gd name="T25" fmla="*/ 2147483647 h 161"/>
              <a:gd name="T26" fmla="*/ 2147483647 w 161"/>
              <a:gd name="T27" fmla="*/ 2147483647 h 161"/>
              <a:gd name="T28" fmla="*/ 1533813708 w 161"/>
              <a:gd name="T29" fmla="*/ 2147483647 h 161"/>
              <a:gd name="T30" fmla="*/ 981734059 w 161"/>
              <a:gd name="T31" fmla="*/ 2147483647 h 161"/>
              <a:gd name="T32" fmla="*/ 552235047 w 161"/>
              <a:gd name="T33" fmla="*/ 2147483647 h 161"/>
              <a:gd name="T34" fmla="*/ 245472463 w 161"/>
              <a:gd name="T35" fmla="*/ 2147483647 h 161"/>
              <a:gd name="T36" fmla="*/ 61290516 w 161"/>
              <a:gd name="T37" fmla="*/ 2147483647 h 161"/>
              <a:gd name="T38" fmla="*/ 0 w 161"/>
              <a:gd name="T39" fmla="*/ 2147483647 h 161"/>
              <a:gd name="T40" fmla="*/ 61290516 w 161"/>
              <a:gd name="T41" fmla="*/ 2147483647 h 161"/>
              <a:gd name="T42" fmla="*/ 245472463 w 161"/>
              <a:gd name="T43" fmla="*/ 2147483647 h 161"/>
              <a:gd name="T44" fmla="*/ 552235047 w 161"/>
              <a:gd name="T45" fmla="*/ 2147483647 h 161"/>
              <a:gd name="T46" fmla="*/ 981734059 w 161"/>
              <a:gd name="T47" fmla="*/ 1902022205 h 161"/>
              <a:gd name="T48" fmla="*/ 1533813708 w 161"/>
              <a:gd name="T49" fmla="*/ 1288497037 h 161"/>
              <a:gd name="T50" fmla="*/ 2147483647 w 161"/>
              <a:gd name="T51" fmla="*/ 797552112 h 161"/>
              <a:gd name="T52" fmla="*/ 2147483647 w 161"/>
              <a:gd name="T53" fmla="*/ 368053099 h 161"/>
              <a:gd name="T54" fmla="*/ 2147483647 w 161"/>
              <a:gd name="T55" fmla="*/ 122736034 h 161"/>
              <a:gd name="T56" fmla="*/ 2147483647 w 161"/>
              <a:gd name="T57" fmla="*/ 0 h 161"/>
              <a:gd name="T58" fmla="*/ 2147483647 w 161"/>
              <a:gd name="T59" fmla="*/ 0 h 161"/>
              <a:gd name="T60" fmla="*/ 2147483647 w 161"/>
              <a:gd name="T61" fmla="*/ 122736034 h 161"/>
              <a:gd name="T62" fmla="*/ 2147483647 w 161"/>
              <a:gd name="T63" fmla="*/ 368053099 h 161"/>
              <a:gd name="T64" fmla="*/ 2147483647 w 161"/>
              <a:gd name="T65" fmla="*/ 797552112 h 161"/>
              <a:gd name="T66" fmla="*/ 2147483647 w 161"/>
              <a:gd name="T67" fmla="*/ 1288497037 h 161"/>
              <a:gd name="T68" fmla="*/ 2147483647 w 161"/>
              <a:gd name="T69" fmla="*/ 1902022205 h 161"/>
              <a:gd name="T70" fmla="*/ 2147483647 w 161"/>
              <a:gd name="T71" fmla="*/ 2147483647 h 161"/>
              <a:gd name="T72" fmla="*/ 2147483647 w 161"/>
              <a:gd name="T73" fmla="*/ 2147483647 h 161"/>
              <a:gd name="T74" fmla="*/ 2147483647 w 161"/>
              <a:gd name="T75" fmla="*/ 2147483647 h 161"/>
              <a:gd name="T76" fmla="*/ 2147483647 w 161"/>
              <a:gd name="T77" fmla="*/ 2147483647 h 16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1" h="161">
                <a:moveTo>
                  <a:pt x="161" y="80"/>
                </a:moveTo>
                <a:lnTo>
                  <a:pt x="159" y="93"/>
                </a:lnTo>
                <a:lnTo>
                  <a:pt x="156" y="106"/>
                </a:lnTo>
                <a:lnTo>
                  <a:pt x="151" y="119"/>
                </a:lnTo>
                <a:lnTo>
                  <a:pt x="143" y="130"/>
                </a:lnTo>
                <a:lnTo>
                  <a:pt x="134" y="139"/>
                </a:lnTo>
                <a:lnTo>
                  <a:pt x="124" y="148"/>
                </a:lnTo>
                <a:lnTo>
                  <a:pt x="112" y="154"/>
                </a:lnTo>
                <a:lnTo>
                  <a:pt x="99" y="159"/>
                </a:lnTo>
                <a:lnTo>
                  <a:pt x="87" y="161"/>
                </a:lnTo>
                <a:lnTo>
                  <a:pt x="73" y="161"/>
                </a:lnTo>
                <a:lnTo>
                  <a:pt x="60" y="159"/>
                </a:lnTo>
                <a:lnTo>
                  <a:pt x="47" y="154"/>
                </a:lnTo>
                <a:lnTo>
                  <a:pt x="36" y="148"/>
                </a:lnTo>
                <a:lnTo>
                  <a:pt x="25" y="139"/>
                </a:lnTo>
                <a:lnTo>
                  <a:pt x="16" y="130"/>
                </a:lnTo>
                <a:lnTo>
                  <a:pt x="9" y="119"/>
                </a:lnTo>
                <a:lnTo>
                  <a:pt x="4" y="106"/>
                </a:lnTo>
                <a:lnTo>
                  <a:pt x="1" y="93"/>
                </a:lnTo>
                <a:lnTo>
                  <a:pt x="0" y="80"/>
                </a:lnTo>
                <a:lnTo>
                  <a:pt x="1" y="66"/>
                </a:lnTo>
                <a:lnTo>
                  <a:pt x="4" y="54"/>
                </a:lnTo>
                <a:lnTo>
                  <a:pt x="9" y="42"/>
                </a:lnTo>
                <a:lnTo>
                  <a:pt x="16" y="31"/>
                </a:lnTo>
                <a:lnTo>
                  <a:pt x="25" y="21"/>
                </a:lnTo>
                <a:lnTo>
                  <a:pt x="36" y="13"/>
                </a:lnTo>
                <a:lnTo>
                  <a:pt x="47" y="6"/>
                </a:lnTo>
                <a:lnTo>
                  <a:pt x="60" y="2"/>
                </a:lnTo>
                <a:lnTo>
                  <a:pt x="73" y="0"/>
                </a:lnTo>
                <a:lnTo>
                  <a:pt x="87" y="0"/>
                </a:lnTo>
                <a:lnTo>
                  <a:pt x="99" y="2"/>
                </a:lnTo>
                <a:lnTo>
                  <a:pt x="112" y="6"/>
                </a:lnTo>
                <a:lnTo>
                  <a:pt x="124" y="13"/>
                </a:lnTo>
                <a:lnTo>
                  <a:pt x="134" y="21"/>
                </a:lnTo>
                <a:lnTo>
                  <a:pt x="143" y="31"/>
                </a:lnTo>
                <a:lnTo>
                  <a:pt x="151" y="42"/>
                </a:lnTo>
                <a:lnTo>
                  <a:pt x="156" y="54"/>
                </a:lnTo>
                <a:lnTo>
                  <a:pt x="159" y="66"/>
                </a:lnTo>
                <a:lnTo>
                  <a:pt x="161" y="8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44" name="Freeform 450">
            <a:extLst>
              <a:ext uri="{FF2B5EF4-FFF2-40B4-BE49-F238E27FC236}">
                <a16:creationId xmlns:a16="http://schemas.microsoft.com/office/drawing/2014/main" id="{3B3836D7-A738-A6FC-D2CB-DF7EA1142C09}"/>
              </a:ext>
            </a:extLst>
          </p:cNvPr>
          <p:cNvSpPr>
            <a:spLocks/>
          </p:cNvSpPr>
          <p:nvPr/>
        </p:nvSpPr>
        <p:spPr bwMode="auto">
          <a:xfrm>
            <a:off x="3180160" y="3794522"/>
            <a:ext cx="48815" cy="47625"/>
          </a:xfrm>
          <a:custGeom>
            <a:avLst/>
            <a:gdLst>
              <a:gd name="T0" fmla="*/ 2147483647 w 161"/>
              <a:gd name="T1" fmla="*/ 2147483647 h 161"/>
              <a:gd name="T2" fmla="*/ 2147483647 w 161"/>
              <a:gd name="T3" fmla="*/ 2147483647 h 161"/>
              <a:gd name="T4" fmla="*/ 2147483647 w 161"/>
              <a:gd name="T5" fmla="*/ 2147483647 h 161"/>
              <a:gd name="T6" fmla="*/ 2147483647 w 161"/>
              <a:gd name="T7" fmla="*/ 2147483647 h 161"/>
              <a:gd name="T8" fmla="*/ 2147483647 w 161"/>
              <a:gd name="T9" fmla="*/ 2147483647 h 161"/>
              <a:gd name="T10" fmla="*/ 2147483647 w 161"/>
              <a:gd name="T11" fmla="*/ 2147483647 h 161"/>
              <a:gd name="T12" fmla="*/ 2147483647 w 161"/>
              <a:gd name="T13" fmla="*/ 2147483647 h 161"/>
              <a:gd name="T14" fmla="*/ 2147483647 w 161"/>
              <a:gd name="T15" fmla="*/ 2147483647 h 161"/>
              <a:gd name="T16" fmla="*/ 2147483647 w 161"/>
              <a:gd name="T17" fmla="*/ 2147483647 h 161"/>
              <a:gd name="T18" fmla="*/ 2147483647 w 161"/>
              <a:gd name="T19" fmla="*/ 2147483647 h 161"/>
              <a:gd name="T20" fmla="*/ 2147483647 w 161"/>
              <a:gd name="T21" fmla="*/ 2147483647 h 161"/>
              <a:gd name="T22" fmla="*/ 2147483647 w 161"/>
              <a:gd name="T23" fmla="*/ 2147483647 h 161"/>
              <a:gd name="T24" fmla="*/ 2147483647 w 161"/>
              <a:gd name="T25" fmla="*/ 2147483647 h 161"/>
              <a:gd name="T26" fmla="*/ 2147483647 w 161"/>
              <a:gd name="T27" fmla="*/ 2147483647 h 161"/>
              <a:gd name="T28" fmla="*/ 1717832297 w 161"/>
              <a:gd name="T29" fmla="*/ 2147483647 h 161"/>
              <a:gd name="T30" fmla="*/ 1123267403 w 161"/>
              <a:gd name="T31" fmla="*/ 2147483647 h 161"/>
              <a:gd name="T32" fmla="*/ 660755139 w 161"/>
              <a:gd name="T33" fmla="*/ 2147483647 h 161"/>
              <a:gd name="T34" fmla="*/ 330295907 w 161"/>
              <a:gd name="T35" fmla="*/ 2147483647 h 161"/>
              <a:gd name="T36" fmla="*/ 66026517 w 161"/>
              <a:gd name="T37" fmla="*/ 2147483647 h 161"/>
              <a:gd name="T38" fmla="*/ 0 w 161"/>
              <a:gd name="T39" fmla="*/ 2147483647 h 161"/>
              <a:gd name="T40" fmla="*/ 66026517 w 161"/>
              <a:gd name="T41" fmla="*/ 2147483647 h 161"/>
              <a:gd name="T42" fmla="*/ 330295907 w 161"/>
              <a:gd name="T43" fmla="*/ 2147483647 h 161"/>
              <a:gd name="T44" fmla="*/ 660755139 w 161"/>
              <a:gd name="T45" fmla="*/ 2147483647 h 161"/>
              <a:gd name="T46" fmla="*/ 1123267403 w 161"/>
              <a:gd name="T47" fmla="*/ 1902022205 h 161"/>
              <a:gd name="T48" fmla="*/ 1717832297 w 161"/>
              <a:gd name="T49" fmla="*/ 1288497037 h 161"/>
              <a:gd name="T50" fmla="*/ 2147483647 w 161"/>
              <a:gd name="T51" fmla="*/ 797552112 h 161"/>
              <a:gd name="T52" fmla="*/ 2147483647 w 161"/>
              <a:gd name="T53" fmla="*/ 368053099 h 161"/>
              <a:gd name="T54" fmla="*/ 2147483647 w 161"/>
              <a:gd name="T55" fmla="*/ 122736034 h 161"/>
              <a:gd name="T56" fmla="*/ 2147483647 w 161"/>
              <a:gd name="T57" fmla="*/ 0 h 161"/>
              <a:gd name="T58" fmla="*/ 2147483647 w 161"/>
              <a:gd name="T59" fmla="*/ 0 h 161"/>
              <a:gd name="T60" fmla="*/ 2147483647 w 161"/>
              <a:gd name="T61" fmla="*/ 122736034 h 161"/>
              <a:gd name="T62" fmla="*/ 2147483647 w 161"/>
              <a:gd name="T63" fmla="*/ 368053099 h 161"/>
              <a:gd name="T64" fmla="*/ 2147483647 w 161"/>
              <a:gd name="T65" fmla="*/ 797552112 h 161"/>
              <a:gd name="T66" fmla="*/ 2147483647 w 161"/>
              <a:gd name="T67" fmla="*/ 1288497037 h 161"/>
              <a:gd name="T68" fmla="*/ 2147483647 w 161"/>
              <a:gd name="T69" fmla="*/ 1902022205 h 161"/>
              <a:gd name="T70" fmla="*/ 2147483647 w 161"/>
              <a:gd name="T71" fmla="*/ 2147483647 h 161"/>
              <a:gd name="T72" fmla="*/ 2147483647 w 161"/>
              <a:gd name="T73" fmla="*/ 2147483647 h 161"/>
              <a:gd name="T74" fmla="*/ 2147483647 w 161"/>
              <a:gd name="T75" fmla="*/ 2147483647 h 161"/>
              <a:gd name="T76" fmla="*/ 2147483647 w 161"/>
              <a:gd name="T77" fmla="*/ 2147483647 h 16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1" h="161">
                <a:moveTo>
                  <a:pt x="161" y="80"/>
                </a:moveTo>
                <a:lnTo>
                  <a:pt x="160" y="93"/>
                </a:lnTo>
                <a:lnTo>
                  <a:pt x="157" y="106"/>
                </a:lnTo>
                <a:lnTo>
                  <a:pt x="152" y="119"/>
                </a:lnTo>
                <a:lnTo>
                  <a:pt x="145" y="130"/>
                </a:lnTo>
                <a:lnTo>
                  <a:pt x="135" y="139"/>
                </a:lnTo>
                <a:lnTo>
                  <a:pt x="125" y="148"/>
                </a:lnTo>
                <a:lnTo>
                  <a:pt x="113" y="154"/>
                </a:lnTo>
                <a:lnTo>
                  <a:pt x="101" y="159"/>
                </a:lnTo>
                <a:lnTo>
                  <a:pt x="88" y="161"/>
                </a:lnTo>
                <a:lnTo>
                  <a:pt x="74" y="161"/>
                </a:lnTo>
                <a:lnTo>
                  <a:pt x="61" y="159"/>
                </a:lnTo>
                <a:lnTo>
                  <a:pt x="49" y="154"/>
                </a:lnTo>
                <a:lnTo>
                  <a:pt x="37" y="148"/>
                </a:lnTo>
                <a:lnTo>
                  <a:pt x="26" y="139"/>
                </a:lnTo>
                <a:lnTo>
                  <a:pt x="17" y="130"/>
                </a:lnTo>
                <a:lnTo>
                  <a:pt x="10" y="119"/>
                </a:lnTo>
                <a:lnTo>
                  <a:pt x="5" y="106"/>
                </a:lnTo>
                <a:lnTo>
                  <a:pt x="1" y="93"/>
                </a:lnTo>
                <a:lnTo>
                  <a:pt x="0" y="80"/>
                </a:lnTo>
                <a:lnTo>
                  <a:pt x="1" y="66"/>
                </a:lnTo>
                <a:lnTo>
                  <a:pt x="5" y="54"/>
                </a:lnTo>
                <a:lnTo>
                  <a:pt x="10" y="42"/>
                </a:lnTo>
                <a:lnTo>
                  <a:pt x="17" y="31"/>
                </a:lnTo>
                <a:lnTo>
                  <a:pt x="26" y="21"/>
                </a:lnTo>
                <a:lnTo>
                  <a:pt x="37" y="13"/>
                </a:lnTo>
                <a:lnTo>
                  <a:pt x="49" y="6"/>
                </a:lnTo>
                <a:lnTo>
                  <a:pt x="61" y="2"/>
                </a:lnTo>
                <a:lnTo>
                  <a:pt x="74" y="0"/>
                </a:lnTo>
                <a:lnTo>
                  <a:pt x="88" y="0"/>
                </a:lnTo>
                <a:lnTo>
                  <a:pt x="101" y="2"/>
                </a:lnTo>
                <a:lnTo>
                  <a:pt x="113" y="6"/>
                </a:lnTo>
                <a:lnTo>
                  <a:pt x="125" y="13"/>
                </a:lnTo>
                <a:lnTo>
                  <a:pt x="135" y="21"/>
                </a:lnTo>
                <a:lnTo>
                  <a:pt x="145" y="31"/>
                </a:lnTo>
                <a:lnTo>
                  <a:pt x="152" y="42"/>
                </a:lnTo>
                <a:lnTo>
                  <a:pt x="157" y="54"/>
                </a:lnTo>
                <a:lnTo>
                  <a:pt x="160" y="66"/>
                </a:lnTo>
                <a:lnTo>
                  <a:pt x="161" y="8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45" name="Line 451">
            <a:extLst>
              <a:ext uri="{FF2B5EF4-FFF2-40B4-BE49-F238E27FC236}">
                <a16:creationId xmlns:a16="http://schemas.microsoft.com/office/drawing/2014/main" id="{A250DBBF-67C2-72F7-DA1D-B427056EE3F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6810" y="3214688"/>
            <a:ext cx="335756" cy="1191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46" name="Line 452">
            <a:extLst>
              <a:ext uri="{FF2B5EF4-FFF2-40B4-BE49-F238E27FC236}">
                <a16:creationId xmlns:a16="http://schemas.microsoft.com/office/drawing/2014/main" id="{17EE059E-7BF9-3056-B73F-EBCBD4DCABF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4238" y="3214688"/>
            <a:ext cx="41672" cy="1191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47" name="Line 453">
            <a:extLst>
              <a:ext uri="{FF2B5EF4-FFF2-40B4-BE49-F238E27FC236}">
                <a16:creationId xmlns:a16="http://schemas.microsoft.com/office/drawing/2014/main" id="{0B692228-4C57-EDC1-B51B-4B7805CB1F3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7582" y="3214688"/>
            <a:ext cx="202406" cy="1191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48" name="Line 454">
            <a:extLst>
              <a:ext uri="{FF2B5EF4-FFF2-40B4-BE49-F238E27FC236}">
                <a16:creationId xmlns:a16="http://schemas.microsoft.com/office/drawing/2014/main" id="{6DF10E23-334E-CC35-F21B-5BA8858F7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3725" y="3233738"/>
            <a:ext cx="1191" cy="83344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49" name="Line 455">
            <a:extLst>
              <a:ext uri="{FF2B5EF4-FFF2-40B4-BE49-F238E27FC236}">
                <a16:creationId xmlns:a16="http://schemas.microsoft.com/office/drawing/2014/main" id="{39A789C1-3814-1AC7-D561-FBAA9220B3F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3725" y="3359944"/>
            <a:ext cx="1191" cy="83344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50" name="Line 456">
            <a:extLst>
              <a:ext uri="{FF2B5EF4-FFF2-40B4-BE49-F238E27FC236}">
                <a16:creationId xmlns:a16="http://schemas.microsoft.com/office/drawing/2014/main" id="{B8EAC382-D97F-52BF-12AB-162067AE5DE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3725" y="3484960"/>
            <a:ext cx="1191" cy="84534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51" name="Line 457">
            <a:extLst>
              <a:ext uri="{FF2B5EF4-FFF2-40B4-BE49-F238E27FC236}">
                <a16:creationId xmlns:a16="http://schemas.microsoft.com/office/drawing/2014/main" id="{00142DAD-BCE3-D9DF-40CE-8FCDECD5527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3979" y="3233738"/>
            <a:ext cx="1190" cy="83344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52" name="Line 458">
            <a:extLst>
              <a:ext uri="{FF2B5EF4-FFF2-40B4-BE49-F238E27FC236}">
                <a16:creationId xmlns:a16="http://schemas.microsoft.com/office/drawing/2014/main" id="{B25516AB-547A-1131-A5AE-B8C489F50B4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3979" y="3359944"/>
            <a:ext cx="1190" cy="83344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53" name="Line 459">
            <a:extLst>
              <a:ext uri="{FF2B5EF4-FFF2-40B4-BE49-F238E27FC236}">
                <a16:creationId xmlns:a16="http://schemas.microsoft.com/office/drawing/2014/main" id="{92429F3B-0250-E7CF-C518-D2DB31EFB3B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3979" y="3484960"/>
            <a:ext cx="1190" cy="84534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54" name="Line 460">
            <a:extLst>
              <a:ext uri="{FF2B5EF4-FFF2-40B4-BE49-F238E27FC236}">
                <a16:creationId xmlns:a16="http://schemas.microsoft.com/office/drawing/2014/main" id="{E62EBFF8-0516-7542-BA74-208994632A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7792" y="3233738"/>
            <a:ext cx="1190" cy="83344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55" name="Line 461">
            <a:extLst>
              <a:ext uri="{FF2B5EF4-FFF2-40B4-BE49-F238E27FC236}">
                <a16:creationId xmlns:a16="http://schemas.microsoft.com/office/drawing/2014/main" id="{D2213A9A-32E4-0B08-B5B2-6236084CE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7792" y="3359944"/>
            <a:ext cx="1190" cy="83344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56" name="Line 462">
            <a:extLst>
              <a:ext uri="{FF2B5EF4-FFF2-40B4-BE49-F238E27FC236}">
                <a16:creationId xmlns:a16="http://schemas.microsoft.com/office/drawing/2014/main" id="{639F095A-6679-8FB4-4F33-0189EBCE1A1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7792" y="3484960"/>
            <a:ext cx="1190" cy="84534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57" name="Line 463">
            <a:extLst>
              <a:ext uri="{FF2B5EF4-FFF2-40B4-BE49-F238E27FC236}">
                <a16:creationId xmlns:a16="http://schemas.microsoft.com/office/drawing/2014/main" id="{4D12AC9A-2C38-B72A-E9E9-5CF1FDE38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2123" y="3233738"/>
            <a:ext cx="1190" cy="83344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58" name="Line 464">
            <a:extLst>
              <a:ext uri="{FF2B5EF4-FFF2-40B4-BE49-F238E27FC236}">
                <a16:creationId xmlns:a16="http://schemas.microsoft.com/office/drawing/2014/main" id="{0464C90B-5B9A-E9C4-3BA0-A8D62AEB743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2123" y="3359944"/>
            <a:ext cx="1190" cy="83344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59" name="Line 465">
            <a:extLst>
              <a:ext uri="{FF2B5EF4-FFF2-40B4-BE49-F238E27FC236}">
                <a16:creationId xmlns:a16="http://schemas.microsoft.com/office/drawing/2014/main" id="{11C8F784-C839-E3A9-5E6E-FB8AB00F53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2123" y="3484960"/>
            <a:ext cx="1190" cy="84534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60" name="Line 466">
            <a:extLst>
              <a:ext uri="{FF2B5EF4-FFF2-40B4-BE49-F238E27FC236}">
                <a16:creationId xmlns:a16="http://schemas.microsoft.com/office/drawing/2014/main" id="{76D1A3AF-1FD4-2675-F646-2C472D9CF48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1869" y="3233738"/>
            <a:ext cx="1191" cy="83344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61" name="Line 467">
            <a:extLst>
              <a:ext uri="{FF2B5EF4-FFF2-40B4-BE49-F238E27FC236}">
                <a16:creationId xmlns:a16="http://schemas.microsoft.com/office/drawing/2014/main" id="{BC16D842-9D81-B334-8C6B-53467ED4B58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1869" y="3359944"/>
            <a:ext cx="1191" cy="83344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62" name="Line 468">
            <a:extLst>
              <a:ext uri="{FF2B5EF4-FFF2-40B4-BE49-F238E27FC236}">
                <a16:creationId xmlns:a16="http://schemas.microsoft.com/office/drawing/2014/main" id="{12D6015D-674C-4727-BCD2-1FE0AEA31C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1869" y="3484960"/>
            <a:ext cx="1191" cy="84534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63" name="Line 469">
            <a:extLst>
              <a:ext uri="{FF2B5EF4-FFF2-40B4-BE49-F238E27FC236}">
                <a16:creationId xmlns:a16="http://schemas.microsoft.com/office/drawing/2014/main" id="{6AE55B14-E328-7FE5-BB91-2F355040375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8056" y="3233738"/>
            <a:ext cx="1191" cy="83344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64" name="Line 470">
            <a:extLst>
              <a:ext uri="{FF2B5EF4-FFF2-40B4-BE49-F238E27FC236}">
                <a16:creationId xmlns:a16="http://schemas.microsoft.com/office/drawing/2014/main" id="{E02D0156-F46B-DFFC-B73F-F1A5ACACCB30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8056" y="3359944"/>
            <a:ext cx="1191" cy="83344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65" name="Line 471">
            <a:extLst>
              <a:ext uri="{FF2B5EF4-FFF2-40B4-BE49-F238E27FC236}">
                <a16:creationId xmlns:a16="http://schemas.microsoft.com/office/drawing/2014/main" id="{FFB395BD-5773-E783-2F45-C7C56D9F70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8056" y="3484960"/>
            <a:ext cx="1191" cy="84534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66" name="Line 472">
            <a:extLst>
              <a:ext uri="{FF2B5EF4-FFF2-40B4-BE49-F238E27FC236}">
                <a16:creationId xmlns:a16="http://schemas.microsoft.com/office/drawing/2014/main" id="{7C8375C0-513D-DEC4-C4E9-6BB08AB0C5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88606" y="3077766"/>
            <a:ext cx="300038" cy="24407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67" name="Line 473">
            <a:extLst>
              <a:ext uri="{FF2B5EF4-FFF2-40B4-BE49-F238E27FC236}">
                <a16:creationId xmlns:a16="http://schemas.microsoft.com/office/drawing/2014/main" id="{6C127E5D-5C7E-3F4D-6A64-CC4C37C943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89785" y="3233737"/>
            <a:ext cx="65484" cy="523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68" name="Line 474">
            <a:extLst>
              <a:ext uri="{FF2B5EF4-FFF2-40B4-BE49-F238E27FC236}">
                <a16:creationId xmlns:a16="http://schemas.microsoft.com/office/drawing/2014/main" id="{DB922EBC-BF79-E02B-2779-192EACF1A9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93344" y="3312319"/>
            <a:ext cx="64294" cy="53579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69" name="Line 475">
            <a:extLst>
              <a:ext uri="{FF2B5EF4-FFF2-40B4-BE49-F238E27FC236}">
                <a16:creationId xmlns:a16="http://schemas.microsoft.com/office/drawing/2014/main" id="{14D78207-8AD0-668E-CCE3-BE93EAA9CA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94522" y="3392091"/>
            <a:ext cx="65484" cy="5357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70" name="Line 476">
            <a:extLst>
              <a:ext uri="{FF2B5EF4-FFF2-40B4-BE49-F238E27FC236}">
                <a16:creationId xmlns:a16="http://schemas.microsoft.com/office/drawing/2014/main" id="{B10DFEB9-0ABD-A632-70D2-8A1DDDCEA2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0228" y="3471863"/>
            <a:ext cx="32147" cy="26194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71" name="Line 477">
            <a:extLst>
              <a:ext uri="{FF2B5EF4-FFF2-40B4-BE49-F238E27FC236}">
                <a16:creationId xmlns:a16="http://schemas.microsoft.com/office/drawing/2014/main" id="{CB415FB7-12A5-21A8-A6C7-D2295FA576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18360" y="3021807"/>
            <a:ext cx="259556" cy="211931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72" name="Line 478">
            <a:extLst>
              <a:ext uri="{FF2B5EF4-FFF2-40B4-BE49-F238E27FC236}">
                <a16:creationId xmlns:a16="http://schemas.microsoft.com/office/drawing/2014/main" id="{9C06A928-189E-9F9D-B81F-8988D2042D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11254" y="2994423"/>
            <a:ext cx="1190" cy="119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73" name="Line 479">
            <a:extLst>
              <a:ext uri="{FF2B5EF4-FFF2-40B4-BE49-F238E27FC236}">
                <a16:creationId xmlns:a16="http://schemas.microsoft.com/office/drawing/2014/main" id="{77EA63D0-F0E6-E0F8-9D6F-777A5F4B56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17169" y="2994423"/>
            <a:ext cx="294085" cy="23931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74" name="Freeform 480">
            <a:extLst>
              <a:ext uri="{FF2B5EF4-FFF2-40B4-BE49-F238E27FC236}">
                <a16:creationId xmlns:a16="http://schemas.microsoft.com/office/drawing/2014/main" id="{06D564E6-AD67-F771-8315-8D53612BEC9C}"/>
              </a:ext>
            </a:extLst>
          </p:cNvPr>
          <p:cNvSpPr>
            <a:spLocks/>
          </p:cNvSpPr>
          <p:nvPr/>
        </p:nvSpPr>
        <p:spPr bwMode="auto">
          <a:xfrm>
            <a:off x="4279107" y="2946797"/>
            <a:ext cx="155972" cy="185738"/>
          </a:xfrm>
          <a:custGeom>
            <a:avLst/>
            <a:gdLst>
              <a:gd name="T0" fmla="*/ 186410507 w 525"/>
              <a:gd name="T1" fmla="*/ 757429164 h 622"/>
              <a:gd name="T2" fmla="*/ 745798099 w 525"/>
              <a:gd name="T3" fmla="*/ 2147483647 h 622"/>
              <a:gd name="T4" fmla="*/ 1553890029 w 525"/>
              <a:gd name="T5" fmla="*/ 2147483647 h 622"/>
              <a:gd name="T6" fmla="*/ 2147483647 w 525"/>
              <a:gd name="T7" fmla="*/ 2147483647 h 622"/>
              <a:gd name="T8" fmla="*/ 2147483647 w 525"/>
              <a:gd name="T9" fmla="*/ 2147483647 h 622"/>
              <a:gd name="T10" fmla="*/ 2147483647 w 525"/>
              <a:gd name="T11" fmla="*/ 2147483647 h 622"/>
              <a:gd name="T12" fmla="*/ 2147483647 w 525"/>
              <a:gd name="T13" fmla="*/ 2147483647 h 622"/>
              <a:gd name="T14" fmla="*/ 2147483647 w 525"/>
              <a:gd name="T15" fmla="*/ 2147483647 h 622"/>
              <a:gd name="T16" fmla="*/ 2147483647 w 525"/>
              <a:gd name="T17" fmla="*/ 2147483647 h 622"/>
              <a:gd name="T18" fmla="*/ 2147483647 w 525"/>
              <a:gd name="T19" fmla="*/ 2147483647 h 622"/>
              <a:gd name="T20" fmla="*/ 2147483647 w 525"/>
              <a:gd name="T21" fmla="*/ 2147483647 h 622"/>
              <a:gd name="T22" fmla="*/ 2147483647 w 525"/>
              <a:gd name="T23" fmla="*/ 2147483647 h 622"/>
              <a:gd name="T24" fmla="*/ 2147483647 w 525"/>
              <a:gd name="T25" fmla="*/ 2147483647 h 622"/>
              <a:gd name="T26" fmla="*/ 2147483647 w 525"/>
              <a:gd name="T27" fmla="*/ 2147483647 h 622"/>
              <a:gd name="T28" fmla="*/ 2147483647 w 525"/>
              <a:gd name="T29" fmla="*/ 2147483647 h 622"/>
              <a:gd name="T30" fmla="*/ 2147483647 w 525"/>
              <a:gd name="T31" fmla="*/ 2147483647 h 622"/>
              <a:gd name="T32" fmla="*/ 2147483647 w 525"/>
              <a:gd name="T33" fmla="*/ 2147483647 h 622"/>
              <a:gd name="T34" fmla="*/ 2147483647 w 525"/>
              <a:gd name="T35" fmla="*/ 2147483647 h 622"/>
              <a:gd name="T36" fmla="*/ 2147483647 w 525"/>
              <a:gd name="T37" fmla="*/ 2147483647 h 622"/>
              <a:gd name="T38" fmla="*/ 2147483647 w 525"/>
              <a:gd name="T39" fmla="*/ 2147483647 h 622"/>
              <a:gd name="T40" fmla="*/ 2147483647 w 525"/>
              <a:gd name="T41" fmla="*/ 2147483647 h 622"/>
              <a:gd name="T42" fmla="*/ 2147483647 w 525"/>
              <a:gd name="T43" fmla="*/ 2147483647 h 622"/>
              <a:gd name="T44" fmla="*/ 2147483647 w 525"/>
              <a:gd name="T45" fmla="*/ 2147483647 h 622"/>
              <a:gd name="T46" fmla="*/ 2147483647 w 525"/>
              <a:gd name="T47" fmla="*/ 2147483647 h 622"/>
              <a:gd name="T48" fmla="*/ 2147483647 w 525"/>
              <a:gd name="T49" fmla="*/ 2147483647 h 622"/>
              <a:gd name="T50" fmla="*/ 2147483647 w 525"/>
              <a:gd name="T51" fmla="*/ 2147483647 h 622"/>
              <a:gd name="T52" fmla="*/ 2147483647 w 525"/>
              <a:gd name="T53" fmla="*/ 2147483647 h 622"/>
              <a:gd name="T54" fmla="*/ 2147483647 w 525"/>
              <a:gd name="T55" fmla="*/ 2147483647 h 622"/>
              <a:gd name="T56" fmla="*/ 2147483647 w 525"/>
              <a:gd name="T57" fmla="*/ 2147483647 h 622"/>
              <a:gd name="T58" fmla="*/ 2147483647 w 525"/>
              <a:gd name="T59" fmla="*/ 2147483647 h 622"/>
              <a:gd name="T60" fmla="*/ 2147483647 w 525"/>
              <a:gd name="T61" fmla="*/ 2147483647 h 622"/>
              <a:gd name="T62" fmla="*/ 2147483647 w 525"/>
              <a:gd name="T63" fmla="*/ 2147483647 h 622"/>
              <a:gd name="T64" fmla="*/ 2147483647 w 525"/>
              <a:gd name="T65" fmla="*/ 2147483647 h 62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525" h="622">
                <a:moveTo>
                  <a:pt x="0" y="0"/>
                </a:moveTo>
                <a:lnTo>
                  <a:pt x="3" y="12"/>
                </a:lnTo>
                <a:lnTo>
                  <a:pt x="6" y="25"/>
                </a:lnTo>
                <a:lnTo>
                  <a:pt x="12" y="37"/>
                </a:lnTo>
                <a:lnTo>
                  <a:pt x="17" y="48"/>
                </a:lnTo>
                <a:lnTo>
                  <a:pt x="25" y="60"/>
                </a:lnTo>
                <a:lnTo>
                  <a:pt x="32" y="70"/>
                </a:lnTo>
                <a:lnTo>
                  <a:pt x="40" y="81"/>
                </a:lnTo>
                <a:lnTo>
                  <a:pt x="48" y="92"/>
                </a:lnTo>
                <a:lnTo>
                  <a:pt x="58" y="103"/>
                </a:lnTo>
                <a:lnTo>
                  <a:pt x="70" y="115"/>
                </a:lnTo>
                <a:lnTo>
                  <a:pt x="81" y="128"/>
                </a:lnTo>
                <a:lnTo>
                  <a:pt x="93" y="140"/>
                </a:lnTo>
                <a:lnTo>
                  <a:pt x="105" y="153"/>
                </a:lnTo>
                <a:lnTo>
                  <a:pt x="116" y="166"/>
                </a:lnTo>
                <a:lnTo>
                  <a:pt x="125" y="179"/>
                </a:lnTo>
                <a:lnTo>
                  <a:pt x="134" y="191"/>
                </a:lnTo>
                <a:lnTo>
                  <a:pt x="142" y="203"/>
                </a:lnTo>
                <a:lnTo>
                  <a:pt x="145" y="212"/>
                </a:lnTo>
                <a:lnTo>
                  <a:pt x="148" y="219"/>
                </a:lnTo>
                <a:lnTo>
                  <a:pt x="150" y="228"/>
                </a:lnTo>
                <a:lnTo>
                  <a:pt x="151" y="237"/>
                </a:lnTo>
                <a:lnTo>
                  <a:pt x="151" y="244"/>
                </a:lnTo>
                <a:lnTo>
                  <a:pt x="151" y="253"/>
                </a:lnTo>
                <a:lnTo>
                  <a:pt x="149" y="261"/>
                </a:lnTo>
                <a:lnTo>
                  <a:pt x="147" y="271"/>
                </a:lnTo>
                <a:lnTo>
                  <a:pt x="144" y="280"/>
                </a:lnTo>
                <a:lnTo>
                  <a:pt x="138" y="289"/>
                </a:lnTo>
                <a:lnTo>
                  <a:pt x="133" y="299"/>
                </a:lnTo>
                <a:lnTo>
                  <a:pt x="126" y="308"/>
                </a:lnTo>
                <a:lnTo>
                  <a:pt x="121" y="317"/>
                </a:lnTo>
                <a:lnTo>
                  <a:pt x="118" y="326"/>
                </a:lnTo>
                <a:lnTo>
                  <a:pt x="118" y="332"/>
                </a:lnTo>
                <a:lnTo>
                  <a:pt x="122" y="337"/>
                </a:lnTo>
                <a:lnTo>
                  <a:pt x="128" y="341"/>
                </a:lnTo>
                <a:lnTo>
                  <a:pt x="135" y="343"/>
                </a:lnTo>
                <a:lnTo>
                  <a:pt x="144" y="344"/>
                </a:lnTo>
                <a:lnTo>
                  <a:pt x="154" y="345"/>
                </a:lnTo>
                <a:lnTo>
                  <a:pt x="165" y="346"/>
                </a:lnTo>
                <a:lnTo>
                  <a:pt x="176" y="346"/>
                </a:lnTo>
                <a:lnTo>
                  <a:pt x="187" y="347"/>
                </a:lnTo>
                <a:lnTo>
                  <a:pt x="198" y="347"/>
                </a:lnTo>
                <a:lnTo>
                  <a:pt x="220" y="347"/>
                </a:lnTo>
                <a:lnTo>
                  <a:pt x="238" y="348"/>
                </a:lnTo>
                <a:lnTo>
                  <a:pt x="254" y="351"/>
                </a:lnTo>
                <a:lnTo>
                  <a:pt x="268" y="356"/>
                </a:lnTo>
                <a:lnTo>
                  <a:pt x="282" y="361"/>
                </a:lnTo>
                <a:lnTo>
                  <a:pt x="296" y="369"/>
                </a:lnTo>
                <a:lnTo>
                  <a:pt x="310" y="378"/>
                </a:lnTo>
                <a:lnTo>
                  <a:pt x="324" y="389"/>
                </a:lnTo>
                <a:lnTo>
                  <a:pt x="337" y="401"/>
                </a:lnTo>
                <a:lnTo>
                  <a:pt x="350" y="415"/>
                </a:lnTo>
                <a:lnTo>
                  <a:pt x="368" y="434"/>
                </a:lnTo>
                <a:lnTo>
                  <a:pt x="385" y="455"/>
                </a:lnTo>
                <a:lnTo>
                  <a:pt x="402" y="477"/>
                </a:lnTo>
                <a:lnTo>
                  <a:pt x="418" y="498"/>
                </a:lnTo>
                <a:lnTo>
                  <a:pt x="434" y="521"/>
                </a:lnTo>
                <a:lnTo>
                  <a:pt x="450" y="541"/>
                </a:lnTo>
                <a:lnTo>
                  <a:pt x="460" y="555"/>
                </a:lnTo>
                <a:lnTo>
                  <a:pt x="470" y="567"/>
                </a:lnTo>
                <a:lnTo>
                  <a:pt x="479" y="579"/>
                </a:lnTo>
                <a:lnTo>
                  <a:pt x="489" y="589"/>
                </a:lnTo>
                <a:lnTo>
                  <a:pt x="499" y="599"/>
                </a:lnTo>
                <a:lnTo>
                  <a:pt x="507" y="609"/>
                </a:lnTo>
                <a:lnTo>
                  <a:pt x="517" y="615"/>
                </a:lnTo>
                <a:lnTo>
                  <a:pt x="525" y="62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75" name="Freeform 481">
            <a:extLst>
              <a:ext uri="{FF2B5EF4-FFF2-40B4-BE49-F238E27FC236}">
                <a16:creationId xmlns:a16="http://schemas.microsoft.com/office/drawing/2014/main" id="{8D366912-791B-0598-459F-AB3E29804C71}"/>
              </a:ext>
            </a:extLst>
          </p:cNvPr>
          <p:cNvSpPr>
            <a:spLocks/>
          </p:cNvSpPr>
          <p:nvPr/>
        </p:nvSpPr>
        <p:spPr bwMode="auto">
          <a:xfrm>
            <a:off x="3008710" y="2616994"/>
            <a:ext cx="767953" cy="83344"/>
          </a:xfrm>
          <a:custGeom>
            <a:avLst/>
            <a:gdLst>
              <a:gd name="T0" fmla="*/ 2147483647 w 2584"/>
              <a:gd name="T1" fmla="*/ 2147483647 h 280"/>
              <a:gd name="T2" fmla="*/ 2147483647 w 2584"/>
              <a:gd name="T3" fmla="*/ 2147483647 h 280"/>
              <a:gd name="T4" fmla="*/ 2147483647 w 2584"/>
              <a:gd name="T5" fmla="*/ 2147483647 h 280"/>
              <a:gd name="T6" fmla="*/ 2147483647 w 2584"/>
              <a:gd name="T7" fmla="*/ 2147483647 h 280"/>
              <a:gd name="T8" fmla="*/ 2147483647 w 2584"/>
              <a:gd name="T9" fmla="*/ 2147483647 h 280"/>
              <a:gd name="T10" fmla="*/ 2147483647 w 2584"/>
              <a:gd name="T11" fmla="*/ 2147483647 h 280"/>
              <a:gd name="T12" fmla="*/ 2147483647 w 2584"/>
              <a:gd name="T13" fmla="*/ 2147483647 h 280"/>
              <a:gd name="T14" fmla="*/ 2147483647 w 2584"/>
              <a:gd name="T15" fmla="*/ 2147483647 h 280"/>
              <a:gd name="T16" fmla="*/ 2147483647 w 2584"/>
              <a:gd name="T17" fmla="*/ 2147483647 h 280"/>
              <a:gd name="T18" fmla="*/ 2147483647 w 2584"/>
              <a:gd name="T19" fmla="*/ 2147483647 h 280"/>
              <a:gd name="T20" fmla="*/ 2147483647 w 2584"/>
              <a:gd name="T21" fmla="*/ 2147483647 h 280"/>
              <a:gd name="T22" fmla="*/ 2147483647 w 2584"/>
              <a:gd name="T23" fmla="*/ 2147483647 h 280"/>
              <a:gd name="T24" fmla="*/ 2147483647 w 2584"/>
              <a:gd name="T25" fmla="*/ 2147483647 h 280"/>
              <a:gd name="T26" fmla="*/ 2147483647 w 2584"/>
              <a:gd name="T27" fmla="*/ 2147483647 h 280"/>
              <a:gd name="T28" fmla="*/ 2147483647 w 2584"/>
              <a:gd name="T29" fmla="*/ 2147483647 h 280"/>
              <a:gd name="T30" fmla="*/ 2147483647 w 2584"/>
              <a:gd name="T31" fmla="*/ 2147483647 h 280"/>
              <a:gd name="T32" fmla="*/ 2147483647 w 2584"/>
              <a:gd name="T33" fmla="*/ 2147483647 h 280"/>
              <a:gd name="T34" fmla="*/ 2147483647 w 2584"/>
              <a:gd name="T35" fmla="*/ 2147483647 h 280"/>
              <a:gd name="T36" fmla="*/ 2147483647 w 2584"/>
              <a:gd name="T37" fmla="*/ 2147483647 h 280"/>
              <a:gd name="T38" fmla="*/ 2147483647 w 2584"/>
              <a:gd name="T39" fmla="*/ 2147483647 h 280"/>
              <a:gd name="T40" fmla="*/ 2147483647 w 2584"/>
              <a:gd name="T41" fmla="*/ 2147483647 h 280"/>
              <a:gd name="T42" fmla="*/ 2147483647 w 2584"/>
              <a:gd name="T43" fmla="*/ 2147483647 h 280"/>
              <a:gd name="T44" fmla="*/ 2147483647 w 2584"/>
              <a:gd name="T45" fmla="*/ 2147483647 h 280"/>
              <a:gd name="T46" fmla="*/ 2147483647 w 2584"/>
              <a:gd name="T47" fmla="*/ 2147483647 h 280"/>
              <a:gd name="T48" fmla="*/ 2147483647 w 2584"/>
              <a:gd name="T49" fmla="*/ 2147483647 h 280"/>
              <a:gd name="T50" fmla="*/ 2147483647 w 2584"/>
              <a:gd name="T51" fmla="*/ 2147483647 h 280"/>
              <a:gd name="T52" fmla="*/ 2147483647 w 2584"/>
              <a:gd name="T53" fmla="*/ 2147483647 h 280"/>
              <a:gd name="T54" fmla="*/ 2147483647 w 2584"/>
              <a:gd name="T55" fmla="*/ 2147483647 h 280"/>
              <a:gd name="T56" fmla="*/ 2147483647 w 2584"/>
              <a:gd name="T57" fmla="*/ 1500280369 h 280"/>
              <a:gd name="T58" fmla="*/ 2147483647 w 2584"/>
              <a:gd name="T59" fmla="*/ 437562228 h 280"/>
              <a:gd name="T60" fmla="*/ 2147483647 w 2584"/>
              <a:gd name="T61" fmla="*/ 0 h 280"/>
              <a:gd name="T62" fmla="*/ 2147483647 w 2584"/>
              <a:gd name="T63" fmla="*/ 312499375 h 280"/>
              <a:gd name="T64" fmla="*/ 2147483647 w 2584"/>
              <a:gd name="T65" fmla="*/ 1500280369 h 280"/>
              <a:gd name="T66" fmla="*/ 2147483647 w 2584"/>
              <a:gd name="T67" fmla="*/ 2147483647 h 280"/>
              <a:gd name="T68" fmla="*/ 2147483647 w 2584"/>
              <a:gd name="T69" fmla="*/ 2147483647 h 280"/>
              <a:gd name="T70" fmla="*/ 2147483647 w 2584"/>
              <a:gd name="T71" fmla="*/ 2147483647 h 280"/>
              <a:gd name="T72" fmla="*/ 2147483647 w 2584"/>
              <a:gd name="T73" fmla="*/ 2147483647 h 280"/>
              <a:gd name="T74" fmla="*/ 2147483647 w 2584"/>
              <a:gd name="T75" fmla="*/ 2147483647 h 280"/>
              <a:gd name="T76" fmla="*/ 2147483647 w 2584"/>
              <a:gd name="T77" fmla="*/ 2147483647 h 280"/>
              <a:gd name="T78" fmla="*/ 2147483647 w 2584"/>
              <a:gd name="T79" fmla="*/ 2147483647 h 280"/>
              <a:gd name="T80" fmla="*/ 2147483647 w 2584"/>
              <a:gd name="T81" fmla="*/ 2147483647 h 280"/>
              <a:gd name="T82" fmla="*/ 2147483647 w 2584"/>
              <a:gd name="T83" fmla="*/ 2147483647 h 280"/>
              <a:gd name="T84" fmla="*/ 2147483647 w 2584"/>
              <a:gd name="T85" fmla="*/ 2147483647 h 280"/>
              <a:gd name="T86" fmla="*/ 2147483647 w 2584"/>
              <a:gd name="T87" fmla="*/ 2147483647 h 280"/>
              <a:gd name="T88" fmla="*/ 2147483647 w 2584"/>
              <a:gd name="T89" fmla="*/ 2147483647 h 280"/>
              <a:gd name="T90" fmla="*/ 2147483647 w 2584"/>
              <a:gd name="T91" fmla="*/ 2147483647 h 280"/>
              <a:gd name="T92" fmla="*/ 2147483647 w 2584"/>
              <a:gd name="T93" fmla="*/ 2147483647 h 280"/>
              <a:gd name="T94" fmla="*/ 2147483647 w 2584"/>
              <a:gd name="T95" fmla="*/ 2147483647 h 280"/>
              <a:gd name="T96" fmla="*/ 2147483647 w 2584"/>
              <a:gd name="T97" fmla="*/ 2147483647 h 280"/>
              <a:gd name="T98" fmla="*/ 2147483647 w 2584"/>
              <a:gd name="T99" fmla="*/ 2147483647 h 28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584" h="280">
                <a:moveTo>
                  <a:pt x="0" y="183"/>
                </a:moveTo>
                <a:lnTo>
                  <a:pt x="101" y="183"/>
                </a:lnTo>
                <a:lnTo>
                  <a:pt x="203" y="183"/>
                </a:lnTo>
                <a:lnTo>
                  <a:pt x="304" y="183"/>
                </a:lnTo>
                <a:lnTo>
                  <a:pt x="418" y="183"/>
                </a:lnTo>
                <a:lnTo>
                  <a:pt x="532" y="183"/>
                </a:lnTo>
                <a:lnTo>
                  <a:pt x="646" y="182"/>
                </a:lnTo>
                <a:lnTo>
                  <a:pt x="666" y="182"/>
                </a:lnTo>
                <a:lnTo>
                  <a:pt x="685" y="182"/>
                </a:lnTo>
                <a:lnTo>
                  <a:pt x="706" y="182"/>
                </a:lnTo>
                <a:lnTo>
                  <a:pt x="725" y="182"/>
                </a:lnTo>
                <a:lnTo>
                  <a:pt x="746" y="181"/>
                </a:lnTo>
                <a:lnTo>
                  <a:pt x="765" y="181"/>
                </a:lnTo>
                <a:lnTo>
                  <a:pt x="785" y="181"/>
                </a:lnTo>
                <a:lnTo>
                  <a:pt x="805" y="181"/>
                </a:lnTo>
                <a:lnTo>
                  <a:pt x="825" y="180"/>
                </a:lnTo>
                <a:lnTo>
                  <a:pt x="844" y="180"/>
                </a:lnTo>
                <a:lnTo>
                  <a:pt x="864" y="179"/>
                </a:lnTo>
                <a:lnTo>
                  <a:pt x="883" y="179"/>
                </a:lnTo>
                <a:lnTo>
                  <a:pt x="903" y="179"/>
                </a:lnTo>
                <a:lnTo>
                  <a:pt x="922" y="178"/>
                </a:lnTo>
                <a:lnTo>
                  <a:pt x="942" y="177"/>
                </a:lnTo>
                <a:lnTo>
                  <a:pt x="960" y="174"/>
                </a:lnTo>
                <a:lnTo>
                  <a:pt x="976" y="170"/>
                </a:lnTo>
                <a:lnTo>
                  <a:pt x="991" y="163"/>
                </a:lnTo>
                <a:lnTo>
                  <a:pt x="1004" y="153"/>
                </a:lnTo>
                <a:lnTo>
                  <a:pt x="1010" y="146"/>
                </a:lnTo>
                <a:lnTo>
                  <a:pt x="1017" y="136"/>
                </a:lnTo>
                <a:lnTo>
                  <a:pt x="1022" y="126"/>
                </a:lnTo>
                <a:lnTo>
                  <a:pt x="1027" y="116"/>
                </a:lnTo>
                <a:lnTo>
                  <a:pt x="1031" y="105"/>
                </a:lnTo>
                <a:lnTo>
                  <a:pt x="1035" y="94"/>
                </a:lnTo>
                <a:lnTo>
                  <a:pt x="1038" y="84"/>
                </a:lnTo>
                <a:lnTo>
                  <a:pt x="1043" y="75"/>
                </a:lnTo>
                <a:lnTo>
                  <a:pt x="1048" y="67"/>
                </a:lnTo>
                <a:lnTo>
                  <a:pt x="1053" y="62"/>
                </a:lnTo>
                <a:lnTo>
                  <a:pt x="1059" y="58"/>
                </a:lnTo>
                <a:lnTo>
                  <a:pt x="1065" y="54"/>
                </a:lnTo>
                <a:lnTo>
                  <a:pt x="1072" y="53"/>
                </a:lnTo>
                <a:lnTo>
                  <a:pt x="1079" y="53"/>
                </a:lnTo>
                <a:lnTo>
                  <a:pt x="1087" y="54"/>
                </a:lnTo>
                <a:lnTo>
                  <a:pt x="1094" y="57"/>
                </a:lnTo>
                <a:lnTo>
                  <a:pt x="1103" y="61"/>
                </a:lnTo>
                <a:lnTo>
                  <a:pt x="1110" y="65"/>
                </a:lnTo>
                <a:lnTo>
                  <a:pt x="1118" y="70"/>
                </a:lnTo>
                <a:lnTo>
                  <a:pt x="1126" y="78"/>
                </a:lnTo>
                <a:lnTo>
                  <a:pt x="1134" y="84"/>
                </a:lnTo>
                <a:lnTo>
                  <a:pt x="1142" y="93"/>
                </a:lnTo>
                <a:lnTo>
                  <a:pt x="1150" y="102"/>
                </a:lnTo>
                <a:lnTo>
                  <a:pt x="1156" y="111"/>
                </a:lnTo>
                <a:lnTo>
                  <a:pt x="1164" y="121"/>
                </a:lnTo>
                <a:lnTo>
                  <a:pt x="1170" y="132"/>
                </a:lnTo>
                <a:lnTo>
                  <a:pt x="1177" y="142"/>
                </a:lnTo>
                <a:lnTo>
                  <a:pt x="1182" y="153"/>
                </a:lnTo>
                <a:lnTo>
                  <a:pt x="1186" y="164"/>
                </a:lnTo>
                <a:lnTo>
                  <a:pt x="1192" y="174"/>
                </a:lnTo>
                <a:lnTo>
                  <a:pt x="1196" y="184"/>
                </a:lnTo>
                <a:lnTo>
                  <a:pt x="1200" y="193"/>
                </a:lnTo>
                <a:lnTo>
                  <a:pt x="1204" y="200"/>
                </a:lnTo>
                <a:lnTo>
                  <a:pt x="1207" y="207"/>
                </a:lnTo>
                <a:lnTo>
                  <a:pt x="1211" y="211"/>
                </a:lnTo>
                <a:lnTo>
                  <a:pt x="1214" y="213"/>
                </a:lnTo>
                <a:lnTo>
                  <a:pt x="1216" y="213"/>
                </a:lnTo>
                <a:lnTo>
                  <a:pt x="1219" y="212"/>
                </a:lnTo>
                <a:lnTo>
                  <a:pt x="1222" y="210"/>
                </a:lnTo>
                <a:lnTo>
                  <a:pt x="1224" y="207"/>
                </a:lnTo>
                <a:lnTo>
                  <a:pt x="1226" y="203"/>
                </a:lnTo>
                <a:lnTo>
                  <a:pt x="1228" y="199"/>
                </a:lnTo>
                <a:lnTo>
                  <a:pt x="1231" y="194"/>
                </a:lnTo>
                <a:lnTo>
                  <a:pt x="1234" y="188"/>
                </a:lnTo>
                <a:lnTo>
                  <a:pt x="1237" y="182"/>
                </a:lnTo>
                <a:lnTo>
                  <a:pt x="1240" y="176"/>
                </a:lnTo>
                <a:lnTo>
                  <a:pt x="1242" y="170"/>
                </a:lnTo>
                <a:lnTo>
                  <a:pt x="1245" y="164"/>
                </a:lnTo>
                <a:lnTo>
                  <a:pt x="1249" y="157"/>
                </a:lnTo>
                <a:lnTo>
                  <a:pt x="1253" y="151"/>
                </a:lnTo>
                <a:lnTo>
                  <a:pt x="1262" y="134"/>
                </a:lnTo>
                <a:lnTo>
                  <a:pt x="1274" y="118"/>
                </a:lnTo>
                <a:lnTo>
                  <a:pt x="1286" y="102"/>
                </a:lnTo>
                <a:lnTo>
                  <a:pt x="1299" y="84"/>
                </a:lnTo>
                <a:lnTo>
                  <a:pt x="1312" y="67"/>
                </a:lnTo>
                <a:lnTo>
                  <a:pt x="1316" y="60"/>
                </a:lnTo>
                <a:lnTo>
                  <a:pt x="1321" y="52"/>
                </a:lnTo>
                <a:lnTo>
                  <a:pt x="1326" y="45"/>
                </a:lnTo>
                <a:lnTo>
                  <a:pt x="1331" y="38"/>
                </a:lnTo>
                <a:lnTo>
                  <a:pt x="1335" y="31"/>
                </a:lnTo>
                <a:lnTo>
                  <a:pt x="1340" y="24"/>
                </a:lnTo>
                <a:lnTo>
                  <a:pt x="1344" y="18"/>
                </a:lnTo>
                <a:lnTo>
                  <a:pt x="1349" y="13"/>
                </a:lnTo>
                <a:lnTo>
                  <a:pt x="1354" y="7"/>
                </a:lnTo>
                <a:lnTo>
                  <a:pt x="1358" y="4"/>
                </a:lnTo>
                <a:lnTo>
                  <a:pt x="1362" y="2"/>
                </a:lnTo>
                <a:lnTo>
                  <a:pt x="1367" y="0"/>
                </a:lnTo>
                <a:lnTo>
                  <a:pt x="1371" y="0"/>
                </a:lnTo>
                <a:lnTo>
                  <a:pt x="1375" y="2"/>
                </a:lnTo>
                <a:lnTo>
                  <a:pt x="1379" y="5"/>
                </a:lnTo>
                <a:lnTo>
                  <a:pt x="1383" y="10"/>
                </a:lnTo>
                <a:lnTo>
                  <a:pt x="1387" y="17"/>
                </a:lnTo>
                <a:lnTo>
                  <a:pt x="1391" y="24"/>
                </a:lnTo>
                <a:lnTo>
                  <a:pt x="1395" y="33"/>
                </a:lnTo>
                <a:lnTo>
                  <a:pt x="1399" y="42"/>
                </a:lnTo>
                <a:lnTo>
                  <a:pt x="1403" y="50"/>
                </a:lnTo>
                <a:lnTo>
                  <a:pt x="1406" y="59"/>
                </a:lnTo>
                <a:lnTo>
                  <a:pt x="1411" y="68"/>
                </a:lnTo>
                <a:lnTo>
                  <a:pt x="1414" y="77"/>
                </a:lnTo>
                <a:lnTo>
                  <a:pt x="1422" y="93"/>
                </a:lnTo>
                <a:lnTo>
                  <a:pt x="1430" y="108"/>
                </a:lnTo>
                <a:lnTo>
                  <a:pt x="1437" y="122"/>
                </a:lnTo>
                <a:lnTo>
                  <a:pt x="1445" y="136"/>
                </a:lnTo>
                <a:lnTo>
                  <a:pt x="1451" y="152"/>
                </a:lnTo>
                <a:lnTo>
                  <a:pt x="1456" y="163"/>
                </a:lnTo>
                <a:lnTo>
                  <a:pt x="1459" y="174"/>
                </a:lnTo>
                <a:lnTo>
                  <a:pt x="1463" y="186"/>
                </a:lnTo>
                <a:lnTo>
                  <a:pt x="1467" y="198"/>
                </a:lnTo>
                <a:lnTo>
                  <a:pt x="1473" y="210"/>
                </a:lnTo>
                <a:lnTo>
                  <a:pt x="1478" y="221"/>
                </a:lnTo>
                <a:lnTo>
                  <a:pt x="1483" y="231"/>
                </a:lnTo>
                <a:lnTo>
                  <a:pt x="1491" y="241"/>
                </a:lnTo>
                <a:lnTo>
                  <a:pt x="1498" y="250"/>
                </a:lnTo>
                <a:lnTo>
                  <a:pt x="1507" y="257"/>
                </a:lnTo>
                <a:lnTo>
                  <a:pt x="1522" y="266"/>
                </a:lnTo>
                <a:lnTo>
                  <a:pt x="1539" y="272"/>
                </a:lnTo>
                <a:lnTo>
                  <a:pt x="1559" y="276"/>
                </a:lnTo>
                <a:lnTo>
                  <a:pt x="1579" y="279"/>
                </a:lnTo>
                <a:lnTo>
                  <a:pt x="1600" y="280"/>
                </a:lnTo>
                <a:lnTo>
                  <a:pt x="1622" y="280"/>
                </a:lnTo>
                <a:lnTo>
                  <a:pt x="1644" y="279"/>
                </a:lnTo>
                <a:lnTo>
                  <a:pt x="1667" y="277"/>
                </a:lnTo>
                <a:lnTo>
                  <a:pt x="1689" y="276"/>
                </a:lnTo>
                <a:lnTo>
                  <a:pt x="1712" y="275"/>
                </a:lnTo>
                <a:lnTo>
                  <a:pt x="1733" y="273"/>
                </a:lnTo>
                <a:lnTo>
                  <a:pt x="1756" y="272"/>
                </a:lnTo>
                <a:lnTo>
                  <a:pt x="1778" y="271"/>
                </a:lnTo>
                <a:lnTo>
                  <a:pt x="1801" y="270"/>
                </a:lnTo>
                <a:lnTo>
                  <a:pt x="1823" y="268"/>
                </a:lnTo>
                <a:lnTo>
                  <a:pt x="1845" y="267"/>
                </a:lnTo>
                <a:lnTo>
                  <a:pt x="1867" y="266"/>
                </a:lnTo>
                <a:lnTo>
                  <a:pt x="1890" y="264"/>
                </a:lnTo>
                <a:lnTo>
                  <a:pt x="1911" y="262"/>
                </a:lnTo>
                <a:lnTo>
                  <a:pt x="1988" y="257"/>
                </a:lnTo>
                <a:lnTo>
                  <a:pt x="2063" y="252"/>
                </a:lnTo>
                <a:lnTo>
                  <a:pt x="2137" y="247"/>
                </a:lnTo>
                <a:lnTo>
                  <a:pt x="2211" y="243"/>
                </a:lnTo>
                <a:lnTo>
                  <a:pt x="2285" y="240"/>
                </a:lnTo>
                <a:lnTo>
                  <a:pt x="2335" y="238"/>
                </a:lnTo>
                <a:lnTo>
                  <a:pt x="2385" y="237"/>
                </a:lnTo>
                <a:lnTo>
                  <a:pt x="2436" y="236"/>
                </a:lnTo>
                <a:lnTo>
                  <a:pt x="2485" y="236"/>
                </a:lnTo>
                <a:lnTo>
                  <a:pt x="2535" y="237"/>
                </a:lnTo>
                <a:lnTo>
                  <a:pt x="2584" y="23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76" name="Line 482">
            <a:extLst>
              <a:ext uri="{FF2B5EF4-FFF2-40B4-BE49-F238E27FC236}">
                <a16:creationId xmlns:a16="http://schemas.microsoft.com/office/drawing/2014/main" id="{31AE8C25-A143-92F4-E288-8F4744BBB9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7792" y="2669382"/>
            <a:ext cx="1190" cy="564356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77" name="Freeform 483">
            <a:extLst>
              <a:ext uri="{FF2B5EF4-FFF2-40B4-BE49-F238E27FC236}">
                <a16:creationId xmlns:a16="http://schemas.microsoft.com/office/drawing/2014/main" id="{0555236A-61A3-6854-D72B-C56ACEB9934D}"/>
              </a:ext>
            </a:extLst>
          </p:cNvPr>
          <p:cNvSpPr>
            <a:spLocks/>
          </p:cNvSpPr>
          <p:nvPr/>
        </p:nvSpPr>
        <p:spPr bwMode="auto">
          <a:xfrm>
            <a:off x="4318397" y="3452813"/>
            <a:ext cx="252413" cy="556022"/>
          </a:xfrm>
          <a:custGeom>
            <a:avLst/>
            <a:gdLst>
              <a:gd name="T0" fmla="*/ 2147483647 w 846"/>
              <a:gd name="T1" fmla="*/ 813937554 h 1867"/>
              <a:gd name="T2" fmla="*/ 2147483647 w 846"/>
              <a:gd name="T3" fmla="*/ 2147483647 h 1867"/>
              <a:gd name="T4" fmla="*/ 2147483647 w 846"/>
              <a:gd name="T5" fmla="*/ 2147483647 h 1867"/>
              <a:gd name="T6" fmla="*/ 2147483647 w 846"/>
              <a:gd name="T7" fmla="*/ 2147483647 h 1867"/>
              <a:gd name="T8" fmla="*/ 2147483647 w 846"/>
              <a:gd name="T9" fmla="*/ 2147483647 h 1867"/>
              <a:gd name="T10" fmla="*/ 2147483647 w 846"/>
              <a:gd name="T11" fmla="*/ 2147483647 h 1867"/>
              <a:gd name="T12" fmla="*/ 2147483647 w 846"/>
              <a:gd name="T13" fmla="*/ 2147483647 h 1867"/>
              <a:gd name="T14" fmla="*/ 2147483647 w 846"/>
              <a:gd name="T15" fmla="*/ 2147483647 h 1867"/>
              <a:gd name="T16" fmla="*/ 2147483647 w 846"/>
              <a:gd name="T17" fmla="*/ 2147483647 h 1867"/>
              <a:gd name="T18" fmla="*/ 2147483647 w 846"/>
              <a:gd name="T19" fmla="*/ 2147483647 h 1867"/>
              <a:gd name="T20" fmla="*/ 2147483647 w 846"/>
              <a:gd name="T21" fmla="*/ 2147483647 h 1867"/>
              <a:gd name="T22" fmla="*/ 2147483647 w 846"/>
              <a:gd name="T23" fmla="*/ 2147483647 h 1867"/>
              <a:gd name="T24" fmla="*/ 2147483647 w 846"/>
              <a:gd name="T25" fmla="*/ 2147483647 h 1867"/>
              <a:gd name="T26" fmla="*/ 2147483647 w 846"/>
              <a:gd name="T27" fmla="*/ 2147483647 h 1867"/>
              <a:gd name="T28" fmla="*/ 2147483647 w 846"/>
              <a:gd name="T29" fmla="*/ 2147483647 h 1867"/>
              <a:gd name="T30" fmla="*/ 2147483647 w 846"/>
              <a:gd name="T31" fmla="*/ 2147483647 h 1867"/>
              <a:gd name="T32" fmla="*/ 2147483647 w 846"/>
              <a:gd name="T33" fmla="*/ 2147483647 h 1867"/>
              <a:gd name="T34" fmla="*/ 2147483647 w 846"/>
              <a:gd name="T35" fmla="*/ 2147483647 h 1867"/>
              <a:gd name="T36" fmla="*/ 2147483647 w 846"/>
              <a:gd name="T37" fmla="*/ 2147483647 h 1867"/>
              <a:gd name="T38" fmla="*/ 2147483647 w 846"/>
              <a:gd name="T39" fmla="*/ 2147483647 h 1867"/>
              <a:gd name="T40" fmla="*/ 2147483647 w 846"/>
              <a:gd name="T41" fmla="*/ 2147483647 h 1867"/>
              <a:gd name="T42" fmla="*/ 2147483647 w 846"/>
              <a:gd name="T43" fmla="*/ 2147483647 h 1867"/>
              <a:gd name="T44" fmla="*/ 2147483647 w 846"/>
              <a:gd name="T45" fmla="*/ 2147483647 h 1867"/>
              <a:gd name="T46" fmla="*/ 2147483647 w 846"/>
              <a:gd name="T47" fmla="*/ 2147483647 h 1867"/>
              <a:gd name="T48" fmla="*/ 2147483647 w 846"/>
              <a:gd name="T49" fmla="*/ 2147483647 h 1867"/>
              <a:gd name="T50" fmla="*/ 2147483647 w 846"/>
              <a:gd name="T51" fmla="*/ 2147483647 h 1867"/>
              <a:gd name="T52" fmla="*/ 2147483647 w 846"/>
              <a:gd name="T53" fmla="*/ 2147483647 h 1867"/>
              <a:gd name="T54" fmla="*/ 2147483647 w 846"/>
              <a:gd name="T55" fmla="*/ 2147483647 h 1867"/>
              <a:gd name="T56" fmla="*/ 2147483647 w 846"/>
              <a:gd name="T57" fmla="*/ 2147483647 h 1867"/>
              <a:gd name="T58" fmla="*/ 2147483647 w 846"/>
              <a:gd name="T59" fmla="*/ 2147483647 h 1867"/>
              <a:gd name="T60" fmla="*/ 2147483647 w 846"/>
              <a:gd name="T61" fmla="*/ 2147483647 h 1867"/>
              <a:gd name="T62" fmla="*/ 2147483647 w 846"/>
              <a:gd name="T63" fmla="*/ 2147483647 h 1867"/>
              <a:gd name="T64" fmla="*/ 2147483647 w 846"/>
              <a:gd name="T65" fmla="*/ 2147483647 h 1867"/>
              <a:gd name="T66" fmla="*/ 2147483647 w 846"/>
              <a:gd name="T67" fmla="*/ 2147483647 h 1867"/>
              <a:gd name="T68" fmla="*/ 2147483647 w 846"/>
              <a:gd name="T69" fmla="*/ 2147483647 h 1867"/>
              <a:gd name="T70" fmla="*/ 2147483647 w 846"/>
              <a:gd name="T71" fmla="*/ 2147483647 h 1867"/>
              <a:gd name="T72" fmla="*/ 2147483647 w 846"/>
              <a:gd name="T73" fmla="*/ 2147483647 h 1867"/>
              <a:gd name="T74" fmla="*/ 2147483647 w 846"/>
              <a:gd name="T75" fmla="*/ 2147483647 h 1867"/>
              <a:gd name="T76" fmla="*/ 2147483647 w 846"/>
              <a:gd name="T77" fmla="*/ 2147483647 h 1867"/>
              <a:gd name="T78" fmla="*/ 2147483647 w 846"/>
              <a:gd name="T79" fmla="*/ 2147483647 h 1867"/>
              <a:gd name="T80" fmla="*/ 2147483647 w 846"/>
              <a:gd name="T81" fmla="*/ 2147483647 h 1867"/>
              <a:gd name="T82" fmla="*/ 2147483647 w 846"/>
              <a:gd name="T83" fmla="*/ 2147483647 h 1867"/>
              <a:gd name="T84" fmla="*/ 2147483647 w 846"/>
              <a:gd name="T85" fmla="*/ 2147483647 h 1867"/>
              <a:gd name="T86" fmla="*/ 0 w 846"/>
              <a:gd name="T87" fmla="*/ 2147483647 h 186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46" h="1867">
                <a:moveTo>
                  <a:pt x="846" y="0"/>
                </a:moveTo>
                <a:lnTo>
                  <a:pt x="841" y="7"/>
                </a:lnTo>
                <a:lnTo>
                  <a:pt x="835" y="13"/>
                </a:lnTo>
                <a:lnTo>
                  <a:pt x="832" y="21"/>
                </a:lnTo>
                <a:lnTo>
                  <a:pt x="828" y="29"/>
                </a:lnTo>
                <a:lnTo>
                  <a:pt x="824" y="41"/>
                </a:lnTo>
                <a:lnTo>
                  <a:pt x="819" y="55"/>
                </a:lnTo>
                <a:lnTo>
                  <a:pt x="816" y="68"/>
                </a:lnTo>
                <a:lnTo>
                  <a:pt x="813" y="82"/>
                </a:lnTo>
                <a:lnTo>
                  <a:pt x="810" y="96"/>
                </a:lnTo>
                <a:lnTo>
                  <a:pt x="804" y="113"/>
                </a:lnTo>
                <a:lnTo>
                  <a:pt x="799" y="130"/>
                </a:lnTo>
                <a:lnTo>
                  <a:pt x="794" y="148"/>
                </a:lnTo>
                <a:lnTo>
                  <a:pt x="788" y="166"/>
                </a:lnTo>
                <a:lnTo>
                  <a:pt x="784" y="184"/>
                </a:lnTo>
                <a:lnTo>
                  <a:pt x="782" y="201"/>
                </a:lnTo>
                <a:lnTo>
                  <a:pt x="780" y="219"/>
                </a:lnTo>
                <a:lnTo>
                  <a:pt x="780" y="237"/>
                </a:lnTo>
                <a:lnTo>
                  <a:pt x="779" y="255"/>
                </a:lnTo>
                <a:lnTo>
                  <a:pt x="775" y="272"/>
                </a:lnTo>
                <a:lnTo>
                  <a:pt x="771" y="288"/>
                </a:lnTo>
                <a:lnTo>
                  <a:pt x="766" y="304"/>
                </a:lnTo>
                <a:lnTo>
                  <a:pt x="758" y="319"/>
                </a:lnTo>
                <a:lnTo>
                  <a:pt x="751" y="333"/>
                </a:lnTo>
                <a:lnTo>
                  <a:pt x="736" y="354"/>
                </a:lnTo>
                <a:lnTo>
                  <a:pt x="718" y="376"/>
                </a:lnTo>
                <a:lnTo>
                  <a:pt x="701" y="396"/>
                </a:lnTo>
                <a:lnTo>
                  <a:pt x="683" y="417"/>
                </a:lnTo>
                <a:lnTo>
                  <a:pt x="666" y="436"/>
                </a:lnTo>
                <a:lnTo>
                  <a:pt x="649" y="457"/>
                </a:lnTo>
                <a:lnTo>
                  <a:pt x="634" y="479"/>
                </a:lnTo>
                <a:lnTo>
                  <a:pt x="626" y="493"/>
                </a:lnTo>
                <a:lnTo>
                  <a:pt x="619" y="508"/>
                </a:lnTo>
                <a:lnTo>
                  <a:pt x="613" y="523"/>
                </a:lnTo>
                <a:lnTo>
                  <a:pt x="608" y="538"/>
                </a:lnTo>
                <a:lnTo>
                  <a:pt x="604" y="554"/>
                </a:lnTo>
                <a:lnTo>
                  <a:pt x="599" y="570"/>
                </a:lnTo>
                <a:lnTo>
                  <a:pt x="595" y="585"/>
                </a:lnTo>
                <a:lnTo>
                  <a:pt x="590" y="600"/>
                </a:lnTo>
                <a:lnTo>
                  <a:pt x="584" y="614"/>
                </a:lnTo>
                <a:lnTo>
                  <a:pt x="577" y="628"/>
                </a:lnTo>
                <a:lnTo>
                  <a:pt x="568" y="640"/>
                </a:lnTo>
                <a:lnTo>
                  <a:pt x="557" y="650"/>
                </a:lnTo>
                <a:lnTo>
                  <a:pt x="544" y="660"/>
                </a:lnTo>
                <a:lnTo>
                  <a:pt x="529" y="668"/>
                </a:lnTo>
                <a:lnTo>
                  <a:pt x="511" y="674"/>
                </a:lnTo>
                <a:lnTo>
                  <a:pt x="493" y="678"/>
                </a:lnTo>
                <a:lnTo>
                  <a:pt x="473" y="681"/>
                </a:lnTo>
                <a:lnTo>
                  <a:pt x="452" y="685"/>
                </a:lnTo>
                <a:lnTo>
                  <a:pt x="433" y="688"/>
                </a:lnTo>
                <a:lnTo>
                  <a:pt x="415" y="692"/>
                </a:lnTo>
                <a:lnTo>
                  <a:pt x="400" y="697"/>
                </a:lnTo>
                <a:lnTo>
                  <a:pt x="387" y="702"/>
                </a:lnTo>
                <a:lnTo>
                  <a:pt x="383" y="705"/>
                </a:lnTo>
                <a:lnTo>
                  <a:pt x="378" y="708"/>
                </a:lnTo>
                <a:lnTo>
                  <a:pt x="376" y="713"/>
                </a:lnTo>
                <a:lnTo>
                  <a:pt x="375" y="718"/>
                </a:lnTo>
                <a:lnTo>
                  <a:pt x="375" y="723"/>
                </a:lnTo>
                <a:lnTo>
                  <a:pt x="377" y="730"/>
                </a:lnTo>
                <a:lnTo>
                  <a:pt x="380" y="736"/>
                </a:lnTo>
                <a:lnTo>
                  <a:pt x="384" y="743"/>
                </a:lnTo>
                <a:lnTo>
                  <a:pt x="388" y="749"/>
                </a:lnTo>
                <a:lnTo>
                  <a:pt x="392" y="755"/>
                </a:lnTo>
                <a:lnTo>
                  <a:pt x="398" y="763"/>
                </a:lnTo>
                <a:lnTo>
                  <a:pt x="402" y="768"/>
                </a:lnTo>
                <a:lnTo>
                  <a:pt x="406" y="775"/>
                </a:lnTo>
                <a:lnTo>
                  <a:pt x="411" y="780"/>
                </a:lnTo>
                <a:lnTo>
                  <a:pt x="415" y="786"/>
                </a:lnTo>
                <a:lnTo>
                  <a:pt x="426" y="802"/>
                </a:lnTo>
                <a:lnTo>
                  <a:pt x="437" y="816"/>
                </a:lnTo>
                <a:lnTo>
                  <a:pt x="450" y="831"/>
                </a:lnTo>
                <a:lnTo>
                  <a:pt x="466" y="847"/>
                </a:lnTo>
                <a:lnTo>
                  <a:pt x="472" y="852"/>
                </a:lnTo>
                <a:lnTo>
                  <a:pt x="478" y="858"/>
                </a:lnTo>
                <a:lnTo>
                  <a:pt x="486" y="865"/>
                </a:lnTo>
                <a:lnTo>
                  <a:pt x="493" y="872"/>
                </a:lnTo>
                <a:lnTo>
                  <a:pt x="501" y="879"/>
                </a:lnTo>
                <a:lnTo>
                  <a:pt x="508" y="886"/>
                </a:lnTo>
                <a:lnTo>
                  <a:pt x="517" y="894"/>
                </a:lnTo>
                <a:lnTo>
                  <a:pt x="524" y="901"/>
                </a:lnTo>
                <a:lnTo>
                  <a:pt x="531" y="909"/>
                </a:lnTo>
                <a:lnTo>
                  <a:pt x="537" y="916"/>
                </a:lnTo>
                <a:lnTo>
                  <a:pt x="543" y="923"/>
                </a:lnTo>
                <a:lnTo>
                  <a:pt x="547" y="930"/>
                </a:lnTo>
                <a:lnTo>
                  <a:pt x="550" y="936"/>
                </a:lnTo>
                <a:lnTo>
                  <a:pt x="552" y="942"/>
                </a:lnTo>
                <a:lnTo>
                  <a:pt x="552" y="947"/>
                </a:lnTo>
                <a:lnTo>
                  <a:pt x="551" y="953"/>
                </a:lnTo>
                <a:lnTo>
                  <a:pt x="550" y="957"/>
                </a:lnTo>
                <a:lnTo>
                  <a:pt x="547" y="961"/>
                </a:lnTo>
                <a:lnTo>
                  <a:pt x="543" y="966"/>
                </a:lnTo>
                <a:lnTo>
                  <a:pt x="538" y="970"/>
                </a:lnTo>
                <a:lnTo>
                  <a:pt x="526" y="976"/>
                </a:lnTo>
                <a:lnTo>
                  <a:pt x="511" y="983"/>
                </a:lnTo>
                <a:lnTo>
                  <a:pt x="495" y="989"/>
                </a:lnTo>
                <a:lnTo>
                  <a:pt x="477" y="995"/>
                </a:lnTo>
                <a:lnTo>
                  <a:pt x="459" y="1000"/>
                </a:lnTo>
                <a:lnTo>
                  <a:pt x="439" y="1006"/>
                </a:lnTo>
                <a:lnTo>
                  <a:pt x="419" y="1013"/>
                </a:lnTo>
                <a:lnTo>
                  <a:pt x="400" y="1020"/>
                </a:lnTo>
                <a:lnTo>
                  <a:pt x="382" y="1029"/>
                </a:lnTo>
                <a:lnTo>
                  <a:pt x="370" y="1035"/>
                </a:lnTo>
                <a:lnTo>
                  <a:pt x="358" y="1043"/>
                </a:lnTo>
                <a:lnTo>
                  <a:pt x="348" y="1051"/>
                </a:lnTo>
                <a:lnTo>
                  <a:pt x="340" y="1061"/>
                </a:lnTo>
                <a:lnTo>
                  <a:pt x="333" y="1071"/>
                </a:lnTo>
                <a:lnTo>
                  <a:pt x="328" y="1083"/>
                </a:lnTo>
                <a:lnTo>
                  <a:pt x="325" y="1094"/>
                </a:lnTo>
                <a:lnTo>
                  <a:pt x="323" y="1108"/>
                </a:lnTo>
                <a:lnTo>
                  <a:pt x="321" y="1121"/>
                </a:lnTo>
                <a:lnTo>
                  <a:pt x="319" y="1135"/>
                </a:lnTo>
                <a:lnTo>
                  <a:pt x="318" y="1150"/>
                </a:lnTo>
                <a:lnTo>
                  <a:pt x="317" y="1164"/>
                </a:lnTo>
                <a:lnTo>
                  <a:pt x="315" y="1179"/>
                </a:lnTo>
                <a:lnTo>
                  <a:pt x="307" y="1211"/>
                </a:lnTo>
                <a:lnTo>
                  <a:pt x="296" y="1242"/>
                </a:lnTo>
                <a:lnTo>
                  <a:pt x="282" y="1273"/>
                </a:lnTo>
                <a:lnTo>
                  <a:pt x="269" y="1304"/>
                </a:lnTo>
                <a:lnTo>
                  <a:pt x="255" y="1332"/>
                </a:lnTo>
                <a:lnTo>
                  <a:pt x="241" y="1363"/>
                </a:lnTo>
                <a:lnTo>
                  <a:pt x="228" y="1390"/>
                </a:lnTo>
                <a:lnTo>
                  <a:pt x="215" y="1419"/>
                </a:lnTo>
                <a:lnTo>
                  <a:pt x="204" y="1446"/>
                </a:lnTo>
                <a:lnTo>
                  <a:pt x="191" y="1474"/>
                </a:lnTo>
                <a:lnTo>
                  <a:pt x="164" y="1532"/>
                </a:lnTo>
                <a:lnTo>
                  <a:pt x="138" y="1589"/>
                </a:lnTo>
                <a:lnTo>
                  <a:pt x="114" y="1644"/>
                </a:lnTo>
                <a:lnTo>
                  <a:pt x="88" y="1697"/>
                </a:lnTo>
                <a:lnTo>
                  <a:pt x="66" y="1740"/>
                </a:lnTo>
                <a:lnTo>
                  <a:pt x="45" y="1783"/>
                </a:lnTo>
                <a:lnTo>
                  <a:pt x="22" y="1825"/>
                </a:lnTo>
                <a:lnTo>
                  <a:pt x="0" y="186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78" name="Rectangle 485">
            <a:extLst>
              <a:ext uri="{FF2B5EF4-FFF2-40B4-BE49-F238E27FC236}">
                <a16:creationId xmlns:a16="http://schemas.microsoft.com/office/drawing/2014/main" id="{54B8C514-D820-3533-55C3-C872622B4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0654" y="3964781"/>
            <a:ext cx="17953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</a:rPr>
              <a:t>L2</a:t>
            </a:r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379" name="Line 486">
            <a:extLst>
              <a:ext uri="{FF2B5EF4-FFF2-40B4-BE49-F238E27FC236}">
                <a16:creationId xmlns:a16="http://schemas.microsoft.com/office/drawing/2014/main" id="{8182D4E1-AFB3-4B6B-B014-018F5E264EB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2779" y="3835004"/>
            <a:ext cx="160734" cy="197644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80" name="Line 487">
            <a:extLst>
              <a:ext uri="{FF2B5EF4-FFF2-40B4-BE49-F238E27FC236}">
                <a16:creationId xmlns:a16="http://schemas.microsoft.com/office/drawing/2014/main" id="{D16202FD-617D-8DAD-7EAB-B6A51C1121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43513" y="3480197"/>
            <a:ext cx="679847" cy="5524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81" name="Line 488">
            <a:extLst>
              <a:ext uri="{FF2B5EF4-FFF2-40B4-BE49-F238E27FC236}">
                <a16:creationId xmlns:a16="http://schemas.microsoft.com/office/drawing/2014/main" id="{87BB14B8-5A5D-5A66-C015-F9BDC84F0A8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04197" y="3551635"/>
            <a:ext cx="170259" cy="208359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82" name="Line 489">
            <a:extLst>
              <a:ext uri="{FF2B5EF4-FFF2-40B4-BE49-F238E27FC236}">
                <a16:creationId xmlns:a16="http://schemas.microsoft.com/office/drawing/2014/main" id="{FF5C285A-A801-4D16-7231-453560932F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04198" y="3301604"/>
            <a:ext cx="307181" cy="250031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83" name="Line 490">
            <a:extLst>
              <a:ext uri="{FF2B5EF4-FFF2-40B4-BE49-F238E27FC236}">
                <a16:creationId xmlns:a16="http://schemas.microsoft.com/office/drawing/2014/main" id="{CBF2B087-CB48-6393-AB3C-7A980FE54A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82778" y="3281363"/>
            <a:ext cx="681038" cy="553641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84" name="Line 491">
            <a:extLst>
              <a:ext uri="{FF2B5EF4-FFF2-40B4-BE49-F238E27FC236}">
                <a16:creationId xmlns:a16="http://schemas.microsoft.com/office/drawing/2014/main" id="{4004771C-36C8-4F0F-292C-4BA39106ED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1" y="3221832"/>
            <a:ext cx="260747" cy="211931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85" name="Line 492">
            <a:extLst>
              <a:ext uri="{FF2B5EF4-FFF2-40B4-BE49-F238E27FC236}">
                <a16:creationId xmlns:a16="http://schemas.microsoft.com/office/drawing/2014/main" id="{5BA71F9C-6464-E1C6-B995-6DA6E3269A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84094" y="3168254"/>
            <a:ext cx="32147" cy="27384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86" name="Line 493">
            <a:extLst>
              <a:ext uri="{FF2B5EF4-FFF2-40B4-BE49-F238E27FC236}">
                <a16:creationId xmlns:a16="http://schemas.microsoft.com/office/drawing/2014/main" id="{46A5A5DD-E73E-2B20-F398-A038AAFB3C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49579" y="2930129"/>
            <a:ext cx="259556" cy="211931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87" name="Line 494">
            <a:extLst>
              <a:ext uri="{FF2B5EF4-FFF2-40B4-BE49-F238E27FC236}">
                <a16:creationId xmlns:a16="http://schemas.microsoft.com/office/drawing/2014/main" id="{40769283-439E-2A5A-FB4D-5C3457BF9C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42472" y="2877741"/>
            <a:ext cx="32147" cy="26194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88" name="Line 495">
            <a:extLst>
              <a:ext uri="{FF2B5EF4-FFF2-40B4-BE49-F238E27FC236}">
                <a16:creationId xmlns:a16="http://schemas.microsoft.com/office/drawing/2014/main" id="{98E69DD1-75ED-DDE4-47E0-0338574251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42335" y="3586163"/>
            <a:ext cx="260747" cy="210741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89" name="Line 496">
            <a:extLst>
              <a:ext uri="{FF2B5EF4-FFF2-40B4-BE49-F238E27FC236}">
                <a16:creationId xmlns:a16="http://schemas.microsoft.com/office/drawing/2014/main" id="{5C5E5469-8137-906E-316A-7938A50D75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76850" y="3824288"/>
            <a:ext cx="33338" cy="26194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90" name="Line 497">
            <a:extLst>
              <a:ext uri="{FF2B5EF4-FFF2-40B4-BE49-F238E27FC236}">
                <a16:creationId xmlns:a16="http://schemas.microsoft.com/office/drawing/2014/main" id="{29BE9836-F7EF-350E-929C-3ACFAEB733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14925" y="3876675"/>
            <a:ext cx="129779" cy="105966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91" name="Line 498">
            <a:extLst>
              <a:ext uri="{FF2B5EF4-FFF2-40B4-BE49-F238E27FC236}">
                <a16:creationId xmlns:a16="http://schemas.microsoft.com/office/drawing/2014/main" id="{EBC77B74-B774-B40C-499A-D127355F33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89923" y="3602831"/>
            <a:ext cx="64294" cy="53579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92" name="Line 499">
            <a:extLst>
              <a:ext uri="{FF2B5EF4-FFF2-40B4-BE49-F238E27FC236}">
                <a16:creationId xmlns:a16="http://schemas.microsoft.com/office/drawing/2014/main" id="{A06CAC3F-C224-6F82-9943-5721E0EF93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6363" y="3523060"/>
            <a:ext cx="65485" cy="5357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93" name="Line 500">
            <a:extLst>
              <a:ext uri="{FF2B5EF4-FFF2-40B4-BE49-F238E27FC236}">
                <a16:creationId xmlns:a16="http://schemas.microsoft.com/office/drawing/2014/main" id="{2B44CA21-D7D8-E7D9-5B0A-F875E31A44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83994" y="3444478"/>
            <a:ext cx="65485" cy="523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94" name="Line 501">
            <a:extLst>
              <a:ext uri="{FF2B5EF4-FFF2-40B4-BE49-F238E27FC236}">
                <a16:creationId xmlns:a16="http://schemas.microsoft.com/office/drawing/2014/main" id="{778B4BE2-F74D-984D-2B3F-A0F39A59F8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81625" y="3364706"/>
            <a:ext cx="65485" cy="523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95" name="Line 502">
            <a:extLst>
              <a:ext uri="{FF2B5EF4-FFF2-40B4-BE49-F238E27FC236}">
                <a16:creationId xmlns:a16="http://schemas.microsoft.com/office/drawing/2014/main" id="{F9B4DC91-9297-2FFD-89B5-ADB8603ADD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79257" y="3284935"/>
            <a:ext cx="65485" cy="5357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96" name="Freeform 503">
            <a:extLst>
              <a:ext uri="{FF2B5EF4-FFF2-40B4-BE49-F238E27FC236}">
                <a16:creationId xmlns:a16="http://schemas.microsoft.com/office/drawing/2014/main" id="{0DD56D90-8C42-7421-686A-ADE203B3BCAF}"/>
              </a:ext>
            </a:extLst>
          </p:cNvPr>
          <p:cNvSpPr>
            <a:spLocks/>
          </p:cNvSpPr>
          <p:nvPr/>
        </p:nvSpPr>
        <p:spPr bwMode="auto">
          <a:xfrm>
            <a:off x="5294710" y="3393282"/>
            <a:ext cx="107156" cy="108347"/>
          </a:xfrm>
          <a:custGeom>
            <a:avLst/>
            <a:gdLst>
              <a:gd name="T0" fmla="*/ 2147483647 w 361"/>
              <a:gd name="T1" fmla="*/ 2147483647 h 362"/>
              <a:gd name="T2" fmla="*/ 2147483647 w 361"/>
              <a:gd name="T3" fmla="*/ 2147483647 h 362"/>
              <a:gd name="T4" fmla="*/ 2147483647 w 361"/>
              <a:gd name="T5" fmla="*/ 2147483647 h 362"/>
              <a:gd name="T6" fmla="*/ 2147483647 w 361"/>
              <a:gd name="T7" fmla="*/ 2147483647 h 362"/>
              <a:gd name="T8" fmla="*/ 2147483647 w 361"/>
              <a:gd name="T9" fmla="*/ 2147483647 h 362"/>
              <a:gd name="T10" fmla="*/ 2147483647 w 361"/>
              <a:gd name="T11" fmla="*/ 2147483647 h 362"/>
              <a:gd name="T12" fmla="*/ 2147483647 w 361"/>
              <a:gd name="T13" fmla="*/ 2147483647 h 362"/>
              <a:gd name="T14" fmla="*/ 2147483647 w 361"/>
              <a:gd name="T15" fmla="*/ 2147483647 h 362"/>
              <a:gd name="T16" fmla="*/ 2147483647 w 361"/>
              <a:gd name="T17" fmla="*/ 2147483647 h 362"/>
              <a:gd name="T18" fmla="*/ 2147483647 w 361"/>
              <a:gd name="T19" fmla="*/ 2147483647 h 362"/>
              <a:gd name="T20" fmla="*/ 2147483647 w 361"/>
              <a:gd name="T21" fmla="*/ 2147483647 h 362"/>
              <a:gd name="T22" fmla="*/ 2147483647 w 361"/>
              <a:gd name="T23" fmla="*/ 2147483647 h 362"/>
              <a:gd name="T24" fmla="*/ 2147483647 w 361"/>
              <a:gd name="T25" fmla="*/ 2147483647 h 362"/>
              <a:gd name="T26" fmla="*/ 2147483647 w 361"/>
              <a:gd name="T27" fmla="*/ 2147483647 h 362"/>
              <a:gd name="T28" fmla="*/ 2147483647 w 361"/>
              <a:gd name="T29" fmla="*/ 2147483647 h 362"/>
              <a:gd name="T30" fmla="*/ 2147483647 w 361"/>
              <a:gd name="T31" fmla="*/ 2147483647 h 362"/>
              <a:gd name="T32" fmla="*/ 2147483647 w 361"/>
              <a:gd name="T33" fmla="*/ 2147483647 h 362"/>
              <a:gd name="T34" fmla="*/ 2147483647 w 361"/>
              <a:gd name="T35" fmla="*/ 2147483647 h 362"/>
              <a:gd name="T36" fmla="*/ 2147483647 w 361"/>
              <a:gd name="T37" fmla="*/ 2147483647 h 362"/>
              <a:gd name="T38" fmla="*/ 2147483647 w 361"/>
              <a:gd name="T39" fmla="*/ 2147483647 h 362"/>
              <a:gd name="T40" fmla="*/ 2147483647 w 361"/>
              <a:gd name="T41" fmla="*/ 2147483647 h 362"/>
              <a:gd name="T42" fmla="*/ 2147483647 w 361"/>
              <a:gd name="T43" fmla="*/ 2147483647 h 362"/>
              <a:gd name="T44" fmla="*/ 2147483647 w 361"/>
              <a:gd name="T45" fmla="*/ 2147483647 h 362"/>
              <a:gd name="T46" fmla="*/ 2147483647 w 361"/>
              <a:gd name="T47" fmla="*/ 2147483647 h 362"/>
              <a:gd name="T48" fmla="*/ 1549779769 w 361"/>
              <a:gd name="T49" fmla="*/ 2147483647 h 362"/>
              <a:gd name="T50" fmla="*/ 991833896 w 361"/>
              <a:gd name="T51" fmla="*/ 2147483647 h 362"/>
              <a:gd name="T52" fmla="*/ 495917146 w 361"/>
              <a:gd name="T53" fmla="*/ 2147483647 h 362"/>
              <a:gd name="T54" fmla="*/ 247958573 w 361"/>
              <a:gd name="T55" fmla="*/ 2147483647 h 362"/>
              <a:gd name="T56" fmla="*/ 62028726 w 361"/>
              <a:gd name="T57" fmla="*/ 2147483647 h 362"/>
              <a:gd name="T58" fmla="*/ 0 w 361"/>
              <a:gd name="T59" fmla="*/ 2147483647 h 362"/>
              <a:gd name="T60" fmla="*/ 62028726 w 361"/>
              <a:gd name="T61" fmla="*/ 2147483647 h 362"/>
              <a:gd name="T62" fmla="*/ 247958573 w 361"/>
              <a:gd name="T63" fmla="*/ 2147483647 h 362"/>
              <a:gd name="T64" fmla="*/ 495917146 w 361"/>
              <a:gd name="T65" fmla="*/ 2147483647 h 362"/>
              <a:gd name="T66" fmla="*/ 991833896 w 361"/>
              <a:gd name="T67" fmla="*/ 2147483647 h 362"/>
              <a:gd name="T68" fmla="*/ 1549779769 w 361"/>
              <a:gd name="T69" fmla="*/ 2147483647 h 362"/>
              <a:gd name="T70" fmla="*/ 2147483647 w 361"/>
              <a:gd name="T71" fmla="*/ 2147483647 h 362"/>
              <a:gd name="T72" fmla="*/ 2147483647 w 361"/>
              <a:gd name="T73" fmla="*/ 2147483647 h 362"/>
              <a:gd name="T74" fmla="*/ 2147483647 w 361"/>
              <a:gd name="T75" fmla="*/ 2147483647 h 362"/>
              <a:gd name="T76" fmla="*/ 2147483647 w 361"/>
              <a:gd name="T77" fmla="*/ 1970157262 h 362"/>
              <a:gd name="T78" fmla="*/ 2147483647 w 361"/>
              <a:gd name="T79" fmla="*/ 1334566354 h 362"/>
              <a:gd name="T80" fmla="*/ 2147483647 w 361"/>
              <a:gd name="T81" fmla="*/ 826220611 h 362"/>
              <a:gd name="T82" fmla="*/ 2147483647 w 361"/>
              <a:gd name="T83" fmla="*/ 381259008 h 362"/>
              <a:gd name="T84" fmla="*/ 2147483647 w 361"/>
              <a:gd name="T85" fmla="*/ 127086336 h 362"/>
              <a:gd name="T86" fmla="*/ 2147483647 w 361"/>
              <a:gd name="T87" fmla="*/ 0 h 362"/>
              <a:gd name="T88" fmla="*/ 2147483647 w 361"/>
              <a:gd name="T89" fmla="*/ 0 h 362"/>
              <a:gd name="T90" fmla="*/ 2147483647 w 361"/>
              <a:gd name="T91" fmla="*/ 127086336 h 362"/>
              <a:gd name="T92" fmla="*/ 2147483647 w 361"/>
              <a:gd name="T93" fmla="*/ 381259008 h 362"/>
              <a:gd name="T94" fmla="*/ 2147483647 w 361"/>
              <a:gd name="T95" fmla="*/ 826220611 h 362"/>
              <a:gd name="T96" fmla="*/ 2147483647 w 361"/>
              <a:gd name="T97" fmla="*/ 1334566354 h 362"/>
              <a:gd name="T98" fmla="*/ 2147483647 w 361"/>
              <a:gd name="T99" fmla="*/ 1970157262 h 362"/>
              <a:gd name="T100" fmla="*/ 2147483647 w 361"/>
              <a:gd name="T101" fmla="*/ 2147483647 h 362"/>
              <a:gd name="T102" fmla="*/ 2147483647 w 361"/>
              <a:gd name="T103" fmla="*/ 2147483647 h 362"/>
              <a:gd name="T104" fmla="*/ 2147483647 w 361"/>
              <a:gd name="T105" fmla="*/ 2147483647 h 362"/>
              <a:gd name="T106" fmla="*/ 2147483647 w 361"/>
              <a:gd name="T107" fmla="*/ 2147483647 h 362"/>
              <a:gd name="T108" fmla="*/ 2147483647 w 361"/>
              <a:gd name="T109" fmla="*/ 2147483647 h 362"/>
              <a:gd name="T110" fmla="*/ 2147483647 w 361"/>
              <a:gd name="T111" fmla="*/ 2147483647 h 362"/>
              <a:gd name="T112" fmla="*/ 2147483647 w 361"/>
              <a:gd name="T113" fmla="*/ 2147483647 h 362"/>
              <a:gd name="T114" fmla="*/ 2147483647 w 361"/>
              <a:gd name="T115" fmla="*/ 2147483647 h 362"/>
              <a:gd name="T116" fmla="*/ 2147483647 w 361"/>
              <a:gd name="T117" fmla="*/ 2147483647 h 36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61" h="362">
                <a:moveTo>
                  <a:pt x="361" y="181"/>
                </a:moveTo>
                <a:lnTo>
                  <a:pt x="360" y="201"/>
                </a:lnTo>
                <a:lnTo>
                  <a:pt x="357" y="220"/>
                </a:lnTo>
                <a:lnTo>
                  <a:pt x="353" y="239"/>
                </a:lnTo>
                <a:lnTo>
                  <a:pt x="345" y="257"/>
                </a:lnTo>
                <a:lnTo>
                  <a:pt x="335" y="275"/>
                </a:lnTo>
                <a:lnTo>
                  <a:pt x="325" y="291"/>
                </a:lnTo>
                <a:lnTo>
                  <a:pt x="312" y="306"/>
                </a:lnTo>
                <a:lnTo>
                  <a:pt x="298" y="320"/>
                </a:lnTo>
                <a:lnTo>
                  <a:pt x="282" y="331"/>
                </a:lnTo>
                <a:lnTo>
                  <a:pt x="266" y="341"/>
                </a:lnTo>
                <a:lnTo>
                  <a:pt x="247" y="350"/>
                </a:lnTo>
                <a:lnTo>
                  <a:pt x="229" y="356"/>
                </a:lnTo>
                <a:lnTo>
                  <a:pt x="210" y="360"/>
                </a:lnTo>
                <a:lnTo>
                  <a:pt x="191" y="362"/>
                </a:lnTo>
                <a:lnTo>
                  <a:pt x="170" y="362"/>
                </a:lnTo>
                <a:lnTo>
                  <a:pt x="151" y="360"/>
                </a:lnTo>
                <a:lnTo>
                  <a:pt x="132" y="356"/>
                </a:lnTo>
                <a:lnTo>
                  <a:pt x="113" y="350"/>
                </a:lnTo>
                <a:lnTo>
                  <a:pt x="95" y="341"/>
                </a:lnTo>
                <a:lnTo>
                  <a:pt x="79" y="331"/>
                </a:lnTo>
                <a:lnTo>
                  <a:pt x="63" y="320"/>
                </a:lnTo>
                <a:lnTo>
                  <a:pt x="49" y="306"/>
                </a:lnTo>
                <a:lnTo>
                  <a:pt x="36" y="291"/>
                </a:lnTo>
                <a:lnTo>
                  <a:pt x="25" y="275"/>
                </a:lnTo>
                <a:lnTo>
                  <a:pt x="16" y="257"/>
                </a:lnTo>
                <a:lnTo>
                  <a:pt x="8" y="239"/>
                </a:lnTo>
                <a:lnTo>
                  <a:pt x="4" y="220"/>
                </a:lnTo>
                <a:lnTo>
                  <a:pt x="1" y="201"/>
                </a:lnTo>
                <a:lnTo>
                  <a:pt x="0" y="181"/>
                </a:lnTo>
                <a:lnTo>
                  <a:pt x="1" y="162"/>
                </a:lnTo>
                <a:lnTo>
                  <a:pt x="4" y="143"/>
                </a:lnTo>
                <a:lnTo>
                  <a:pt x="8" y="123"/>
                </a:lnTo>
                <a:lnTo>
                  <a:pt x="16" y="105"/>
                </a:lnTo>
                <a:lnTo>
                  <a:pt x="25" y="88"/>
                </a:lnTo>
                <a:lnTo>
                  <a:pt x="36" y="72"/>
                </a:lnTo>
                <a:lnTo>
                  <a:pt x="49" y="57"/>
                </a:lnTo>
                <a:lnTo>
                  <a:pt x="63" y="43"/>
                </a:lnTo>
                <a:lnTo>
                  <a:pt x="79" y="31"/>
                </a:lnTo>
                <a:lnTo>
                  <a:pt x="95" y="21"/>
                </a:lnTo>
                <a:lnTo>
                  <a:pt x="113" y="13"/>
                </a:lnTo>
                <a:lnTo>
                  <a:pt x="132" y="6"/>
                </a:lnTo>
                <a:lnTo>
                  <a:pt x="151" y="2"/>
                </a:lnTo>
                <a:lnTo>
                  <a:pt x="170" y="0"/>
                </a:lnTo>
                <a:lnTo>
                  <a:pt x="191" y="0"/>
                </a:lnTo>
                <a:lnTo>
                  <a:pt x="210" y="2"/>
                </a:lnTo>
                <a:lnTo>
                  <a:pt x="229" y="6"/>
                </a:lnTo>
                <a:lnTo>
                  <a:pt x="247" y="13"/>
                </a:lnTo>
                <a:lnTo>
                  <a:pt x="266" y="21"/>
                </a:lnTo>
                <a:lnTo>
                  <a:pt x="282" y="31"/>
                </a:lnTo>
                <a:lnTo>
                  <a:pt x="298" y="43"/>
                </a:lnTo>
                <a:lnTo>
                  <a:pt x="312" y="57"/>
                </a:lnTo>
                <a:lnTo>
                  <a:pt x="325" y="72"/>
                </a:lnTo>
                <a:lnTo>
                  <a:pt x="335" y="88"/>
                </a:lnTo>
                <a:lnTo>
                  <a:pt x="345" y="105"/>
                </a:lnTo>
                <a:lnTo>
                  <a:pt x="353" y="123"/>
                </a:lnTo>
                <a:lnTo>
                  <a:pt x="357" y="143"/>
                </a:lnTo>
                <a:lnTo>
                  <a:pt x="360" y="162"/>
                </a:lnTo>
                <a:lnTo>
                  <a:pt x="361" y="181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97" name="Freeform 504">
            <a:extLst>
              <a:ext uri="{FF2B5EF4-FFF2-40B4-BE49-F238E27FC236}">
                <a16:creationId xmlns:a16="http://schemas.microsoft.com/office/drawing/2014/main" id="{C4FE4A7A-B63E-7EA7-0577-11136836E97F}"/>
              </a:ext>
            </a:extLst>
          </p:cNvPr>
          <p:cNvSpPr>
            <a:spLocks/>
          </p:cNvSpPr>
          <p:nvPr/>
        </p:nvSpPr>
        <p:spPr bwMode="auto">
          <a:xfrm>
            <a:off x="5133976" y="3513535"/>
            <a:ext cx="108347" cy="107156"/>
          </a:xfrm>
          <a:custGeom>
            <a:avLst/>
            <a:gdLst>
              <a:gd name="T0" fmla="*/ 2147483647 w 363"/>
              <a:gd name="T1" fmla="*/ 2147483647 h 362"/>
              <a:gd name="T2" fmla="*/ 2147483647 w 363"/>
              <a:gd name="T3" fmla="*/ 2147483647 h 362"/>
              <a:gd name="T4" fmla="*/ 2147483647 w 363"/>
              <a:gd name="T5" fmla="*/ 2147483647 h 362"/>
              <a:gd name="T6" fmla="*/ 2147483647 w 363"/>
              <a:gd name="T7" fmla="*/ 2147483647 h 362"/>
              <a:gd name="T8" fmla="*/ 2147483647 w 363"/>
              <a:gd name="T9" fmla="*/ 2147483647 h 362"/>
              <a:gd name="T10" fmla="*/ 2147483647 w 363"/>
              <a:gd name="T11" fmla="*/ 2147483647 h 362"/>
              <a:gd name="T12" fmla="*/ 2147483647 w 363"/>
              <a:gd name="T13" fmla="*/ 2147483647 h 362"/>
              <a:gd name="T14" fmla="*/ 2147483647 w 363"/>
              <a:gd name="T15" fmla="*/ 2147483647 h 362"/>
              <a:gd name="T16" fmla="*/ 2147483647 w 363"/>
              <a:gd name="T17" fmla="*/ 2147483647 h 362"/>
              <a:gd name="T18" fmla="*/ 2147483647 w 363"/>
              <a:gd name="T19" fmla="*/ 2147483647 h 362"/>
              <a:gd name="T20" fmla="*/ 2147483647 w 363"/>
              <a:gd name="T21" fmla="*/ 2147483647 h 362"/>
              <a:gd name="T22" fmla="*/ 2147483647 w 363"/>
              <a:gd name="T23" fmla="*/ 2147483647 h 362"/>
              <a:gd name="T24" fmla="*/ 2147483647 w 363"/>
              <a:gd name="T25" fmla="*/ 2147483647 h 362"/>
              <a:gd name="T26" fmla="*/ 2147483647 w 363"/>
              <a:gd name="T27" fmla="*/ 2147483647 h 362"/>
              <a:gd name="T28" fmla="*/ 2147483647 w 363"/>
              <a:gd name="T29" fmla="*/ 2147483647 h 362"/>
              <a:gd name="T30" fmla="*/ 2147483647 w 363"/>
              <a:gd name="T31" fmla="*/ 2147483647 h 362"/>
              <a:gd name="T32" fmla="*/ 2147483647 w 363"/>
              <a:gd name="T33" fmla="*/ 2147483647 h 362"/>
              <a:gd name="T34" fmla="*/ 2147483647 w 363"/>
              <a:gd name="T35" fmla="*/ 2147483647 h 362"/>
              <a:gd name="T36" fmla="*/ 2147483647 w 363"/>
              <a:gd name="T37" fmla="*/ 2147483647 h 362"/>
              <a:gd name="T38" fmla="*/ 2147483647 w 363"/>
              <a:gd name="T39" fmla="*/ 2147483647 h 362"/>
              <a:gd name="T40" fmla="*/ 2147483647 w 363"/>
              <a:gd name="T41" fmla="*/ 2147483647 h 362"/>
              <a:gd name="T42" fmla="*/ 2147483647 w 363"/>
              <a:gd name="T43" fmla="*/ 2147483647 h 362"/>
              <a:gd name="T44" fmla="*/ 2147483647 w 363"/>
              <a:gd name="T45" fmla="*/ 2147483647 h 362"/>
              <a:gd name="T46" fmla="*/ 2147483647 w 363"/>
              <a:gd name="T47" fmla="*/ 2147483647 h 362"/>
              <a:gd name="T48" fmla="*/ 1638756434 w 363"/>
              <a:gd name="T49" fmla="*/ 2147483647 h 362"/>
              <a:gd name="T50" fmla="*/ 1071439886 w 363"/>
              <a:gd name="T51" fmla="*/ 2147483647 h 362"/>
              <a:gd name="T52" fmla="*/ 630351764 w 363"/>
              <a:gd name="T53" fmla="*/ 2147483647 h 362"/>
              <a:gd name="T54" fmla="*/ 315176081 w 363"/>
              <a:gd name="T55" fmla="*/ 2147483647 h 362"/>
              <a:gd name="T56" fmla="*/ 63035216 w 363"/>
              <a:gd name="T57" fmla="*/ 2147483647 h 362"/>
              <a:gd name="T58" fmla="*/ 0 w 363"/>
              <a:gd name="T59" fmla="*/ 2147483647 h 362"/>
              <a:gd name="T60" fmla="*/ 63035216 w 363"/>
              <a:gd name="T61" fmla="*/ 2147483647 h 362"/>
              <a:gd name="T62" fmla="*/ 315176081 w 363"/>
              <a:gd name="T63" fmla="*/ 2147483647 h 362"/>
              <a:gd name="T64" fmla="*/ 630351764 w 363"/>
              <a:gd name="T65" fmla="*/ 2147483647 h 362"/>
              <a:gd name="T66" fmla="*/ 1071439886 w 363"/>
              <a:gd name="T67" fmla="*/ 2147483647 h 362"/>
              <a:gd name="T68" fmla="*/ 1638756434 w 363"/>
              <a:gd name="T69" fmla="*/ 2147483647 h 362"/>
              <a:gd name="T70" fmla="*/ 2147483647 w 363"/>
              <a:gd name="T71" fmla="*/ 2147483647 h 362"/>
              <a:gd name="T72" fmla="*/ 2147483647 w 363"/>
              <a:gd name="T73" fmla="*/ 2147483647 h 362"/>
              <a:gd name="T74" fmla="*/ 2147483647 w 363"/>
              <a:gd name="T75" fmla="*/ 2147483647 h 362"/>
              <a:gd name="T76" fmla="*/ 2147483647 w 363"/>
              <a:gd name="T77" fmla="*/ 1905896455 h 362"/>
              <a:gd name="T78" fmla="*/ 2147483647 w 363"/>
              <a:gd name="T79" fmla="*/ 1291055995 h 362"/>
              <a:gd name="T80" fmla="*/ 2147483647 w 363"/>
              <a:gd name="T81" fmla="*/ 799277087 h 362"/>
              <a:gd name="T82" fmla="*/ 2147483647 w 363"/>
              <a:gd name="T83" fmla="*/ 430403833 h 362"/>
              <a:gd name="T84" fmla="*/ 2147483647 w 363"/>
              <a:gd name="T85" fmla="*/ 122905653 h 362"/>
              <a:gd name="T86" fmla="*/ 2147483647 w 363"/>
              <a:gd name="T87" fmla="*/ 0 h 362"/>
              <a:gd name="T88" fmla="*/ 2147483647 w 363"/>
              <a:gd name="T89" fmla="*/ 0 h 362"/>
              <a:gd name="T90" fmla="*/ 2147483647 w 363"/>
              <a:gd name="T91" fmla="*/ 122905653 h 362"/>
              <a:gd name="T92" fmla="*/ 2147483647 w 363"/>
              <a:gd name="T93" fmla="*/ 430403833 h 362"/>
              <a:gd name="T94" fmla="*/ 2147483647 w 363"/>
              <a:gd name="T95" fmla="*/ 799277087 h 362"/>
              <a:gd name="T96" fmla="*/ 2147483647 w 363"/>
              <a:gd name="T97" fmla="*/ 1291055995 h 362"/>
              <a:gd name="T98" fmla="*/ 2147483647 w 363"/>
              <a:gd name="T99" fmla="*/ 1905896455 h 362"/>
              <a:gd name="T100" fmla="*/ 2147483647 w 363"/>
              <a:gd name="T101" fmla="*/ 2147483647 h 362"/>
              <a:gd name="T102" fmla="*/ 2147483647 w 363"/>
              <a:gd name="T103" fmla="*/ 2147483647 h 362"/>
              <a:gd name="T104" fmla="*/ 2147483647 w 363"/>
              <a:gd name="T105" fmla="*/ 2147483647 h 362"/>
              <a:gd name="T106" fmla="*/ 2147483647 w 363"/>
              <a:gd name="T107" fmla="*/ 2147483647 h 362"/>
              <a:gd name="T108" fmla="*/ 2147483647 w 363"/>
              <a:gd name="T109" fmla="*/ 2147483647 h 362"/>
              <a:gd name="T110" fmla="*/ 2147483647 w 363"/>
              <a:gd name="T111" fmla="*/ 2147483647 h 362"/>
              <a:gd name="T112" fmla="*/ 2147483647 w 363"/>
              <a:gd name="T113" fmla="*/ 2147483647 h 362"/>
              <a:gd name="T114" fmla="*/ 2147483647 w 363"/>
              <a:gd name="T115" fmla="*/ 2147483647 h 362"/>
              <a:gd name="T116" fmla="*/ 2147483647 w 363"/>
              <a:gd name="T117" fmla="*/ 2147483647 h 36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63" h="362">
                <a:moveTo>
                  <a:pt x="363" y="180"/>
                </a:moveTo>
                <a:lnTo>
                  <a:pt x="362" y="201"/>
                </a:lnTo>
                <a:lnTo>
                  <a:pt x="358" y="220"/>
                </a:lnTo>
                <a:lnTo>
                  <a:pt x="353" y="238"/>
                </a:lnTo>
                <a:lnTo>
                  <a:pt x="346" y="257"/>
                </a:lnTo>
                <a:lnTo>
                  <a:pt x="337" y="275"/>
                </a:lnTo>
                <a:lnTo>
                  <a:pt x="326" y="291"/>
                </a:lnTo>
                <a:lnTo>
                  <a:pt x="313" y="306"/>
                </a:lnTo>
                <a:lnTo>
                  <a:pt x="298" y="319"/>
                </a:lnTo>
                <a:lnTo>
                  <a:pt x="283" y="331"/>
                </a:lnTo>
                <a:lnTo>
                  <a:pt x="266" y="341"/>
                </a:lnTo>
                <a:lnTo>
                  <a:pt x="249" y="349"/>
                </a:lnTo>
                <a:lnTo>
                  <a:pt x="230" y="355"/>
                </a:lnTo>
                <a:lnTo>
                  <a:pt x="210" y="360"/>
                </a:lnTo>
                <a:lnTo>
                  <a:pt x="191" y="362"/>
                </a:lnTo>
                <a:lnTo>
                  <a:pt x="172" y="362"/>
                </a:lnTo>
                <a:lnTo>
                  <a:pt x="153" y="360"/>
                </a:lnTo>
                <a:lnTo>
                  <a:pt x="133" y="355"/>
                </a:lnTo>
                <a:lnTo>
                  <a:pt x="115" y="349"/>
                </a:lnTo>
                <a:lnTo>
                  <a:pt x="97" y="341"/>
                </a:lnTo>
                <a:lnTo>
                  <a:pt x="80" y="331"/>
                </a:lnTo>
                <a:lnTo>
                  <a:pt x="65" y="319"/>
                </a:lnTo>
                <a:lnTo>
                  <a:pt x="50" y="306"/>
                </a:lnTo>
                <a:lnTo>
                  <a:pt x="38" y="291"/>
                </a:lnTo>
                <a:lnTo>
                  <a:pt x="26" y="275"/>
                </a:lnTo>
                <a:lnTo>
                  <a:pt x="17" y="257"/>
                </a:lnTo>
                <a:lnTo>
                  <a:pt x="10" y="238"/>
                </a:lnTo>
                <a:lnTo>
                  <a:pt x="5" y="220"/>
                </a:lnTo>
                <a:lnTo>
                  <a:pt x="1" y="201"/>
                </a:lnTo>
                <a:lnTo>
                  <a:pt x="0" y="180"/>
                </a:lnTo>
                <a:lnTo>
                  <a:pt x="1" y="161"/>
                </a:lnTo>
                <a:lnTo>
                  <a:pt x="5" y="142"/>
                </a:lnTo>
                <a:lnTo>
                  <a:pt x="10" y="124"/>
                </a:lnTo>
                <a:lnTo>
                  <a:pt x="17" y="105"/>
                </a:lnTo>
                <a:lnTo>
                  <a:pt x="26" y="87"/>
                </a:lnTo>
                <a:lnTo>
                  <a:pt x="38" y="71"/>
                </a:lnTo>
                <a:lnTo>
                  <a:pt x="50" y="56"/>
                </a:lnTo>
                <a:lnTo>
                  <a:pt x="65" y="43"/>
                </a:lnTo>
                <a:lnTo>
                  <a:pt x="80" y="31"/>
                </a:lnTo>
                <a:lnTo>
                  <a:pt x="97" y="21"/>
                </a:lnTo>
                <a:lnTo>
                  <a:pt x="115" y="13"/>
                </a:lnTo>
                <a:lnTo>
                  <a:pt x="133" y="7"/>
                </a:lnTo>
                <a:lnTo>
                  <a:pt x="153" y="2"/>
                </a:lnTo>
                <a:lnTo>
                  <a:pt x="172" y="0"/>
                </a:lnTo>
                <a:lnTo>
                  <a:pt x="191" y="0"/>
                </a:lnTo>
                <a:lnTo>
                  <a:pt x="210" y="2"/>
                </a:lnTo>
                <a:lnTo>
                  <a:pt x="230" y="7"/>
                </a:lnTo>
                <a:lnTo>
                  <a:pt x="249" y="13"/>
                </a:lnTo>
                <a:lnTo>
                  <a:pt x="266" y="21"/>
                </a:lnTo>
                <a:lnTo>
                  <a:pt x="283" y="31"/>
                </a:lnTo>
                <a:lnTo>
                  <a:pt x="298" y="43"/>
                </a:lnTo>
                <a:lnTo>
                  <a:pt x="313" y="56"/>
                </a:lnTo>
                <a:lnTo>
                  <a:pt x="326" y="71"/>
                </a:lnTo>
                <a:lnTo>
                  <a:pt x="337" y="87"/>
                </a:lnTo>
                <a:lnTo>
                  <a:pt x="346" y="105"/>
                </a:lnTo>
                <a:lnTo>
                  <a:pt x="353" y="124"/>
                </a:lnTo>
                <a:lnTo>
                  <a:pt x="358" y="142"/>
                </a:lnTo>
                <a:lnTo>
                  <a:pt x="362" y="161"/>
                </a:lnTo>
                <a:lnTo>
                  <a:pt x="363" y="18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98" name="Freeform 505">
            <a:extLst>
              <a:ext uri="{FF2B5EF4-FFF2-40B4-BE49-F238E27FC236}">
                <a16:creationId xmlns:a16="http://schemas.microsoft.com/office/drawing/2014/main" id="{6D168522-0974-BD35-F57F-599A310B3608}"/>
              </a:ext>
            </a:extLst>
          </p:cNvPr>
          <p:cNvSpPr>
            <a:spLocks/>
          </p:cNvSpPr>
          <p:nvPr/>
        </p:nvSpPr>
        <p:spPr bwMode="auto">
          <a:xfrm>
            <a:off x="5214938" y="3804047"/>
            <a:ext cx="108347" cy="108347"/>
          </a:xfrm>
          <a:custGeom>
            <a:avLst/>
            <a:gdLst>
              <a:gd name="T0" fmla="*/ 2147483647 w 362"/>
              <a:gd name="T1" fmla="*/ 2147483647 h 363"/>
              <a:gd name="T2" fmla="*/ 2147483647 w 362"/>
              <a:gd name="T3" fmla="*/ 2147483647 h 363"/>
              <a:gd name="T4" fmla="*/ 2147483647 w 362"/>
              <a:gd name="T5" fmla="*/ 2147483647 h 363"/>
              <a:gd name="T6" fmla="*/ 2147483647 w 362"/>
              <a:gd name="T7" fmla="*/ 2147483647 h 363"/>
              <a:gd name="T8" fmla="*/ 2147483647 w 362"/>
              <a:gd name="T9" fmla="*/ 2147483647 h 363"/>
              <a:gd name="T10" fmla="*/ 2147483647 w 362"/>
              <a:gd name="T11" fmla="*/ 2147483647 h 363"/>
              <a:gd name="T12" fmla="*/ 2147483647 w 362"/>
              <a:gd name="T13" fmla="*/ 2147483647 h 363"/>
              <a:gd name="T14" fmla="*/ 2147483647 w 362"/>
              <a:gd name="T15" fmla="*/ 2147483647 h 363"/>
              <a:gd name="T16" fmla="*/ 2147483647 w 362"/>
              <a:gd name="T17" fmla="*/ 2147483647 h 363"/>
              <a:gd name="T18" fmla="*/ 2147483647 w 362"/>
              <a:gd name="T19" fmla="*/ 2147483647 h 363"/>
              <a:gd name="T20" fmla="*/ 2147483647 w 362"/>
              <a:gd name="T21" fmla="*/ 2147483647 h 363"/>
              <a:gd name="T22" fmla="*/ 2147483647 w 362"/>
              <a:gd name="T23" fmla="*/ 2147483647 h 363"/>
              <a:gd name="T24" fmla="*/ 2147483647 w 362"/>
              <a:gd name="T25" fmla="*/ 2147483647 h 363"/>
              <a:gd name="T26" fmla="*/ 2147483647 w 362"/>
              <a:gd name="T27" fmla="*/ 2147483647 h 363"/>
              <a:gd name="T28" fmla="*/ 2147483647 w 362"/>
              <a:gd name="T29" fmla="*/ 2147483647 h 363"/>
              <a:gd name="T30" fmla="*/ 2147483647 w 362"/>
              <a:gd name="T31" fmla="*/ 2147483647 h 363"/>
              <a:gd name="T32" fmla="*/ 2147483647 w 362"/>
              <a:gd name="T33" fmla="*/ 2147483647 h 363"/>
              <a:gd name="T34" fmla="*/ 2147483647 w 362"/>
              <a:gd name="T35" fmla="*/ 2147483647 h 363"/>
              <a:gd name="T36" fmla="*/ 2147483647 w 362"/>
              <a:gd name="T37" fmla="*/ 2147483647 h 363"/>
              <a:gd name="T38" fmla="*/ 2147483647 w 362"/>
              <a:gd name="T39" fmla="*/ 2147483647 h 363"/>
              <a:gd name="T40" fmla="*/ 2147483647 w 362"/>
              <a:gd name="T41" fmla="*/ 2147483647 h 363"/>
              <a:gd name="T42" fmla="*/ 2147483647 w 362"/>
              <a:gd name="T43" fmla="*/ 2147483647 h 363"/>
              <a:gd name="T44" fmla="*/ 2147483647 w 362"/>
              <a:gd name="T45" fmla="*/ 2147483647 h 363"/>
              <a:gd name="T46" fmla="*/ 2147483647 w 362"/>
              <a:gd name="T47" fmla="*/ 2147483647 h 363"/>
              <a:gd name="T48" fmla="*/ 1652441622 w 362"/>
              <a:gd name="T49" fmla="*/ 2147483647 h 363"/>
              <a:gd name="T50" fmla="*/ 1080393682 w 362"/>
              <a:gd name="T51" fmla="*/ 2147483647 h 363"/>
              <a:gd name="T52" fmla="*/ 572047940 w 362"/>
              <a:gd name="T53" fmla="*/ 2147483647 h 363"/>
              <a:gd name="T54" fmla="*/ 254172672 w 362"/>
              <a:gd name="T55" fmla="*/ 2147483647 h 363"/>
              <a:gd name="T56" fmla="*/ 63543367 w 362"/>
              <a:gd name="T57" fmla="*/ 2147483647 h 363"/>
              <a:gd name="T58" fmla="*/ 0 w 362"/>
              <a:gd name="T59" fmla="*/ 2147483647 h 363"/>
              <a:gd name="T60" fmla="*/ 63543367 w 362"/>
              <a:gd name="T61" fmla="*/ 2147483647 h 363"/>
              <a:gd name="T62" fmla="*/ 254172672 w 362"/>
              <a:gd name="T63" fmla="*/ 2147483647 h 363"/>
              <a:gd name="T64" fmla="*/ 572047940 w 362"/>
              <a:gd name="T65" fmla="*/ 2147483647 h 363"/>
              <a:gd name="T66" fmla="*/ 1080393682 w 362"/>
              <a:gd name="T67" fmla="*/ 2147483647 h 363"/>
              <a:gd name="T68" fmla="*/ 1652441622 w 362"/>
              <a:gd name="T69" fmla="*/ 2147483647 h 363"/>
              <a:gd name="T70" fmla="*/ 2147483647 w 362"/>
              <a:gd name="T71" fmla="*/ 2147483647 h 363"/>
              <a:gd name="T72" fmla="*/ 2147483647 w 362"/>
              <a:gd name="T73" fmla="*/ 2147483647 h 363"/>
              <a:gd name="T74" fmla="*/ 2147483647 w 362"/>
              <a:gd name="T75" fmla="*/ 2147483647 h 363"/>
              <a:gd name="T76" fmla="*/ 2147483647 w 362"/>
              <a:gd name="T77" fmla="*/ 1953905459 h 363"/>
              <a:gd name="T78" fmla="*/ 2147483647 w 362"/>
              <a:gd name="T79" fmla="*/ 1386596818 h 363"/>
              <a:gd name="T80" fmla="*/ 2147483647 w 362"/>
              <a:gd name="T81" fmla="*/ 819446169 h 363"/>
              <a:gd name="T82" fmla="*/ 2147483647 w 362"/>
              <a:gd name="T83" fmla="*/ 441240276 h 363"/>
              <a:gd name="T84" fmla="*/ 2147483647 w 362"/>
              <a:gd name="T85" fmla="*/ 126068764 h 363"/>
              <a:gd name="T86" fmla="*/ 2147483647 w 362"/>
              <a:gd name="T87" fmla="*/ 0 h 363"/>
              <a:gd name="T88" fmla="*/ 2147483647 w 362"/>
              <a:gd name="T89" fmla="*/ 0 h 363"/>
              <a:gd name="T90" fmla="*/ 2147483647 w 362"/>
              <a:gd name="T91" fmla="*/ 126068764 h 363"/>
              <a:gd name="T92" fmla="*/ 2147483647 w 362"/>
              <a:gd name="T93" fmla="*/ 441240276 h 363"/>
              <a:gd name="T94" fmla="*/ 2147483647 w 362"/>
              <a:gd name="T95" fmla="*/ 819446169 h 363"/>
              <a:gd name="T96" fmla="*/ 2147483647 w 362"/>
              <a:gd name="T97" fmla="*/ 1386596818 h 363"/>
              <a:gd name="T98" fmla="*/ 2147483647 w 362"/>
              <a:gd name="T99" fmla="*/ 1953905459 h 363"/>
              <a:gd name="T100" fmla="*/ 2147483647 w 362"/>
              <a:gd name="T101" fmla="*/ 2147483647 h 363"/>
              <a:gd name="T102" fmla="*/ 2147483647 w 362"/>
              <a:gd name="T103" fmla="*/ 2147483647 h 363"/>
              <a:gd name="T104" fmla="*/ 2147483647 w 362"/>
              <a:gd name="T105" fmla="*/ 2147483647 h 363"/>
              <a:gd name="T106" fmla="*/ 2147483647 w 362"/>
              <a:gd name="T107" fmla="*/ 2147483647 h 363"/>
              <a:gd name="T108" fmla="*/ 2147483647 w 362"/>
              <a:gd name="T109" fmla="*/ 2147483647 h 363"/>
              <a:gd name="T110" fmla="*/ 2147483647 w 362"/>
              <a:gd name="T111" fmla="*/ 2147483647 h 363"/>
              <a:gd name="T112" fmla="*/ 2147483647 w 362"/>
              <a:gd name="T113" fmla="*/ 2147483647 h 363"/>
              <a:gd name="T114" fmla="*/ 2147483647 w 362"/>
              <a:gd name="T115" fmla="*/ 2147483647 h 363"/>
              <a:gd name="T116" fmla="*/ 2147483647 w 362"/>
              <a:gd name="T117" fmla="*/ 2147483647 h 36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62" h="363">
                <a:moveTo>
                  <a:pt x="362" y="182"/>
                </a:moveTo>
                <a:lnTo>
                  <a:pt x="361" y="201"/>
                </a:lnTo>
                <a:lnTo>
                  <a:pt x="358" y="220"/>
                </a:lnTo>
                <a:lnTo>
                  <a:pt x="352" y="239"/>
                </a:lnTo>
                <a:lnTo>
                  <a:pt x="346" y="258"/>
                </a:lnTo>
                <a:lnTo>
                  <a:pt x="336" y="275"/>
                </a:lnTo>
                <a:lnTo>
                  <a:pt x="326" y="291"/>
                </a:lnTo>
                <a:lnTo>
                  <a:pt x="313" y="306"/>
                </a:lnTo>
                <a:lnTo>
                  <a:pt x="299" y="320"/>
                </a:lnTo>
                <a:lnTo>
                  <a:pt x="283" y="332"/>
                </a:lnTo>
                <a:lnTo>
                  <a:pt x="266" y="341"/>
                </a:lnTo>
                <a:lnTo>
                  <a:pt x="248" y="350"/>
                </a:lnTo>
                <a:lnTo>
                  <a:pt x="229" y="356"/>
                </a:lnTo>
                <a:lnTo>
                  <a:pt x="211" y="361"/>
                </a:lnTo>
                <a:lnTo>
                  <a:pt x="190" y="363"/>
                </a:lnTo>
                <a:lnTo>
                  <a:pt x="171" y="363"/>
                </a:lnTo>
                <a:lnTo>
                  <a:pt x="152" y="361"/>
                </a:lnTo>
                <a:lnTo>
                  <a:pt x="133" y="356"/>
                </a:lnTo>
                <a:lnTo>
                  <a:pt x="114" y="350"/>
                </a:lnTo>
                <a:lnTo>
                  <a:pt x="96" y="341"/>
                </a:lnTo>
                <a:lnTo>
                  <a:pt x="80" y="332"/>
                </a:lnTo>
                <a:lnTo>
                  <a:pt x="64" y="320"/>
                </a:lnTo>
                <a:lnTo>
                  <a:pt x="50" y="306"/>
                </a:lnTo>
                <a:lnTo>
                  <a:pt x="37" y="291"/>
                </a:lnTo>
                <a:lnTo>
                  <a:pt x="26" y="275"/>
                </a:lnTo>
                <a:lnTo>
                  <a:pt x="17" y="258"/>
                </a:lnTo>
                <a:lnTo>
                  <a:pt x="9" y="239"/>
                </a:lnTo>
                <a:lnTo>
                  <a:pt x="4" y="220"/>
                </a:lnTo>
                <a:lnTo>
                  <a:pt x="1" y="201"/>
                </a:lnTo>
                <a:lnTo>
                  <a:pt x="0" y="182"/>
                </a:lnTo>
                <a:lnTo>
                  <a:pt x="1" y="162"/>
                </a:lnTo>
                <a:lnTo>
                  <a:pt x="4" y="143"/>
                </a:lnTo>
                <a:lnTo>
                  <a:pt x="9" y="124"/>
                </a:lnTo>
                <a:lnTo>
                  <a:pt x="17" y="105"/>
                </a:lnTo>
                <a:lnTo>
                  <a:pt x="26" y="88"/>
                </a:lnTo>
                <a:lnTo>
                  <a:pt x="37" y="72"/>
                </a:lnTo>
                <a:lnTo>
                  <a:pt x="50" y="57"/>
                </a:lnTo>
                <a:lnTo>
                  <a:pt x="64" y="43"/>
                </a:lnTo>
                <a:lnTo>
                  <a:pt x="80" y="31"/>
                </a:lnTo>
                <a:lnTo>
                  <a:pt x="96" y="22"/>
                </a:lnTo>
                <a:lnTo>
                  <a:pt x="114" y="13"/>
                </a:lnTo>
                <a:lnTo>
                  <a:pt x="133" y="7"/>
                </a:lnTo>
                <a:lnTo>
                  <a:pt x="152" y="2"/>
                </a:lnTo>
                <a:lnTo>
                  <a:pt x="171" y="0"/>
                </a:lnTo>
                <a:lnTo>
                  <a:pt x="190" y="0"/>
                </a:lnTo>
                <a:lnTo>
                  <a:pt x="211" y="2"/>
                </a:lnTo>
                <a:lnTo>
                  <a:pt x="229" y="7"/>
                </a:lnTo>
                <a:lnTo>
                  <a:pt x="248" y="13"/>
                </a:lnTo>
                <a:lnTo>
                  <a:pt x="266" y="22"/>
                </a:lnTo>
                <a:lnTo>
                  <a:pt x="283" y="31"/>
                </a:lnTo>
                <a:lnTo>
                  <a:pt x="299" y="43"/>
                </a:lnTo>
                <a:lnTo>
                  <a:pt x="313" y="57"/>
                </a:lnTo>
                <a:lnTo>
                  <a:pt x="326" y="72"/>
                </a:lnTo>
                <a:lnTo>
                  <a:pt x="336" y="88"/>
                </a:lnTo>
                <a:lnTo>
                  <a:pt x="346" y="105"/>
                </a:lnTo>
                <a:lnTo>
                  <a:pt x="352" y="124"/>
                </a:lnTo>
                <a:lnTo>
                  <a:pt x="358" y="143"/>
                </a:lnTo>
                <a:lnTo>
                  <a:pt x="361" y="162"/>
                </a:lnTo>
                <a:lnTo>
                  <a:pt x="362" y="18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399" name="Freeform 506">
            <a:extLst>
              <a:ext uri="{FF2B5EF4-FFF2-40B4-BE49-F238E27FC236}">
                <a16:creationId xmlns:a16="http://schemas.microsoft.com/office/drawing/2014/main" id="{A5C461F3-70C3-1983-0843-FCB3EDAFBE36}"/>
              </a:ext>
            </a:extLst>
          </p:cNvPr>
          <p:cNvSpPr>
            <a:spLocks/>
          </p:cNvSpPr>
          <p:nvPr/>
        </p:nvSpPr>
        <p:spPr bwMode="auto">
          <a:xfrm>
            <a:off x="5382817" y="3667126"/>
            <a:ext cx="107156" cy="107156"/>
          </a:xfrm>
          <a:custGeom>
            <a:avLst/>
            <a:gdLst>
              <a:gd name="T0" fmla="*/ 2147483647 w 362"/>
              <a:gd name="T1" fmla="*/ 2147483647 h 362"/>
              <a:gd name="T2" fmla="*/ 2147483647 w 362"/>
              <a:gd name="T3" fmla="*/ 2147483647 h 362"/>
              <a:gd name="T4" fmla="*/ 2147483647 w 362"/>
              <a:gd name="T5" fmla="*/ 2147483647 h 362"/>
              <a:gd name="T6" fmla="*/ 2147483647 w 362"/>
              <a:gd name="T7" fmla="*/ 2147483647 h 362"/>
              <a:gd name="T8" fmla="*/ 2147483647 w 362"/>
              <a:gd name="T9" fmla="*/ 2147483647 h 362"/>
              <a:gd name="T10" fmla="*/ 2147483647 w 362"/>
              <a:gd name="T11" fmla="*/ 2147483647 h 362"/>
              <a:gd name="T12" fmla="*/ 2147483647 w 362"/>
              <a:gd name="T13" fmla="*/ 2147483647 h 362"/>
              <a:gd name="T14" fmla="*/ 2147483647 w 362"/>
              <a:gd name="T15" fmla="*/ 2147483647 h 362"/>
              <a:gd name="T16" fmla="*/ 2147483647 w 362"/>
              <a:gd name="T17" fmla="*/ 2147483647 h 362"/>
              <a:gd name="T18" fmla="*/ 2147483647 w 362"/>
              <a:gd name="T19" fmla="*/ 2147483647 h 362"/>
              <a:gd name="T20" fmla="*/ 2147483647 w 362"/>
              <a:gd name="T21" fmla="*/ 2147483647 h 362"/>
              <a:gd name="T22" fmla="*/ 2147483647 w 362"/>
              <a:gd name="T23" fmla="*/ 2147483647 h 362"/>
              <a:gd name="T24" fmla="*/ 2147483647 w 362"/>
              <a:gd name="T25" fmla="*/ 2147483647 h 362"/>
              <a:gd name="T26" fmla="*/ 2147483647 w 362"/>
              <a:gd name="T27" fmla="*/ 2147483647 h 362"/>
              <a:gd name="T28" fmla="*/ 2147483647 w 362"/>
              <a:gd name="T29" fmla="*/ 2147483647 h 362"/>
              <a:gd name="T30" fmla="*/ 2147483647 w 362"/>
              <a:gd name="T31" fmla="*/ 2147483647 h 362"/>
              <a:gd name="T32" fmla="*/ 2147483647 w 362"/>
              <a:gd name="T33" fmla="*/ 2147483647 h 362"/>
              <a:gd name="T34" fmla="*/ 2147483647 w 362"/>
              <a:gd name="T35" fmla="*/ 2147483647 h 362"/>
              <a:gd name="T36" fmla="*/ 2147483647 w 362"/>
              <a:gd name="T37" fmla="*/ 2147483647 h 362"/>
              <a:gd name="T38" fmla="*/ 2147483647 w 362"/>
              <a:gd name="T39" fmla="*/ 2147483647 h 362"/>
              <a:gd name="T40" fmla="*/ 2147483647 w 362"/>
              <a:gd name="T41" fmla="*/ 2147483647 h 362"/>
              <a:gd name="T42" fmla="*/ 2147483647 w 362"/>
              <a:gd name="T43" fmla="*/ 2147483647 h 362"/>
              <a:gd name="T44" fmla="*/ 2147483647 w 362"/>
              <a:gd name="T45" fmla="*/ 2147483647 h 362"/>
              <a:gd name="T46" fmla="*/ 2147483647 w 362"/>
              <a:gd name="T47" fmla="*/ 2147483647 h 362"/>
              <a:gd name="T48" fmla="*/ 1598554175 w 362"/>
              <a:gd name="T49" fmla="*/ 2147483647 h 362"/>
              <a:gd name="T50" fmla="*/ 1045244294 w 362"/>
              <a:gd name="T51" fmla="*/ 2147483647 h 362"/>
              <a:gd name="T52" fmla="*/ 553309881 w 362"/>
              <a:gd name="T53" fmla="*/ 2147483647 h 362"/>
              <a:gd name="T54" fmla="*/ 245967206 w 362"/>
              <a:gd name="T55" fmla="*/ 2147483647 h 362"/>
              <a:gd name="T56" fmla="*/ 61530974 w 362"/>
              <a:gd name="T57" fmla="*/ 2147483647 h 362"/>
              <a:gd name="T58" fmla="*/ 0 w 362"/>
              <a:gd name="T59" fmla="*/ 2147483647 h 362"/>
              <a:gd name="T60" fmla="*/ 61530974 w 362"/>
              <a:gd name="T61" fmla="*/ 2147483647 h 362"/>
              <a:gd name="T62" fmla="*/ 245967206 w 362"/>
              <a:gd name="T63" fmla="*/ 2147483647 h 362"/>
              <a:gd name="T64" fmla="*/ 553309881 w 362"/>
              <a:gd name="T65" fmla="*/ 2147483647 h 362"/>
              <a:gd name="T66" fmla="*/ 1045244294 w 362"/>
              <a:gd name="T67" fmla="*/ 2147483647 h 362"/>
              <a:gd name="T68" fmla="*/ 1598554175 w 362"/>
              <a:gd name="T69" fmla="*/ 2147483647 h 362"/>
              <a:gd name="T70" fmla="*/ 2147483647 w 362"/>
              <a:gd name="T71" fmla="*/ 2147483647 h 362"/>
              <a:gd name="T72" fmla="*/ 2147483647 w 362"/>
              <a:gd name="T73" fmla="*/ 2147483647 h 362"/>
              <a:gd name="T74" fmla="*/ 2147483647 w 362"/>
              <a:gd name="T75" fmla="*/ 2147483647 h 362"/>
              <a:gd name="T76" fmla="*/ 2147483647 w 362"/>
              <a:gd name="T77" fmla="*/ 1905896455 h 362"/>
              <a:gd name="T78" fmla="*/ 2147483647 w 362"/>
              <a:gd name="T79" fmla="*/ 1229680921 h 362"/>
              <a:gd name="T80" fmla="*/ 2147483647 w 362"/>
              <a:gd name="T81" fmla="*/ 737746114 h 362"/>
              <a:gd name="T82" fmla="*/ 2147483647 w 362"/>
              <a:gd name="T83" fmla="*/ 430403833 h 362"/>
              <a:gd name="T84" fmla="*/ 2147483647 w 362"/>
              <a:gd name="T85" fmla="*/ 122905653 h 362"/>
              <a:gd name="T86" fmla="*/ 2147483647 w 362"/>
              <a:gd name="T87" fmla="*/ 0 h 362"/>
              <a:gd name="T88" fmla="*/ 2147483647 w 362"/>
              <a:gd name="T89" fmla="*/ 0 h 362"/>
              <a:gd name="T90" fmla="*/ 2147483647 w 362"/>
              <a:gd name="T91" fmla="*/ 122905653 h 362"/>
              <a:gd name="T92" fmla="*/ 2147483647 w 362"/>
              <a:gd name="T93" fmla="*/ 430403833 h 362"/>
              <a:gd name="T94" fmla="*/ 2147483647 w 362"/>
              <a:gd name="T95" fmla="*/ 737746114 h 362"/>
              <a:gd name="T96" fmla="*/ 2147483647 w 362"/>
              <a:gd name="T97" fmla="*/ 1229680921 h 362"/>
              <a:gd name="T98" fmla="*/ 2147483647 w 362"/>
              <a:gd name="T99" fmla="*/ 1905896455 h 362"/>
              <a:gd name="T100" fmla="*/ 2147483647 w 362"/>
              <a:gd name="T101" fmla="*/ 2147483647 h 362"/>
              <a:gd name="T102" fmla="*/ 2147483647 w 362"/>
              <a:gd name="T103" fmla="*/ 2147483647 h 362"/>
              <a:gd name="T104" fmla="*/ 2147483647 w 362"/>
              <a:gd name="T105" fmla="*/ 2147483647 h 362"/>
              <a:gd name="T106" fmla="*/ 2147483647 w 362"/>
              <a:gd name="T107" fmla="*/ 2147483647 h 362"/>
              <a:gd name="T108" fmla="*/ 2147483647 w 362"/>
              <a:gd name="T109" fmla="*/ 2147483647 h 362"/>
              <a:gd name="T110" fmla="*/ 2147483647 w 362"/>
              <a:gd name="T111" fmla="*/ 2147483647 h 362"/>
              <a:gd name="T112" fmla="*/ 2147483647 w 362"/>
              <a:gd name="T113" fmla="*/ 2147483647 h 362"/>
              <a:gd name="T114" fmla="*/ 2147483647 w 362"/>
              <a:gd name="T115" fmla="*/ 2147483647 h 362"/>
              <a:gd name="T116" fmla="*/ 2147483647 w 362"/>
              <a:gd name="T117" fmla="*/ 2147483647 h 36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62" h="362">
                <a:moveTo>
                  <a:pt x="362" y="180"/>
                </a:moveTo>
                <a:lnTo>
                  <a:pt x="361" y="201"/>
                </a:lnTo>
                <a:lnTo>
                  <a:pt x="358" y="220"/>
                </a:lnTo>
                <a:lnTo>
                  <a:pt x="353" y="238"/>
                </a:lnTo>
                <a:lnTo>
                  <a:pt x="346" y="256"/>
                </a:lnTo>
                <a:lnTo>
                  <a:pt x="336" y="274"/>
                </a:lnTo>
                <a:lnTo>
                  <a:pt x="326" y="291"/>
                </a:lnTo>
                <a:lnTo>
                  <a:pt x="313" y="306"/>
                </a:lnTo>
                <a:lnTo>
                  <a:pt x="299" y="319"/>
                </a:lnTo>
                <a:lnTo>
                  <a:pt x="283" y="330"/>
                </a:lnTo>
                <a:lnTo>
                  <a:pt x="266" y="341"/>
                </a:lnTo>
                <a:lnTo>
                  <a:pt x="248" y="349"/>
                </a:lnTo>
                <a:lnTo>
                  <a:pt x="229" y="355"/>
                </a:lnTo>
                <a:lnTo>
                  <a:pt x="211" y="359"/>
                </a:lnTo>
                <a:lnTo>
                  <a:pt x="191" y="362"/>
                </a:lnTo>
                <a:lnTo>
                  <a:pt x="171" y="362"/>
                </a:lnTo>
                <a:lnTo>
                  <a:pt x="152" y="359"/>
                </a:lnTo>
                <a:lnTo>
                  <a:pt x="133" y="355"/>
                </a:lnTo>
                <a:lnTo>
                  <a:pt x="114" y="349"/>
                </a:lnTo>
                <a:lnTo>
                  <a:pt x="96" y="341"/>
                </a:lnTo>
                <a:lnTo>
                  <a:pt x="79" y="330"/>
                </a:lnTo>
                <a:lnTo>
                  <a:pt x="64" y="319"/>
                </a:lnTo>
                <a:lnTo>
                  <a:pt x="50" y="306"/>
                </a:lnTo>
                <a:lnTo>
                  <a:pt x="37" y="291"/>
                </a:lnTo>
                <a:lnTo>
                  <a:pt x="26" y="274"/>
                </a:lnTo>
                <a:lnTo>
                  <a:pt x="17" y="256"/>
                </a:lnTo>
                <a:lnTo>
                  <a:pt x="9" y="238"/>
                </a:lnTo>
                <a:lnTo>
                  <a:pt x="4" y="220"/>
                </a:lnTo>
                <a:lnTo>
                  <a:pt x="1" y="201"/>
                </a:lnTo>
                <a:lnTo>
                  <a:pt x="0" y="180"/>
                </a:lnTo>
                <a:lnTo>
                  <a:pt x="1" y="161"/>
                </a:lnTo>
                <a:lnTo>
                  <a:pt x="4" y="142"/>
                </a:lnTo>
                <a:lnTo>
                  <a:pt x="9" y="122"/>
                </a:lnTo>
                <a:lnTo>
                  <a:pt x="17" y="104"/>
                </a:lnTo>
                <a:lnTo>
                  <a:pt x="26" y="87"/>
                </a:lnTo>
                <a:lnTo>
                  <a:pt x="37" y="71"/>
                </a:lnTo>
                <a:lnTo>
                  <a:pt x="50" y="56"/>
                </a:lnTo>
                <a:lnTo>
                  <a:pt x="64" y="43"/>
                </a:lnTo>
                <a:lnTo>
                  <a:pt x="79" y="31"/>
                </a:lnTo>
                <a:lnTo>
                  <a:pt x="96" y="20"/>
                </a:lnTo>
                <a:lnTo>
                  <a:pt x="114" y="12"/>
                </a:lnTo>
                <a:lnTo>
                  <a:pt x="133" y="7"/>
                </a:lnTo>
                <a:lnTo>
                  <a:pt x="152" y="2"/>
                </a:lnTo>
                <a:lnTo>
                  <a:pt x="171" y="0"/>
                </a:lnTo>
                <a:lnTo>
                  <a:pt x="191" y="0"/>
                </a:lnTo>
                <a:lnTo>
                  <a:pt x="211" y="2"/>
                </a:lnTo>
                <a:lnTo>
                  <a:pt x="229" y="7"/>
                </a:lnTo>
                <a:lnTo>
                  <a:pt x="248" y="12"/>
                </a:lnTo>
                <a:lnTo>
                  <a:pt x="266" y="20"/>
                </a:lnTo>
                <a:lnTo>
                  <a:pt x="283" y="31"/>
                </a:lnTo>
                <a:lnTo>
                  <a:pt x="299" y="43"/>
                </a:lnTo>
                <a:lnTo>
                  <a:pt x="313" y="56"/>
                </a:lnTo>
                <a:lnTo>
                  <a:pt x="326" y="71"/>
                </a:lnTo>
                <a:lnTo>
                  <a:pt x="336" y="87"/>
                </a:lnTo>
                <a:lnTo>
                  <a:pt x="346" y="104"/>
                </a:lnTo>
                <a:lnTo>
                  <a:pt x="353" y="122"/>
                </a:lnTo>
                <a:lnTo>
                  <a:pt x="358" y="142"/>
                </a:lnTo>
                <a:lnTo>
                  <a:pt x="361" y="161"/>
                </a:lnTo>
                <a:lnTo>
                  <a:pt x="362" y="18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400" name="Freeform 507">
            <a:extLst>
              <a:ext uri="{FF2B5EF4-FFF2-40B4-BE49-F238E27FC236}">
                <a16:creationId xmlns:a16="http://schemas.microsoft.com/office/drawing/2014/main" id="{39EAF89F-BE3D-9E0B-6F78-D61308275EA5}"/>
              </a:ext>
            </a:extLst>
          </p:cNvPr>
          <p:cNvSpPr>
            <a:spLocks/>
          </p:cNvSpPr>
          <p:nvPr/>
        </p:nvSpPr>
        <p:spPr bwMode="auto">
          <a:xfrm>
            <a:off x="5548313" y="3531394"/>
            <a:ext cx="108347" cy="108347"/>
          </a:xfrm>
          <a:custGeom>
            <a:avLst/>
            <a:gdLst>
              <a:gd name="T0" fmla="*/ 2147483647 w 362"/>
              <a:gd name="T1" fmla="*/ 2147483647 h 363"/>
              <a:gd name="T2" fmla="*/ 2147483647 w 362"/>
              <a:gd name="T3" fmla="*/ 2147483647 h 363"/>
              <a:gd name="T4" fmla="*/ 2147483647 w 362"/>
              <a:gd name="T5" fmla="*/ 2147483647 h 363"/>
              <a:gd name="T6" fmla="*/ 2147483647 w 362"/>
              <a:gd name="T7" fmla="*/ 2147483647 h 363"/>
              <a:gd name="T8" fmla="*/ 2147483647 w 362"/>
              <a:gd name="T9" fmla="*/ 2147483647 h 363"/>
              <a:gd name="T10" fmla="*/ 2147483647 w 362"/>
              <a:gd name="T11" fmla="*/ 2147483647 h 363"/>
              <a:gd name="T12" fmla="*/ 2147483647 w 362"/>
              <a:gd name="T13" fmla="*/ 2147483647 h 363"/>
              <a:gd name="T14" fmla="*/ 2147483647 w 362"/>
              <a:gd name="T15" fmla="*/ 2147483647 h 363"/>
              <a:gd name="T16" fmla="*/ 2147483647 w 362"/>
              <a:gd name="T17" fmla="*/ 2147483647 h 363"/>
              <a:gd name="T18" fmla="*/ 2147483647 w 362"/>
              <a:gd name="T19" fmla="*/ 2147483647 h 363"/>
              <a:gd name="T20" fmla="*/ 2147483647 w 362"/>
              <a:gd name="T21" fmla="*/ 2147483647 h 363"/>
              <a:gd name="T22" fmla="*/ 2147483647 w 362"/>
              <a:gd name="T23" fmla="*/ 2147483647 h 363"/>
              <a:gd name="T24" fmla="*/ 2147483647 w 362"/>
              <a:gd name="T25" fmla="*/ 2147483647 h 363"/>
              <a:gd name="T26" fmla="*/ 2147483647 w 362"/>
              <a:gd name="T27" fmla="*/ 2147483647 h 363"/>
              <a:gd name="T28" fmla="*/ 2147483647 w 362"/>
              <a:gd name="T29" fmla="*/ 2147483647 h 363"/>
              <a:gd name="T30" fmla="*/ 2147483647 w 362"/>
              <a:gd name="T31" fmla="*/ 2147483647 h 363"/>
              <a:gd name="T32" fmla="*/ 2147483647 w 362"/>
              <a:gd name="T33" fmla="*/ 2147483647 h 363"/>
              <a:gd name="T34" fmla="*/ 2147483647 w 362"/>
              <a:gd name="T35" fmla="*/ 2147483647 h 363"/>
              <a:gd name="T36" fmla="*/ 2147483647 w 362"/>
              <a:gd name="T37" fmla="*/ 2147483647 h 363"/>
              <a:gd name="T38" fmla="*/ 2147483647 w 362"/>
              <a:gd name="T39" fmla="*/ 2147483647 h 363"/>
              <a:gd name="T40" fmla="*/ 2147483647 w 362"/>
              <a:gd name="T41" fmla="*/ 2147483647 h 363"/>
              <a:gd name="T42" fmla="*/ 2147483647 w 362"/>
              <a:gd name="T43" fmla="*/ 2147483647 h 363"/>
              <a:gd name="T44" fmla="*/ 2147483647 w 362"/>
              <a:gd name="T45" fmla="*/ 2147483647 h 363"/>
              <a:gd name="T46" fmla="*/ 2147483647 w 362"/>
              <a:gd name="T47" fmla="*/ 2147483647 h 363"/>
              <a:gd name="T48" fmla="*/ 1652441622 w 362"/>
              <a:gd name="T49" fmla="*/ 2147483647 h 363"/>
              <a:gd name="T50" fmla="*/ 1080393682 w 362"/>
              <a:gd name="T51" fmla="*/ 2147483647 h 363"/>
              <a:gd name="T52" fmla="*/ 572047940 w 362"/>
              <a:gd name="T53" fmla="*/ 2147483647 h 363"/>
              <a:gd name="T54" fmla="*/ 317716039 w 362"/>
              <a:gd name="T55" fmla="*/ 2147483647 h 363"/>
              <a:gd name="T56" fmla="*/ 127086336 w 362"/>
              <a:gd name="T57" fmla="*/ 2147483647 h 363"/>
              <a:gd name="T58" fmla="*/ 0 w 362"/>
              <a:gd name="T59" fmla="*/ 2147483647 h 363"/>
              <a:gd name="T60" fmla="*/ 127086336 w 362"/>
              <a:gd name="T61" fmla="*/ 2147483647 h 363"/>
              <a:gd name="T62" fmla="*/ 317716039 w 362"/>
              <a:gd name="T63" fmla="*/ 2147483647 h 363"/>
              <a:gd name="T64" fmla="*/ 572047940 w 362"/>
              <a:gd name="T65" fmla="*/ 2147483647 h 363"/>
              <a:gd name="T66" fmla="*/ 1080393682 w 362"/>
              <a:gd name="T67" fmla="*/ 2147483647 h 363"/>
              <a:gd name="T68" fmla="*/ 1652441622 w 362"/>
              <a:gd name="T69" fmla="*/ 2147483647 h 363"/>
              <a:gd name="T70" fmla="*/ 2147483647 w 362"/>
              <a:gd name="T71" fmla="*/ 2147483647 h 363"/>
              <a:gd name="T72" fmla="*/ 2147483647 w 362"/>
              <a:gd name="T73" fmla="*/ 2147483647 h 363"/>
              <a:gd name="T74" fmla="*/ 2147483647 w 362"/>
              <a:gd name="T75" fmla="*/ 2147483647 h 363"/>
              <a:gd name="T76" fmla="*/ 2147483647 w 362"/>
              <a:gd name="T77" fmla="*/ 1953932516 h 363"/>
              <a:gd name="T78" fmla="*/ 2147483647 w 362"/>
              <a:gd name="T79" fmla="*/ 1386615967 h 363"/>
              <a:gd name="T80" fmla="*/ 2147483647 w 362"/>
              <a:gd name="T81" fmla="*/ 819457413 h 363"/>
              <a:gd name="T82" fmla="*/ 2147483647 w 362"/>
              <a:gd name="T83" fmla="*/ 441246514 h 363"/>
              <a:gd name="T84" fmla="*/ 2147483647 w 362"/>
              <a:gd name="T85" fmla="*/ 189105649 h 363"/>
              <a:gd name="T86" fmla="*/ 2147483647 w 362"/>
              <a:gd name="T87" fmla="*/ 0 h 363"/>
              <a:gd name="T88" fmla="*/ 2147483647 w 362"/>
              <a:gd name="T89" fmla="*/ 0 h 363"/>
              <a:gd name="T90" fmla="*/ 2147483647 w 362"/>
              <a:gd name="T91" fmla="*/ 189105649 h 363"/>
              <a:gd name="T92" fmla="*/ 2147483647 w 362"/>
              <a:gd name="T93" fmla="*/ 441246514 h 363"/>
              <a:gd name="T94" fmla="*/ 2147483647 w 362"/>
              <a:gd name="T95" fmla="*/ 819457413 h 363"/>
              <a:gd name="T96" fmla="*/ 2147483647 w 362"/>
              <a:gd name="T97" fmla="*/ 1386615967 h 363"/>
              <a:gd name="T98" fmla="*/ 2147483647 w 362"/>
              <a:gd name="T99" fmla="*/ 1953932516 h 363"/>
              <a:gd name="T100" fmla="*/ 2147483647 w 362"/>
              <a:gd name="T101" fmla="*/ 2147483647 h 363"/>
              <a:gd name="T102" fmla="*/ 2147483647 w 362"/>
              <a:gd name="T103" fmla="*/ 2147483647 h 363"/>
              <a:gd name="T104" fmla="*/ 2147483647 w 362"/>
              <a:gd name="T105" fmla="*/ 2147483647 h 363"/>
              <a:gd name="T106" fmla="*/ 2147483647 w 362"/>
              <a:gd name="T107" fmla="*/ 2147483647 h 363"/>
              <a:gd name="T108" fmla="*/ 2147483647 w 362"/>
              <a:gd name="T109" fmla="*/ 2147483647 h 363"/>
              <a:gd name="T110" fmla="*/ 2147483647 w 362"/>
              <a:gd name="T111" fmla="*/ 2147483647 h 363"/>
              <a:gd name="T112" fmla="*/ 2147483647 w 362"/>
              <a:gd name="T113" fmla="*/ 2147483647 h 363"/>
              <a:gd name="T114" fmla="*/ 2147483647 w 362"/>
              <a:gd name="T115" fmla="*/ 2147483647 h 363"/>
              <a:gd name="T116" fmla="*/ 2147483647 w 362"/>
              <a:gd name="T117" fmla="*/ 2147483647 h 36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62" h="363">
                <a:moveTo>
                  <a:pt x="362" y="182"/>
                </a:moveTo>
                <a:lnTo>
                  <a:pt x="361" y="201"/>
                </a:lnTo>
                <a:lnTo>
                  <a:pt x="358" y="220"/>
                </a:lnTo>
                <a:lnTo>
                  <a:pt x="353" y="240"/>
                </a:lnTo>
                <a:lnTo>
                  <a:pt x="346" y="258"/>
                </a:lnTo>
                <a:lnTo>
                  <a:pt x="336" y="275"/>
                </a:lnTo>
                <a:lnTo>
                  <a:pt x="325" y="291"/>
                </a:lnTo>
                <a:lnTo>
                  <a:pt x="313" y="306"/>
                </a:lnTo>
                <a:lnTo>
                  <a:pt x="299" y="320"/>
                </a:lnTo>
                <a:lnTo>
                  <a:pt x="283" y="332"/>
                </a:lnTo>
                <a:lnTo>
                  <a:pt x="266" y="341"/>
                </a:lnTo>
                <a:lnTo>
                  <a:pt x="248" y="350"/>
                </a:lnTo>
                <a:lnTo>
                  <a:pt x="230" y="356"/>
                </a:lnTo>
                <a:lnTo>
                  <a:pt x="211" y="361"/>
                </a:lnTo>
                <a:lnTo>
                  <a:pt x="191" y="363"/>
                </a:lnTo>
                <a:lnTo>
                  <a:pt x="171" y="363"/>
                </a:lnTo>
                <a:lnTo>
                  <a:pt x="152" y="361"/>
                </a:lnTo>
                <a:lnTo>
                  <a:pt x="132" y="356"/>
                </a:lnTo>
                <a:lnTo>
                  <a:pt x="114" y="350"/>
                </a:lnTo>
                <a:lnTo>
                  <a:pt x="96" y="341"/>
                </a:lnTo>
                <a:lnTo>
                  <a:pt x="80" y="332"/>
                </a:lnTo>
                <a:lnTo>
                  <a:pt x="64" y="320"/>
                </a:lnTo>
                <a:lnTo>
                  <a:pt x="50" y="306"/>
                </a:lnTo>
                <a:lnTo>
                  <a:pt x="37" y="291"/>
                </a:lnTo>
                <a:lnTo>
                  <a:pt x="26" y="275"/>
                </a:lnTo>
                <a:lnTo>
                  <a:pt x="17" y="258"/>
                </a:lnTo>
                <a:lnTo>
                  <a:pt x="9" y="240"/>
                </a:lnTo>
                <a:lnTo>
                  <a:pt x="5" y="220"/>
                </a:lnTo>
                <a:lnTo>
                  <a:pt x="2" y="201"/>
                </a:lnTo>
                <a:lnTo>
                  <a:pt x="0" y="182"/>
                </a:lnTo>
                <a:lnTo>
                  <a:pt x="2" y="162"/>
                </a:lnTo>
                <a:lnTo>
                  <a:pt x="5" y="143"/>
                </a:lnTo>
                <a:lnTo>
                  <a:pt x="9" y="124"/>
                </a:lnTo>
                <a:lnTo>
                  <a:pt x="17" y="105"/>
                </a:lnTo>
                <a:lnTo>
                  <a:pt x="26" y="88"/>
                </a:lnTo>
                <a:lnTo>
                  <a:pt x="37" y="72"/>
                </a:lnTo>
                <a:lnTo>
                  <a:pt x="50" y="57"/>
                </a:lnTo>
                <a:lnTo>
                  <a:pt x="64" y="43"/>
                </a:lnTo>
                <a:lnTo>
                  <a:pt x="80" y="31"/>
                </a:lnTo>
                <a:lnTo>
                  <a:pt x="96" y="22"/>
                </a:lnTo>
                <a:lnTo>
                  <a:pt x="114" y="13"/>
                </a:lnTo>
                <a:lnTo>
                  <a:pt x="132" y="7"/>
                </a:lnTo>
                <a:lnTo>
                  <a:pt x="152" y="3"/>
                </a:lnTo>
                <a:lnTo>
                  <a:pt x="171" y="0"/>
                </a:lnTo>
                <a:lnTo>
                  <a:pt x="191" y="0"/>
                </a:lnTo>
                <a:lnTo>
                  <a:pt x="211" y="3"/>
                </a:lnTo>
                <a:lnTo>
                  <a:pt x="230" y="7"/>
                </a:lnTo>
                <a:lnTo>
                  <a:pt x="248" y="13"/>
                </a:lnTo>
                <a:lnTo>
                  <a:pt x="266" y="22"/>
                </a:lnTo>
                <a:lnTo>
                  <a:pt x="283" y="31"/>
                </a:lnTo>
                <a:lnTo>
                  <a:pt x="299" y="43"/>
                </a:lnTo>
                <a:lnTo>
                  <a:pt x="313" y="57"/>
                </a:lnTo>
                <a:lnTo>
                  <a:pt x="325" y="72"/>
                </a:lnTo>
                <a:lnTo>
                  <a:pt x="336" y="88"/>
                </a:lnTo>
                <a:lnTo>
                  <a:pt x="346" y="105"/>
                </a:lnTo>
                <a:lnTo>
                  <a:pt x="353" y="124"/>
                </a:lnTo>
                <a:lnTo>
                  <a:pt x="358" y="143"/>
                </a:lnTo>
                <a:lnTo>
                  <a:pt x="361" y="162"/>
                </a:lnTo>
                <a:lnTo>
                  <a:pt x="362" y="18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401" name="Freeform 508">
            <a:extLst>
              <a:ext uri="{FF2B5EF4-FFF2-40B4-BE49-F238E27FC236}">
                <a16:creationId xmlns:a16="http://schemas.microsoft.com/office/drawing/2014/main" id="{4846C359-075F-DBC7-4F3F-D7825403986F}"/>
              </a:ext>
            </a:extLst>
          </p:cNvPr>
          <p:cNvSpPr>
            <a:spLocks/>
          </p:cNvSpPr>
          <p:nvPr/>
        </p:nvSpPr>
        <p:spPr bwMode="auto">
          <a:xfrm>
            <a:off x="5728098" y="3386138"/>
            <a:ext cx="107156" cy="108347"/>
          </a:xfrm>
          <a:custGeom>
            <a:avLst/>
            <a:gdLst>
              <a:gd name="T0" fmla="*/ 2147483647 w 363"/>
              <a:gd name="T1" fmla="*/ 2147483647 h 362"/>
              <a:gd name="T2" fmla="*/ 2147483647 w 363"/>
              <a:gd name="T3" fmla="*/ 2147483647 h 362"/>
              <a:gd name="T4" fmla="*/ 2147483647 w 363"/>
              <a:gd name="T5" fmla="*/ 2147483647 h 362"/>
              <a:gd name="T6" fmla="*/ 2147483647 w 363"/>
              <a:gd name="T7" fmla="*/ 2147483647 h 362"/>
              <a:gd name="T8" fmla="*/ 2147483647 w 363"/>
              <a:gd name="T9" fmla="*/ 2147483647 h 362"/>
              <a:gd name="T10" fmla="*/ 2147483647 w 363"/>
              <a:gd name="T11" fmla="*/ 2147483647 h 362"/>
              <a:gd name="T12" fmla="*/ 2147483647 w 363"/>
              <a:gd name="T13" fmla="*/ 2147483647 h 362"/>
              <a:gd name="T14" fmla="*/ 2147483647 w 363"/>
              <a:gd name="T15" fmla="*/ 2147483647 h 362"/>
              <a:gd name="T16" fmla="*/ 2147483647 w 363"/>
              <a:gd name="T17" fmla="*/ 2147483647 h 362"/>
              <a:gd name="T18" fmla="*/ 2147483647 w 363"/>
              <a:gd name="T19" fmla="*/ 2147483647 h 362"/>
              <a:gd name="T20" fmla="*/ 2147483647 w 363"/>
              <a:gd name="T21" fmla="*/ 2147483647 h 362"/>
              <a:gd name="T22" fmla="*/ 2147483647 w 363"/>
              <a:gd name="T23" fmla="*/ 2147483647 h 362"/>
              <a:gd name="T24" fmla="*/ 2147483647 w 363"/>
              <a:gd name="T25" fmla="*/ 2147483647 h 362"/>
              <a:gd name="T26" fmla="*/ 2147483647 w 363"/>
              <a:gd name="T27" fmla="*/ 2147483647 h 362"/>
              <a:gd name="T28" fmla="*/ 2147483647 w 363"/>
              <a:gd name="T29" fmla="*/ 2147483647 h 362"/>
              <a:gd name="T30" fmla="*/ 2147483647 w 363"/>
              <a:gd name="T31" fmla="*/ 2147483647 h 362"/>
              <a:gd name="T32" fmla="*/ 2147483647 w 363"/>
              <a:gd name="T33" fmla="*/ 2147483647 h 362"/>
              <a:gd name="T34" fmla="*/ 2147483647 w 363"/>
              <a:gd name="T35" fmla="*/ 2147483647 h 362"/>
              <a:gd name="T36" fmla="*/ 2147483647 w 363"/>
              <a:gd name="T37" fmla="*/ 2147483647 h 362"/>
              <a:gd name="T38" fmla="*/ 2147483647 w 363"/>
              <a:gd name="T39" fmla="*/ 2147483647 h 362"/>
              <a:gd name="T40" fmla="*/ 2147483647 w 363"/>
              <a:gd name="T41" fmla="*/ 2147483647 h 362"/>
              <a:gd name="T42" fmla="*/ 2147483647 w 363"/>
              <a:gd name="T43" fmla="*/ 2147483647 h 362"/>
              <a:gd name="T44" fmla="*/ 2147483647 w 363"/>
              <a:gd name="T45" fmla="*/ 2147483647 h 362"/>
              <a:gd name="T46" fmla="*/ 2147483647 w 363"/>
              <a:gd name="T47" fmla="*/ 2147483647 h 362"/>
              <a:gd name="T48" fmla="*/ 1585266217 w 363"/>
              <a:gd name="T49" fmla="*/ 2147483647 h 362"/>
              <a:gd name="T50" fmla="*/ 975667791 w 363"/>
              <a:gd name="T51" fmla="*/ 2147483647 h 362"/>
              <a:gd name="T52" fmla="*/ 609753502 w 363"/>
              <a:gd name="T53" fmla="*/ 2147483647 h 362"/>
              <a:gd name="T54" fmla="*/ 243839606 w 363"/>
              <a:gd name="T55" fmla="*/ 2147483647 h 362"/>
              <a:gd name="T56" fmla="*/ 61037145 w 363"/>
              <a:gd name="T57" fmla="*/ 2147483647 h 362"/>
              <a:gd name="T58" fmla="*/ 0 w 363"/>
              <a:gd name="T59" fmla="*/ 2147483647 h 362"/>
              <a:gd name="T60" fmla="*/ 61037145 w 363"/>
              <a:gd name="T61" fmla="*/ 2147483647 h 362"/>
              <a:gd name="T62" fmla="*/ 243839606 w 363"/>
              <a:gd name="T63" fmla="*/ 2147483647 h 362"/>
              <a:gd name="T64" fmla="*/ 609753502 w 363"/>
              <a:gd name="T65" fmla="*/ 2147483647 h 362"/>
              <a:gd name="T66" fmla="*/ 975667791 w 363"/>
              <a:gd name="T67" fmla="*/ 2147483647 h 362"/>
              <a:gd name="T68" fmla="*/ 1585266217 w 363"/>
              <a:gd name="T69" fmla="*/ 2147483647 h 362"/>
              <a:gd name="T70" fmla="*/ 2147483647 w 363"/>
              <a:gd name="T71" fmla="*/ 2147483647 h 362"/>
              <a:gd name="T72" fmla="*/ 2147483647 w 363"/>
              <a:gd name="T73" fmla="*/ 2147483647 h 362"/>
              <a:gd name="T74" fmla="*/ 2147483647 w 363"/>
              <a:gd name="T75" fmla="*/ 2147483647 h 362"/>
              <a:gd name="T76" fmla="*/ 2147483647 w 363"/>
              <a:gd name="T77" fmla="*/ 2033700629 h 362"/>
              <a:gd name="T78" fmla="*/ 2147483647 w 363"/>
              <a:gd name="T79" fmla="*/ 1334566354 h 362"/>
              <a:gd name="T80" fmla="*/ 2147483647 w 363"/>
              <a:gd name="T81" fmla="*/ 762677643 h 362"/>
              <a:gd name="T82" fmla="*/ 2147483647 w 363"/>
              <a:gd name="T83" fmla="*/ 444802375 h 362"/>
              <a:gd name="T84" fmla="*/ 2147483647 w 363"/>
              <a:gd name="T85" fmla="*/ 190629703 h 362"/>
              <a:gd name="T86" fmla="*/ 2147483647 w 363"/>
              <a:gd name="T87" fmla="*/ 0 h 362"/>
              <a:gd name="T88" fmla="*/ 2147483647 w 363"/>
              <a:gd name="T89" fmla="*/ 0 h 362"/>
              <a:gd name="T90" fmla="*/ 2147483647 w 363"/>
              <a:gd name="T91" fmla="*/ 190629703 h 362"/>
              <a:gd name="T92" fmla="*/ 2147483647 w 363"/>
              <a:gd name="T93" fmla="*/ 444802375 h 362"/>
              <a:gd name="T94" fmla="*/ 2147483647 w 363"/>
              <a:gd name="T95" fmla="*/ 762677643 h 362"/>
              <a:gd name="T96" fmla="*/ 2147483647 w 363"/>
              <a:gd name="T97" fmla="*/ 1334566354 h 362"/>
              <a:gd name="T98" fmla="*/ 2147483647 w 363"/>
              <a:gd name="T99" fmla="*/ 2033700629 h 362"/>
              <a:gd name="T100" fmla="*/ 2147483647 w 363"/>
              <a:gd name="T101" fmla="*/ 2147483647 h 362"/>
              <a:gd name="T102" fmla="*/ 2147483647 w 363"/>
              <a:gd name="T103" fmla="*/ 2147483647 h 362"/>
              <a:gd name="T104" fmla="*/ 2147483647 w 363"/>
              <a:gd name="T105" fmla="*/ 2147483647 h 362"/>
              <a:gd name="T106" fmla="*/ 2147483647 w 363"/>
              <a:gd name="T107" fmla="*/ 2147483647 h 362"/>
              <a:gd name="T108" fmla="*/ 2147483647 w 363"/>
              <a:gd name="T109" fmla="*/ 2147483647 h 362"/>
              <a:gd name="T110" fmla="*/ 2147483647 w 363"/>
              <a:gd name="T111" fmla="*/ 2147483647 h 362"/>
              <a:gd name="T112" fmla="*/ 2147483647 w 363"/>
              <a:gd name="T113" fmla="*/ 2147483647 h 362"/>
              <a:gd name="T114" fmla="*/ 2147483647 w 363"/>
              <a:gd name="T115" fmla="*/ 2147483647 h 362"/>
              <a:gd name="T116" fmla="*/ 2147483647 w 363"/>
              <a:gd name="T117" fmla="*/ 2147483647 h 36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63" h="362">
                <a:moveTo>
                  <a:pt x="363" y="181"/>
                </a:moveTo>
                <a:lnTo>
                  <a:pt x="362" y="201"/>
                </a:lnTo>
                <a:lnTo>
                  <a:pt x="358" y="220"/>
                </a:lnTo>
                <a:lnTo>
                  <a:pt x="353" y="238"/>
                </a:lnTo>
                <a:lnTo>
                  <a:pt x="345" y="257"/>
                </a:lnTo>
                <a:lnTo>
                  <a:pt x="336" y="274"/>
                </a:lnTo>
                <a:lnTo>
                  <a:pt x="325" y="291"/>
                </a:lnTo>
                <a:lnTo>
                  <a:pt x="312" y="306"/>
                </a:lnTo>
                <a:lnTo>
                  <a:pt x="298" y="319"/>
                </a:lnTo>
                <a:lnTo>
                  <a:pt x="282" y="331"/>
                </a:lnTo>
                <a:lnTo>
                  <a:pt x="266" y="341"/>
                </a:lnTo>
                <a:lnTo>
                  <a:pt x="248" y="349"/>
                </a:lnTo>
                <a:lnTo>
                  <a:pt x="230" y="355"/>
                </a:lnTo>
                <a:lnTo>
                  <a:pt x="210" y="360"/>
                </a:lnTo>
                <a:lnTo>
                  <a:pt x="191" y="362"/>
                </a:lnTo>
                <a:lnTo>
                  <a:pt x="172" y="362"/>
                </a:lnTo>
                <a:lnTo>
                  <a:pt x="151" y="360"/>
                </a:lnTo>
                <a:lnTo>
                  <a:pt x="132" y="355"/>
                </a:lnTo>
                <a:lnTo>
                  <a:pt x="114" y="349"/>
                </a:lnTo>
                <a:lnTo>
                  <a:pt x="97" y="341"/>
                </a:lnTo>
                <a:lnTo>
                  <a:pt x="79" y="331"/>
                </a:lnTo>
                <a:lnTo>
                  <a:pt x="63" y="319"/>
                </a:lnTo>
                <a:lnTo>
                  <a:pt x="49" y="306"/>
                </a:lnTo>
                <a:lnTo>
                  <a:pt x="37" y="291"/>
                </a:lnTo>
                <a:lnTo>
                  <a:pt x="26" y="274"/>
                </a:lnTo>
                <a:lnTo>
                  <a:pt x="16" y="257"/>
                </a:lnTo>
                <a:lnTo>
                  <a:pt x="10" y="238"/>
                </a:lnTo>
                <a:lnTo>
                  <a:pt x="4" y="220"/>
                </a:lnTo>
                <a:lnTo>
                  <a:pt x="1" y="201"/>
                </a:lnTo>
                <a:lnTo>
                  <a:pt x="0" y="181"/>
                </a:lnTo>
                <a:lnTo>
                  <a:pt x="1" y="161"/>
                </a:lnTo>
                <a:lnTo>
                  <a:pt x="4" y="142"/>
                </a:lnTo>
                <a:lnTo>
                  <a:pt x="10" y="123"/>
                </a:lnTo>
                <a:lnTo>
                  <a:pt x="16" y="104"/>
                </a:lnTo>
                <a:lnTo>
                  <a:pt x="26" y="87"/>
                </a:lnTo>
                <a:lnTo>
                  <a:pt x="37" y="71"/>
                </a:lnTo>
                <a:lnTo>
                  <a:pt x="49" y="56"/>
                </a:lnTo>
                <a:lnTo>
                  <a:pt x="63" y="43"/>
                </a:lnTo>
                <a:lnTo>
                  <a:pt x="79" y="32"/>
                </a:lnTo>
                <a:lnTo>
                  <a:pt x="97" y="21"/>
                </a:lnTo>
                <a:lnTo>
                  <a:pt x="114" y="12"/>
                </a:lnTo>
                <a:lnTo>
                  <a:pt x="132" y="7"/>
                </a:lnTo>
                <a:lnTo>
                  <a:pt x="151" y="3"/>
                </a:lnTo>
                <a:lnTo>
                  <a:pt x="172" y="0"/>
                </a:lnTo>
                <a:lnTo>
                  <a:pt x="191" y="0"/>
                </a:lnTo>
                <a:lnTo>
                  <a:pt x="210" y="3"/>
                </a:lnTo>
                <a:lnTo>
                  <a:pt x="230" y="7"/>
                </a:lnTo>
                <a:lnTo>
                  <a:pt x="248" y="12"/>
                </a:lnTo>
                <a:lnTo>
                  <a:pt x="266" y="21"/>
                </a:lnTo>
                <a:lnTo>
                  <a:pt x="282" y="32"/>
                </a:lnTo>
                <a:lnTo>
                  <a:pt x="298" y="43"/>
                </a:lnTo>
                <a:lnTo>
                  <a:pt x="312" y="56"/>
                </a:lnTo>
                <a:lnTo>
                  <a:pt x="325" y="71"/>
                </a:lnTo>
                <a:lnTo>
                  <a:pt x="336" y="87"/>
                </a:lnTo>
                <a:lnTo>
                  <a:pt x="345" y="104"/>
                </a:lnTo>
                <a:lnTo>
                  <a:pt x="353" y="123"/>
                </a:lnTo>
                <a:lnTo>
                  <a:pt x="358" y="142"/>
                </a:lnTo>
                <a:lnTo>
                  <a:pt x="362" y="161"/>
                </a:lnTo>
                <a:lnTo>
                  <a:pt x="363" y="181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402" name="Line 509">
            <a:extLst>
              <a:ext uri="{FF2B5EF4-FFF2-40B4-BE49-F238E27FC236}">
                <a16:creationId xmlns:a16="http://schemas.microsoft.com/office/drawing/2014/main" id="{51EB7E08-AB77-E3D6-000E-D9A5581899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49541" y="2789635"/>
            <a:ext cx="603647" cy="49172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403" name="Line 510">
            <a:extLst>
              <a:ext uri="{FF2B5EF4-FFF2-40B4-BE49-F238E27FC236}">
                <a16:creationId xmlns:a16="http://schemas.microsoft.com/office/drawing/2014/main" id="{9649900A-E912-541A-50E5-6900008432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39929" y="3403997"/>
            <a:ext cx="386953" cy="3143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404" name="Line 511">
            <a:extLst>
              <a:ext uri="{FF2B5EF4-FFF2-40B4-BE49-F238E27FC236}">
                <a16:creationId xmlns:a16="http://schemas.microsoft.com/office/drawing/2014/main" id="{EC9263FC-186C-2382-E563-4CAE735C1076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1379" y="3301603"/>
            <a:ext cx="269081" cy="128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405" name="Line 512">
            <a:extLst>
              <a:ext uri="{FF2B5EF4-FFF2-40B4-BE49-F238E27FC236}">
                <a16:creationId xmlns:a16="http://schemas.microsoft.com/office/drawing/2014/main" id="{CED7E8C0-D0FC-5167-25C1-3785826294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23360" y="2928938"/>
            <a:ext cx="677465" cy="55126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406" name="Line 513">
            <a:extLst>
              <a:ext uri="{FF2B5EF4-FFF2-40B4-BE49-F238E27FC236}">
                <a16:creationId xmlns:a16="http://schemas.microsoft.com/office/drawing/2014/main" id="{3CEFE229-38EE-5AE6-C487-FC18533304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17307" y="3281362"/>
            <a:ext cx="732235" cy="59531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407" name="Line 514">
            <a:extLst>
              <a:ext uri="{FF2B5EF4-FFF2-40B4-BE49-F238E27FC236}">
                <a16:creationId xmlns:a16="http://schemas.microsoft.com/office/drawing/2014/main" id="{869060ED-B33A-DFFB-DAC1-878A91A801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65007" y="3069432"/>
            <a:ext cx="260747" cy="211931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408" name="Line 515">
            <a:extLst>
              <a:ext uri="{FF2B5EF4-FFF2-40B4-BE49-F238E27FC236}">
                <a16:creationId xmlns:a16="http://schemas.microsoft.com/office/drawing/2014/main" id="{54F48CF1-C4B9-703E-096E-E405E0C509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57901" y="3015854"/>
            <a:ext cx="32147" cy="27384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409" name="Line 516">
            <a:extLst>
              <a:ext uri="{FF2B5EF4-FFF2-40B4-BE49-F238E27FC236}">
                <a16:creationId xmlns:a16="http://schemas.microsoft.com/office/drawing/2014/main" id="{3572EF96-2856-C8C1-2AB6-FFCCF277FA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23385" y="2777729"/>
            <a:ext cx="260747" cy="211931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410" name="Line 517">
            <a:extLst>
              <a:ext uri="{FF2B5EF4-FFF2-40B4-BE49-F238E27FC236}">
                <a16:creationId xmlns:a16="http://schemas.microsoft.com/office/drawing/2014/main" id="{D2AFFFA0-5169-0EAD-4952-12FC68DBE3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16279" y="2743200"/>
            <a:ext cx="9525" cy="833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411" name="Line 518">
            <a:extLst>
              <a:ext uri="{FF2B5EF4-FFF2-40B4-BE49-F238E27FC236}">
                <a16:creationId xmlns:a16="http://schemas.microsoft.com/office/drawing/2014/main" id="{A9E6946C-F134-698C-1876-D70A309EB3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63816" y="2742010"/>
            <a:ext cx="661988" cy="53935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412" name="Freeform 519">
            <a:extLst>
              <a:ext uri="{FF2B5EF4-FFF2-40B4-BE49-F238E27FC236}">
                <a16:creationId xmlns:a16="http://schemas.microsoft.com/office/drawing/2014/main" id="{081544FC-0F3B-E632-3E59-37E7C08117FF}"/>
              </a:ext>
            </a:extLst>
          </p:cNvPr>
          <p:cNvSpPr>
            <a:spLocks/>
          </p:cNvSpPr>
          <p:nvPr/>
        </p:nvSpPr>
        <p:spPr bwMode="auto">
          <a:xfrm>
            <a:off x="6353175" y="2636044"/>
            <a:ext cx="151210" cy="233363"/>
          </a:xfrm>
          <a:custGeom>
            <a:avLst/>
            <a:gdLst>
              <a:gd name="T0" fmla="*/ 0 w 509"/>
              <a:gd name="T1" fmla="*/ 0 h 783"/>
              <a:gd name="T2" fmla="*/ 248517136 w 509"/>
              <a:gd name="T3" fmla="*/ 1380469628 h 783"/>
              <a:gd name="T4" fmla="*/ 621450089 w 509"/>
              <a:gd name="T5" fmla="*/ 2147483647 h 783"/>
              <a:gd name="T6" fmla="*/ 1056512327 w 509"/>
              <a:gd name="T7" fmla="*/ 2147483647 h 783"/>
              <a:gd name="T8" fmla="*/ 1615833132 w 509"/>
              <a:gd name="T9" fmla="*/ 2147483647 h 783"/>
              <a:gd name="T10" fmla="*/ 2147483647 w 509"/>
              <a:gd name="T11" fmla="*/ 2147483647 h 783"/>
              <a:gd name="T12" fmla="*/ 2147483647 w 509"/>
              <a:gd name="T13" fmla="*/ 2147483647 h 783"/>
              <a:gd name="T14" fmla="*/ 2147483647 w 509"/>
              <a:gd name="T15" fmla="*/ 2147483647 h 783"/>
              <a:gd name="T16" fmla="*/ 2147483647 w 509"/>
              <a:gd name="T17" fmla="*/ 2147483647 h 783"/>
              <a:gd name="T18" fmla="*/ 2147483647 w 509"/>
              <a:gd name="T19" fmla="*/ 2147483647 h 783"/>
              <a:gd name="T20" fmla="*/ 2147483647 w 509"/>
              <a:gd name="T21" fmla="*/ 2147483647 h 783"/>
              <a:gd name="T22" fmla="*/ 2147483647 w 509"/>
              <a:gd name="T23" fmla="*/ 2147483647 h 783"/>
              <a:gd name="T24" fmla="*/ 2147483647 w 509"/>
              <a:gd name="T25" fmla="*/ 2147483647 h 783"/>
              <a:gd name="T26" fmla="*/ 2147483647 w 509"/>
              <a:gd name="T27" fmla="*/ 2147483647 h 783"/>
              <a:gd name="T28" fmla="*/ 2147483647 w 509"/>
              <a:gd name="T29" fmla="*/ 2147483647 h 783"/>
              <a:gd name="T30" fmla="*/ 2147483647 w 509"/>
              <a:gd name="T31" fmla="*/ 2147483647 h 783"/>
              <a:gd name="T32" fmla="*/ 2147483647 w 509"/>
              <a:gd name="T33" fmla="*/ 2147483647 h 783"/>
              <a:gd name="T34" fmla="*/ 2147483647 w 509"/>
              <a:gd name="T35" fmla="*/ 2147483647 h 783"/>
              <a:gd name="T36" fmla="*/ 2147483647 w 509"/>
              <a:gd name="T37" fmla="*/ 2147483647 h 783"/>
              <a:gd name="T38" fmla="*/ 2147483647 w 509"/>
              <a:gd name="T39" fmla="*/ 2147483647 h 783"/>
              <a:gd name="T40" fmla="*/ 2147483647 w 509"/>
              <a:gd name="T41" fmla="*/ 2147483647 h 783"/>
              <a:gd name="T42" fmla="*/ 2147483647 w 509"/>
              <a:gd name="T43" fmla="*/ 2147483647 h 783"/>
              <a:gd name="T44" fmla="*/ 2147483647 w 509"/>
              <a:gd name="T45" fmla="*/ 2147483647 h 783"/>
              <a:gd name="T46" fmla="*/ 2147483647 w 509"/>
              <a:gd name="T47" fmla="*/ 2147483647 h 783"/>
              <a:gd name="T48" fmla="*/ 2147483647 w 509"/>
              <a:gd name="T49" fmla="*/ 2147483647 h 783"/>
              <a:gd name="T50" fmla="*/ 2147483647 w 509"/>
              <a:gd name="T51" fmla="*/ 2147483647 h 783"/>
              <a:gd name="T52" fmla="*/ 2147483647 w 509"/>
              <a:gd name="T53" fmla="*/ 2147483647 h 783"/>
              <a:gd name="T54" fmla="*/ 2147483647 w 509"/>
              <a:gd name="T55" fmla="*/ 2147483647 h 783"/>
              <a:gd name="T56" fmla="*/ 2147483647 w 509"/>
              <a:gd name="T57" fmla="*/ 2147483647 h 783"/>
              <a:gd name="T58" fmla="*/ 2147483647 w 509"/>
              <a:gd name="T59" fmla="*/ 2147483647 h 783"/>
              <a:gd name="T60" fmla="*/ 2147483647 w 509"/>
              <a:gd name="T61" fmla="*/ 2147483647 h 783"/>
              <a:gd name="T62" fmla="*/ 2147483647 w 509"/>
              <a:gd name="T63" fmla="*/ 2147483647 h 783"/>
              <a:gd name="T64" fmla="*/ 2147483647 w 509"/>
              <a:gd name="T65" fmla="*/ 2147483647 h 783"/>
              <a:gd name="T66" fmla="*/ 2147483647 w 509"/>
              <a:gd name="T67" fmla="*/ 2147483647 h 783"/>
              <a:gd name="T68" fmla="*/ 2147483647 w 509"/>
              <a:gd name="T69" fmla="*/ 2147483647 h 783"/>
              <a:gd name="T70" fmla="*/ 2147483647 w 509"/>
              <a:gd name="T71" fmla="*/ 2147483647 h 783"/>
              <a:gd name="T72" fmla="*/ 2147483647 w 509"/>
              <a:gd name="T73" fmla="*/ 2147483647 h 783"/>
              <a:gd name="T74" fmla="*/ 2147483647 w 509"/>
              <a:gd name="T75" fmla="*/ 2147483647 h 783"/>
              <a:gd name="T76" fmla="*/ 2147483647 w 509"/>
              <a:gd name="T77" fmla="*/ 2147483647 h 783"/>
              <a:gd name="T78" fmla="*/ 2147483647 w 509"/>
              <a:gd name="T79" fmla="*/ 2147483647 h 783"/>
              <a:gd name="T80" fmla="*/ 2147483647 w 509"/>
              <a:gd name="T81" fmla="*/ 2147483647 h 783"/>
              <a:gd name="T82" fmla="*/ 2147483647 w 509"/>
              <a:gd name="T83" fmla="*/ 2147483647 h 783"/>
              <a:gd name="T84" fmla="*/ 2147483647 w 509"/>
              <a:gd name="T85" fmla="*/ 2147483647 h 783"/>
              <a:gd name="T86" fmla="*/ 2147483647 w 509"/>
              <a:gd name="T87" fmla="*/ 2147483647 h 783"/>
              <a:gd name="T88" fmla="*/ 2147483647 w 509"/>
              <a:gd name="T89" fmla="*/ 2147483647 h 783"/>
              <a:gd name="T90" fmla="*/ 2147483647 w 509"/>
              <a:gd name="T91" fmla="*/ 2147483647 h 783"/>
              <a:gd name="T92" fmla="*/ 2147483647 w 509"/>
              <a:gd name="T93" fmla="*/ 2147483647 h 783"/>
              <a:gd name="T94" fmla="*/ 2147483647 w 509"/>
              <a:gd name="T95" fmla="*/ 2147483647 h 783"/>
              <a:gd name="T96" fmla="*/ 2147483647 w 509"/>
              <a:gd name="T97" fmla="*/ 2147483647 h 783"/>
              <a:gd name="T98" fmla="*/ 2147483647 w 509"/>
              <a:gd name="T99" fmla="*/ 2147483647 h 783"/>
              <a:gd name="T100" fmla="*/ 2147483647 w 509"/>
              <a:gd name="T101" fmla="*/ 2147483647 h 783"/>
              <a:gd name="T102" fmla="*/ 2147483647 w 509"/>
              <a:gd name="T103" fmla="*/ 2147483647 h 783"/>
              <a:gd name="T104" fmla="*/ 2147483647 w 509"/>
              <a:gd name="T105" fmla="*/ 2147483647 h 783"/>
              <a:gd name="T106" fmla="*/ 2147483647 w 509"/>
              <a:gd name="T107" fmla="*/ 2147483647 h 783"/>
              <a:gd name="T108" fmla="*/ 2147483647 w 509"/>
              <a:gd name="T109" fmla="*/ 2147483647 h 783"/>
              <a:gd name="T110" fmla="*/ 2147483647 w 509"/>
              <a:gd name="T111" fmla="*/ 2147483647 h 783"/>
              <a:gd name="T112" fmla="*/ 2147483647 w 509"/>
              <a:gd name="T113" fmla="*/ 2147483647 h 783"/>
              <a:gd name="T114" fmla="*/ 2147483647 w 509"/>
              <a:gd name="T115" fmla="*/ 2147483647 h 783"/>
              <a:gd name="T116" fmla="*/ 2147483647 w 509"/>
              <a:gd name="T117" fmla="*/ 2147483647 h 783"/>
              <a:gd name="T118" fmla="*/ 2147483647 w 509"/>
              <a:gd name="T119" fmla="*/ 2147483647 h 783"/>
              <a:gd name="T120" fmla="*/ 2147483647 w 509"/>
              <a:gd name="T121" fmla="*/ 2147483647 h 78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09" h="783">
                <a:moveTo>
                  <a:pt x="0" y="0"/>
                </a:moveTo>
                <a:lnTo>
                  <a:pt x="4" y="22"/>
                </a:lnTo>
                <a:lnTo>
                  <a:pt x="10" y="42"/>
                </a:lnTo>
                <a:lnTo>
                  <a:pt x="17" y="63"/>
                </a:lnTo>
                <a:lnTo>
                  <a:pt x="26" y="83"/>
                </a:lnTo>
                <a:lnTo>
                  <a:pt x="36" y="103"/>
                </a:lnTo>
                <a:lnTo>
                  <a:pt x="46" y="122"/>
                </a:lnTo>
                <a:lnTo>
                  <a:pt x="58" y="141"/>
                </a:lnTo>
                <a:lnTo>
                  <a:pt x="71" y="159"/>
                </a:lnTo>
                <a:lnTo>
                  <a:pt x="85" y="177"/>
                </a:lnTo>
                <a:lnTo>
                  <a:pt x="100" y="195"/>
                </a:lnTo>
                <a:lnTo>
                  <a:pt x="115" y="214"/>
                </a:lnTo>
                <a:lnTo>
                  <a:pt x="130" y="231"/>
                </a:lnTo>
                <a:lnTo>
                  <a:pt x="149" y="252"/>
                </a:lnTo>
                <a:lnTo>
                  <a:pt x="169" y="273"/>
                </a:lnTo>
                <a:lnTo>
                  <a:pt x="189" y="293"/>
                </a:lnTo>
                <a:lnTo>
                  <a:pt x="208" y="314"/>
                </a:lnTo>
                <a:lnTo>
                  <a:pt x="228" y="335"/>
                </a:lnTo>
                <a:lnTo>
                  <a:pt x="246" y="355"/>
                </a:lnTo>
                <a:lnTo>
                  <a:pt x="263" y="375"/>
                </a:lnTo>
                <a:lnTo>
                  <a:pt x="279" y="396"/>
                </a:lnTo>
                <a:lnTo>
                  <a:pt x="294" y="416"/>
                </a:lnTo>
                <a:lnTo>
                  <a:pt x="307" y="438"/>
                </a:lnTo>
                <a:lnTo>
                  <a:pt x="319" y="459"/>
                </a:lnTo>
                <a:lnTo>
                  <a:pt x="324" y="471"/>
                </a:lnTo>
                <a:lnTo>
                  <a:pt x="328" y="484"/>
                </a:lnTo>
                <a:lnTo>
                  <a:pt x="333" y="497"/>
                </a:lnTo>
                <a:lnTo>
                  <a:pt x="336" y="508"/>
                </a:lnTo>
                <a:lnTo>
                  <a:pt x="339" y="521"/>
                </a:lnTo>
                <a:lnTo>
                  <a:pt x="340" y="535"/>
                </a:lnTo>
                <a:lnTo>
                  <a:pt x="341" y="548"/>
                </a:lnTo>
                <a:lnTo>
                  <a:pt x="340" y="561"/>
                </a:lnTo>
                <a:lnTo>
                  <a:pt x="339" y="575"/>
                </a:lnTo>
                <a:lnTo>
                  <a:pt x="336" y="589"/>
                </a:lnTo>
                <a:lnTo>
                  <a:pt x="333" y="603"/>
                </a:lnTo>
                <a:lnTo>
                  <a:pt x="328" y="617"/>
                </a:lnTo>
                <a:lnTo>
                  <a:pt x="322" y="631"/>
                </a:lnTo>
                <a:lnTo>
                  <a:pt x="314" y="646"/>
                </a:lnTo>
                <a:lnTo>
                  <a:pt x="306" y="661"/>
                </a:lnTo>
                <a:lnTo>
                  <a:pt x="296" y="676"/>
                </a:lnTo>
                <a:lnTo>
                  <a:pt x="287" y="691"/>
                </a:lnTo>
                <a:lnTo>
                  <a:pt x="277" y="705"/>
                </a:lnTo>
                <a:lnTo>
                  <a:pt x="270" y="719"/>
                </a:lnTo>
                <a:lnTo>
                  <a:pt x="265" y="730"/>
                </a:lnTo>
                <a:lnTo>
                  <a:pt x="264" y="742"/>
                </a:lnTo>
                <a:lnTo>
                  <a:pt x="267" y="752"/>
                </a:lnTo>
                <a:lnTo>
                  <a:pt x="275" y="759"/>
                </a:lnTo>
                <a:lnTo>
                  <a:pt x="283" y="764"/>
                </a:lnTo>
                <a:lnTo>
                  <a:pt x="293" y="768"/>
                </a:lnTo>
                <a:lnTo>
                  <a:pt x="305" y="771"/>
                </a:lnTo>
                <a:lnTo>
                  <a:pt x="318" y="773"/>
                </a:lnTo>
                <a:lnTo>
                  <a:pt x="332" y="775"/>
                </a:lnTo>
                <a:lnTo>
                  <a:pt x="347" y="777"/>
                </a:lnTo>
                <a:lnTo>
                  <a:pt x="362" y="779"/>
                </a:lnTo>
                <a:lnTo>
                  <a:pt x="379" y="779"/>
                </a:lnTo>
                <a:lnTo>
                  <a:pt x="395" y="780"/>
                </a:lnTo>
                <a:lnTo>
                  <a:pt x="412" y="780"/>
                </a:lnTo>
                <a:lnTo>
                  <a:pt x="429" y="781"/>
                </a:lnTo>
                <a:lnTo>
                  <a:pt x="445" y="781"/>
                </a:lnTo>
                <a:lnTo>
                  <a:pt x="479" y="781"/>
                </a:lnTo>
                <a:lnTo>
                  <a:pt x="509" y="783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413" name="Freeform 520">
            <a:extLst>
              <a:ext uri="{FF2B5EF4-FFF2-40B4-BE49-F238E27FC236}">
                <a16:creationId xmlns:a16="http://schemas.microsoft.com/office/drawing/2014/main" id="{13D44099-42C9-426C-292C-9BD96E77648E}"/>
              </a:ext>
            </a:extLst>
          </p:cNvPr>
          <p:cNvSpPr>
            <a:spLocks/>
          </p:cNvSpPr>
          <p:nvPr/>
        </p:nvSpPr>
        <p:spPr bwMode="auto">
          <a:xfrm>
            <a:off x="6543675" y="2880122"/>
            <a:ext cx="34529" cy="23813"/>
          </a:xfrm>
          <a:custGeom>
            <a:avLst/>
            <a:gdLst>
              <a:gd name="T0" fmla="*/ 0 w 112"/>
              <a:gd name="T1" fmla="*/ 0 h 84"/>
              <a:gd name="T2" fmla="*/ 138889247 w 112"/>
              <a:gd name="T3" fmla="*/ 54003348 h 84"/>
              <a:gd name="T4" fmla="*/ 1597395284 w 112"/>
              <a:gd name="T5" fmla="*/ 702043527 h 84"/>
              <a:gd name="T6" fmla="*/ 2147483647 w 112"/>
              <a:gd name="T7" fmla="*/ 1457947527 h 84"/>
              <a:gd name="T8" fmla="*/ 2147483647 w 112"/>
              <a:gd name="T9" fmla="*/ 2147483647 h 84"/>
              <a:gd name="T10" fmla="*/ 2147483647 w 112"/>
              <a:gd name="T11" fmla="*/ 2147483647 h 84"/>
              <a:gd name="T12" fmla="*/ 2147483647 w 112"/>
              <a:gd name="T13" fmla="*/ 2147483647 h 84"/>
              <a:gd name="T14" fmla="*/ 2147483647 w 112"/>
              <a:gd name="T15" fmla="*/ 2147483647 h 8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2" h="84">
                <a:moveTo>
                  <a:pt x="0" y="0"/>
                </a:moveTo>
                <a:lnTo>
                  <a:pt x="2" y="1"/>
                </a:lnTo>
                <a:lnTo>
                  <a:pt x="23" y="13"/>
                </a:lnTo>
                <a:lnTo>
                  <a:pt x="44" y="27"/>
                </a:lnTo>
                <a:lnTo>
                  <a:pt x="64" y="42"/>
                </a:lnTo>
                <a:lnTo>
                  <a:pt x="84" y="58"/>
                </a:lnTo>
                <a:lnTo>
                  <a:pt x="104" y="76"/>
                </a:lnTo>
                <a:lnTo>
                  <a:pt x="112" y="8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414" name="Freeform 521">
            <a:extLst>
              <a:ext uri="{FF2B5EF4-FFF2-40B4-BE49-F238E27FC236}">
                <a16:creationId xmlns:a16="http://schemas.microsoft.com/office/drawing/2014/main" id="{8825AC4B-C3EA-A330-B373-73F43C5DFFAD}"/>
              </a:ext>
            </a:extLst>
          </p:cNvPr>
          <p:cNvSpPr>
            <a:spLocks/>
          </p:cNvSpPr>
          <p:nvPr/>
        </p:nvSpPr>
        <p:spPr bwMode="auto">
          <a:xfrm>
            <a:off x="6605588" y="2936082"/>
            <a:ext cx="98822" cy="116681"/>
          </a:xfrm>
          <a:custGeom>
            <a:avLst/>
            <a:gdLst>
              <a:gd name="T0" fmla="*/ 0 w 331"/>
              <a:gd name="T1" fmla="*/ 0 h 394"/>
              <a:gd name="T2" fmla="*/ 1513966424 w 331"/>
              <a:gd name="T3" fmla="*/ 1908552245 h 394"/>
              <a:gd name="T4" fmla="*/ 2147483647 w 331"/>
              <a:gd name="T5" fmla="*/ 2147483647 h 394"/>
              <a:gd name="T6" fmla="*/ 2147483647 w 331"/>
              <a:gd name="T7" fmla="*/ 2147483647 h 394"/>
              <a:gd name="T8" fmla="*/ 2147483647 w 331"/>
              <a:gd name="T9" fmla="*/ 2147483647 h 394"/>
              <a:gd name="T10" fmla="*/ 2147483647 w 331"/>
              <a:gd name="T11" fmla="*/ 2147483647 h 394"/>
              <a:gd name="T12" fmla="*/ 2147483647 w 331"/>
              <a:gd name="T13" fmla="*/ 2147483647 h 394"/>
              <a:gd name="T14" fmla="*/ 2147483647 w 331"/>
              <a:gd name="T15" fmla="*/ 2147483647 h 394"/>
              <a:gd name="T16" fmla="*/ 2147483647 w 331"/>
              <a:gd name="T17" fmla="*/ 2147483647 h 394"/>
              <a:gd name="T18" fmla="*/ 2147483647 w 331"/>
              <a:gd name="T19" fmla="*/ 2147483647 h 394"/>
              <a:gd name="T20" fmla="*/ 2147483647 w 331"/>
              <a:gd name="T21" fmla="*/ 2147483647 h 394"/>
              <a:gd name="T22" fmla="*/ 2147483647 w 331"/>
              <a:gd name="T23" fmla="*/ 2147483647 h 394"/>
              <a:gd name="T24" fmla="*/ 2147483647 w 331"/>
              <a:gd name="T25" fmla="*/ 2147483647 h 394"/>
              <a:gd name="T26" fmla="*/ 2147483647 w 331"/>
              <a:gd name="T27" fmla="*/ 2147483647 h 394"/>
              <a:gd name="T28" fmla="*/ 2147483647 w 331"/>
              <a:gd name="T29" fmla="*/ 2147483647 h 394"/>
              <a:gd name="T30" fmla="*/ 2147483647 w 331"/>
              <a:gd name="T31" fmla="*/ 2147483647 h 394"/>
              <a:gd name="T32" fmla="*/ 2147483647 w 331"/>
              <a:gd name="T33" fmla="*/ 2147483647 h 39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31" h="394">
                <a:moveTo>
                  <a:pt x="0" y="0"/>
                </a:moveTo>
                <a:lnTo>
                  <a:pt x="24" y="31"/>
                </a:lnTo>
                <a:lnTo>
                  <a:pt x="52" y="68"/>
                </a:lnTo>
                <a:lnTo>
                  <a:pt x="80" y="105"/>
                </a:lnTo>
                <a:lnTo>
                  <a:pt x="108" y="142"/>
                </a:lnTo>
                <a:lnTo>
                  <a:pt x="135" y="179"/>
                </a:lnTo>
                <a:lnTo>
                  <a:pt x="162" y="214"/>
                </a:lnTo>
                <a:lnTo>
                  <a:pt x="179" y="238"/>
                </a:lnTo>
                <a:lnTo>
                  <a:pt x="197" y="261"/>
                </a:lnTo>
                <a:lnTo>
                  <a:pt x="214" y="282"/>
                </a:lnTo>
                <a:lnTo>
                  <a:pt x="231" y="302"/>
                </a:lnTo>
                <a:lnTo>
                  <a:pt x="249" y="322"/>
                </a:lnTo>
                <a:lnTo>
                  <a:pt x="266" y="340"/>
                </a:lnTo>
                <a:lnTo>
                  <a:pt x="282" y="356"/>
                </a:lnTo>
                <a:lnTo>
                  <a:pt x="299" y="371"/>
                </a:lnTo>
                <a:lnTo>
                  <a:pt x="315" y="384"/>
                </a:lnTo>
                <a:lnTo>
                  <a:pt x="331" y="39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415" name="Line 522">
            <a:extLst>
              <a:ext uri="{FF2B5EF4-FFF2-40B4-BE49-F238E27FC236}">
                <a16:creationId xmlns:a16="http://schemas.microsoft.com/office/drawing/2014/main" id="{C5E0060D-433E-66E5-E92F-78B93BEA2CA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2348" y="3034904"/>
            <a:ext cx="254794" cy="119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416" name="Line 523">
            <a:extLst>
              <a:ext uri="{FF2B5EF4-FFF2-40B4-BE49-F238E27FC236}">
                <a16:creationId xmlns:a16="http://schemas.microsoft.com/office/drawing/2014/main" id="{6D04A568-2DE0-0E0A-86EE-D5D37276B3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42348" y="1849041"/>
            <a:ext cx="1190" cy="11858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417" name="Line 524">
            <a:extLst>
              <a:ext uri="{FF2B5EF4-FFF2-40B4-BE49-F238E27FC236}">
                <a16:creationId xmlns:a16="http://schemas.microsoft.com/office/drawing/2014/main" id="{435DF119-5488-AE5C-5341-352BC07A95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97142" y="1851423"/>
            <a:ext cx="1190" cy="1183481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418" name="Freeform 525">
            <a:extLst>
              <a:ext uri="{FF2B5EF4-FFF2-40B4-BE49-F238E27FC236}">
                <a16:creationId xmlns:a16="http://schemas.microsoft.com/office/drawing/2014/main" id="{0EE580CA-4F68-428E-0FF4-07C4E4001D96}"/>
              </a:ext>
            </a:extLst>
          </p:cNvPr>
          <p:cNvSpPr>
            <a:spLocks/>
          </p:cNvSpPr>
          <p:nvPr/>
        </p:nvSpPr>
        <p:spPr bwMode="auto">
          <a:xfrm>
            <a:off x="5388769" y="1846660"/>
            <a:ext cx="401241" cy="30956"/>
          </a:xfrm>
          <a:custGeom>
            <a:avLst/>
            <a:gdLst>
              <a:gd name="T0" fmla="*/ 1127711810 w 1347"/>
              <a:gd name="T1" fmla="*/ 1093410915 h 105"/>
              <a:gd name="T2" fmla="*/ 2147483647 w 1347"/>
              <a:gd name="T3" fmla="*/ 668161272 h 105"/>
              <a:gd name="T4" fmla="*/ 2147483647 w 1347"/>
              <a:gd name="T5" fmla="*/ 364521931 h 105"/>
              <a:gd name="T6" fmla="*/ 2147483647 w 1347"/>
              <a:gd name="T7" fmla="*/ 364521931 h 105"/>
              <a:gd name="T8" fmla="*/ 2147483647 w 1347"/>
              <a:gd name="T9" fmla="*/ 485977746 h 105"/>
              <a:gd name="T10" fmla="*/ 2147483647 w 1347"/>
              <a:gd name="T11" fmla="*/ 728888983 h 105"/>
              <a:gd name="T12" fmla="*/ 2147483647 w 1347"/>
              <a:gd name="T13" fmla="*/ 728888983 h 105"/>
              <a:gd name="T14" fmla="*/ 2147483647 w 1347"/>
              <a:gd name="T15" fmla="*/ 607433168 h 105"/>
              <a:gd name="T16" fmla="*/ 2147483647 w 1347"/>
              <a:gd name="T17" fmla="*/ 364521931 h 105"/>
              <a:gd name="T18" fmla="*/ 2147483647 w 1347"/>
              <a:gd name="T19" fmla="*/ 121455815 h 105"/>
              <a:gd name="T20" fmla="*/ 2147483647 w 1347"/>
              <a:gd name="T21" fmla="*/ 0 h 105"/>
              <a:gd name="T22" fmla="*/ 2147483647 w 1347"/>
              <a:gd name="T23" fmla="*/ 242911630 h 105"/>
              <a:gd name="T24" fmla="*/ 2147483647 w 1347"/>
              <a:gd name="T25" fmla="*/ 1093410915 h 105"/>
              <a:gd name="T26" fmla="*/ 2147483647 w 1347"/>
              <a:gd name="T27" fmla="*/ 2147483647 h 105"/>
              <a:gd name="T28" fmla="*/ 2147483647 w 1347"/>
              <a:gd name="T29" fmla="*/ 2147483647 h 105"/>
              <a:gd name="T30" fmla="*/ 2147483647 w 1347"/>
              <a:gd name="T31" fmla="*/ 2147483647 h 105"/>
              <a:gd name="T32" fmla="*/ 2147483647 w 1347"/>
              <a:gd name="T33" fmla="*/ 2147483647 h 105"/>
              <a:gd name="T34" fmla="*/ 2147483647 w 1347"/>
              <a:gd name="T35" fmla="*/ 2147483647 h 105"/>
              <a:gd name="T36" fmla="*/ 2147483647 w 1347"/>
              <a:gd name="T37" fmla="*/ 2147483647 h 105"/>
              <a:gd name="T38" fmla="*/ 2147483647 w 1347"/>
              <a:gd name="T39" fmla="*/ 2147483647 h 105"/>
              <a:gd name="T40" fmla="*/ 2147483647 w 1347"/>
              <a:gd name="T41" fmla="*/ 2147483647 h 105"/>
              <a:gd name="T42" fmla="*/ 2147483647 w 1347"/>
              <a:gd name="T43" fmla="*/ 2147483647 h 105"/>
              <a:gd name="T44" fmla="*/ 2147483647 w 1347"/>
              <a:gd name="T45" fmla="*/ 2147483647 h 105"/>
              <a:gd name="T46" fmla="*/ 2147483647 w 1347"/>
              <a:gd name="T47" fmla="*/ 2147483647 h 105"/>
              <a:gd name="T48" fmla="*/ 2147483647 w 1347"/>
              <a:gd name="T49" fmla="*/ 1579233782 h 105"/>
              <a:gd name="T50" fmla="*/ 2147483647 w 1347"/>
              <a:gd name="T51" fmla="*/ 728888983 h 105"/>
              <a:gd name="T52" fmla="*/ 2147483647 w 1347"/>
              <a:gd name="T53" fmla="*/ 60727711 h 105"/>
              <a:gd name="T54" fmla="*/ 2147483647 w 1347"/>
              <a:gd name="T55" fmla="*/ 0 h 105"/>
              <a:gd name="T56" fmla="*/ 2147483647 w 1347"/>
              <a:gd name="T57" fmla="*/ 121455815 h 105"/>
              <a:gd name="T58" fmla="*/ 2147483647 w 1347"/>
              <a:gd name="T59" fmla="*/ 242911630 h 105"/>
              <a:gd name="T60" fmla="*/ 2147483647 w 1347"/>
              <a:gd name="T61" fmla="*/ 425249642 h 105"/>
              <a:gd name="T62" fmla="*/ 2147483647 w 1347"/>
              <a:gd name="T63" fmla="*/ 485977746 h 105"/>
              <a:gd name="T64" fmla="*/ 2147483647 w 1347"/>
              <a:gd name="T65" fmla="*/ 668161272 h 105"/>
              <a:gd name="T66" fmla="*/ 2147483647 w 1347"/>
              <a:gd name="T67" fmla="*/ 971955100 h 105"/>
              <a:gd name="T68" fmla="*/ 2147483647 w 1347"/>
              <a:gd name="T69" fmla="*/ 1275594441 h 105"/>
              <a:gd name="T70" fmla="*/ 2147483647 w 1347"/>
              <a:gd name="T71" fmla="*/ 1761572187 h 105"/>
              <a:gd name="T72" fmla="*/ 2147483647 w 1347"/>
              <a:gd name="T73" fmla="*/ 2147483647 h 10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347" h="105">
                <a:moveTo>
                  <a:pt x="0" y="23"/>
                </a:moveTo>
                <a:lnTo>
                  <a:pt x="18" y="18"/>
                </a:lnTo>
                <a:lnTo>
                  <a:pt x="35" y="14"/>
                </a:lnTo>
                <a:lnTo>
                  <a:pt x="53" y="11"/>
                </a:lnTo>
                <a:lnTo>
                  <a:pt x="71" y="7"/>
                </a:lnTo>
                <a:lnTo>
                  <a:pt x="88" y="6"/>
                </a:lnTo>
                <a:lnTo>
                  <a:pt x="106" y="5"/>
                </a:lnTo>
                <a:lnTo>
                  <a:pt x="134" y="6"/>
                </a:lnTo>
                <a:lnTo>
                  <a:pt x="163" y="7"/>
                </a:lnTo>
                <a:lnTo>
                  <a:pt x="191" y="8"/>
                </a:lnTo>
                <a:lnTo>
                  <a:pt x="220" y="11"/>
                </a:lnTo>
                <a:lnTo>
                  <a:pt x="250" y="12"/>
                </a:lnTo>
                <a:lnTo>
                  <a:pt x="264" y="12"/>
                </a:lnTo>
                <a:lnTo>
                  <a:pt x="278" y="12"/>
                </a:lnTo>
                <a:lnTo>
                  <a:pt x="293" y="11"/>
                </a:lnTo>
                <a:lnTo>
                  <a:pt x="308" y="10"/>
                </a:lnTo>
                <a:lnTo>
                  <a:pt x="323" y="8"/>
                </a:lnTo>
                <a:lnTo>
                  <a:pt x="338" y="6"/>
                </a:lnTo>
                <a:lnTo>
                  <a:pt x="352" y="4"/>
                </a:lnTo>
                <a:lnTo>
                  <a:pt x="367" y="2"/>
                </a:lnTo>
                <a:lnTo>
                  <a:pt x="382" y="1"/>
                </a:lnTo>
                <a:lnTo>
                  <a:pt x="395" y="0"/>
                </a:lnTo>
                <a:lnTo>
                  <a:pt x="408" y="1"/>
                </a:lnTo>
                <a:lnTo>
                  <a:pt x="419" y="4"/>
                </a:lnTo>
                <a:lnTo>
                  <a:pt x="430" y="10"/>
                </a:lnTo>
                <a:lnTo>
                  <a:pt x="440" y="18"/>
                </a:lnTo>
                <a:lnTo>
                  <a:pt x="447" y="28"/>
                </a:lnTo>
                <a:lnTo>
                  <a:pt x="455" y="40"/>
                </a:lnTo>
                <a:lnTo>
                  <a:pt x="460" y="51"/>
                </a:lnTo>
                <a:lnTo>
                  <a:pt x="467" y="63"/>
                </a:lnTo>
                <a:lnTo>
                  <a:pt x="472" y="75"/>
                </a:lnTo>
                <a:lnTo>
                  <a:pt x="477" y="86"/>
                </a:lnTo>
                <a:lnTo>
                  <a:pt x="484" y="93"/>
                </a:lnTo>
                <a:lnTo>
                  <a:pt x="488" y="99"/>
                </a:lnTo>
                <a:lnTo>
                  <a:pt x="493" y="102"/>
                </a:lnTo>
                <a:lnTo>
                  <a:pt x="498" y="104"/>
                </a:lnTo>
                <a:lnTo>
                  <a:pt x="503" y="105"/>
                </a:lnTo>
                <a:lnTo>
                  <a:pt x="508" y="104"/>
                </a:lnTo>
                <a:lnTo>
                  <a:pt x="514" y="103"/>
                </a:lnTo>
                <a:lnTo>
                  <a:pt x="518" y="101"/>
                </a:lnTo>
                <a:lnTo>
                  <a:pt x="523" y="97"/>
                </a:lnTo>
                <a:lnTo>
                  <a:pt x="529" y="93"/>
                </a:lnTo>
                <a:lnTo>
                  <a:pt x="533" y="88"/>
                </a:lnTo>
                <a:lnTo>
                  <a:pt x="537" y="82"/>
                </a:lnTo>
                <a:lnTo>
                  <a:pt x="544" y="74"/>
                </a:lnTo>
                <a:lnTo>
                  <a:pt x="550" y="64"/>
                </a:lnTo>
                <a:lnTo>
                  <a:pt x="556" y="55"/>
                </a:lnTo>
                <a:lnTo>
                  <a:pt x="562" y="44"/>
                </a:lnTo>
                <a:lnTo>
                  <a:pt x="570" y="34"/>
                </a:lnTo>
                <a:lnTo>
                  <a:pt x="577" y="26"/>
                </a:lnTo>
                <a:lnTo>
                  <a:pt x="586" y="18"/>
                </a:lnTo>
                <a:lnTo>
                  <a:pt x="596" y="12"/>
                </a:lnTo>
                <a:lnTo>
                  <a:pt x="612" y="5"/>
                </a:lnTo>
                <a:lnTo>
                  <a:pt x="631" y="1"/>
                </a:lnTo>
                <a:lnTo>
                  <a:pt x="651" y="0"/>
                </a:lnTo>
                <a:lnTo>
                  <a:pt x="671" y="0"/>
                </a:lnTo>
                <a:lnTo>
                  <a:pt x="694" y="0"/>
                </a:lnTo>
                <a:lnTo>
                  <a:pt x="717" y="2"/>
                </a:lnTo>
                <a:lnTo>
                  <a:pt x="739" y="3"/>
                </a:lnTo>
                <a:lnTo>
                  <a:pt x="762" y="4"/>
                </a:lnTo>
                <a:lnTo>
                  <a:pt x="783" y="6"/>
                </a:lnTo>
                <a:lnTo>
                  <a:pt x="806" y="7"/>
                </a:lnTo>
                <a:lnTo>
                  <a:pt x="827" y="8"/>
                </a:lnTo>
                <a:lnTo>
                  <a:pt x="848" y="8"/>
                </a:lnTo>
                <a:lnTo>
                  <a:pt x="870" y="10"/>
                </a:lnTo>
                <a:lnTo>
                  <a:pt x="891" y="11"/>
                </a:lnTo>
                <a:lnTo>
                  <a:pt x="955" y="13"/>
                </a:lnTo>
                <a:lnTo>
                  <a:pt x="1017" y="16"/>
                </a:lnTo>
                <a:lnTo>
                  <a:pt x="1079" y="18"/>
                </a:lnTo>
                <a:lnTo>
                  <a:pt x="1141" y="21"/>
                </a:lnTo>
                <a:lnTo>
                  <a:pt x="1192" y="25"/>
                </a:lnTo>
                <a:lnTo>
                  <a:pt x="1243" y="29"/>
                </a:lnTo>
                <a:lnTo>
                  <a:pt x="1295" y="33"/>
                </a:lnTo>
                <a:lnTo>
                  <a:pt x="1347" y="4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205326" name="Line 526">
            <a:extLst>
              <a:ext uri="{FF2B5EF4-FFF2-40B4-BE49-F238E27FC236}">
                <a16:creationId xmlns:a16="http://schemas.microsoft.com/office/drawing/2014/main" id="{BE84F798-9546-43FB-A6FD-5F533E736CA1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6679" y="3470673"/>
            <a:ext cx="21431" cy="26194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205327" name="Line 527">
            <a:extLst>
              <a:ext uri="{FF2B5EF4-FFF2-40B4-BE49-F238E27FC236}">
                <a16:creationId xmlns:a16="http://schemas.microsoft.com/office/drawing/2014/main" id="{F0C56DA2-E8B9-1A96-C011-8AE1D965445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28110" y="3496866"/>
            <a:ext cx="29765" cy="35719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205328" name="Line 528">
            <a:extLst>
              <a:ext uri="{FF2B5EF4-FFF2-40B4-BE49-F238E27FC236}">
                <a16:creationId xmlns:a16="http://schemas.microsoft.com/office/drawing/2014/main" id="{E7843F18-A81E-3271-399A-B317A474CCA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94760" y="3337322"/>
            <a:ext cx="52388" cy="61913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422" name="Line 529">
            <a:extLst>
              <a:ext uri="{FF2B5EF4-FFF2-40B4-BE49-F238E27FC236}">
                <a16:creationId xmlns:a16="http://schemas.microsoft.com/office/drawing/2014/main" id="{97E2EB34-B0CA-F8F7-BF46-937B04B16C0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5469" y="2308623"/>
            <a:ext cx="41672" cy="119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423" name="Line 530">
            <a:extLst>
              <a:ext uri="{FF2B5EF4-FFF2-40B4-BE49-F238E27FC236}">
                <a16:creationId xmlns:a16="http://schemas.microsoft.com/office/drawing/2014/main" id="{65FD341C-AA0C-01D2-82DC-F7E7804EAEE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5469" y="2188369"/>
            <a:ext cx="41672" cy="1191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424" name="Line 531">
            <a:extLst>
              <a:ext uri="{FF2B5EF4-FFF2-40B4-BE49-F238E27FC236}">
                <a16:creationId xmlns:a16="http://schemas.microsoft.com/office/drawing/2014/main" id="{404FF506-D507-E7DB-F24F-88E9AD9092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5469" y="2539604"/>
            <a:ext cx="41672" cy="119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425" name="Line 532">
            <a:extLst>
              <a:ext uri="{FF2B5EF4-FFF2-40B4-BE49-F238E27FC236}">
                <a16:creationId xmlns:a16="http://schemas.microsoft.com/office/drawing/2014/main" id="{5BE0652A-4CF7-5732-B2D6-79F2213CB47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5469" y="2419350"/>
            <a:ext cx="41672" cy="1191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426" name="Line 533">
            <a:extLst>
              <a:ext uri="{FF2B5EF4-FFF2-40B4-BE49-F238E27FC236}">
                <a16:creationId xmlns:a16="http://schemas.microsoft.com/office/drawing/2014/main" id="{20977286-9F17-82F8-3143-7AD4568C91A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5469" y="2765823"/>
            <a:ext cx="41672" cy="119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427" name="Line 534">
            <a:extLst>
              <a:ext uri="{FF2B5EF4-FFF2-40B4-BE49-F238E27FC236}">
                <a16:creationId xmlns:a16="http://schemas.microsoft.com/office/drawing/2014/main" id="{51E1A791-3692-661D-C8D7-FA806CD25F4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5469" y="2645569"/>
            <a:ext cx="41672" cy="1191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428" name="Line 535">
            <a:extLst>
              <a:ext uri="{FF2B5EF4-FFF2-40B4-BE49-F238E27FC236}">
                <a16:creationId xmlns:a16="http://schemas.microsoft.com/office/drawing/2014/main" id="{2E90F5ED-9327-50BC-F8B9-96C96AEF468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5469" y="2765823"/>
            <a:ext cx="41672" cy="119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429" name="Line 536">
            <a:extLst>
              <a:ext uri="{FF2B5EF4-FFF2-40B4-BE49-F238E27FC236}">
                <a16:creationId xmlns:a16="http://schemas.microsoft.com/office/drawing/2014/main" id="{F1D98E11-A4E8-B13B-7F6C-B7119C6CD65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5469" y="2645569"/>
            <a:ext cx="41672" cy="1191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430" name="Line 537">
            <a:extLst>
              <a:ext uri="{FF2B5EF4-FFF2-40B4-BE49-F238E27FC236}">
                <a16:creationId xmlns:a16="http://schemas.microsoft.com/office/drawing/2014/main" id="{6D1BAC04-41EA-5EDC-9286-AA5411B791F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5469" y="2765823"/>
            <a:ext cx="41672" cy="119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431" name="Line 538">
            <a:extLst>
              <a:ext uri="{FF2B5EF4-FFF2-40B4-BE49-F238E27FC236}">
                <a16:creationId xmlns:a16="http://schemas.microsoft.com/office/drawing/2014/main" id="{BACA2CEF-3D48-2D9A-0849-3BA0B696424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5469" y="2645569"/>
            <a:ext cx="41672" cy="1191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432" name="Line 539">
            <a:extLst>
              <a:ext uri="{FF2B5EF4-FFF2-40B4-BE49-F238E27FC236}">
                <a16:creationId xmlns:a16="http://schemas.microsoft.com/office/drawing/2014/main" id="{2BAF36A5-EFF6-16BE-60C9-755675B5D6F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5469" y="2970610"/>
            <a:ext cx="44054" cy="119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433" name="Line 540">
            <a:extLst>
              <a:ext uri="{FF2B5EF4-FFF2-40B4-BE49-F238E27FC236}">
                <a16:creationId xmlns:a16="http://schemas.microsoft.com/office/drawing/2014/main" id="{19D7F046-39CD-B7F4-5BFB-87AFEFC384F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5469" y="2850356"/>
            <a:ext cx="44054" cy="1191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434" name="Rectangle 541">
            <a:extLst>
              <a:ext uri="{FF2B5EF4-FFF2-40B4-BE49-F238E27FC236}">
                <a16:creationId xmlns:a16="http://schemas.microsoft.com/office/drawing/2014/main" id="{D329C070-A99D-D942-546E-2A5B9B7A4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5469" y="2188369"/>
            <a:ext cx="41672" cy="6072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10000"/>
              </a:spcBef>
              <a:buFont typeface="Arial" panose="020B0604020202020204" pitchFamily="34" charset="0"/>
              <a:buChar char="–"/>
            </a:pPr>
            <a:endParaRPr lang="en-US" altLang="en-US" sz="1500"/>
          </a:p>
        </p:txBody>
      </p:sp>
      <p:sp>
        <p:nvSpPr>
          <p:cNvPr id="50435" name="Line 542">
            <a:extLst>
              <a:ext uri="{FF2B5EF4-FFF2-40B4-BE49-F238E27FC236}">
                <a16:creationId xmlns:a16="http://schemas.microsoft.com/office/drawing/2014/main" id="{F48386F6-335B-3D46-8599-83CDE0DB3D2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5469" y="2188369"/>
            <a:ext cx="41672" cy="1191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436" name="Rectangle 543">
            <a:extLst>
              <a:ext uri="{FF2B5EF4-FFF2-40B4-BE49-F238E27FC236}">
                <a16:creationId xmlns:a16="http://schemas.microsoft.com/office/drawing/2014/main" id="{FE64835A-E40F-7F0F-0C18-2021E87DB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5469" y="2249092"/>
            <a:ext cx="41672" cy="5953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10000"/>
              </a:spcBef>
              <a:buFont typeface="Arial" panose="020B0604020202020204" pitchFamily="34" charset="0"/>
              <a:buChar char="–"/>
            </a:pPr>
            <a:endParaRPr lang="en-US" altLang="en-US" sz="1500"/>
          </a:p>
        </p:txBody>
      </p:sp>
      <p:sp>
        <p:nvSpPr>
          <p:cNvPr id="50437" name="Line 544">
            <a:extLst>
              <a:ext uri="{FF2B5EF4-FFF2-40B4-BE49-F238E27FC236}">
                <a16:creationId xmlns:a16="http://schemas.microsoft.com/office/drawing/2014/main" id="{A0077AA7-1C96-7FB6-D4CA-719D83262E9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5469" y="2308623"/>
            <a:ext cx="41672" cy="119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205345" name="Line 545">
            <a:extLst>
              <a:ext uri="{FF2B5EF4-FFF2-40B4-BE49-F238E27FC236}">
                <a16:creationId xmlns:a16="http://schemas.microsoft.com/office/drawing/2014/main" id="{6825502B-1650-8F09-9B5B-AF9845DB15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42348" y="2249092"/>
            <a:ext cx="254794" cy="119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439" name="Rectangle 546">
            <a:extLst>
              <a:ext uri="{FF2B5EF4-FFF2-40B4-BE49-F238E27FC236}">
                <a16:creationId xmlns:a16="http://schemas.microsoft.com/office/drawing/2014/main" id="{71B23B1E-AA7C-D3F3-A64F-06BA92A15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5469" y="2419350"/>
            <a:ext cx="41672" cy="120254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10000"/>
              </a:spcBef>
              <a:buFont typeface="Arial" panose="020B0604020202020204" pitchFamily="34" charset="0"/>
              <a:buChar char="–"/>
            </a:pPr>
            <a:endParaRPr lang="en-US" altLang="en-US" sz="1500"/>
          </a:p>
        </p:txBody>
      </p:sp>
      <p:sp>
        <p:nvSpPr>
          <p:cNvPr id="50440" name="Line 547">
            <a:extLst>
              <a:ext uri="{FF2B5EF4-FFF2-40B4-BE49-F238E27FC236}">
                <a16:creationId xmlns:a16="http://schemas.microsoft.com/office/drawing/2014/main" id="{875E0F8B-04CF-EF98-C6AB-4225473BDD2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5469" y="2419350"/>
            <a:ext cx="41672" cy="1191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441" name="Line 548">
            <a:extLst>
              <a:ext uri="{FF2B5EF4-FFF2-40B4-BE49-F238E27FC236}">
                <a16:creationId xmlns:a16="http://schemas.microsoft.com/office/drawing/2014/main" id="{F78C5BA7-A0EE-904C-055C-1A302A2FB88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5469" y="2539604"/>
            <a:ext cx="41672" cy="119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442" name="Rectangle 549">
            <a:extLst>
              <a:ext uri="{FF2B5EF4-FFF2-40B4-BE49-F238E27FC236}">
                <a16:creationId xmlns:a16="http://schemas.microsoft.com/office/drawing/2014/main" id="{39F174BD-C255-2270-8443-41283AB02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5469" y="2645569"/>
            <a:ext cx="41672" cy="120254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10000"/>
              </a:spcBef>
              <a:buFont typeface="Arial" panose="020B0604020202020204" pitchFamily="34" charset="0"/>
              <a:buChar char="–"/>
            </a:pPr>
            <a:endParaRPr lang="en-US" altLang="en-US" sz="1500"/>
          </a:p>
        </p:txBody>
      </p:sp>
      <p:sp>
        <p:nvSpPr>
          <p:cNvPr id="50443" name="Line 550">
            <a:extLst>
              <a:ext uri="{FF2B5EF4-FFF2-40B4-BE49-F238E27FC236}">
                <a16:creationId xmlns:a16="http://schemas.microsoft.com/office/drawing/2014/main" id="{F9DD63B4-0C24-1506-5457-9384D9E1D2D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5469" y="2645569"/>
            <a:ext cx="41672" cy="1191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444" name="Line 551">
            <a:extLst>
              <a:ext uri="{FF2B5EF4-FFF2-40B4-BE49-F238E27FC236}">
                <a16:creationId xmlns:a16="http://schemas.microsoft.com/office/drawing/2014/main" id="{CC4D3B56-DC65-8256-3382-212C4A7CDE5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5469" y="1850232"/>
            <a:ext cx="1191" cy="118467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445" name="Line 552">
            <a:extLst>
              <a:ext uri="{FF2B5EF4-FFF2-40B4-BE49-F238E27FC236}">
                <a16:creationId xmlns:a16="http://schemas.microsoft.com/office/drawing/2014/main" id="{51355820-2B8A-DBD1-23F9-2DDAB6ABA14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5469" y="2765823"/>
            <a:ext cx="41672" cy="119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446" name="Line 553">
            <a:extLst>
              <a:ext uri="{FF2B5EF4-FFF2-40B4-BE49-F238E27FC236}">
                <a16:creationId xmlns:a16="http://schemas.microsoft.com/office/drawing/2014/main" id="{84C758E2-B3C7-1278-C197-D7899631BE0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9523" y="2850357"/>
            <a:ext cx="1190" cy="83344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447" name="Rectangle 554">
            <a:extLst>
              <a:ext uri="{FF2B5EF4-FFF2-40B4-BE49-F238E27FC236}">
                <a16:creationId xmlns:a16="http://schemas.microsoft.com/office/drawing/2014/main" id="{8C8B6EA2-275A-C9FF-24C9-CCF40C2BD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850" y="2850356"/>
            <a:ext cx="39291" cy="120254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10000"/>
              </a:spcBef>
              <a:buFont typeface="Arial" panose="020B0604020202020204" pitchFamily="34" charset="0"/>
              <a:buChar char="–"/>
            </a:pPr>
            <a:endParaRPr lang="en-US" altLang="en-US" sz="1500"/>
          </a:p>
        </p:txBody>
      </p:sp>
      <p:sp>
        <p:nvSpPr>
          <p:cNvPr id="50448" name="Line 555">
            <a:extLst>
              <a:ext uri="{FF2B5EF4-FFF2-40B4-BE49-F238E27FC236}">
                <a16:creationId xmlns:a16="http://schemas.microsoft.com/office/drawing/2014/main" id="{E2DB7133-76BC-36AD-2329-0750CD422E2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7850" y="2850357"/>
            <a:ext cx="1191" cy="83344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449" name="Line 556">
            <a:extLst>
              <a:ext uri="{FF2B5EF4-FFF2-40B4-BE49-F238E27FC236}">
                <a16:creationId xmlns:a16="http://schemas.microsoft.com/office/drawing/2014/main" id="{09992E2C-F4A9-9F08-1CEC-57B45514BAC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7851" y="2970610"/>
            <a:ext cx="41672" cy="119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450" name="Line 557">
            <a:extLst>
              <a:ext uri="{FF2B5EF4-FFF2-40B4-BE49-F238E27FC236}">
                <a16:creationId xmlns:a16="http://schemas.microsoft.com/office/drawing/2014/main" id="{FFE92BB5-F4D2-EE35-2424-45467783EC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97142" y="2159794"/>
            <a:ext cx="1190" cy="87511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0451" name="Line 558">
            <a:extLst>
              <a:ext uri="{FF2B5EF4-FFF2-40B4-BE49-F238E27FC236}">
                <a16:creationId xmlns:a16="http://schemas.microsoft.com/office/drawing/2014/main" id="{40A01EE5-F082-EB8C-7AAD-A53267917F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7851" y="2850356"/>
            <a:ext cx="41672" cy="1191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205360" name="Text Box 560">
            <a:extLst>
              <a:ext uri="{FF2B5EF4-FFF2-40B4-BE49-F238E27FC236}">
                <a16:creationId xmlns:a16="http://schemas.microsoft.com/office/drawing/2014/main" id="{D308F873-F018-482B-5061-DB319F63A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" y="2000250"/>
            <a:ext cx="27443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n-CA" sz="600" b="1">
                <a:solidFill>
                  <a:schemeClr val="tx1"/>
                </a:solidFill>
                <a:latin typeface="Arial" charset="0"/>
                <a:ea typeface="ＭＳ Ｐゴシック" charset="0"/>
              </a:rPr>
              <a:t>L1</a:t>
            </a:r>
            <a:endParaRPr lang="en-US" sz="600" b="1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5361" name="Text Box 561">
            <a:extLst>
              <a:ext uri="{FF2B5EF4-FFF2-40B4-BE49-F238E27FC236}">
                <a16:creationId xmlns:a16="http://schemas.microsoft.com/office/drawing/2014/main" id="{95AC0B06-3D33-659F-CC3E-FE35A77D5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0" y="2000250"/>
            <a:ext cx="27443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n-CA" sz="600" b="1">
                <a:solidFill>
                  <a:schemeClr val="tx1"/>
                </a:solidFill>
                <a:latin typeface="Arial" charset="0"/>
                <a:ea typeface="ＭＳ Ｐゴシック" charset="0"/>
              </a:rPr>
              <a:t>L0</a:t>
            </a:r>
            <a:endParaRPr lang="en-US" sz="600" b="1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5362" name="Text Box 562">
            <a:extLst>
              <a:ext uri="{FF2B5EF4-FFF2-40B4-BE49-F238E27FC236}">
                <a16:creationId xmlns:a16="http://schemas.microsoft.com/office/drawing/2014/main" id="{93AE7E56-0A78-DB8D-642F-AEF04FE47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950" y="2000250"/>
            <a:ext cx="27443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n-CA" sz="600" b="1">
                <a:solidFill>
                  <a:schemeClr val="tx1"/>
                </a:solidFill>
                <a:latin typeface="Arial" charset="0"/>
                <a:ea typeface="ＭＳ Ｐゴシック" charset="0"/>
              </a:rPr>
              <a:t>L2</a:t>
            </a:r>
            <a:endParaRPr lang="en-US" sz="600" b="1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5363" name="Text Box 563">
            <a:extLst>
              <a:ext uri="{FF2B5EF4-FFF2-40B4-BE49-F238E27FC236}">
                <a16:creationId xmlns:a16="http://schemas.microsoft.com/office/drawing/2014/main" id="{3E91DFCE-5D9E-B26C-F16C-949009E88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150" y="2000250"/>
            <a:ext cx="27443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n-CA" sz="600" b="1">
                <a:solidFill>
                  <a:schemeClr val="tx1"/>
                </a:solidFill>
                <a:latin typeface="Arial" charset="0"/>
                <a:ea typeface="ＭＳ Ｐゴシック" charset="0"/>
              </a:rPr>
              <a:t>L3</a:t>
            </a:r>
            <a:endParaRPr lang="en-US" sz="600" b="1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5364" name="Text Box 564">
            <a:extLst>
              <a:ext uri="{FF2B5EF4-FFF2-40B4-BE49-F238E27FC236}">
                <a16:creationId xmlns:a16="http://schemas.microsoft.com/office/drawing/2014/main" id="{6D7226E7-0373-7AA6-6D25-597E93B4B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50" y="2000250"/>
            <a:ext cx="27443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n-CA" sz="600" b="1">
                <a:solidFill>
                  <a:schemeClr val="tx1"/>
                </a:solidFill>
                <a:latin typeface="Arial" charset="0"/>
                <a:ea typeface="ＭＳ Ｐゴシック" charset="0"/>
              </a:rPr>
              <a:t>L4</a:t>
            </a:r>
            <a:endParaRPr lang="en-US" sz="600" b="1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5365" name="Text Box 565">
            <a:extLst>
              <a:ext uri="{FF2B5EF4-FFF2-40B4-BE49-F238E27FC236}">
                <a16:creationId xmlns:a16="http://schemas.microsoft.com/office/drawing/2014/main" id="{0963072A-63A9-F319-060A-960DFFF09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550" y="2000250"/>
            <a:ext cx="27443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n-CA" sz="600" b="1">
                <a:solidFill>
                  <a:schemeClr val="tx1"/>
                </a:solidFill>
                <a:latin typeface="Arial" charset="0"/>
                <a:ea typeface="ＭＳ Ｐゴシック" charset="0"/>
              </a:rPr>
              <a:t>L5</a:t>
            </a:r>
            <a:endParaRPr lang="en-US" sz="600" b="1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5366" name="Text Box 566">
            <a:extLst>
              <a:ext uri="{FF2B5EF4-FFF2-40B4-BE49-F238E27FC236}">
                <a16:creationId xmlns:a16="http://schemas.microsoft.com/office/drawing/2014/main" id="{54AA66CE-468A-9C46-87E6-0B48FC174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2000250"/>
            <a:ext cx="27443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n-CA" sz="600" b="1">
                <a:solidFill>
                  <a:schemeClr val="tx1"/>
                </a:solidFill>
                <a:latin typeface="Arial" charset="0"/>
                <a:ea typeface="ＭＳ Ｐゴシック" charset="0"/>
              </a:rPr>
              <a:t>L6</a:t>
            </a:r>
            <a:endParaRPr lang="en-US" sz="600" b="1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5367" name="Text Box 567">
            <a:extLst>
              <a:ext uri="{FF2B5EF4-FFF2-40B4-BE49-F238E27FC236}">
                <a16:creationId xmlns:a16="http://schemas.microsoft.com/office/drawing/2014/main" id="{970D1206-1F6F-1218-8DCD-1B66AE356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" y="1085850"/>
            <a:ext cx="28405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n-CA" sz="600" b="1">
                <a:solidFill>
                  <a:schemeClr val="tx1"/>
                </a:solidFill>
                <a:latin typeface="Arial" charset="0"/>
                <a:ea typeface="ＭＳ Ｐゴシック" charset="0"/>
              </a:rPr>
              <a:t>U1</a:t>
            </a:r>
            <a:endParaRPr lang="en-US" sz="600" b="1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5368" name="Text Box 568">
            <a:extLst>
              <a:ext uri="{FF2B5EF4-FFF2-40B4-BE49-F238E27FC236}">
                <a16:creationId xmlns:a16="http://schemas.microsoft.com/office/drawing/2014/main" id="{38F13BB0-3BB7-B4FF-2E04-2C826308B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0" y="1085850"/>
            <a:ext cx="28405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n-CA" sz="600" b="1">
                <a:solidFill>
                  <a:schemeClr val="tx1"/>
                </a:solidFill>
                <a:latin typeface="Arial" charset="0"/>
                <a:ea typeface="ＭＳ Ｐゴシック" charset="0"/>
              </a:rPr>
              <a:t>U2</a:t>
            </a:r>
            <a:endParaRPr lang="en-US" sz="600" b="1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5369" name="Text Box 569">
            <a:extLst>
              <a:ext uri="{FF2B5EF4-FFF2-40B4-BE49-F238E27FC236}">
                <a16:creationId xmlns:a16="http://schemas.microsoft.com/office/drawing/2014/main" id="{B536C16E-03D8-6942-8A8F-31811E654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150" y="1085850"/>
            <a:ext cx="28405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n-CA" sz="600" b="1">
                <a:solidFill>
                  <a:schemeClr val="tx1"/>
                </a:solidFill>
                <a:latin typeface="Arial" charset="0"/>
                <a:ea typeface="ＭＳ Ｐゴシック" charset="0"/>
              </a:rPr>
              <a:t>U3</a:t>
            </a:r>
            <a:endParaRPr lang="en-US" sz="600" b="1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5370" name="Text Box 570">
            <a:extLst>
              <a:ext uri="{FF2B5EF4-FFF2-40B4-BE49-F238E27FC236}">
                <a16:creationId xmlns:a16="http://schemas.microsoft.com/office/drawing/2014/main" id="{BF9E1656-662C-2A43-7709-FF761BA50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50" y="1085850"/>
            <a:ext cx="28405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n-CA" sz="600" b="1">
                <a:solidFill>
                  <a:schemeClr val="tx1"/>
                </a:solidFill>
                <a:latin typeface="Arial" charset="0"/>
                <a:ea typeface="ＭＳ Ｐゴシック" charset="0"/>
              </a:rPr>
              <a:t>U4</a:t>
            </a:r>
            <a:endParaRPr lang="en-US" sz="600" b="1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5371" name="Text Box 571">
            <a:extLst>
              <a:ext uri="{FF2B5EF4-FFF2-40B4-BE49-F238E27FC236}">
                <a16:creationId xmlns:a16="http://schemas.microsoft.com/office/drawing/2014/main" id="{FED8EA74-1BDD-1844-0644-6606923BD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550" y="1085850"/>
            <a:ext cx="28405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n-CA" sz="600" b="1">
                <a:solidFill>
                  <a:schemeClr val="tx1"/>
                </a:solidFill>
                <a:latin typeface="Arial" charset="0"/>
                <a:ea typeface="ＭＳ Ｐゴシック" charset="0"/>
              </a:rPr>
              <a:t>U5</a:t>
            </a:r>
            <a:endParaRPr lang="en-US" sz="600" b="1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5372" name="Oval 572">
            <a:extLst>
              <a:ext uri="{FF2B5EF4-FFF2-40B4-BE49-F238E27FC236}">
                <a16:creationId xmlns:a16="http://schemas.microsoft.com/office/drawing/2014/main" id="{878DBC36-EBE0-595F-B334-5F2C124FB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8951" y="1828801"/>
            <a:ext cx="355997" cy="355997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charset="0"/>
              <a:buChar char="–"/>
              <a:defRPr/>
            </a:pPr>
            <a:endParaRPr lang="en-US" sz="1500">
              <a:latin typeface="Arial" charset="0"/>
              <a:ea typeface="ＭＳ Ｐゴシック" charset="0"/>
            </a:endParaRPr>
          </a:p>
        </p:txBody>
      </p:sp>
      <p:sp>
        <p:nvSpPr>
          <p:cNvPr id="205374" name="Freeform 574">
            <a:extLst>
              <a:ext uri="{FF2B5EF4-FFF2-40B4-BE49-F238E27FC236}">
                <a16:creationId xmlns:a16="http://schemas.microsoft.com/office/drawing/2014/main" id="{26A21C40-5734-E58A-69CB-F798768E2660}"/>
              </a:ext>
            </a:extLst>
          </p:cNvPr>
          <p:cNvSpPr>
            <a:spLocks/>
          </p:cNvSpPr>
          <p:nvPr/>
        </p:nvSpPr>
        <p:spPr bwMode="auto">
          <a:xfrm>
            <a:off x="1885950" y="2171700"/>
            <a:ext cx="1400175" cy="2324100"/>
          </a:xfrm>
          <a:custGeom>
            <a:avLst/>
            <a:gdLst>
              <a:gd name="T0" fmla="*/ 1866900 w 1176"/>
              <a:gd name="T1" fmla="*/ 2590800 h 1952"/>
              <a:gd name="T2" fmla="*/ 38100 w 1176"/>
              <a:gd name="T3" fmla="*/ 2667000 h 1952"/>
              <a:gd name="T4" fmla="*/ 1638300 w 1176"/>
              <a:gd name="T5" fmla="*/ 0 h 19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76" h="1952">
                <a:moveTo>
                  <a:pt x="1176" y="1632"/>
                </a:moveTo>
                <a:cubicBezTo>
                  <a:pt x="612" y="1792"/>
                  <a:pt x="48" y="1952"/>
                  <a:pt x="24" y="1680"/>
                </a:cubicBezTo>
                <a:cubicBezTo>
                  <a:pt x="0" y="1408"/>
                  <a:pt x="516" y="704"/>
                  <a:pt x="1032" y="0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CA" sz="1500"/>
          </a:p>
        </p:txBody>
      </p:sp>
      <p:sp>
        <p:nvSpPr>
          <p:cNvPr id="205376" name="Line 576">
            <a:extLst>
              <a:ext uri="{FF2B5EF4-FFF2-40B4-BE49-F238E27FC236}">
                <a16:creationId xmlns:a16="http://schemas.microsoft.com/office/drawing/2014/main" id="{CF35D056-364C-5F6E-A64D-EDB31F4667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6100" y="4343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Arial" charset="0"/>
              <a:buChar char="–"/>
              <a:defRPr/>
            </a:pPr>
            <a:endParaRPr lang="en-US" sz="1500">
              <a:latin typeface="Arial" charset="0"/>
              <a:ea typeface="ＭＳ Ｐゴシック" charset="0"/>
            </a:endParaRPr>
          </a:p>
        </p:txBody>
      </p:sp>
      <p:sp>
        <p:nvSpPr>
          <p:cNvPr id="205378" name="Line 578">
            <a:extLst>
              <a:ext uri="{FF2B5EF4-FFF2-40B4-BE49-F238E27FC236}">
                <a16:creationId xmlns:a16="http://schemas.microsoft.com/office/drawing/2014/main" id="{4D1EF52C-7C29-BD69-B601-91CCB69ED4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86100" y="4114800"/>
            <a:ext cx="228600" cy="5715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Arial" charset="0"/>
              <a:buChar char="–"/>
              <a:defRPr/>
            </a:pPr>
            <a:endParaRPr lang="en-US" sz="150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DAE63-E19A-548D-05B3-A2D4E832F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5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00A0-27C9-8F46-B3A7-AC7120E18E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901" y="267944"/>
            <a:ext cx="41148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88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5B709-D5F4-B0B0-B09D-700874A86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23950"/>
            <a:ext cx="8229600" cy="3505200"/>
          </a:xfrm>
        </p:spPr>
        <p:txBody>
          <a:bodyPr/>
          <a:lstStyle/>
          <a:p>
            <a:pPr>
              <a:spcBef>
                <a:spcPct val="20000"/>
              </a:spcBef>
              <a:buFontTx/>
              <a:buNone/>
              <a:defRPr/>
            </a:pPr>
            <a:r>
              <a:rPr lang="en-US" altLang="en-US" sz="1800" u="sng" dirty="0">
                <a:solidFill>
                  <a:srgbClr val="000000"/>
                </a:solidFill>
              </a:rPr>
              <a:t>Preparation for Inspection</a:t>
            </a:r>
          </a:p>
          <a:p>
            <a:pPr>
              <a:buFontTx/>
              <a:buChar char="•"/>
              <a:defRPr/>
            </a:pPr>
            <a:r>
              <a:rPr lang="en-CA" altLang="en-US" dirty="0">
                <a:solidFill>
                  <a:srgbClr val="000000"/>
                </a:solidFill>
              </a:rPr>
              <a:t>Check previous reports </a:t>
            </a:r>
          </a:p>
          <a:p>
            <a:pPr marL="0" indent="0">
              <a:buNone/>
              <a:defRPr/>
            </a:pPr>
            <a:endParaRPr lang="en-CA" altLang="en-US" sz="1200" dirty="0">
              <a:solidFill>
                <a:srgbClr val="000000"/>
              </a:solidFill>
            </a:endParaRPr>
          </a:p>
          <a:p>
            <a:pPr>
              <a:buFontTx/>
              <a:buChar char="•"/>
              <a:defRPr/>
            </a:pPr>
            <a:r>
              <a:rPr lang="en-CA" altLang="en-US" dirty="0">
                <a:solidFill>
                  <a:srgbClr val="000000"/>
                </a:solidFill>
              </a:rPr>
              <a:t>Obtain inspection forms</a:t>
            </a:r>
          </a:p>
          <a:p>
            <a:pPr marL="0" indent="0">
              <a:buNone/>
              <a:defRPr/>
            </a:pPr>
            <a:endParaRPr lang="en-CA" altLang="en-US" sz="1200" dirty="0">
              <a:solidFill>
                <a:srgbClr val="000000"/>
              </a:solidFill>
            </a:endParaRPr>
          </a:p>
          <a:p>
            <a:pPr>
              <a:buFontTx/>
              <a:buChar char="•"/>
              <a:defRPr/>
            </a:pPr>
            <a:r>
              <a:rPr lang="en-CA" altLang="en-US" dirty="0">
                <a:solidFill>
                  <a:srgbClr val="000000"/>
                </a:solidFill>
              </a:rPr>
              <a:t>Hire ND inspection company</a:t>
            </a:r>
          </a:p>
          <a:p>
            <a:pPr marL="0" indent="0">
              <a:buNone/>
              <a:defRPr/>
            </a:pPr>
            <a:endParaRPr lang="en-CA" altLang="en-US" sz="1200" dirty="0">
              <a:solidFill>
                <a:srgbClr val="000000"/>
              </a:solidFill>
            </a:endParaRPr>
          </a:p>
          <a:p>
            <a:pPr>
              <a:buFontTx/>
              <a:buChar char="•"/>
              <a:defRPr/>
            </a:pPr>
            <a:r>
              <a:rPr lang="en-CA" altLang="en-US" dirty="0">
                <a:solidFill>
                  <a:srgbClr val="000000"/>
                </a:solidFill>
              </a:rPr>
              <a:t>Equipment for U/T</a:t>
            </a:r>
          </a:p>
          <a:p>
            <a:pPr lvl="1">
              <a:defRPr/>
            </a:pPr>
            <a:r>
              <a:rPr lang="en-CA" altLang="en-US" dirty="0">
                <a:solidFill>
                  <a:srgbClr val="000000"/>
                </a:solidFill>
              </a:rPr>
              <a:t>Ultrasonic testing machine with 60</a:t>
            </a:r>
            <a:r>
              <a:rPr lang="en-US" altLang="en-US" dirty="0">
                <a:solidFill>
                  <a:srgbClr val="000000"/>
                </a:solidFill>
              </a:rPr>
              <a:t>° and 70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 probes</a:t>
            </a:r>
          </a:p>
          <a:p>
            <a:pPr lvl="1">
              <a:defRPr/>
            </a:pPr>
            <a:r>
              <a:rPr lang="en-CA" altLang="en-US" dirty="0">
                <a:solidFill>
                  <a:srgbClr val="000000"/>
                </a:solidFill>
              </a:rPr>
              <a:t>Coupling fluid</a:t>
            </a:r>
          </a:p>
          <a:p>
            <a:pPr lvl="1">
              <a:defRPr/>
            </a:pPr>
            <a:r>
              <a:rPr lang="en-CA" altLang="en-US" dirty="0">
                <a:solidFill>
                  <a:srgbClr val="000000"/>
                </a:solidFill>
              </a:rPr>
              <a:t>Spare batteries and charging unit</a:t>
            </a:r>
          </a:p>
          <a:p>
            <a:pPr lvl="1">
              <a:defRPr/>
            </a:pPr>
            <a:r>
              <a:rPr lang="en-CA" altLang="en-US" dirty="0">
                <a:solidFill>
                  <a:srgbClr val="000000"/>
                </a:solidFill>
              </a:rPr>
              <a:t>Extra probe and leads</a:t>
            </a:r>
          </a:p>
          <a:p>
            <a:pPr lvl="2">
              <a:spcBef>
                <a:spcPct val="20000"/>
              </a:spcBef>
              <a:defRPr/>
            </a:pPr>
            <a:endParaRPr lang="en-CA" altLang="en-US" sz="1800" dirty="0">
              <a:solidFill>
                <a:srgbClr val="000000"/>
              </a:solidFill>
              <a:latin typeface="Calibri" pitchFamily="34" charset="0"/>
            </a:endParaRPr>
          </a:p>
          <a:p>
            <a:pPr lvl="2">
              <a:spcBef>
                <a:spcPct val="20000"/>
              </a:spcBef>
              <a:defRPr/>
            </a:pPr>
            <a:endParaRPr lang="en-CA" altLang="en-US" sz="1800" dirty="0">
              <a:solidFill>
                <a:srgbClr val="000000"/>
              </a:solidFill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A2DFC8-9231-5368-B835-FE8275A54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II Truss Inspection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C4886-DD25-5896-BBBC-CFD11E5B1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799EF-0D58-13C8-8690-86AC82B70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  <a:buNone/>
              <a:defRPr/>
            </a:pPr>
            <a:r>
              <a:rPr lang="en-US" u="sng" dirty="0">
                <a:solidFill>
                  <a:srgbClr val="000000"/>
                </a:solidFill>
                <a:ea typeface="ＭＳ Ｐゴシック" charset="0"/>
              </a:rPr>
              <a:t>Preparation for Inspection</a:t>
            </a:r>
            <a:endParaRPr lang="en-CA" sz="1800" dirty="0">
              <a:solidFill>
                <a:srgbClr val="000000"/>
              </a:solidFill>
              <a:ea typeface="ＭＳ Ｐゴシック" charset="0"/>
            </a:endParaRPr>
          </a:p>
          <a:p>
            <a:pPr marL="161925" indent="-219075">
              <a:buFontTx/>
              <a:buChar char="•"/>
              <a:defRPr/>
            </a:pPr>
            <a:r>
              <a:rPr lang="en-CA" dirty="0">
                <a:solidFill>
                  <a:srgbClr val="000000"/>
                </a:solidFill>
                <a:ea typeface="ＭＳ Ｐゴシック" charset="0"/>
              </a:rPr>
              <a:t>Submit traffic safety and fall protection plans and obtain approval </a:t>
            </a:r>
          </a:p>
          <a:p>
            <a:pPr marL="0" indent="0">
              <a:buNone/>
              <a:defRPr/>
            </a:pPr>
            <a:endParaRPr lang="en-CA" sz="1200" dirty="0">
              <a:solidFill>
                <a:srgbClr val="000000"/>
              </a:solidFill>
              <a:ea typeface="ＭＳ Ｐゴシック" charset="0"/>
            </a:endParaRPr>
          </a:p>
          <a:p>
            <a:pPr marL="161925" indent="-219075">
              <a:buFontTx/>
              <a:buChar char="•"/>
              <a:defRPr/>
            </a:pPr>
            <a:r>
              <a:rPr lang="en-CA" dirty="0">
                <a:solidFill>
                  <a:srgbClr val="000000"/>
                </a:solidFill>
                <a:ea typeface="ＭＳ Ｐゴシック" charset="0"/>
              </a:rPr>
              <a:t>Access equipment:</a:t>
            </a:r>
            <a:endParaRPr lang="en-US" dirty="0">
              <a:solidFill>
                <a:srgbClr val="000000"/>
              </a:solidFill>
              <a:ea typeface="ＭＳ Ｐゴシック" charset="0"/>
              <a:sym typeface="Symbol" charset="0"/>
            </a:endParaRPr>
          </a:p>
          <a:p>
            <a:pPr marL="571500" lvl="1" indent="-152400">
              <a:defRPr/>
            </a:pPr>
            <a:r>
              <a:rPr lang="en-CA" dirty="0">
                <a:solidFill>
                  <a:srgbClr val="000000"/>
                </a:solidFill>
                <a:ea typeface="ＭＳ Ｐゴシック" charset="0"/>
              </a:rPr>
              <a:t>Lift truck</a:t>
            </a:r>
          </a:p>
          <a:p>
            <a:pPr marL="571500" lvl="1" indent="-152400">
              <a:defRPr/>
            </a:pPr>
            <a:r>
              <a:rPr lang="en-CA" dirty="0">
                <a:solidFill>
                  <a:srgbClr val="000000"/>
                </a:solidFill>
                <a:ea typeface="ＭＳ Ｐゴシック" charset="0"/>
              </a:rPr>
              <a:t>Snooper truck</a:t>
            </a:r>
          </a:p>
          <a:p>
            <a:pPr marL="419100" lvl="1" indent="0">
              <a:buNone/>
              <a:defRPr/>
            </a:pPr>
            <a:endParaRPr lang="en-CA" sz="1200" dirty="0">
              <a:solidFill>
                <a:srgbClr val="000000"/>
              </a:solidFill>
              <a:ea typeface="ＭＳ Ｐゴシック" charset="0"/>
            </a:endParaRPr>
          </a:p>
          <a:p>
            <a:pPr marL="161925" indent="-219075">
              <a:buFontTx/>
              <a:buChar char="•"/>
              <a:defRPr/>
            </a:pPr>
            <a:r>
              <a:rPr lang="en-CA" dirty="0">
                <a:solidFill>
                  <a:srgbClr val="000000"/>
                </a:solidFill>
                <a:ea typeface="ＭＳ Ｐゴシック" charset="0"/>
              </a:rPr>
              <a:t>Inspection tools</a:t>
            </a:r>
          </a:p>
          <a:p>
            <a:pPr marL="0" indent="0">
              <a:buNone/>
              <a:defRPr/>
            </a:pPr>
            <a:endParaRPr lang="en-CA" sz="1200" dirty="0">
              <a:solidFill>
                <a:srgbClr val="000000"/>
              </a:solidFill>
              <a:ea typeface="ＭＳ Ｐゴシック" charset="0"/>
            </a:endParaRPr>
          </a:p>
          <a:p>
            <a:pPr marL="161925" indent="-219075">
              <a:buFontTx/>
              <a:buChar char="•"/>
              <a:defRPr/>
            </a:pPr>
            <a:r>
              <a:rPr lang="en-CA" dirty="0">
                <a:solidFill>
                  <a:srgbClr val="000000"/>
                </a:solidFill>
                <a:ea typeface="ＭＳ Ｐゴシック" charset="0"/>
              </a:rPr>
              <a:t>Personal safety attire</a:t>
            </a:r>
          </a:p>
          <a:p>
            <a:pPr marL="971550" lvl="2" indent="-152400">
              <a:spcBef>
                <a:spcPct val="20000"/>
              </a:spcBef>
              <a:buFont typeface="Arial" charset="0"/>
              <a:buChar char="–"/>
              <a:defRPr/>
            </a:pPr>
            <a:endParaRPr lang="en-CA" sz="1800" dirty="0">
              <a:solidFill>
                <a:srgbClr val="000000"/>
              </a:solidFill>
              <a:ea typeface="ＭＳ Ｐゴシック" charset="0"/>
            </a:endParaRPr>
          </a:p>
          <a:p>
            <a:pPr marL="971550" lvl="2" indent="-152400">
              <a:spcBef>
                <a:spcPct val="20000"/>
              </a:spcBef>
              <a:buFont typeface="Arial" charset="0"/>
              <a:buChar char="–"/>
              <a:defRPr/>
            </a:pPr>
            <a:endParaRPr lang="en-CA" sz="1800" dirty="0">
              <a:solidFill>
                <a:srgbClr val="000000"/>
              </a:solidFill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F27DD5-B9AF-3943-2AF7-138439B90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II Truss Inspection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DB5D4E-9183-2079-999F-AC8DCF239C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51CAD-B325-178B-3224-510EF6AF9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356958"/>
            <a:ext cx="8229600" cy="43969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Span Numbers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093BA6-8FD8-E350-5781-7955E5253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Truss Inspection</a:t>
            </a:r>
          </a:p>
        </p:txBody>
      </p:sp>
      <p:sp>
        <p:nvSpPr>
          <p:cNvPr id="9219" name="Line 494">
            <a:extLst>
              <a:ext uri="{FF2B5EF4-FFF2-40B4-BE49-F238E27FC236}">
                <a16:creationId xmlns:a16="http://schemas.microsoft.com/office/drawing/2014/main" id="{95092AFB-39DD-7160-C431-5FC2072477D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4700" y="2298290"/>
            <a:ext cx="327422" cy="1191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20" name="Line 495">
            <a:extLst>
              <a:ext uri="{FF2B5EF4-FFF2-40B4-BE49-F238E27FC236}">
                <a16:creationId xmlns:a16="http://schemas.microsoft.com/office/drawing/2014/main" id="{07F421E8-999A-3663-F23C-4B88EE1D76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42122" y="2298290"/>
            <a:ext cx="1190" cy="567929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21" name="Line 496">
            <a:extLst>
              <a:ext uri="{FF2B5EF4-FFF2-40B4-BE49-F238E27FC236}">
                <a16:creationId xmlns:a16="http://schemas.microsoft.com/office/drawing/2014/main" id="{4E3A2557-94B5-0BB8-8BA7-7990BD2852A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4700" y="2298290"/>
            <a:ext cx="1191" cy="567929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22" name="Line 497">
            <a:extLst>
              <a:ext uri="{FF2B5EF4-FFF2-40B4-BE49-F238E27FC236}">
                <a16:creationId xmlns:a16="http://schemas.microsoft.com/office/drawing/2014/main" id="{9B751C09-3FE1-7115-7E9B-4930B9180DF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2516" y="2298290"/>
            <a:ext cx="1190" cy="567929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23" name="Line 498">
            <a:extLst>
              <a:ext uri="{FF2B5EF4-FFF2-40B4-BE49-F238E27FC236}">
                <a16:creationId xmlns:a16="http://schemas.microsoft.com/office/drawing/2014/main" id="{4668A38B-58B0-8B1E-5D51-67CA4080790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2516" y="2298290"/>
            <a:ext cx="332184" cy="1191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24" name="Line 499">
            <a:extLst>
              <a:ext uri="{FF2B5EF4-FFF2-40B4-BE49-F238E27FC236}">
                <a16:creationId xmlns:a16="http://schemas.microsoft.com/office/drawing/2014/main" id="{A89AA0B2-8A1A-9A8F-2550-FED919DEAE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70735" y="2298290"/>
            <a:ext cx="1190" cy="567929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25" name="Line 500">
            <a:extLst>
              <a:ext uri="{FF2B5EF4-FFF2-40B4-BE49-F238E27FC236}">
                <a16:creationId xmlns:a16="http://schemas.microsoft.com/office/drawing/2014/main" id="{D0ED97A1-F8A5-BF33-8C3E-713F6F38F1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3313" y="2298290"/>
            <a:ext cx="327422" cy="1191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26" name="Line 501">
            <a:extLst>
              <a:ext uri="{FF2B5EF4-FFF2-40B4-BE49-F238E27FC236}">
                <a16:creationId xmlns:a16="http://schemas.microsoft.com/office/drawing/2014/main" id="{D695F81C-5C36-0B9F-5C9B-04AC8346BB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52712" y="2298290"/>
            <a:ext cx="329804" cy="1191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27" name="Line 502">
            <a:extLst>
              <a:ext uri="{FF2B5EF4-FFF2-40B4-BE49-F238E27FC236}">
                <a16:creationId xmlns:a16="http://schemas.microsoft.com/office/drawing/2014/main" id="{5465ADAA-507B-38A6-D0D2-42201DF863C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52712" y="2298290"/>
            <a:ext cx="328613" cy="567929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28" name="Line 503">
            <a:extLst>
              <a:ext uri="{FF2B5EF4-FFF2-40B4-BE49-F238E27FC236}">
                <a16:creationId xmlns:a16="http://schemas.microsoft.com/office/drawing/2014/main" id="{DEAD6EE4-401B-D3BB-8B99-699288F5454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52712" y="2298290"/>
            <a:ext cx="1191" cy="567929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29" name="Line 504">
            <a:extLst>
              <a:ext uri="{FF2B5EF4-FFF2-40B4-BE49-F238E27FC236}">
                <a16:creationId xmlns:a16="http://schemas.microsoft.com/office/drawing/2014/main" id="{403FDED5-D136-E02B-2F0C-9B1923B5F6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26481" y="2298290"/>
            <a:ext cx="326231" cy="56554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30" name="Line 505">
            <a:extLst>
              <a:ext uri="{FF2B5EF4-FFF2-40B4-BE49-F238E27FC236}">
                <a16:creationId xmlns:a16="http://schemas.microsoft.com/office/drawing/2014/main" id="{B1F3BDBA-10BF-E9B0-975F-1ECC2D62D9E6}"/>
              </a:ext>
            </a:extLst>
          </p:cNvPr>
          <p:cNvSpPr>
            <a:spLocks noChangeShapeType="1"/>
          </p:cNvSpPr>
          <p:nvPr/>
        </p:nvSpPr>
        <p:spPr bwMode="auto">
          <a:xfrm>
            <a:off x="3970734" y="2298290"/>
            <a:ext cx="327422" cy="567929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31" name="Line 506">
            <a:extLst>
              <a:ext uri="{FF2B5EF4-FFF2-40B4-BE49-F238E27FC236}">
                <a16:creationId xmlns:a16="http://schemas.microsoft.com/office/drawing/2014/main" id="{E7364F3D-4358-C2E8-10BB-71A0464FACE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3312" y="2866219"/>
            <a:ext cx="654844" cy="119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32" name="Line 507">
            <a:extLst>
              <a:ext uri="{FF2B5EF4-FFF2-40B4-BE49-F238E27FC236}">
                <a16:creationId xmlns:a16="http://schemas.microsoft.com/office/drawing/2014/main" id="{F0AEAFF9-3044-B58F-7E7A-3F75ECEAC72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2910" y="2866219"/>
            <a:ext cx="988219" cy="119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33" name="Line 508">
            <a:extLst>
              <a:ext uri="{FF2B5EF4-FFF2-40B4-BE49-F238E27FC236}">
                <a16:creationId xmlns:a16="http://schemas.microsoft.com/office/drawing/2014/main" id="{A9A8CB3D-46AE-C146-6EA3-79D85612912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4700" y="2866219"/>
            <a:ext cx="327422" cy="119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34" name="Line 509">
            <a:extLst>
              <a:ext uri="{FF2B5EF4-FFF2-40B4-BE49-F238E27FC236}">
                <a16:creationId xmlns:a16="http://schemas.microsoft.com/office/drawing/2014/main" id="{BB08D57E-BCE8-80AE-7A6D-5D6493B57527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4700" y="2298290"/>
            <a:ext cx="327422" cy="567929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35" name="Line 510">
            <a:extLst>
              <a:ext uri="{FF2B5EF4-FFF2-40B4-BE49-F238E27FC236}">
                <a16:creationId xmlns:a16="http://schemas.microsoft.com/office/drawing/2014/main" id="{759E7D25-C181-C8DD-9C32-BBD770CBBD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42122" y="2298290"/>
            <a:ext cx="328613" cy="567929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36" name="Line 511">
            <a:extLst>
              <a:ext uri="{FF2B5EF4-FFF2-40B4-BE49-F238E27FC236}">
                <a16:creationId xmlns:a16="http://schemas.microsoft.com/office/drawing/2014/main" id="{C501791E-6966-04CF-9DE3-7394280BCE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82516" y="2298290"/>
            <a:ext cx="332184" cy="567929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37" name="Line 512">
            <a:extLst>
              <a:ext uri="{FF2B5EF4-FFF2-40B4-BE49-F238E27FC236}">
                <a16:creationId xmlns:a16="http://schemas.microsoft.com/office/drawing/2014/main" id="{6584C4FB-19AC-1B8B-F331-2BC1160806C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9712" y="2298290"/>
            <a:ext cx="328613" cy="1191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38" name="Line 513">
            <a:extLst>
              <a:ext uri="{FF2B5EF4-FFF2-40B4-BE49-F238E27FC236}">
                <a16:creationId xmlns:a16="http://schemas.microsoft.com/office/drawing/2014/main" id="{D9BF9D43-F3BD-DD31-BC0D-866F0694FB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48325" y="2298290"/>
            <a:ext cx="1191" cy="567929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39" name="Line 514">
            <a:extLst>
              <a:ext uri="{FF2B5EF4-FFF2-40B4-BE49-F238E27FC236}">
                <a16:creationId xmlns:a16="http://schemas.microsoft.com/office/drawing/2014/main" id="{B8F2F884-1B01-900F-0350-9AE5B5D017BB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9712" y="2298290"/>
            <a:ext cx="1191" cy="567929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40" name="Line 515">
            <a:extLst>
              <a:ext uri="{FF2B5EF4-FFF2-40B4-BE49-F238E27FC236}">
                <a16:creationId xmlns:a16="http://schemas.microsoft.com/office/drawing/2014/main" id="{BF00B5D0-A1E6-C503-8E2E-1882208684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8718" y="2298290"/>
            <a:ext cx="1191" cy="567929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41" name="Line 516">
            <a:extLst>
              <a:ext uri="{FF2B5EF4-FFF2-40B4-BE49-F238E27FC236}">
                <a16:creationId xmlns:a16="http://schemas.microsoft.com/office/drawing/2014/main" id="{114407E8-262B-277A-4E9F-A9181FAFC0E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8719" y="2298290"/>
            <a:ext cx="330994" cy="1191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42" name="Line 517">
            <a:extLst>
              <a:ext uri="{FF2B5EF4-FFF2-40B4-BE49-F238E27FC236}">
                <a16:creationId xmlns:a16="http://schemas.microsoft.com/office/drawing/2014/main" id="{96DD5510-3924-D9AC-AD11-1058455142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76937" y="2298290"/>
            <a:ext cx="1191" cy="567929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43" name="Line 518">
            <a:extLst>
              <a:ext uri="{FF2B5EF4-FFF2-40B4-BE49-F238E27FC236}">
                <a16:creationId xmlns:a16="http://schemas.microsoft.com/office/drawing/2014/main" id="{37B9479C-27E6-093A-97D7-B88B65038B9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8324" y="2298290"/>
            <a:ext cx="328613" cy="1191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44" name="Line 519">
            <a:extLst>
              <a:ext uri="{FF2B5EF4-FFF2-40B4-BE49-F238E27FC236}">
                <a16:creationId xmlns:a16="http://schemas.microsoft.com/office/drawing/2014/main" id="{390F42FF-CFB6-A59A-D5BE-BF2BFCFEDE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58916" y="2298290"/>
            <a:ext cx="329803" cy="1191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45" name="Line 520">
            <a:extLst>
              <a:ext uri="{FF2B5EF4-FFF2-40B4-BE49-F238E27FC236}">
                <a16:creationId xmlns:a16="http://schemas.microsoft.com/office/drawing/2014/main" id="{B902EA72-62CA-5741-FB74-687B330D91F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58915" y="2298290"/>
            <a:ext cx="327422" cy="567929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46" name="Line 521">
            <a:extLst>
              <a:ext uri="{FF2B5EF4-FFF2-40B4-BE49-F238E27FC236}">
                <a16:creationId xmlns:a16="http://schemas.microsoft.com/office/drawing/2014/main" id="{504F4604-F3AA-BE0F-0F00-475F171B8A8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8916" y="2298290"/>
            <a:ext cx="1190" cy="567929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47" name="Line 522">
            <a:extLst>
              <a:ext uri="{FF2B5EF4-FFF2-40B4-BE49-F238E27FC236}">
                <a16:creationId xmlns:a16="http://schemas.microsoft.com/office/drawing/2014/main" id="{CBAA36D1-171F-7448-B032-681CE6B7E7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31494" y="2298290"/>
            <a:ext cx="327422" cy="56554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48" name="Line 523">
            <a:extLst>
              <a:ext uri="{FF2B5EF4-FFF2-40B4-BE49-F238E27FC236}">
                <a16:creationId xmlns:a16="http://schemas.microsoft.com/office/drawing/2014/main" id="{940ABACE-9922-BECD-7E1E-31029E9A4E2E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6938" y="2298290"/>
            <a:ext cx="327422" cy="567929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49" name="Line 524">
            <a:extLst>
              <a:ext uri="{FF2B5EF4-FFF2-40B4-BE49-F238E27FC236}">
                <a16:creationId xmlns:a16="http://schemas.microsoft.com/office/drawing/2014/main" id="{F9FC94AE-17DB-5C26-3558-D04F1A746FC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8325" y="2866219"/>
            <a:ext cx="656035" cy="119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50" name="Line 525">
            <a:extLst>
              <a:ext uri="{FF2B5EF4-FFF2-40B4-BE49-F238E27FC236}">
                <a16:creationId xmlns:a16="http://schemas.microsoft.com/office/drawing/2014/main" id="{798CFB67-8BBC-E0AD-B510-3B886B5CE9D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7922" y="2866219"/>
            <a:ext cx="988219" cy="119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51" name="Line 526">
            <a:extLst>
              <a:ext uri="{FF2B5EF4-FFF2-40B4-BE49-F238E27FC236}">
                <a16:creationId xmlns:a16="http://schemas.microsoft.com/office/drawing/2014/main" id="{2386CA45-46F3-FBEC-9661-06B0F57F0ED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9712" y="2866219"/>
            <a:ext cx="328613" cy="119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52" name="Line 527">
            <a:extLst>
              <a:ext uri="{FF2B5EF4-FFF2-40B4-BE49-F238E27FC236}">
                <a16:creationId xmlns:a16="http://schemas.microsoft.com/office/drawing/2014/main" id="{5D950790-7191-1F3C-325F-4610F85361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9712" y="2298290"/>
            <a:ext cx="328613" cy="567929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53" name="Line 528">
            <a:extLst>
              <a:ext uri="{FF2B5EF4-FFF2-40B4-BE49-F238E27FC236}">
                <a16:creationId xmlns:a16="http://schemas.microsoft.com/office/drawing/2014/main" id="{0AB258BB-6B9C-CF82-72C0-9E56BE3F78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48324" y="2298290"/>
            <a:ext cx="328613" cy="567929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54" name="Line 529">
            <a:extLst>
              <a:ext uri="{FF2B5EF4-FFF2-40B4-BE49-F238E27FC236}">
                <a16:creationId xmlns:a16="http://schemas.microsoft.com/office/drawing/2014/main" id="{2711FFD5-3D66-86B4-0932-137481A830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88719" y="2298290"/>
            <a:ext cx="330994" cy="567929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55" name="Line 530">
            <a:extLst>
              <a:ext uri="{FF2B5EF4-FFF2-40B4-BE49-F238E27FC236}">
                <a16:creationId xmlns:a16="http://schemas.microsoft.com/office/drawing/2014/main" id="{720D40E3-A7BC-4139-8492-454B3880A23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4359" y="2866219"/>
            <a:ext cx="656034" cy="119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56" name="Line 531">
            <a:extLst>
              <a:ext uri="{FF2B5EF4-FFF2-40B4-BE49-F238E27FC236}">
                <a16:creationId xmlns:a16="http://schemas.microsoft.com/office/drawing/2014/main" id="{A7209FD3-20FF-E209-55CA-A19D2EC83E4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6937" y="2298290"/>
            <a:ext cx="656035" cy="1191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57" name="Line 532">
            <a:extLst>
              <a:ext uri="{FF2B5EF4-FFF2-40B4-BE49-F238E27FC236}">
                <a16:creationId xmlns:a16="http://schemas.microsoft.com/office/drawing/2014/main" id="{B5338AEF-2374-C0AD-E44A-7385F0063E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04360" y="2298290"/>
            <a:ext cx="1190" cy="567929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58" name="Line 533">
            <a:extLst>
              <a:ext uri="{FF2B5EF4-FFF2-40B4-BE49-F238E27FC236}">
                <a16:creationId xmlns:a16="http://schemas.microsoft.com/office/drawing/2014/main" id="{37E96C4B-F4E0-6CC4-C8BB-91AB47E21A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32972" y="2298290"/>
            <a:ext cx="1190" cy="567929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59" name="Line 534">
            <a:extLst>
              <a:ext uri="{FF2B5EF4-FFF2-40B4-BE49-F238E27FC236}">
                <a16:creationId xmlns:a16="http://schemas.microsoft.com/office/drawing/2014/main" id="{476A7982-A990-C42E-A2D3-DFDA9689D7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04359" y="2298290"/>
            <a:ext cx="328613" cy="567929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60" name="Line 535">
            <a:extLst>
              <a:ext uri="{FF2B5EF4-FFF2-40B4-BE49-F238E27FC236}">
                <a16:creationId xmlns:a16="http://schemas.microsoft.com/office/drawing/2014/main" id="{320E1935-AC8B-2505-96B0-6447E5A7A28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2972" y="2298290"/>
            <a:ext cx="327422" cy="567929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61" name="Line 536">
            <a:extLst>
              <a:ext uri="{FF2B5EF4-FFF2-40B4-BE49-F238E27FC236}">
                <a16:creationId xmlns:a16="http://schemas.microsoft.com/office/drawing/2014/main" id="{DA47ACB9-9BF4-1225-8EE4-3BC9CFCBFC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19712" y="2298290"/>
            <a:ext cx="328613" cy="567929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62" name="Line 537">
            <a:extLst>
              <a:ext uri="{FF2B5EF4-FFF2-40B4-BE49-F238E27FC236}">
                <a16:creationId xmlns:a16="http://schemas.microsoft.com/office/drawing/2014/main" id="{C1921432-779D-EEFC-FF1C-0BACD216EEA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8324" y="2298290"/>
            <a:ext cx="328613" cy="567929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63" name="Line 538">
            <a:extLst>
              <a:ext uri="{FF2B5EF4-FFF2-40B4-BE49-F238E27FC236}">
                <a16:creationId xmlns:a16="http://schemas.microsoft.com/office/drawing/2014/main" id="{D223BE9E-6B47-0C98-4FF3-753A6670EC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39816" y="2882888"/>
            <a:ext cx="75009" cy="119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64" name="Line 539">
            <a:extLst>
              <a:ext uri="{FF2B5EF4-FFF2-40B4-BE49-F238E27FC236}">
                <a16:creationId xmlns:a16="http://schemas.microsoft.com/office/drawing/2014/main" id="{F32E9C31-E7FE-FC64-2EC6-E4C36C7353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9816" y="2882887"/>
            <a:ext cx="1190" cy="6572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65" name="Line 540">
            <a:extLst>
              <a:ext uri="{FF2B5EF4-FFF2-40B4-BE49-F238E27FC236}">
                <a16:creationId xmlns:a16="http://schemas.microsoft.com/office/drawing/2014/main" id="{FA4F6D7A-9D35-E15C-DB6F-05347259A42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4825" y="2882888"/>
            <a:ext cx="76200" cy="119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66" name="Line 541">
            <a:extLst>
              <a:ext uri="{FF2B5EF4-FFF2-40B4-BE49-F238E27FC236}">
                <a16:creationId xmlns:a16="http://schemas.microsoft.com/office/drawing/2014/main" id="{0610D4DC-4116-CE18-7370-D9B3EA7CCC0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1025" y="2882888"/>
            <a:ext cx="1191" cy="669131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67" name="Line 542">
            <a:extLst>
              <a:ext uri="{FF2B5EF4-FFF2-40B4-BE49-F238E27FC236}">
                <a16:creationId xmlns:a16="http://schemas.microsoft.com/office/drawing/2014/main" id="{623314E0-72F7-7DA2-8E1D-02749A67F4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7190" y="2882888"/>
            <a:ext cx="71438" cy="119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68" name="Line 543">
            <a:extLst>
              <a:ext uri="{FF2B5EF4-FFF2-40B4-BE49-F238E27FC236}">
                <a16:creationId xmlns:a16="http://schemas.microsoft.com/office/drawing/2014/main" id="{D478D0E0-9086-ED4F-90D0-ED41BBA7FFA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8629" y="2882887"/>
            <a:ext cx="1190" cy="465534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69" name="Line 544">
            <a:extLst>
              <a:ext uri="{FF2B5EF4-FFF2-40B4-BE49-F238E27FC236}">
                <a16:creationId xmlns:a16="http://schemas.microsoft.com/office/drawing/2014/main" id="{674E3629-DD8C-4E65-7A2C-0474CA6ECB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7191" y="2882888"/>
            <a:ext cx="1190" cy="97631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70" name="Line 545">
            <a:extLst>
              <a:ext uri="{FF2B5EF4-FFF2-40B4-BE49-F238E27FC236}">
                <a16:creationId xmlns:a16="http://schemas.microsoft.com/office/drawing/2014/main" id="{5B5CB19D-499F-BD06-0F8E-A7974C7EC329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9085" y="3012665"/>
            <a:ext cx="1190" cy="296466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71" name="Line 546">
            <a:extLst>
              <a:ext uri="{FF2B5EF4-FFF2-40B4-BE49-F238E27FC236}">
                <a16:creationId xmlns:a16="http://schemas.microsoft.com/office/drawing/2014/main" id="{8C8F21DB-F351-D3EC-A056-B88849F3512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7191" y="2980518"/>
            <a:ext cx="1190" cy="3214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72" name="Line 547">
            <a:extLst>
              <a:ext uri="{FF2B5EF4-FFF2-40B4-BE49-F238E27FC236}">
                <a16:creationId xmlns:a16="http://schemas.microsoft.com/office/drawing/2014/main" id="{5A6D5601-BFCF-7087-E3ED-B08E5A240B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99085" y="3012665"/>
            <a:ext cx="88106" cy="1191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73" name="Line 548">
            <a:extLst>
              <a:ext uri="{FF2B5EF4-FFF2-40B4-BE49-F238E27FC236}">
                <a16:creationId xmlns:a16="http://schemas.microsoft.com/office/drawing/2014/main" id="{C705B696-FAC7-B91C-BFDC-16AB0E037F2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0522" y="2882887"/>
            <a:ext cx="1190" cy="1143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74" name="Line 549">
            <a:extLst>
              <a:ext uri="{FF2B5EF4-FFF2-40B4-BE49-F238E27FC236}">
                <a16:creationId xmlns:a16="http://schemas.microsoft.com/office/drawing/2014/main" id="{531A102D-9B06-B76B-156D-76A3761699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84759" y="2997188"/>
            <a:ext cx="385763" cy="119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75" name="Line 550">
            <a:extLst>
              <a:ext uri="{FF2B5EF4-FFF2-40B4-BE49-F238E27FC236}">
                <a16:creationId xmlns:a16="http://schemas.microsoft.com/office/drawing/2014/main" id="{936FD220-2167-F3D2-A47F-CA9B34F2C71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4759" y="2882888"/>
            <a:ext cx="103584" cy="119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76" name="Line 551">
            <a:extLst>
              <a:ext uri="{FF2B5EF4-FFF2-40B4-BE49-F238E27FC236}">
                <a16:creationId xmlns:a16="http://schemas.microsoft.com/office/drawing/2014/main" id="{EFAE3042-D8DB-3528-1EFD-8AE905E85C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88343" y="2882888"/>
            <a:ext cx="282179" cy="119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77" name="Line 552">
            <a:extLst>
              <a:ext uri="{FF2B5EF4-FFF2-40B4-BE49-F238E27FC236}">
                <a16:creationId xmlns:a16="http://schemas.microsoft.com/office/drawing/2014/main" id="{4537643A-5A7A-AC49-44AE-0647717059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97831" y="2997188"/>
            <a:ext cx="186929" cy="119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78" name="Line 553">
            <a:extLst>
              <a:ext uri="{FF2B5EF4-FFF2-40B4-BE49-F238E27FC236}">
                <a16:creationId xmlns:a16="http://schemas.microsoft.com/office/drawing/2014/main" id="{C09C2FC0-2A40-39DB-BF05-A8FF9A1CF1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97831" y="2882887"/>
            <a:ext cx="1191" cy="1143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79" name="Line 554">
            <a:extLst>
              <a:ext uri="{FF2B5EF4-FFF2-40B4-BE49-F238E27FC236}">
                <a16:creationId xmlns:a16="http://schemas.microsoft.com/office/drawing/2014/main" id="{D157AD87-2A4B-3374-ADA8-0245BC2FFDA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7831" y="2882888"/>
            <a:ext cx="208360" cy="119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80" name="Line 555">
            <a:extLst>
              <a:ext uri="{FF2B5EF4-FFF2-40B4-BE49-F238E27FC236}">
                <a16:creationId xmlns:a16="http://schemas.microsoft.com/office/drawing/2014/main" id="{3B582C60-33F7-00B4-1E33-4A4B2AF6EE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2882887"/>
            <a:ext cx="1191" cy="12977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81" name="Line 556">
            <a:extLst>
              <a:ext uri="{FF2B5EF4-FFF2-40B4-BE49-F238E27FC236}">
                <a16:creationId xmlns:a16="http://schemas.microsoft.com/office/drawing/2014/main" id="{66EF83CE-E121-CC7D-E048-5FEAF9AEE0B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3012665"/>
            <a:ext cx="75010" cy="1191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82" name="Line 557">
            <a:extLst>
              <a:ext uri="{FF2B5EF4-FFF2-40B4-BE49-F238E27FC236}">
                <a16:creationId xmlns:a16="http://schemas.microsoft.com/office/drawing/2014/main" id="{0E681D0A-FC74-EAF5-7AE0-A6FC638D902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1410" y="3012665"/>
            <a:ext cx="1190" cy="952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83" name="Line 558">
            <a:extLst>
              <a:ext uri="{FF2B5EF4-FFF2-40B4-BE49-F238E27FC236}">
                <a16:creationId xmlns:a16="http://schemas.microsoft.com/office/drawing/2014/main" id="{9E3D7A21-D70E-C7CC-DEDC-E55E9853D2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81150" y="3107915"/>
            <a:ext cx="170260" cy="1191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84" name="Line 559">
            <a:extLst>
              <a:ext uri="{FF2B5EF4-FFF2-40B4-BE49-F238E27FC236}">
                <a16:creationId xmlns:a16="http://schemas.microsoft.com/office/drawing/2014/main" id="{7D6EA979-5EF1-2BE1-B272-9528B83FE1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81150" y="2882887"/>
            <a:ext cx="1191" cy="22502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85" name="Line 560">
            <a:extLst>
              <a:ext uri="{FF2B5EF4-FFF2-40B4-BE49-F238E27FC236}">
                <a16:creationId xmlns:a16="http://schemas.microsoft.com/office/drawing/2014/main" id="{5CE1D2AF-E62B-F26D-B6A1-0C945D1313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1150" y="2882888"/>
            <a:ext cx="95250" cy="119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86" name="Line 561">
            <a:extLst>
              <a:ext uri="{FF2B5EF4-FFF2-40B4-BE49-F238E27FC236}">
                <a16:creationId xmlns:a16="http://schemas.microsoft.com/office/drawing/2014/main" id="{13F414A9-9C4F-093F-8463-D0E7D2136A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19237" y="2866219"/>
            <a:ext cx="767954" cy="119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87" name="Line 562">
            <a:extLst>
              <a:ext uri="{FF2B5EF4-FFF2-40B4-BE49-F238E27FC236}">
                <a16:creationId xmlns:a16="http://schemas.microsoft.com/office/drawing/2014/main" id="{B8E99A00-6265-CC3F-C2EB-E60878AAA2A5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8247" y="2882888"/>
            <a:ext cx="64294" cy="119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88" name="Line 563">
            <a:extLst>
              <a:ext uri="{FF2B5EF4-FFF2-40B4-BE49-F238E27FC236}">
                <a16:creationId xmlns:a16="http://schemas.microsoft.com/office/drawing/2014/main" id="{D0F31394-9EE4-BEB2-2687-2E9B586C23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8247" y="2882887"/>
            <a:ext cx="1190" cy="51077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89" name="Line 564">
            <a:extLst>
              <a:ext uri="{FF2B5EF4-FFF2-40B4-BE49-F238E27FC236}">
                <a16:creationId xmlns:a16="http://schemas.microsoft.com/office/drawing/2014/main" id="{F2B85483-5ED9-FB04-14C0-0F1B1585B8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2541" y="2882887"/>
            <a:ext cx="1190" cy="12977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90" name="Line 565">
            <a:extLst>
              <a:ext uri="{FF2B5EF4-FFF2-40B4-BE49-F238E27FC236}">
                <a16:creationId xmlns:a16="http://schemas.microsoft.com/office/drawing/2014/main" id="{C214BCF4-DB01-0E22-F171-A2B1028FC449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5163" y="2999569"/>
            <a:ext cx="937022" cy="119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91" name="Line 566">
            <a:extLst>
              <a:ext uri="{FF2B5EF4-FFF2-40B4-BE49-F238E27FC236}">
                <a16:creationId xmlns:a16="http://schemas.microsoft.com/office/drawing/2014/main" id="{C4AB8EB7-F202-985F-4130-5757F11E89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66472" y="2882887"/>
            <a:ext cx="1190" cy="12977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92" name="Line 567">
            <a:extLst>
              <a:ext uri="{FF2B5EF4-FFF2-40B4-BE49-F238E27FC236}">
                <a16:creationId xmlns:a16="http://schemas.microsoft.com/office/drawing/2014/main" id="{D6E072F3-89CE-B94E-914D-BE17BBCA3BDC}"/>
              </a:ext>
            </a:extLst>
          </p:cNvPr>
          <p:cNvSpPr>
            <a:spLocks noChangeShapeType="1"/>
          </p:cNvSpPr>
          <p:nvPr/>
        </p:nvSpPr>
        <p:spPr bwMode="auto">
          <a:xfrm>
            <a:off x="7062787" y="3012665"/>
            <a:ext cx="1191" cy="35123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93" name="Line 568">
            <a:extLst>
              <a:ext uri="{FF2B5EF4-FFF2-40B4-BE49-F238E27FC236}">
                <a16:creationId xmlns:a16="http://schemas.microsoft.com/office/drawing/2014/main" id="{47735278-4CA2-1192-8975-2944292D238D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5162" y="2882888"/>
            <a:ext cx="1191" cy="116681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94" name="Line 569">
            <a:extLst>
              <a:ext uri="{FF2B5EF4-FFF2-40B4-BE49-F238E27FC236}">
                <a16:creationId xmlns:a16="http://schemas.microsoft.com/office/drawing/2014/main" id="{13348DA6-C6EB-CE6D-9E6A-EAF5154711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5163" y="2882888"/>
            <a:ext cx="937022" cy="119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95" name="Line 570">
            <a:extLst>
              <a:ext uri="{FF2B5EF4-FFF2-40B4-BE49-F238E27FC236}">
                <a16:creationId xmlns:a16="http://schemas.microsoft.com/office/drawing/2014/main" id="{273FB109-4A5D-378B-E85C-840046A0DD5E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2540" y="3012665"/>
            <a:ext cx="70247" cy="1191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96" name="Line 571">
            <a:extLst>
              <a:ext uri="{FF2B5EF4-FFF2-40B4-BE49-F238E27FC236}">
                <a16:creationId xmlns:a16="http://schemas.microsoft.com/office/drawing/2014/main" id="{622FCE72-39A3-F277-9773-3B9F0B22A9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916466" y="3012665"/>
            <a:ext cx="1190" cy="177404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97" name="Line 572">
            <a:extLst>
              <a:ext uri="{FF2B5EF4-FFF2-40B4-BE49-F238E27FC236}">
                <a16:creationId xmlns:a16="http://schemas.microsoft.com/office/drawing/2014/main" id="{C86955D7-EE89-9133-AF80-6B218A761A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54579" y="2882888"/>
            <a:ext cx="1190" cy="307181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98" name="Line 573">
            <a:extLst>
              <a:ext uri="{FF2B5EF4-FFF2-40B4-BE49-F238E27FC236}">
                <a16:creationId xmlns:a16="http://schemas.microsoft.com/office/drawing/2014/main" id="{4EACEB03-C640-1E71-A3AF-017883655CD0}"/>
              </a:ext>
            </a:extLst>
          </p:cNvPr>
          <p:cNvSpPr>
            <a:spLocks noChangeShapeType="1"/>
          </p:cNvSpPr>
          <p:nvPr/>
        </p:nvSpPr>
        <p:spPr bwMode="auto">
          <a:xfrm>
            <a:off x="7916466" y="3012665"/>
            <a:ext cx="50006" cy="1191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299" name="Line 574">
            <a:extLst>
              <a:ext uri="{FF2B5EF4-FFF2-40B4-BE49-F238E27FC236}">
                <a16:creationId xmlns:a16="http://schemas.microsoft.com/office/drawing/2014/main" id="{AE042BB5-36C0-F776-B6A3-3CC154E7CE01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2185" y="2882888"/>
            <a:ext cx="1190" cy="116681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00" name="Line 575">
            <a:extLst>
              <a:ext uri="{FF2B5EF4-FFF2-40B4-BE49-F238E27FC236}">
                <a16:creationId xmlns:a16="http://schemas.microsoft.com/office/drawing/2014/main" id="{D5633CB9-E760-5176-9CC8-398BB723B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6472" y="2882888"/>
            <a:ext cx="88106" cy="119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01" name="Line 576">
            <a:extLst>
              <a:ext uri="{FF2B5EF4-FFF2-40B4-BE49-F238E27FC236}">
                <a16:creationId xmlns:a16="http://schemas.microsoft.com/office/drawing/2014/main" id="{C10B6B19-0C03-6CCD-76C0-F1212A2ABF25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0393" y="2866219"/>
            <a:ext cx="1143000" cy="119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02" name="Freeform 577">
            <a:extLst>
              <a:ext uri="{FF2B5EF4-FFF2-40B4-BE49-F238E27FC236}">
                <a16:creationId xmlns:a16="http://schemas.microsoft.com/office/drawing/2014/main" id="{62D965BC-1A8A-DC47-A01F-F1522D38FA89}"/>
              </a:ext>
            </a:extLst>
          </p:cNvPr>
          <p:cNvSpPr>
            <a:spLocks/>
          </p:cNvSpPr>
          <p:nvPr/>
        </p:nvSpPr>
        <p:spPr bwMode="auto">
          <a:xfrm>
            <a:off x="1752600" y="3096009"/>
            <a:ext cx="3801666" cy="469106"/>
          </a:xfrm>
          <a:custGeom>
            <a:avLst/>
            <a:gdLst>
              <a:gd name="T0" fmla="*/ 500250422 w 12770"/>
              <a:gd name="T1" fmla="*/ 1687874847 h 1576"/>
              <a:gd name="T2" fmla="*/ 1813663210 w 12770"/>
              <a:gd name="T3" fmla="*/ 437562228 h 1576"/>
              <a:gd name="T4" fmla="*/ 2147483647 w 12770"/>
              <a:gd name="T5" fmla="*/ 0 h 1576"/>
              <a:gd name="T6" fmla="*/ 2147483647 w 12770"/>
              <a:gd name="T7" fmla="*/ 375030603 h 1576"/>
              <a:gd name="T8" fmla="*/ 2147483647 w 12770"/>
              <a:gd name="T9" fmla="*/ 1875311369 h 1576"/>
              <a:gd name="T10" fmla="*/ 2147483647 w 12770"/>
              <a:gd name="T11" fmla="*/ 2147483647 h 1576"/>
              <a:gd name="T12" fmla="*/ 2147483647 w 12770"/>
              <a:gd name="T13" fmla="*/ 2147483647 h 1576"/>
              <a:gd name="T14" fmla="*/ 2147483647 w 12770"/>
              <a:gd name="T15" fmla="*/ 2147483647 h 1576"/>
              <a:gd name="T16" fmla="*/ 2147483647 w 12770"/>
              <a:gd name="T17" fmla="*/ 2147483647 h 1576"/>
              <a:gd name="T18" fmla="*/ 2147483647 w 12770"/>
              <a:gd name="T19" fmla="*/ 2147483647 h 1576"/>
              <a:gd name="T20" fmla="*/ 2147483647 w 12770"/>
              <a:gd name="T21" fmla="*/ 2147483647 h 1576"/>
              <a:gd name="T22" fmla="*/ 2147483647 w 12770"/>
              <a:gd name="T23" fmla="*/ 2147483647 h 1576"/>
              <a:gd name="T24" fmla="*/ 2147483647 w 12770"/>
              <a:gd name="T25" fmla="*/ 2147483647 h 1576"/>
              <a:gd name="T26" fmla="*/ 2147483647 w 12770"/>
              <a:gd name="T27" fmla="*/ 2147483647 h 1576"/>
              <a:gd name="T28" fmla="*/ 2147483647 w 12770"/>
              <a:gd name="T29" fmla="*/ 2147483647 h 1576"/>
              <a:gd name="T30" fmla="*/ 2147483647 w 12770"/>
              <a:gd name="T31" fmla="*/ 2147483647 h 1576"/>
              <a:gd name="T32" fmla="*/ 2147483647 w 12770"/>
              <a:gd name="T33" fmla="*/ 2147483647 h 1576"/>
              <a:gd name="T34" fmla="*/ 2147483647 w 12770"/>
              <a:gd name="T35" fmla="*/ 2147483647 h 1576"/>
              <a:gd name="T36" fmla="*/ 2147483647 w 12770"/>
              <a:gd name="T37" fmla="*/ 2147483647 h 1576"/>
              <a:gd name="T38" fmla="*/ 2147483647 w 12770"/>
              <a:gd name="T39" fmla="*/ 2147483647 h 1576"/>
              <a:gd name="T40" fmla="*/ 2147483647 w 12770"/>
              <a:gd name="T41" fmla="*/ 2147483647 h 1576"/>
              <a:gd name="T42" fmla="*/ 2147483647 w 12770"/>
              <a:gd name="T43" fmla="*/ 2147483647 h 1576"/>
              <a:gd name="T44" fmla="*/ 2147483647 w 12770"/>
              <a:gd name="T45" fmla="*/ 2147483647 h 1576"/>
              <a:gd name="T46" fmla="*/ 2147483647 w 12770"/>
              <a:gd name="T47" fmla="*/ 2147483647 h 1576"/>
              <a:gd name="T48" fmla="*/ 2147483647 w 12770"/>
              <a:gd name="T49" fmla="*/ 2147483647 h 1576"/>
              <a:gd name="T50" fmla="*/ 2147483647 w 12770"/>
              <a:gd name="T51" fmla="*/ 2147483647 h 1576"/>
              <a:gd name="T52" fmla="*/ 2147483647 w 12770"/>
              <a:gd name="T53" fmla="*/ 2147483647 h 1576"/>
              <a:gd name="T54" fmla="*/ 2147483647 w 12770"/>
              <a:gd name="T55" fmla="*/ 2147483647 h 1576"/>
              <a:gd name="T56" fmla="*/ 2147483647 w 12770"/>
              <a:gd name="T57" fmla="*/ 2147483647 h 1576"/>
              <a:gd name="T58" fmla="*/ 2147483647 w 12770"/>
              <a:gd name="T59" fmla="*/ 2147483647 h 1576"/>
              <a:gd name="T60" fmla="*/ 2147483647 w 12770"/>
              <a:gd name="T61" fmla="*/ 2147483647 h 1576"/>
              <a:gd name="T62" fmla="*/ 2147483647 w 12770"/>
              <a:gd name="T63" fmla="*/ 2147483647 h 1576"/>
              <a:gd name="T64" fmla="*/ 2147483647 w 12770"/>
              <a:gd name="T65" fmla="*/ 2147483647 h 1576"/>
              <a:gd name="T66" fmla="*/ 2147483647 w 12770"/>
              <a:gd name="T67" fmla="*/ 2147483647 h 1576"/>
              <a:gd name="T68" fmla="*/ 2147483647 w 12770"/>
              <a:gd name="T69" fmla="*/ 2147483647 h 1576"/>
              <a:gd name="T70" fmla="*/ 2147483647 w 12770"/>
              <a:gd name="T71" fmla="*/ 2147483647 h 1576"/>
              <a:gd name="T72" fmla="*/ 2147483647 w 12770"/>
              <a:gd name="T73" fmla="*/ 2147483647 h 1576"/>
              <a:gd name="T74" fmla="*/ 2147483647 w 12770"/>
              <a:gd name="T75" fmla="*/ 2147483647 h 1576"/>
              <a:gd name="T76" fmla="*/ 2147483647 w 12770"/>
              <a:gd name="T77" fmla="*/ 2147483647 h 1576"/>
              <a:gd name="T78" fmla="*/ 2147483647 w 12770"/>
              <a:gd name="T79" fmla="*/ 2147483647 h 1576"/>
              <a:gd name="T80" fmla="*/ 2147483647 w 12770"/>
              <a:gd name="T81" fmla="*/ 2147483647 h 1576"/>
              <a:gd name="T82" fmla="*/ 2147483647 w 12770"/>
              <a:gd name="T83" fmla="*/ 2147483647 h 1576"/>
              <a:gd name="T84" fmla="*/ 2147483647 w 12770"/>
              <a:gd name="T85" fmla="*/ 2147483647 h 1576"/>
              <a:gd name="T86" fmla="*/ 2147483647 w 12770"/>
              <a:gd name="T87" fmla="*/ 2147483647 h 1576"/>
              <a:gd name="T88" fmla="*/ 2147483647 w 12770"/>
              <a:gd name="T89" fmla="*/ 2147483647 h 1576"/>
              <a:gd name="T90" fmla="*/ 2147483647 w 12770"/>
              <a:gd name="T91" fmla="*/ 2147483647 h 1576"/>
              <a:gd name="T92" fmla="*/ 2147483647 w 12770"/>
              <a:gd name="T93" fmla="*/ 2147483647 h 1576"/>
              <a:gd name="T94" fmla="*/ 2147483647 w 12770"/>
              <a:gd name="T95" fmla="*/ 2147483647 h 1576"/>
              <a:gd name="T96" fmla="*/ 2147483647 w 12770"/>
              <a:gd name="T97" fmla="*/ 2147483647 h 1576"/>
              <a:gd name="T98" fmla="*/ 2147483647 w 12770"/>
              <a:gd name="T99" fmla="*/ 2147483647 h 1576"/>
              <a:gd name="T100" fmla="*/ 2147483647 w 12770"/>
              <a:gd name="T101" fmla="*/ 2147483647 h 1576"/>
              <a:gd name="T102" fmla="*/ 2147483647 w 12770"/>
              <a:gd name="T103" fmla="*/ 2147483647 h 1576"/>
              <a:gd name="T104" fmla="*/ 2147483647 w 12770"/>
              <a:gd name="T105" fmla="*/ 2147483647 h 1576"/>
              <a:gd name="T106" fmla="*/ 2147483647 w 12770"/>
              <a:gd name="T107" fmla="*/ 2147483647 h 1576"/>
              <a:gd name="T108" fmla="*/ 2147483647 w 12770"/>
              <a:gd name="T109" fmla="*/ 2147483647 h 1576"/>
              <a:gd name="T110" fmla="*/ 2147483647 w 12770"/>
              <a:gd name="T111" fmla="*/ 2147483647 h 1576"/>
              <a:gd name="T112" fmla="*/ 2147483647 w 12770"/>
              <a:gd name="T113" fmla="*/ 2147483647 h 1576"/>
              <a:gd name="T114" fmla="*/ 2147483647 w 12770"/>
              <a:gd name="T115" fmla="*/ 2147483647 h 157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2770" h="1576">
                <a:moveTo>
                  <a:pt x="0" y="49"/>
                </a:moveTo>
                <a:lnTo>
                  <a:pt x="4" y="38"/>
                </a:lnTo>
                <a:lnTo>
                  <a:pt x="8" y="27"/>
                </a:lnTo>
                <a:lnTo>
                  <a:pt x="15" y="19"/>
                </a:lnTo>
                <a:lnTo>
                  <a:pt x="21" y="12"/>
                </a:lnTo>
                <a:lnTo>
                  <a:pt x="29" y="7"/>
                </a:lnTo>
                <a:lnTo>
                  <a:pt x="37" y="3"/>
                </a:lnTo>
                <a:lnTo>
                  <a:pt x="46" y="1"/>
                </a:lnTo>
                <a:lnTo>
                  <a:pt x="55" y="0"/>
                </a:lnTo>
                <a:lnTo>
                  <a:pt x="65" y="0"/>
                </a:lnTo>
                <a:lnTo>
                  <a:pt x="77" y="1"/>
                </a:lnTo>
                <a:lnTo>
                  <a:pt x="94" y="6"/>
                </a:lnTo>
                <a:lnTo>
                  <a:pt x="112" y="11"/>
                </a:lnTo>
                <a:lnTo>
                  <a:pt x="130" y="19"/>
                </a:lnTo>
                <a:lnTo>
                  <a:pt x="151" y="30"/>
                </a:lnTo>
                <a:lnTo>
                  <a:pt x="170" y="40"/>
                </a:lnTo>
                <a:lnTo>
                  <a:pt x="191" y="52"/>
                </a:lnTo>
                <a:lnTo>
                  <a:pt x="211" y="66"/>
                </a:lnTo>
                <a:lnTo>
                  <a:pt x="233" y="80"/>
                </a:lnTo>
                <a:lnTo>
                  <a:pt x="254" y="95"/>
                </a:lnTo>
                <a:lnTo>
                  <a:pt x="274" y="108"/>
                </a:lnTo>
                <a:lnTo>
                  <a:pt x="295" y="123"/>
                </a:lnTo>
                <a:lnTo>
                  <a:pt x="337" y="155"/>
                </a:lnTo>
                <a:lnTo>
                  <a:pt x="375" y="182"/>
                </a:lnTo>
                <a:lnTo>
                  <a:pt x="410" y="208"/>
                </a:lnTo>
                <a:lnTo>
                  <a:pt x="443" y="230"/>
                </a:lnTo>
                <a:lnTo>
                  <a:pt x="475" y="251"/>
                </a:lnTo>
                <a:lnTo>
                  <a:pt x="507" y="270"/>
                </a:lnTo>
                <a:lnTo>
                  <a:pt x="542" y="291"/>
                </a:lnTo>
                <a:lnTo>
                  <a:pt x="598" y="321"/>
                </a:lnTo>
                <a:lnTo>
                  <a:pt x="658" y="353"/>
                </a:lnTo>
                <a:lnTo>
                  <a:pt x="721" y="385"/>
                </a:lnTo>
                <a:lnTo>
                  <a:pt x="786" y="416"/>
                </a:lnTo>
                <a:lnTo>
                  <a:pt x="848" y="447"/>
                </a:lnTo>
                <a:lnTo>
                  <a:pt x="911" y="478"/>
                </a:lnTo>
                <a:lnTo>
                  <a:pt x="968" y="507"/>
                </a:lnTo>
                <a:lnTo>
                  <a:pt x="1025" y="533"/>
                </a:lnTo>
                <a:lnTo>
                  <a:pt x="1082" y="560"/>
                </a:lnTo>
                <a:lnTo>
                  <a:pt x="1140" y="585"/>
                </a:lnTo>
                <a:lnTo>
                  <a:pt x="1198" y="611"/>
                </a:lnTo>
                <a:lnTo>
                  <a:pt x="1256" y="633"/>
                </a:lnTo>
                <a:lnTo>
                  <a:pt x="1315" y="656"/>
                </a:lnTo>
                <a:lnTo>
                  <a:pt x="1376" y="679"/>
                </a:lnTo>
                <a:lnTo>
                  <a:pt x="1438" y="700"/>
                </a:lnTo>
                <a:lnTo>
                  <a:pt x="1523" y="726"/>
                </a:lnTo>
                <a:lnTo>
                  <a:pt x="1612" y="751"/>
                </a:lnTo>
                <a:lnTo>
                  <a:pt x="1702" y="775"/>
                </a:lnTo>
                <a:lnTo>
                  <a:pt x="1795" y="797"/>
                </a:lnTo>
                <a:lnTo>
                  <a:pt x="1888" y="818"/>
                </a:lnTo>
                <a:lnTo>
                  <a:pt x="1983" y="839"/>
                </a:lnTo>
                <a:lnTo>
                  <a:pt x="2079" y="858"/>
                </a:lnTo>
                <a:lnTo>
                  <a:pt x="2175" y="878"/>
                </a:lnTo>
                <a:lnTo>
                  <a:pt x="2272" y="896"/>
                </a:lnTo>
                <a:lnTo>
                  <a:pt x="2368" y="914"/>
                </a:lnTo>
                <a:lnTo>
                  <a:pt x="2465" y="932"/>
                </a:lnTo>
                <a:lnTo>
                  <a:pt x="2561" y="951"/>
                </a:lnTo>
                <a:lnTo>
                  <a:pt x="2709" y="977"/>
                </a:lnTo>
                <a:lnTo>
                  <a:pt x="2858" y="1003"/>
                </a:lnTo>
                <a:lnTo>
                  <a:pt x="3006" y="1028"/>
                </a:lnTo>
                <a:lnTo>
                  <a:pt x="3155" y="1053"/>
                </a:lnTo>
                <a:lnTo>
                  <a:pt x="3303" y="1076"/>
                </a:lnTo>
                <a:lnTo>
                  <a:pt x="3453" y="1098"/>
                </a:lnTo>
                <a:lnTo>
                  <a:pt x="3602" y="1120"/>
                </a:lnTo>
                <a:lnTo>
                  <a:pt x="3752" y="1139"/>
                </a:lnTo>
                <a:lnTo>
                  <a:pt x="3901" y="1157"/>
                </a:lnTo>
                <a:lnTo>
                  <a:pt x="4079" y="1178"/>
                </a:lnTo>
                <a:lnTo>
                  <a:pt x="4258" y="1196"/>
                </a:lnTo>
                <a:lnTo>
                  <a:pt x="4437" y="1212"/>
                </a:lnTo>
                <a:lnTo>
                  <a:pt x="4616" y="1227"/>
                </a:lnTo>
                <a:lnTo>
                  <a:pt x="4796" y="1241"/>
                </a:lnTo>
                <a:lnTo>
                  <a:pt x="4976" y="1253"/>
                </a:lnTo>
                <a:lnTo>
                  <a:pt x="5156" y="1266"/>
                </a:lnTo>
                <a:lnTo>
                  <a:pt x="5336" y="1277"/>
                </a:lnTo>
                <a:lnTo>
                  <a:pt x="5516" y="1290"/>
                </a:lnTo>
                <a:lnTo>
                  <a:pt x="5673" y="1301"/>
                </a:lnTo>
                <a:lnTo>
                  <a:pt x="5831" y="1312"/>
                </a:lnTo>
                <a:lnTo>
                  <a:pt x="5988" y="1325"/>
                </a:lnTo>
                <a:lnTo>
                  <a:pt x="6145" y="1339"/>
                </a:lnTo>
                <a:lnTo>
                  <a:pt x="6301" y="1352"/>
                </a:lnTo>
                <a:lnTo>
                  <a:pt x="6457" y="1367"/>
                </a:lnTo>
                <a:lnTo>
                  <a:pt x="6612" y="1383"/>
                </a:lnTo>
                <a:lnTo>
                  <a:pt x="6696" y="1392"/>
                </a:lnTo>
                <a:lnTo>
                  <a:pt x="6780" y="1403"/>
                </a:lnTo>
                <a:lnTo>
                  <a:pt x="6863" y="1413"/>
                </a:lnTo>
                <a:lnTo>
                  <a:pt x="6946" y="1423"/>
                </a:lnTo>
                <a:lnTo>
                  <a:pt x="7030" y="1435"/>
                </a:lnTo>
                <a:lnTo>
                  <a:pt x="7113" y="1446"/>
                </a:lnTo>
                <a:lnTo>
                  <a:pt x="7195" y="1457"/>
                </a:lnTo>
                <a:lnTo>
                  <a:pt x="7279" y="1468"/>
                </a:lnTo>
                <a:lnTo>
                  <a:pt x="7363" y="1476"/>
                </a:lnTo>
                <a:lnTo>
                  <a:pt x="7448" y="1481"/>
                </a:lnTo>
                <a:lnTo>
                  <a:pt x="7533" y="1485"/>
                </a:lnTo>
                <a:lnTo>
                  <a:pt x="7629" y="1486"/>
                </a:lnTo>
                <a:lnTo>
                  <a:pt x="7726" y="1486"/>
                </a:lnTo>
                <a:lnTo>
                  <a:pt x="7823" y="1485"/>
                </a:lnTo>
                <a:lnTo>
                  <a:pt x="7920" y="1484"/>
                </a:lnTo>
                <a:lnTo>
                  <a:pt x="8017" y="1483"/>
                </a:lnTo>
                <a:lnTo>
                  <a:pt x="8114" y="1484"/>
                </a:lnTo>
                <a:lnTo>
                  <a:pt x="8209" y="1486"/>
                </a:lnTo>
                <a:lnTo>
                  <a:pt x="8302" y="1491"/>
                </a:lnTo>
                <a:lnTo>
                  <a:pt x="8394" y="1497"/>
                </a:lnTo>
                <a:lnTo>
                  <a:pt x="8487" y="1504"/>
                </a:lnTo>
                <a:lnTo>
                  <a:pt x="8579" y="1511"/>
                </a:lnTo>
                <a:lnTo>
                  <a:pt x="8671" y="1518"/>
                </a:lnTo>
                <a:lnTo>
                  <a:pt x="8764" y="1521"/>
                </a:lnTo>
                <a:lnTo>
                  <a:pt x="8862" y="1524"/>
                </a:lnTo>
                <a:lnTo>
                  <a:pt x="8961" y="1525"/>
                </a:lnTo>
                <a:lnTo>
                  <a:pt x="9060" y="1525"/>
                </a:lnTo>
                <a:lnTo>
                  <a:pt x="9159" y="1526"/>
                </a:lnTo>
                <a:lnTo>
                  <a:pt x="9257" y="1528"/>
                </a:lnTo>
                <a:lnTo>
                  <a:pt x="9323" y="1532"/>
                </a:lnTo>
                <a:lnTo>
                  <a:pt x="9390" y="1537"/>
                </a:lnTo>
                <a:lnTo>
                  <a:pt x="9456" y="1543"/>
                </a:lnTo>
                <a:lnTo>
                  <a:pt x="9522" y="1550"/>
                </a:lnTo>
                <a:lnTo>
                  <a:pt x="9587" y="1556"/>
                </a:lnTo>
                <a:lnTo>
                  <a:pt x="9652" y="1561"/>
                </a:lnTo>
                <a:lnTo>
                  <a:pt x="9716" y="1564"/>
                </a:lnTo>
                <a:lnTo>
                  <a:pt x="9802" y="1564"/>
                </a:lnTo>
                <a:lnTo>
                  <a:pt x="9886" y="1561"/>
                </a:lnTo>
                <a:lnTo>
                  <a:pt x="9972" y="1557"/>
                </a:lnTo>
                <a:lnTo>
                  <a:pt x="10056" y="1553"/>
                </a:lnTo>
                <a:lnTo>
                  <a:pt x="10143" y="1551"/>
                </a:lnTo>
                <a:lnTo>
                  <a:pt x="10230" y="1552"/>
                </a:lnTo>
                <a:lnTo>
                  <a:pt x="10318" y="1554"/>
                </a:lnTo>
                <a:lnTo>
                  <a:pt x="10393" y="1558"/>
                </a:lnTo>
                <a:lnTo>
                  <a:pt x="10470" y="1561"/>
                </a:lnTo>
                <a:lnTo>
                  <a:pt x="10546" y="1566"/>
                </a:lnTo>
                <a:lnTo>
                  <a:pt x="10623" y="1569"/>
                </a:lnTo>
                <a:lnTo>
                  <a:pt x="10699" y="1573"/>
                </a:lnTo>
                <a:lnTo>
                  <a:pt x="10776" y="1575"/>
                </a:lnTo>
                <a:lnTo>
                  <a:pt x="10852" y="1576"/>
                </a:lnTo>
                <a:lnTo>
                  <a:pt x="10929" y="1575"/>
                </a:lnTo>
                <a:lnTo>
                  <a:pt x="11004" y="1573"/>
                </a:lnTo>
                <a:lnTo>
                  <a:pt x="11068" y="1569"/>
                </a:lnTo>
                <a:lnTo>
                  <a:pt x="11131" y="1564"/>
                </a:lnTo>
                <a:lnTo>
                  <a:pt x="11192" y="1556"/>
                </a:lnTo>
                <a:lnTo>
                  <a:pt x="11255" y="1545"/>
                </a:lnTo>
                <a:lnTo>
                  <a:pt x="11316" y="1534"/>
                </a:lnTo>
                <a:lnTo>
                  <a:pt x="11377" y="1521"/>
                </a:lnTo>
                <a:lnTo>
                  <a:pt x="11437" y="1508"/>
                </a:lnTo>
                <a:lnTo>
                  <a:pt x="11497" y="1493"/>
                </a:lnTo>
                <a:lnTo>
                  <a:pt x="11557" y="1479"/>
                </a:lnTo>
                <a:lnTo>
                  <a:pt x="11615" y="1465"/>
                </a:lnTo>
                <a:lnTo>
                  <a:pt x="11673" y="1453"/>
                </a:lnTo>
                <a:lnTo>
                  <a:pt x="11716" y="1445"/>
                </a:lnTo>
                <a:lnTo>
                  <a:pt x="11759" y="1437"/>
                </a:lnTo>
                <a:lnTo>
                  <a:pt x="11802" y="1430"/>
                </a:lnTo>
                <a:lnTo>
                  <a:pt x="11844" y="1425"/>
                </a:lnTo>
                <a:lnTo>
                  <a:pt x="11888" y="1421"/>
                </a:lnTo>
                <a:lnTo>
                  <a:pt x="11930" y="1417"/>
                </a:lnTo>
                <a:lnTo>
                  <a:pt x="11974" y="1416"/>
                </a:lnTo>
                <a:lnTo>
                  <a:pt x="12019" y="1416"/>
                </a:lnTo>
                <a:lnTo>
                  <a:pt x="12064" y="1417"/>
                </a:lnTo>
                <a:lnTo>
                  <a:pt x="12109" y="1420"/>
                </a:lnTo>
                <a:lnTo>
                  <a:pt x="12157" y="1424"/>
                </a:lnTo>
                <a:lnTo>
                  <a:pt x="12205" y="1430"/>
                </a:lnTo>
                <a:lnTo>
                  <a:pt x="12244" y="1436"/>
                </a:lnTo>
                <a:lnTo>
                  <a:pt x="12284" y="1443"/>
                </a:lnTo>
                <a:lnTo>
                  <a:pt x="12324" y="1448"/>
                </a:lnTo>
                <a:lnTo>
                  <a:pt x="12364" y="1454"/>
                </a:lnTo>
                <a:lnTo>
                  <a:pt x="12404" y="1460"/>
                </a:lnTo>
                <a:lnTo>
                  <a:pt x="12443" y="1464"/>
                </a:lnTo>
                <a:lnTo>
                  <a:pt x="12481" y="1468"/>
                </a:lnTo>
                <a:lnTo>
                  <a:pt x="12519" y="1470"/>
                </a:lnTo>
                <a:lnTo>
                  <a:pt x="12556" y="1470"/>
                </a:lnTo>
                <a:lnTo>
                  <a:pt x="12591" y="1470"/>
                </a:lnTo>
                <a:lnTo>
                  <a:pt x="12613" y="1468"/>
                </a:lnTo>
                <a:lnTo>
                  <a:pt x="12632" y="1465"/>
                </a:lnTo>
                <a:lnTo>
                  <a:pt x="12652" y="1462"/>
                </a:lnTo>
                <a:lnTo>
                  <a:pt x="12671" y="1457"/>
                </a:lnTo>
                <a:lnTo>
                  <a:pt x="12689" y="1453"/>
                </a:lnTo>
                <a:lnTo>
                  <a:pt x="12707" y="1446"/>
                </a:lnTo>
                <a:lnTo>
                  <a:pt x="12725" y="1439"/>
                </a:lnTo>
                <a:lnTo>
                  <a:pt x="12741" y="1431"/>
                </a:lnTo>
                <a:lnTo>
                  <a:pt x="12757" y="1421"/>
                </a:lnTo>
                <a:lnTo>
                  <a:pt x="12770" y="1409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03" name="Freeform 578">
            <a:extLst>
              <a:ext uri="{FF2B5EF4-FFF2-40B4-BE49-F238E27FC236}">
                <a16:creationId xmlns:a16="http://schemas.microsoft.com/office/drawing/2014/main" id="{DF3A4E52-8912-C795-8AA4-FDC9966D4230}"/>
              </a:ext>
            </a:extLst>
          </p:cNvPr>
          <p:cNvSpPr>
            <a:spLocks/>
          </p:cNvSpPr>
          <p:nvPr/>
        </p:nvSpPr>
        <p:spPr bwMode="auto">
          <a:xfrm>
            <a:off x="5554266" y="3142444"/>
            <a:ext cx="2362200" cy="372665"/>
          </a:xfrm>
          <a:custGeom>
            <a:avLst/>
            <a:gdLst>
              <a:gd name="T0" fmla="*/ 2147483647 w 7939"/>
              <a:gd name="T1" fmla="*/ 2147483647 h 1250"/>
              <a:gd name="T2" fmla="*/ 2147483647 w 7939"/>
              <a:gd name="T3" fmla="*/ 2147483647 h 1250"/>
              <a:gd name="T4" fmla="*/ 2147483647 w 7939"/>
              <a:gd name="T5" fmla="*/ 2147483647 h 1250"/>
              <a:gd name="T6" fmla="*/ 2147483647 w 7939"/>
              <a:gd name="T7" fmla="*/ 2147483647 h 1250"/>
              <a:gd name="T8" fmla="*/ 2147483647 w 7939"/>
              <a:gd name="T9" fmla="*/ 2147483647 h 1250"/>
              <a:gd name="T10" fmla="*/ 2147483647 w 7939"/>
              <a:gd name="T11" fmla="*/ 2147483647 h 1250"/>
              <a:gd name="T12" fmla="*/ 2147483647 w 7939"/>
              <a:gd name="T13" fmla="*/ 2147483647 h 1250"/>
              <a:gd name="T14" fmla="*/ 2147483647 w 7939"/>
              <a:gd name="T15" fmla="*/ 2147483647 h 1250"/>
              <a:gd name="T16" fmla="*/ 2147483647 w 7939"/>
              <a:gd name="T17" fmla="*/ 2147483647 h 1250"/>
              <a:gd name="T18" fmla="*/ 2147483647 w 7939"/>
              <a:gd name="T19" fmla="*/ 2147483647 h 1250"/>
              <a:gd name="T20" fmla="*/ 2147483647 w 7939"/>
              <a:gd name="T21" fmla="*/ 2147483647 h 1250"/>
              <a:gd name="T22" fmla="*/ 2147483647 w 7939"/>
              <a:gd name="T23" fmla="*/ 2147483647 h 1250"/>
              <a:gd name="T24" fmla="*/ 2147483647 w 7939"/>
              <a:gd name="T25" fmla="*/ 2147483647 h 1250"/>
              <a:gd name="T26" fmla="*/ 2147483647 w 7939"/>
              <a:gd name="T27" fmla="*/ 2147483647 h 1250"/>
              <a:gd name="T28" fmla="*/ 2147483647 w 7939"/>
              <a:gd name="T29" fmla="*/ 2147483647 h 1250"/>
              <a:gd name="T30" fmla="*/ 2147483647 w 7939"/>
              <a:gd name="T31" fmla="*/ 2147483647 h 1250"/>
              <a:gd name="T32" fmla="*/ 2147483647 w 7939"/>
              <a:gd name="T33" fmla="*/ 2147483647 h 1250"/>
              <a:gd name="T34" fmla="*/ 2147483647 w 7939"/>
              <a:gd name="T35" fmla="*/ 2147483647 h 1250"/>
              <a:gd name="T36" fmla="*/ 2147483647 w 7939"/>
              <a:gd name="T37" fmla="*/ 2147483647 h 1250"/>
              <a:gd name="T38" fmla="*/ 2147483647 w 7939"/>
              <a:gd name="T39" fmla="*/ 2147483647 h 1250"/>
              <a:gd name="T40" fmla="*/ 2147483647 w 7939"/>
              <a:gd name="T41" fmla="*/ 2147483647 h 1250"/>
              <a:gd name="T42" fmla="*/ 2147483647 w 7939"/>
              <a:gd name="T43" fmla="*/ 2147483647 h 1250"/>
              <a:gd name="T44" fmla="*/ 2147483647 w 7939"/>
              <a:gd name="T45" fmla="*/ 2147483647 h 1250"/>
              <a:gd name="T46" fmla="*/ 2147483647 w 7939"/>
              <a:gd name="T47" fmla="*/ 2147483647 h 1250"/>
              <a:gd name="T48" fmla="*/ 2147483647 w 7939"/>
              <a:gd name="T49" fmla="*/ 2147483647 h 1250"/>
              <a:gd name="T50" fmla="*/ 2147483647 w 7939"/>
              <a:gd name="T51" fmla="*/ 2147483647 h 1250"/>
              <a:gd name="T52" fmla="*/ 2147483647 w 7939"/>
              <a:gd name="T53" fmla="*/ 2147483647 h 1250"/>
              <a:gd name="T54" fmla="*/ 2147483647 w 7939"/>
              <a:gd name="T55" fmla="*/ 2147483647 h 1250"/>
              <a:gd name="T56" fmla="*/ 2147483647 w 7939"/>
              <a:gd name="T57" fmla="*/ 2147483647 h 1250"/>
              <a:gd name="T58" fmla="*/ 2147483647 w 7939"/>
              <a:gd name="T59" fmla="*/ 2147483647 h 1250"/>
              <a:gd name="T60" fmla="*/ 2147483647 w 7939"/>
              <a:gd name="T61" fmla="*/ 2147483647 h 1250"/>
              <a:gd name="T62" fmla="*/ 2147483647 w 7939"/>
              <a:gd name="T63" fmla="*/ 2147483647 h 1250"/>
              <a:gd name="T64" fmla="*/ 2147483647 w 7939"/>
              <a:gd name="T65" fmla="*/ 2147483647 h 1250"/>
              <a:gd name="T66" fmla="*/ 2147483647 w 7939"/>
              <a:gd name="T67" fmla="*/ 2147483647 h 1250"/>
              <a:gd name="T68" fmla="*/ 2147483647 w 7939"/>
              <a:gd name="T69" fmla="*/ 2147483647 h 1250"/>
              <a:gd name="T70" fmla="*/ 2147483647 w 7939"/>
              <a:gd name="T71" fmla="*/ 2147483647 h 1250"/>
              <a:gd name="T72" fmla="*/ 2147483647 w 7939"/>
              <a:gd name="T73" fmla="*/ 2147483647 h 1250"/>
              <a:gd name="T74" fmla="*/ 2147483647 w 7939"/>
              <a:gd name="T75" fmla="*/ 2147483647 h 1250"/>
              <a:gd name="T76" fmla="*/ 2147483647 w 7939"/>
              <a:gd name="T77" fmla="*/ 2147483647 h 1250"/>
              <a:gd name="T78" fmla="*/ 2147483647 w 7939"/>
              <a:gd name="T79" fmla="*/ 2147483647 h 1250"/>
              <a:gd name="T80" fmla="*/ 2147483647 w 7939"/>
              <a:gd name="T81" fmla="*/ 2147483647 h 1250"/>
              <a:gd name="T82" fmla="*/ 2147483647 w 7939"/>
              <a:gd name="T83" fmla="*/ 2147483647 h 1250"/>
              <a:gd name="T84" fmla="*/ 2147483647 w 7939"/>
              <a:gd name="T85" fmla="*/ 2147483647 h 1250"/>
              <a:gd name="T86" fmla="*/ 2147483647 w 7939"/>
              <a:gd name="T87" fmla="*/ 2147483647 h 1250"/>
              <a:gd name="T88" fmla="*/ 2147483647 w 7939"/>
              <a:gd name="T89" fmla="*/ 2147483647 h 1250"/>
              <a:gd name="T90" fmla="*/ 2147483647 w 7939"/>
              <a:gd name="T91" fmla="*/ 2147483647 h 1250"/>
              <a:gd name="T92" fmla="*/ 2147483647 w 7939"/>
              <a:gd name="T93" fmla="*/ 2147483647 h 1250"/>
              <a:gd name="T94" fmla="*/ 2147483647 w 7939"/>
              <a:gd name="T95" fmla="*/ 2147483647 h 1250"/>
              <a:gd name="T96" fmla="*/ 2147483647 w 7939"/>
              <a:gd name="T97" fmla="*/ 2147483647 h 1250"/>
              <a:gd name="T98" fmla="*/ 2147483647 w 7939"/>
              <a:gd name="T99" fmla="*/ 2147483647 h 1250"/>
              <a:gd name="T100" fmla="*/ 2147483647 w 7939"/>
              <a:gd name="T101" fmla="*/ 2147483647 h 1250"/>
              <a:gd name="T102" fmla="*/ 2147483647 w 7939"/>
              <a:gd name="T103" fmla="*/ 2147483647 h 1250"/>
              <a:gd name="T104" fmla="*/ 2147483647 w 7939"/>
              <a:gd name="T105" fmla="*/ 2147483647 h 1250"/>
              <a:gd name="T106" fmla="*/ 2147483647 w 7939"/>
              <a:gd name="T107" fmla="*/ 2147483647 h 1250"/>
              <a:gd name="T108" fmla="*/ 2147483647 w 7939"/>
              <a:gd name="T109" fmla="*/ 2147483647 h 1250"/>
              <a:gd name="T110" fmla="*/ 2147483647 w 7939"/>
              <a:gd name="T111" fmla="*/ 2147483647 h 1250"/>
              <a:gd name="T112" fmla="*/ 2147483647 w 7939"/>
              <a:gd name="T113" fmla="*/ 2147483647 h 1250"/>
              <a:gd name="T114" fmla="*/ 2147483647 w 7939"/>
              <a:gd name="T115" fmla="*/ 1695963181 h 1250"/>
              <a:gd name="T116" fmla="*/ 2147483647 w 7939"/>
              <a:gd name="T117" fmla="*/ 1256210235 h 1250"/>
              <a:gd name="T118" fmla="*/ 2147483647 w 7939"/>
              <a:gd name="T119" fmla="*/ 1004968268 h 1250"/>
              <a:gd name="T120" fmla="*/ 2147483647 w 7939"/>
              <a:gd name="T121" fmla="*/ 690994515 h 1250"/>
              <a:gd name="T122" fmla="*/ 2147483647 w 7939"/>
              <a:gd name="T123" fmla="*/ 251241968 h 12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939" h="1250">
                <a:moveTo>
                  <a:pt x="0" y="1250"/>
                </a:moveTo>
                <a:lnTo>
                  <a:pt x="37" y="1242"/>
                </a:lnTo>
                <a:lnTo>
                  <a:pt x="74" y="1234"/>
                </a:lnTo>
                <a:lnTo>
                  <a:pt x="111" y="1227"/>
                </a:lnTo>
                <a:lnTo>
                  <a:pt x="149" y="1221"/>
                </a:lnTo>
                <a:lnTo>
                  <a:pt x="186" y="1215"/>
                </a:lnTo>
                <a:lnTo>
                  <a:pt x="224" y="1211"/>
                </a:lnTo>
                <a:lnTo>
                  <a:pt x="262" y="1207"/>
                </a:lnTo>
                <a:lnTo>
                  <a:pt x="322" y="1203"/>
                </a:lnTo>
                <a:lnTo>
                  <a:pt x="383" y="1198"/>
                </a:lnTo>
                <a:lnTo>
                  <a:pt x="443" y="1196"/>
                </a:lnTo>
                <a:lnTo>
                  <a:pt x="505" y="1193"/>
                </a:lnTo>
                <a:lnTo>
                  <a:pt x="565" y="1192"/>
                </a:lnTo>
                <a:lnTo>
                  <a:pt x="627" y="1191"/>
                </a:lnTo>
                <a:lnTo>
                  <a:pt x="688" y="1190"/>
                </a:lnTo>
                <a:lnTo>
                  <a:pt x="796" y="1187"/>
                </a:lnTo>
                <a:lnTo>
                  <a:pt x="902" y="1182"/>
                </a:lnTo>
                <a:lnTo>
                  <a:pt x="1008" y="1175"/>
                </a:lnTo>
                <a:lnTo>
                  <a:pt x="1115" y="1168"/>
                </a:lnTo>
                <a:lnTo>
                  <a:pt x="1221" y="1160"/>
                </a:lnTo>
                <a:lnTo>
                  <a:pt x="1327" y="1155"/>
                </a:lnTo>
                <a:lnTo>
                  <a:pt x="1433" y="1149"/>
                </a:lnTo>
                <a:lnTo>
                  <a:pt x="1562" y="1143"/>
                </a:lnTo>
                <a:lnTo>
                  <a:pt x="1692" y="1140"/>
                </a:lnTo>
                <a:lnTo>
                  <a:pt x="1822" y="1136"/>
                </a:lnTo>
                <a:lnTo>
                  <a:pt x="1953" y="1133"/>
                </a:lnTo>
                <a:lnTo>
                  <a:pt x="2084" y="1131"/>
                </a:lnTo>
                <a:lnTo>
                  <a:pt x="2151" y="1129"/>
                </a:lnTo>
                <a:lnTo>
                  <a:pt x="2217" y="1128"/>
                </a:lnTo>
                <a:lnTo>
                  <a:pt x="2285" y="1127"/>
                </a:lnTo>
                <a:lnTo>
                  <a:pt x="2352" y="1126"/>
                </a:lnTo>
                <a:lnTo>
                  <a:pt x="2418" y="1124"/>
                </a:lnTo>
                <a:lnTo>
                  <a:pt x="2486" y="1120"/>
                </a:lnTo>
                <a:lnTo>
                  <a:pt x="2552" y="1117"/>
                </a:lnTo>
                <a:lnTo>
                  <a:pt x="2617" y="1111"/>
                </a:lnTo>
                <a:lnTo>
                  <a:pt x="2681" y="1104"/>
                </a:lnTo>
                <a:lnTo>
                  <a:pt x="2745" y="1096"/>
                </a:lnTo>
                <a:lnTo>
                  <a:pt x="2834" y="1080"/>
                </a:lnTo>
                <a:lnTo>
                  <a:pt x="2922" y="1061"/>
                </a:lnTo>
                <a:lnTo>
                  <a:pt x="3009" y="1039"/>
                </a:lnTo>
                <a:lnTo>
                  <a:pt x="3093" y="1019"/>
                </a:lnTo>
                <a:lnTo>
                  <a:pt x="3179" y="998"/>
                </a:lnTo>
                <a:lnTo>
                  <a:pt x="3264" y="980"/>
                </a:lnTo>
                <a:lnTo>
                  <a:pt x="3350" y="964"/>
                </a:lnTo>
                <a:lnTo>
                  <a:pt x="3437" y="949"/>
                </a:lnTo>
                <a:lnTo>
                  <a:pt x="3519" y="938"/>
                </a:lnTo>
                <a:lnTo>
                  <a:pt x="3602" y="929"/>
                </a:lnTo>
                <a:lnTo>
                  <a:pt x="3687" y="919"/>
                </a:lnTo>
                <a:lnTo>
                  <a:pt x="3770" y="911"/>
                </a:lnTo>
                <a:lnTo>
                  <a:pt x="3855" y="905"/>
                </a:lnTo>
                <a:lnTo>
                  <a:pt x="3940" y="899"/>
                </a:lnTo>
                <a:lnTo>
                  <a:pt x="4026" y="892"/>
                </a:lnTo>
                <a:lnTo>
                  <a:pt x="4112" y="886"/>
                </a:lnTo>
                <a:lnTo>
                  <a:pt x="4181" y="882"/>
                </a:lnTo>
                <a:lnTo>
                  <a:pt x="4252" y="876"/>
                </a:lnTo>
                <a:lnTo>
                  <a:pt x="4322" y="870"/>
                </a:lnTo>
                <a:lnTo>
                  <a:pt x="4392" y="865"/>
                </a:lnTo>
                <a:lnTo>
                  <a:pt x="4463" y="858"/>
                </a:lnTo>
                <a:lnTo>
                  <a:pt x="4534" y="851"/>
                </a:lnTo>
                <a:lnTo>
                  <a:pt x="4605" y="843"/>
                </a:lnTo>
                <a:lnTo>
                  <a:pt x="4674" y="833"/>
                </a:lnTo>
                <a:lnTo>
                  <a:pt x="4743" y="822"/>
                </a:lnTo>
                <a:lnTo>
                  <a:pt x="4809" y="810"/>
                </a:lnTo>
                <a:lnTo>
                  <a:pt x="4873" y="795"/>
                </a:lnTo>
                <a:lnTo>
                  <a:pt x="4974" y="770"/>
                </a:lnTo>
                <a:lnTo>
                  <a:pt x="5072" y="741"/>
                </a:lnTo>
                <a:lnTo>
                  <a:pt x="5168" y="712"/>
                </a:lnTo>
                <a:lnTo>
                  <a:pt x="5264" y="681"/>
                </a:lnTo>
                <a:lnTo>
                  <a:pt x="5360" y="651"/>
                </a:lnTo>
                <a:lnTo>
                  <a:pt x="5457" y="623"/>
                </a:lnTo>
                <a:lnTo>
                  <a:pt x="5556" y="596"/>
                </a:lnTo>
                <a:lnTo>
                  <a:pt x="5658" y="570"/>
                </a:lnTo>
                <a:lnTo>
                  <a:pt x="5749" y="550"/>
                </a:lnTo>
                <a:lnTo>
                  <a:pt x="5842" y="529"/>
                </a:lnTo>
                <a:lnTo>
                  <a:pt x="5937" y="510"/>
                </a:lnTo>
                <a:lnTo>
                  <a:pt x="6033" y="493"/>
                </a:lnTo>
                <a:lnTo>
                  <a:pt x="6130" y="475"/>
                </a:lnTo>
                <a:lnTo>
                  <a:pt x="6227" y="459"/>
                </a:lnTo>
                <a:lnTo>
                  <a:pt x="6327" y="445"/>
                </a:lnTo>
                <a:lnTo>
                  <a:pt x="6427" y="431"/>
                </a:lnTo>
                <a:lnTo>
                  <a:pt x="6528" y="417"/>
                </a:lnTo>
                <a:lnTo>
                  <a:pt x="6569" y="412"/>
                </a:lnTo>
                <a:lnTo>
                  <a:pt x="6611" y="407"/>
                </a:lnTo>
                <a:lnTo>
                  <a:pt x="6653" y="401"/>
                </a:lnTo>
                <a:lnTo>
                  <a:pt x="6695" y="397"/>
                </a:lnTo>
                <a:lnTo>
                  <a:pt x="6738" y="392"/>
                </a:lnTo>
                <a:lnTo>
                  <a:pt x="6781" y="388"/>
                </a:lnTo>
                <a:lnTo>
                  <a:pt x="6823" y="383"/>
                </a:lnTo>
                <a:lnTo>
                  <a:pt x="6865" y="378"/>
                </a:lnTo>
                <a:lnTo>
                  <a:pt x="6909" y="375"/>
                </a:lnTo>
                <a:lnTo>
                  <a:pt x="6952" y="370"/>
                </a:lnTo>
                <a:lnTo>
                  <a:pt x="6994" y="366"/>
                </a:lnTo>
                <a:lnTo>
                  <a:pt x="7038" y="361"/>
                </a:lnTo>
                <a:lnTo>
                  <a:pt x="7080" y="357"/>
                </a:lnTo>
                <a:lnTo>
                  <a:pt x="7121" y="351"/>
                </a:lnTo>
                <a:lnTo>
                  <a:pt x="7162" y="344"/>
                </a:lnTo>
                <a:lnTo>
                  <a:pt x="7202" y="336"/>
                </a:lnTo>
                <a:lnTo>
                  <a:pt x="7240" y="327"/>
                </a:lnTo>
                <a:lnTo>
                  <a:pt x="7276" y="316"/>
                </a:lnTo>
                <a:lnTo>
                  <a:pt x="7311" y="302"/>
                </a:lnTo>
                <a:lnTo>
                  <a:pt x="7343" y="287"/>
                </a:lnTo>
                <a:lnTo>
                  <a:pt x="7374" y="269"/>
                </a:lnTo>
                <a:lnTo>
                  <a:pt x="7404" y="247"/>
                </a:lnTo>
                <a:lnTo>
                  <a:pt x="7433" y="224"/>
                </a:lnTo>
                <a:lnTo>
                  <a:pt x="7461" y="200"/>
                </a:lnTo>
                <a:lnTo>
                  <a:pt x="7490" y="176"/>
                </a:lnTo>
                <a:lnTo>
                  <a:pt x="7517" y="152"/>
                </a:lnTo>
                <a:lnTo>
                  <a:pt x="7546" y="128"/>
                </a:lnTo>
                <a:lnTo>
                  <a:pt x="7574" y="106"/>
                </a:lnTo>
                <a:lnTo>
                  <a:pt x="7604" y="85"/>
                </a:lnTo>
                <a:lnTo>
                  <a:pt x="7636" y="66"/>
                </a:lnTo>
                <a:lnTo>
                  <a:pt x="7657" y="55"/>
                </a:lnTo>
                <a:lnTo>
                  <a:pt x="7677" y="46"/>
                </a:lnTo>
                <a:lnTo>
                  <a:pt x="7699" y="38"/>
                </a:lnTo>
                <a:lnTo>
                  <a:pt x="7723" y="31"/>
                </a:lnTo>
                <a:lnTo>
                  <a:pt x="7747" y="27"/>
                </a:lnTo>
                <a:lnTo>
                  <a:pt x="7772" y="23"/>
                </a:lnTo>
                <a:lnTo>
                  <a:pt x="7799" y="20"/>
                </a:lnTo>
                <a:lnTo>
                  <a:pt x="7826" y="18"/>
                </a:lnTo>
                <a:lnTo>
                  <a:pt x="7852" y="16"/>
                </a:lnTo>
                <a:lnTo>
                  <a:pt x="7878" y="13"/>
                </a:lnTo>
                <a:lnTo>
                  <a:pt x="7894" y="11"/>
                </a:lnTo>
                <a:lnTo>
                  <a:pt x="7909" y="8"/>
                </a:lnTo>
                <a:lnTo>
                  <a:pt x="7925" y="4"/>
                </a:lnTo>
                <a:lnTo>
                  <a:pt x="7939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04" name="Line 579">
            <a:extLst>
              <a:ext uri="{FF2B5EF4-FFF2-40B4-BE49-F238E27FC236}">
                <a16:creationId xmlns:a16="http://schemas.microsoft.com/office/drawing/2014/main" id="{5E33A067-35A9-D33E-6A3C-3B027DFCE821}"/>
              </a:ext>
            </a:extLst>
          </p:cNvPr>
          <p:cNvSpPr>
            <a:spLocks noChangeShapeType="1"/>
          </p:cNvSpPr>
          <p:nvPr/>
        </p:nvSpPr>
        <p:spPr bwMode="auto">
          <a:xfrm>
            <a:off x="7916465" y="3190069"/>
            <a:ext cx="138113" cy="119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05" name="Line 580">
            <a:extLst>
              <a:ext uri="{FF2B5EF4-FFF2-40B4-BE49-F238E27FC236}">
                <a16:creationId xmlns:a16="http://schemas.microsoft.com/office/drawing/2014/main" id="{D56411E6-511D-257D-1BD5-86ABA2E043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25678" y="3592500"/>
            <a:ext cx="114300" cy="65484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06" name="Line 581">
            <a:extLst>
              <a:ext uri="{FF2B5EF4-FFF2-40B4-BE49-F238E27FC236}">
                <a16:creationId xmlns:a16="http://schemas.microsoft.com/office/drawing/2014/main" id="{15D20D95-A626-4472-5FF7-094D32D3AE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42347" y="3621075"/>
            <a:ext cx="113109" cy="65484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07" name="Line 582">
            <a:extLst>
              <a:ext uri="{FF2B5EF4-FFF2-40B4-BE49-F238E27FC236}">
                <a16:creationId xmlns:a16="http://schemas.microsoft.com/office/drawing/2014/main" id="{CE536108-F704-39E1-5320-29C6930D9CE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20916" y="3585356"/>
            <a:ext cx="66675" cy="113109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08" name="Line 583">
            <a:extLst>
              <a:ext uri="{FF2B5EF4-FFF2-40B4-BE49-F238E27FC236}">
                <a16:creationId xmlns:a16="http://schemas.microsoft.com/office/drawing/2014/main" id="{13F0447E-0CF2-0DD3-F18F-00AE25F1C61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9491" y="3568687"/>
            <a:ext cx="66675" cy="113109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09" name="Line 584">
            <a:extLst>
              <a:ext uri="{FF2B5EF4-FFF2-40B4-BE49-F238E27FC236}">
                <a16:creationId xmlns:a16="http://schemas.microsoft.com/office/drawing/2014/main" id="{871472E0-9DE7-814E-ADD8-F8FD74FE602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8066" y="3552018"/>
            <a:ext cx="65484" cy="113109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10" name="Line 585">
            <a:extLst>
              <a:ext uri="{FF2B5EF4-FFF2-40B4-BE49-F238E27FC236}">
                <a16:creationId xmlns:a16="http://schemas.microsoft.com/office/drawing/2014/main" id="{3EB79448-B461-72E9-376E-861A5176AF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09009" y="3563925"/>
            <a:ext cx="114300" cy="65484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11" name="Line 586">
            <a:extLst>
              <a:ext uri="{FF2B5EF4-FFF2-40B4-BE49-F238E27FC236}">
                <a16:creationId xmlns:a16="http://schemas.microsoft.com/office/drawing/2014/main" id="{794C9446-EF79-2A96-B539-C470FED0DB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42347" y="3644887"/>
            <a:ext cx="71438" cy="4167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12" name="Line 587">
            <a:extLst>
              <a:ext uri="{FF2B5EF4-FFF2-40B4-BE49-F238E27FC236}">
                <a16:creationId xmlns:a16="http://schemas.microsoft.com/office/drawing/2014/main" id="{DA6BE495-C772-E77C-10BC-516CA40124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55293" y="3622265"/>
            <a:ext cx="114300" cy="6548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13" name="Line 588">
            <a:extLst>
              <a:ext uri="{FF2B5EF4-FFF2-40B4-BE49-F238E27FC236}">
                <a16:creationId xmlns:a16="http://schemas.microsoft.com/office/drawing/2014/main" id="{341C1B4F-4A0B-7D0E-E4C2-C341B04C7A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71962" y="3650840"/>
            <a:ext cx="113110" cy="6548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14" name="Line 589">
            <a:extLst>
              <a:ext uri="{FF2B5EF4-FFF2-40B4-BE49-F238E27FC236}">
                <a16:creationId xmlns:a16="http://schemas.microsoft.com/office/drawing/2014/main" id="{1E620E29-ED47-74BD-5234-5B3F47FDA4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0531" y="3613931"/>
            <a:ext cx="65485" cy="1143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15" name="Line 590">
            <a:extLst>
              <a:ext uri="{FF2B5EF4-FFF2-40B4-BE49-F238E27FC236}">
                <a16:creationId xmlns:a16="http://schemas.microsoft.com/office/drawing/2014/main" id="{3E1220BB-3624-7D1C-00F9-A3BAC16B71D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9106" y="3598453"/>
            <a:ext cx="65485" cy="11311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16" name="Line 591">
            <a:extLst>
              <a:ext uri="{FF2B5EF4-FFF2-40B4-BE49-F238E27FC236}">
                <a16:creationId xmlns:a16="http://schemas.microsoft.com/office/drawing/2014/main" id="{A8F1329B-C0AC-0B6A-F1D5-94F17EB11B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7681" y="3581784"/>
            <a:ext cx="65485" cy="11311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17" name="Line 592">
            <a:extLst>
              <a:ext uri="{FF2B5EF4-FFF2-40B4-BE49-F238E27FC236}">
                <a16:creationId xmlns:a16="http://schemas.microsoft.com/office/drawing/2014/main" id="{3B0DAF2F-82D7-2200-9D91-C3FFB67827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38625" y="3593690"/>
            <a:ext cx="114300" cy="6548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18" name="Line 593">
            <a:extLst>
              <a:ext uri="{FF2B5EF4-FFF2-40B4-BE49-F238E27FC236}">
                <a16:creationId xmlns:a16="http://schemas.microsoft.com/office/drawing/2014/main" id="{6BE68F1A-9572-BEFC-48F7-FA92CBC5FC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71963" y="3675844"/>
            <a:ext cx="70247" cy="4048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19" name="Line 594">
            <a:extLst>
              <a:ext uri="{FF2B5EF4-FFF2-40B4-BE49-F238E27FC236}">
                <a16:creationId xmlns:a16="http://schemas.microsoft.com/office/drawing/2014/main" id="{64C578B3-E0F1-A531-D0DE-35B63DFD64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05187" y="3532969"/>
            <a:ext cx="63104" cy="11549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20" name="Line 595">
            <a:extLst>
              <a:ext uri="{FF2B5EF4-FFF2-40B4-BE49-F238E27FC236}">
                <a16:creationId xmlns:a16="http://schemas.microsoft.com/office/drawing/2014/main" id="{88B2B0C8-8A21-24AE-2EEB-6933100332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34953" y="3548446"/>
            <a:ext cx="61913" cy="11549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21" name="Line 596">
            <a:extLst>
              <a:ext uri="{FF2B5EF4-FFF2-40B4-BE49-F238E27FC236}">
                <a16:creationId xmlns:a16="http://schemas.microsoft.com/office/drawing/2014/main" id="{C552F154-34AC-C856-D69A-283FF7C0F7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3516" y="3587737"/>
            <a:ext cx="115490" cy="6310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22" name="Line 597">
            <a:extLst>
              <a:ext uri="{FF2B5EF4-FFF2-40B4-BE49-F238E27FC236}">
                <a16:creationId xmlns:a16="http://schemas.microsoft.com/office/drawing/2014/main" id="{B8FD9485-7EDA-4539-0005-C4DC32E941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8993" y="3559162"/>
            <a:ext cx="115491" cy="6310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23" name="Line 598">
            <a:extLst>
              <a:ext uri="{FF2B5EF4-FFF2-40B4-BE49-F238E27FC236}">
                <a16:creationId xmlns:a16="http://schemas.microsoft.com/office/drawing/2014/main" id="{5AE0DAB6-A7B7-C385-9718-6D4742383F5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5662" y="3530587"/>
            <a:ext cx="115491" cy="6191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24" name="Line 599">
            <a:extLst>
              <a:ext uri="{FF2B5EF4-FFF2-40B4-BE49-F238E27FC236}">
                <a16:creationId xmlns:a16="http://schemas.microsoft.com/office/drawing/2014/main" id="{E8F7A42C-12B6-5624-42FD-CE9941BB46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76612" y="3517490"/>
            <a:ext cx="63104" cy="11549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25" name="Line 600">
            <a:extLst>
              <a:ext uri="{FF2B5EF4-FFF2-40B4-BE49-F238E27FC236}">
                <a16:creationId xmlns:a16="http://schemas.microsoft.com/office/drawing/2014/main" id="{73ED4259-C7E5-CA72-B6CE-DA734B05D2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34954" y="3592499"/>
            <a:ext cx="39290" cy="714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26" name="Line 601">
            <a:extLst>
              <a:ext uri="{FF2B5EF4-FFF2-40B4-BE49-F238E27FC236}">
                <a16:creationId xmlns:a16="http://schemas.microsoft.com/office/drawing/2014/main" id="{1376EBCD-1468-265E-94A2-BED63CD4F5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1991" y="3453196"/>
            <a:ext cx="63103" cy="11549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27" name="Line 602">
            <a:extLst>
              <a:ext uri="{FF2B5EF4-FFF2-40B4-BE49-F238E27FC236}">
                <a16:creationId xmlns:a16="http://schemas.microsoft.com/office/drawing/2014/main" id="{31F4BD22-0160-276A-6968-D691B89281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20566" y="3468675"/>
            <a:ext cx="63103" cy="11549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28" name="Line 603">
            <a:extLst>
              <a:ext uri="{FF2B5EF4-FFF2-40B4-BE49-F238E27FC236}">
                <a16:creationId xmlns:a16="http://schemas.microsoft.com/office/drawing/2014/main" id="{65FAD4BA-356A-3B8F-EA95-D1A9F0066B2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9129" y="3507965"/>
            <a:ext cx="115490" cy="63104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29" name="Line 604">
            <a:extLst>
              <a:ext uri="{FF2B5EF4-FFF2-40B4-BE49-F238E27FC236}">
                <a16:creationId xmlns:a16="http://schemas.microsoft.com/office/drawing/2014/main" id="{D84DF113-550D-AA33-8A7D-AE0CE3D9D2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5797" y="3479390"/>
            <a:ext cx="115490" cy="6191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30" name="Line 605">
            <a:extLst>
              <a:ext uri="{FF2B5EF4-FFF2-40B4-BE49-F238E27FC236}">
                <a16:creationId xmlns:a16="http://schemas.microsoft.com/office/drawing/2014/main" id="{4B988248-D6E4-261F-7847-995BEB141F0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1275" y="3449625"/>
            <a:ext cx="115491" cy="6310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31" name="Line 606">
            <a:extLst>
              <a:ext uri="{FF2B5EF4-FFF2-40B4-BE49-F238E27FC236}">
                <a16:creationId xmlns:a16="http://schemas.microsoft.com/office/drawing/2014/main" id="{43F4D5D5-AFB5-370D-0B6F-6194DE3FAE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62224" y="3436528"/>
            <a:ext cx="63104" cy="11668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32" name="Line 607">
            <a:extLst>
              <a:ext uri="{FF2B5EF4-FFF2-40B4-BE49-F238E27FC236}">
                <a16:creationId xmlns:a16="http://schemas.microsoft.com/office/drawing/2014/main" id="{5EFAB15C-30A2-7D72-4080-580C9E2CCC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20566" y="3511537"/>
            <a:ext cx="39290" cy="7262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33" name="Line 608">
            <a:extLst>
              <a:ext uri="{FF2B5EF4-FFF2-40B4-BE49-F238E27FC236}">
                <a16:creationId xmlns:a16="http://schemas.microsoft.com/office/drawing/2014/main" id="{2C54654D-EC4A-6D4B-8F61-AA6A2712AE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9731" y="3155540"/>
            <a:ext cx="39291" cy="12620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34" name="Line 609">
            <a:extLst>
              <a:ext uri="{FF2B5EF4-FFF2-40B4-BE49-F238E27FC236}">
                <a16:creationId xmlns:a16="http://schemas.microsoft.com/office/drawing/2014/main" id="{079C841B-8CB9-43C9-A337-44D75A82B6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91878" y="3165065"/>
            <a:ext cx="38100" cy="12620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35" name="Line 610">
            <a:extLst>
              <a:ext uri="{FF2B5EF4-FFF2-40B4-BE49-F238E27FC236}">
                <a16:creationId xmlns:a16="http://schemas.microsoft.com/office/drawing/2014/main" id="{67BA6AF0-3AAA-94E2-01B0-5838EB35A33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7343" y="3230550"/>
            <a:ext cx="125016" cy="3929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36" name="Line 611">
            <a:extLst>
              <a:ext uri="{FF2B5EF4-FFF2-40B4-BE49-F238E27FC236}">
                <a16:creationId xmlns:a16="http://schemas.microsoft.com/office/drawing/2014/main" id="{D64B4175-C961-2BA3-E084-E2355DF7005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6868" y="3198402"/>
            <a:ext cx="125016" cy="3929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37" name="Line 612">
            <a:extLst>
              <a:ext uri="{FF2B5EF4-FFF2-40B4-BE49-F238E27FC236}">
                <a16:creationId xmlns:a16="http://schemas.microsoft.com/office/drawing/2014/main" id="{5C3F1895-F4C0-5226-368A-7F5642CE21B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6394" y="3167446"/>
            <a:ext cx="126206" cy="3929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38" name="Line 613">
            <a:extLst>
              <a:ext uri="{FF2B5EF4-FFF2-40B4-BE49-F238E27FC236}">
                <a16:creationId xmlns:a16="http://schemas.microsoft.com/office/drawing/2014/main" id="{974DEE00-01F0-F448-BA93-D5F5C4C1BE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28775" y="3146015"/>
            <a:ext cx="39291" cy="12501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39" name="Line 614">
            <a:extLst>
              <a:ext uri="{FF2B5EF4-FFF2-40B4-BE49-F238E27FC236}">
                <a16:creationId xmlns:a16="http://schemas.microsoft.com/office/drawing/2014/main" id="{013B1FF7-D6BD-C1E6-F29B-805CEA4355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91878" y="3212690"/>
            <a:ext cx="23813" cy="7858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40" name="Line 615">
            <a:extLst>
              <a:ext uri="{FF2B5EF4-FFF2-40B4-BE49-F238E27FC236}">
                <a16:creationId xmlns:a16="http://schemas.microsoft.com/office/drawing/2014/main" id="{28174E11-BCE7-D840-9929-C7576F4296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47297" y="3467483"/>
            <a:ext cx="130969" cy="5954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41" name="Line 616">
            <a:extLst>
              <a:ext uri="{FF2B5EF4-FFF2-40B4-BE49-F238E27FC236}">
                <a16:creationId xmlns:a16="http://schemas.microsoft.com/office/drawing/2014/main" id="{39F2BA8C-F153-692D-3476-EEED26DB70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48487" y="3500821"/>
            <a:ext cx="130969" cy="5954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42" name="Line 617">
            <a:extLst>
              <a:ext uri="{FF2B5EF4-FFF2-40B4-BE49-F238E27FC236}">
                <a16:creationId xmlns:a16="http://schemas.microsoft.com/office/drawing/2014/main" id="{AB577445-A6A7-73C5-9413-EA424176314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7062" y="3406762"/>
            <a:ext cx="5954" cy="130969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43" name="Line 618">
            <a:extLst>
              <a:ext uri="{FF2B5EF4-FFF2-40B4-BE49-F238E27FC236}">
                <a16:creationId xmlns:a16="http://schemas.microsoft.com/office/drawing/2014/main" id="{D04CA875-89A7-6411-BE0C-04E1F77EA37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9210" y="3404381"/>
            <a:ext cx="5953" cy="132159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44" name="Line 619">
            <a:extLst>
              <a:ext uri="{FF2B5EF4-FFF2-40B4-BE49-F238E27FC236}">
                <a16:creationId xmlns:a16="http://schemas.microsoft.com/office/drawing/2014/main" id="{4084BFC5-02A2-8F2B-A032-94CF9AFB7363}"/>
              </a:ext>
            </a:extLst>
          </p:cNvPr>
          <p:cNvSpPr>
            <a:spLocks noChangeShapeType="1"/>
          </p:cNvSpPr>
          <p:nvPr/>
        </p:nvSpPr>
        <p:spPr bwMode="auto">
          <a:xfrm>
            <a:off x="7042547" y="3403190"/>
            <a:ext cx="5953" cy="13216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45" name="Line 620">
            <a:extLst>
              <a:ext uri="{FF2B5EF4-FFF2-40B4-BE49-F238E27FC236}">
                <a16:creationId xmlns:a16="http://schemas.microsoft.com/office/drawing/2014/main" id="{2CABD709-D93F-38EF-6391-E48C2D5526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44916" y="3435337"/>
            <a:ext cx="132159" cy="476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46" name="Line 621">
            <a:extLst>
              <a:ext uri="{FF2B5EF4-FFF2-40B4-BE49-F238E27FC236}">
                <a16:creationId xmlns:a16="http://schemas.microsoft.com/office/drawing/2014/main" id="{98E226F8-0C3B-172A-0AFD-F6706460DE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48487" y="3503203"/>
            <a:ext cx="82154" cy="357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47" name="Line 622">
            <a:extLst>
              <a:ext uri="{FF2B5EF4-FFF2-40B4-BE49-F238E27FC236}">
                <a16:creationId xmlns:a16="http://schemas.microsoft.com/office/drawing/2014/main" id="{C721E964-672C-EE63-C09F-C3B4436254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46156" y="3372233"/>
            <a:ext cx="130969" cy="5954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48" name="Line 623">
            <a:extLst>
              <a:ext uri="{FF2B5EF4-FFF2-40B4-BE49-F238E27FC236}">
                <a16:creationId xmlns:a16="http://schemas.microsoft.com/office/drawing/2014/main" id="{CF28438C-A134-B988-C0D8-627CAC78D1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47347" y="3405571"/>
            <a:ext cx="132159" cy="5954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49" name="Line 624">
            <a:extLst>
              <a:ext uri="{FF2B5EF4-FFF2-40B4-BE49-F238E27FC236}">
                <a16:creationId xmlns:a16="http://schemas.microsoft.com/office/drawing/2014/main" id="{936D5550-DD04-C4AA-B574-CA0F342935D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75922" y="3311512"/>
            <a:ext cx="5953" cy="130969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50" name="Line 625">
            <a:extLst>
              <a:ext uri="{FF2B5EF4-FFF2-40B4-BE49-F238E27FC236}">
                <a16:creationId xmlns:a16="http://schemas.microsoft.com/office/drawing/2014/main" id="{08402F12-CF42-E6E3-13E9-B8976325DE0F}"/>
              </a:ext>
            </a:extLst>
          </p:cNvPr>
          <p:cNvSpPr>
            <a:spLocks noChangeShapeType="1"/>
          </p:cNvSpPr>
          <p:nvPr/>
        </p:nvSpPr>
        <p:spPr bwMode="auto">
          <a:xfrm>
            <a:off x="7409260" y="3309131"/>
            <a:ext cx="5953" cy="132159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51" name="Line 626">
            <a:extLst>
              <a:ext uri="{FF2B5EF4-FFF2-40B4-BE49-F238E27FC236}">
                <a16:creationId xmlns:a16="http://schemas.microsoft.com/office/drawing/2014/main" id="{9B795A8B-838D-9D30-4D7F-0CDE82733B53}"/>
              </a:ext>
            </a:extLst>
          </p:cNvPr>
          <p:cNvSpPr>
            <a:spLocks noChangeShapeType="1"/>
          </p:cNvSpPr>
          <p:nvPr/>
        </p:nvSpPr>
        <p:spPr bwMode="auto">
          <a:xfrm>
            <a:off x="7441406" y="3307940"/>
            <a:ext cx="5954" cy="130969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52" name="Line 627">
            <a:extLst>
              <a:ext uri="{FF2B5EF4-FFF2-40B4-BE49-F238E27FC236}">
                <a16:creationId xmlns:a16="http://schemas.microsoft.com/office/drawing/2014/main" id="{DBA41AAD-C2C2-80D8-60DD-899E16EE85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44966" y="3340087"/>
            <a:ext cx="130969" cy="476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53" name="Line 628">
            <a:extLst>
              <a:ext uri="{FF2B5EF4-FFF2-40B4-BE49-F238E27FC236}">
                <a16:creationId xmlns:a16="http://schemas.microsoft.com/office/drawing/2014/main" id="{7583F4EE-AADD-E960-0006-1B9F6E5074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47347" y="3407953"/>
            <a:ext cx="82153" cy="357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54" name="Freeform 629">
            <a:extLst>
              <a:ext uri="{FF2B5EF4-FFF2-40B4-BE49-F238E27FC236}">
                <a16:creationId xmlns:a16="http://schemas.microsoft.com/office/drawing/2014/main" id="{857F0B74-1EAB-AEB1-BD15-14A193DAB6E1}"/>
              </a:ext>
            </a:extLst>
          </p:cNvPr>
          <p:cNvSpPr>
            <a:spLocks/>
          </p:cNvSpPr>
          <p:nvPr/>
        </p:nvSpPr>
        <p:spPr bwMode="auto">
          <a:xfrm>
            <a:off x="1888331" y="2987662"/>
            <a:ext cx="253604" cy="252413"/>
          </a:xfrm>
          <a:custGeom>
            <a:avLst/>
            <a:gdLst>
              <a:gd name="T0" fmla="*/ 2147483647 w 852"/>
              <a:gd name="T1" fmla="*/ 2147483647 h 850"/>
              <a:gd name="T2" fmla="*/ 2147483647 w 852"/>
              <a:gd name="T3" fmla="*/ 2147483647 h 850"/>
              <a:gd name="T4" fmla="*/ 2147483647 w 852"/>
              <a:gd name="T5" fmla="*/ 2147483647 h 850"/>
              <a:gd name="T6" fmla="*/ 2147483647 w 852"/>
              <a:gd name="T7" fmla="*/ 2147483647 h 850"/>
              <a:gd name="T8" fmla="*/ 2147483647 w 852"/>
              <a:gd name="T9" fmla="*/ 2147483647 h 850"/>
              <a:gd name="T10" fmla="*/ 2147483647 w 852"/>
              <a:gd name="T11" fmla="*/ 2147483647 h 850"/>
              <a:gd name="T12" fmla="*/ 2147483647 w 852"/>
              <a:gd name="T13" fmla="*/ 2147483647 h 850"/>
              <a:gd name="T14" fmla="*/ 2147483647 w 852"/>
              <a:gd name="T15" fmla="*/ 2147483647 h 850"/>
              <a:gd name="T16" fmla="*/ 2147483647 w 852"/>
              <a:gd name="T17" fmla="*/ 2147483647 h 850"/>
              <a:gd name="T18" fmla="*/ 2147483647 w 852"/>
              <a:gd name="T19" fmla="*/ 2147483647 h 850"/>
              <a:gd name="T20" fmla="*/ 2147483647 w 852"/>
              <a:gd name="T21" fmla="*/ 2147483647 h 850"/>
              <a:gd name="T22" fmla="*/ 2147483647 w 852"/>
              <a:gd name="T23" fmla="*/ 2147483647 h 850"/>
              <a:gd name="T24" fmla="*/ 2147483647 w 852"/>
              <a:gd name="T25" fmla="*/ 2147483647 h 850"/>
              <a:gd name="T26" fmla="*/ 2147483647 w 852"/>
              <a:gd name="T27" fmla="*/ 2147483647 h 850"/>
              <a:gd name="T28" fmla="*/ 2147483647 w 852"/>
              <a:gd name="T29" fmla="*/ 2147483647 h 850"/>
              <a:gd name="T30" fmla="*/ 2147483647 w 852"/>
              <a:gd name="T31" fmla="*/ 2147483647 h 850"/>
              <a:gd name="T32" fmla="*/ 2147483647 w 852"/>
              <a:gd name="T33" fmla="*/ 2147483647 h 850"/>
              <a:gd name="T34" fmla="*/ 2147483647 w 852"/>
              <a:gd name="T35" fmla="*/ 2147483647 h 850"/>
              <a:gd name="T36" fmla="*/ 2147483647 w 852"/>
              <a:gd name="T37" fmla="*/ 2147483647 h 850"/>
              <a:gd name="T38" fmla="*/ 1187784734 w 852"/>
              <a:gd name="T39" fmla="*/ 2147483647 h 850"/>
              <a:gd name="T40" fmla="*/ 312500234 w 852"/>
              <a:gd name="T41" fmla="*/ 2147483647 h 850"/>
              <a:gd name="T42" fmla="*/ 0 w 852"/>
              <a:gd name="T43" fmla="*/ 2147483647 h 850"/>
              <a:gd name="T44" fmla="*/ 312500234 w 852"/>
              <a:gd name="T45" fmla="*/ 2147483647 h 850"/>
              <a:gd name="T46" fmla="*/ 1187784734 w 852"/>
              <a:gd name="T47" fmla="*/ 2147483647 h 850"/>
              <a:gd name="T48" fmla="*/ 2147483647 w 852"/>
              <a:gd name="T49" fmla="*/ 2147483647 h 850"/>
              <a:gd name="T50" fmla="*/ 2147483647 w 852"/>
              <a:gd name="T51" fmla="*/ 2147483647 h 850"/>
              <a:gd name="T52" fmla="*/ 2147483647 w 852"/>
              <a:gd name="T53" fmla="*/ 2147483647 h 850"/>
              <a:gd name="T54" fmla="*/ 2147483647 w 852"/>
              <a:gd name="T55" fmla="*/ 2147483647 h 850"/>
              <a:gd name="T56" fmla="*/ 2147483647 w 852"/>
              <a:gd name="T57" fmla="*/ 2147483647 h 850"/>
              <a:gd name="T58" fmla="*/ 2147483647 w 852"/>
              <a:gd name="T59" fmla="*/ 2048349016 h 850"/>
              <a:gd name="T60" fmla="*/ 2147483647 w 852"/>
              <a:gd name="T61" fmla="*/ 806892087 h 850"/>
              <a:gd name="T62" fmla="*/ 2147483647 w 852"/>
              <a:gd name="T63" fmla="*/ 124161214 h 850"/>
              <a:gd name="T64" fmla="*/ 2147483647 w 852"/>
              <a:gd name="T65" fmla="*/ 0 h 850"/>
              <a:gd name="T66" fmla="*/ 2147483647 w 852"/>
              <a:gd name="T67" fmla="*/ 434564842 h 850"/>
              <a:gd name="T68" fmla="*/ 2147483647 w 852"/>
              <a:gd name="T69" fmla="*/ 1303537734 h 850"/>
              <a:gd name="T70" fmla="*/ 2147483647 w 852"/>
              <a:gd name="T71" fmla="*/ 2147483647 h 850"/>
              <a:gd name="T72" fmla="*/ 2147483647 w 852"/>
              <a:gd name="T73" fmla="*/ 2147483647 h 850"/>
              <a:gd name="T74" fmla="*/ 2147483647 w 852"/>
              <a:gd name="T75" fmla="*/ 2147483647 h 850"/>
              <a:gd name="T76" fmla="*/ 2147483647 w 852"/>
              <a:gd name="T77" fmla="*/ 2147483647 h 850"/>
              <a:gd name="T78" fmla="*/ 2147483647 w 852"/>
              <a:gd name="T79" fmla="*/ 2147483647 h 850"/>
              <a:gd name="T80" fmla="*/ 2147483647 w 852"/>
              <a:gd name="T81" fmla="*/ 2147483647 h 850"/>
              <a:gd name="T82" fmla="*/ 2147483647 w 852"/>
              <a:gd name="T83" fmla="*/ 2147483647 h 850"/>
              <a:gd name="T84" fmla="*/ 2147483647 w 852"/>
              <a:gd name="T85" fmla="*/ 2147483647 h 85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852" h="850">
                <a:moveTo>
                  <a:pt x="852" y="426"/>
                </a:moveTo>
                <a:lnTo>
                  <a:pt x="851" y="456"/>
                </a:lnTo>
                <a:lnTo>
                  <a:pt x="849" y="487"/>
                </a:lnTo>
                <a:lnTo>
                  <a:pt x="843" y="518"/>
                </a:lnTo>
                <a:lnTo>
                  <a:pt x="835" y="548"/>
                </a:lnTo>
                <a:lnTo>
                  <a:pt x="825" y="577"/>
                </a:lnTo>
                <a:lnTo>
                  <a:pt x="812" y="606"/>
                </a:lnTo>
                <a:lnTo>
                  <a:pt x="799" y="633"/>
                </a:lnTo>
                <a:lnTo>
                  <a:pt x="783" y="659"/>
                </a:lnTo>
                <a:lnTo>
                  <a:pt x="764" y="686"/>
                </a:lnTo>
                <a:lnTo>
                  <a:pt x="744" y="709"/>
                </a:lnTo>
                <a:lnTo>
                  <a:pt x="722" y="731"/>
                </a:lnTo>
                <a:lnTo>
                  <a:pt x="699" y="752"/>
                </a:lnTo>
                <a:lnTo>
                  <a:pt x="674" y="771"/>
                </a:lnTo>
                <a:lnTo>
                  <a:pt x="649" y="788"/>
                </a:lnTo>
                <a:lnTo>
                  <a:pt x="622" y="803"/>
                </a:lnTo>
                <a:lnTo>
                  <a:pt x="593" y="817"/>
                </a:lnTo>
                <a:lnTo>
                  <a:pt x="564" y="828"/>
                </a:lnTo>
                <a:lnTo>
                  <a:pt x="535" y="836"/>
                </a:lnTo>
                <a:lnTo>
                  <a:pt x="504" y="843"/>
                </a:lnTo>
                <a:lnTo>
                  <a:pt x="473" y="848"/>
                </a:lnTo>
                <a:lnTo>
                  <a:pt x="442" y="850"/>
                </a:lnTo>
                <a:lnTo>
                  <a:pt x="412" y="850"/>
                </a:lnTo>
                <a:lnTo>
                  <a:pt x="381" y="848"/>
                </a:lnTo>
                <a:lnTo>
                  <a:pt x="350" y="843"/>
                </a:lnTo>
                <a:lnTo>
                  <a:pt x="319" y="836"/>
                </a:lnTo>
                <a:lnTo>
                  <a:pt x="289" y="828"/>
                </a:lnTo>
                <a:lnTo>
                  <a:pt x="260" y="817"/>
                </a:lnTo>
                <a:lnTo>
                  <a:pt x="232" y="803"/>
                </a:lnTo>
                <a:lnTo>
                  <a:pt x="205" y="788"/>
                </a:lnTo>
                <a:lnTo>
                  <a:pt x="179" y="771"/>
                </a:lnTo>
                <a:lnTo>
                  <a:pt x="155" y="752"/>
                </a:lnTo>
                <a:lnTo>
                  <a:pt x="131" y="731"/>
                </a:lnTo>
                <a:lnTo>
                  <a:pt x="109" y="709"/>
                </a:lnTo>
                <a:lnTo>
                  <a:pt x="90" y="686"/>
                </a:lnTo>
                <a:lnTo>
                  <a:pt x="71" y="659"/>
                </a:lnTo>
                <a:lnTo>
                  <a:pt x="55" y="633"/>
                </a:lnTo>
                <a:lnTo>
                  <a:pt x="42" y="606"/>
                </a:lnTo>
                <a:lnTo>
                  <a:pt x="29" y="577"/>
                </a:lnTo>
                <a:lnTo>
                  <a:pt x="19" y="548"/>
                </a:lnTo>
                <a:lnTo>
                  <a:pt x="11" y="518"/>
                </a:lnTo>
                <a:lnTo>
                  <a:pt x="5" y="487"/>
                </a:lnTo>
                <a:lnTo>
                  <a:pt x="2" y="456"/>
                </a:lnTo>
                <a:lnTo>
                  <a:pt x="0" y="426"/>
                </a:lnTo>
                <a:lnTo>
                  <a:pt x="2" y="394"/>
                </a:lnTo>
                <a:lnTo>
                  <a:pt x="5" y="363"/>
                </a:lnTo>
                <a:lnTo>
                  <a:pt x="11" y="332"/>
                </a:lnTo>
                <a:lnTo>
                  <a:pt x="19" y="302"/>
                </a:lnTo>
                <a:lnTo>
                  <a:pt x="29" y="273"/>
                </a:lnTo>
                <a:lnTo>
                  <a:pt x="42" y="244"/>
                </a:lnTo>
                <a:lnTo>
                  <a:pt x="55" y="217"/>
                </a:lnTo>
                <a:lnTo>
                  <a:pt x="71" y="190"/>
                </a:lnTo>
                <a:lnTo>
                  <a:pt x="90" y="164"/>
                </a:lnTo>
                <a:lnTo>
                  <a:pt x="109" y="141"/>
                </a:lnTo>
                <a:lnTo>
                  <a:pt x="131" y="118"/>
                </a:lnTo>
                <a:lnTo>
                  <a:pt x="155" y="98"/>
                </a:lnTo>
                <a:lnTo>
                  <a:pt x="179" y="79"/>
                </a:lnTo>
                <a:lnTo>
                  <a:pt x="205" y="61"/>
                </a:lnTo>
                <a:lnTo>
                  <a:pt x="232" y="47"/>
                </a:lnTo>
                <a:lnTo>
                  <a:pt x="260" y="33"/>
                </a:lnTo>
                <a:lnTo>
                  <a:pt x="289" y="21"/>
                </a:lnTo>
                <a:lnTo>
                  <a:pt x="319" y="13"/>
                </a:lnTo>
                <a:lnTo>
                  <a:pt x="350" y="7"/>
                </a:lnTo>
                <a:lnTo>
                  <a:pt x="381" y="2"/>
                </a:lnTo>
                <a:lnTo>
                  <a:pt x="412" y="0"/>
                </a:lnTo>
                <a:lnTo>
                  <a:pt x="442" y="0"/>
                </a:lnTo>
                <a:lnTo>
                  <a:pt x="473" y="2"/>
                </a:lnTo>
                <a:lnTo>
                  <a:pt x="504" y="7"/>
                </a:lnTo>
                <a:lnTo>
                  <a:pt x="535" y="13"/>
                </a:lnTo>
                <a:lnTo>
                  <a:pt x="564" y="21"/>
                </a:lnTo>
                <a:lnTo>
                  <a:pt x="593" y="33"/>
                </a:lnTo>
                <a:lnTo>
                  <a:pt x="622" y="47"/>
                </a:lnTo>
                <a:lnTo>
                  <a:pt x="649" y="61"/>
                </a:lnTo>
                <a:lnTo>
                  <a:pt x="674" y="79"/>
                </a:lnTo>
                <a:lnTo>
                  <a:pt x="699" y="98"/>
                </a:lnTo>
                <a:lnTo>
                  <a:pt x="722" y="118"/>
                </a:lnTo>
                <a:lnTo>
                  <a:pt x="744" y="141"/>
                </a:lnTo>
                <a:lnTo>
                  <a:pt x="764" y="164"/>
                </a:lnTo>
                <a:lnTo>
                  <a:pt x="783" y="190"/>
                </a:lnTo>
                <a:lnTo>
                  <a:pt x="799" y="217"/>
                </a:lnTo>
                <a:lnTo>
                  <a:pt x="812" y="244"/>
                </a:lnTo>
                <a:lnTo>
                  <a:pt x="825" y="273"/>
                </a:lnTo>
                <a:lnTo>
                  <a:pt x="835" y="302"/>
                </a:lnTo>
                <a:lnTo>
                  <a:pt x="843" y="332"/>
                </a:lnTo>
                <a:lnTo>
                  <a:pt x="849" y="363"/>
                </a:lnTo>
                <a:lnTo>
                  <a:pt x="851" y="394"/>
                </a:lnTo>
                <a:lnTo>
                  <a:pt x="852" y="42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55" name="Rectangle 630">
            <a:extLst>
              <a:ext uri="{FF2B5EF4-FFF2-40B4-BE49-F238E27FC236}">
                <a16:creationId xmlns:a16="http://schemas.microsoft.com/office/drawing/2014/main" id="{732A9457-FB3F-790C-AC01-774A812B0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0243" y="2980518"/>
            <a:ext cx="112210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75" b="1">
                <a:solidFill>
                  <a:srgbClr val="000000"/>
                </a:solidFill>
              </a:rPr>
              <a:t>1</a:t>
            </a:r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56" name="Line 631">
            <a:extLst>
              <a:ext uri="{FF2B5EF4-FFF2-40B4-BE49-F238E27FC236}">
                <a16:creationId xmlns:a16="http://schemas.microsoft.com/office/drawing/2014/main" id="{2109E814-73AB-B289-2AEF-58229EB884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4759" y="2882888"/>
            <a:ext cx="103584" cy="119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57" name="Freeform 632">
            <a:extLst>
              <a:ext uri="{FF2B5EF4-FFF2-40B4-BE49-F238E27FC236}">
                <a16:creationId xmlns:a16="http://schemas.microsoft.com/office/drawing/2014/main" id="{0FFA8249-5A41-056B-82E3-28DCA0E1AC54}"/>
              </a:ext>
            </a:extLst>
          </p:cNvPr>
          <p:cNvSpPr>
            <a:spLocks/>
          </p:cNvSpPr>
          <p:nvPr/>
        </p:nvSpPr>
        <p:spPr bwMode="auto">
          <a:xfrm>
            <a:off x="1888331" y="2987662"/>
            <a:ext cx="253604" cy="252413"/>
          </a:xfrm>
          <a:custGeom>
            <a:avLst/>
            <a:gdLst>
              <a:gd name="T0" fmla="*/ 2147483647 w 852"/>
              <a:gd name="T1" fmla="*/ 2147483647 h 850"/>
              <a:gd name="T2" fmla="*/ 2147483647 w 852"/>
              <a:gd name="T3" fmla="*/ 2147483647 h 850"/>
              <a:gd name="T4" fmla="*/ 2147483647 w 852"/>
              <a:gd name="T5" fmla="*/ 2147483647 h 850"/>
              <a:gd name="T6" fmla="*/ 2147483647 w 852"/>
              <a:gd name="T7" fmla="*/ 2147483647 h 850"/>
              <a:gd name="T8" fmla="*/ 2147483647 w 852"/>
              <a:gd name="T9" fmla="*/ 2147483647 h 850"/>
              <a:gd name="T10" fmla="*/ 2147483647 w 852"/>
              <a:gd name="T11" fmla="*/ 2147483647 h 850"/>
              <a:gd name="T12" fmla="*/ 2147483647 w 852"/>
              <a:gd name="T13" fmla="*/ 2147483647 h 850"/>
              <a:gd name="T14" fmla="*/ 2147483647 w 852"/>
              <a:gd name="T15" fmla="*/ 2147483647 h 850"/>
              <a:gd name="T16" fmla="*/ 2147483647 w 852"/>
              <a:gd name="T17" fmla="*/ 2147483647 h 850"/>
              <a:gd name="T18" fmla="*/ 2147483647 w 852"/>
              <a:gd name="T19" fmla="*/ 2147483647 h 850"/>
              <a:gd name="T20" fmla="*/ 2147483647 w 852"/>
              <a:gd name="T21" fmla="*/ 2147483647 h 850"/>
              <a:gd name="T22" fmla="*/ 2147483647 w 852"/>
              <a:gd name="T23" fmla="*/ 2147483647 h 850"/>
              <a:gd name="T24" fmla="*/ 2147483647 w 852"/>
              <a:gd name="T25" fmla="*/ 2147483647 h 850"/>
              <a:gd name="T26" fmla="*/ 2147483647 w 852"/>
              <a:gd name="T27" fmla="*/ 2147483647 h 850"/>
              <a:gd name="T28" fmla="*/ 2147483647 w 852"/>
              <a:gd name="T29" fmla="*/ 2147483647 h 850"/>
              <a:gd name="T30" fmla="*/ 2147483647 w 852"/>
              <a:gd name="T31" fmla="*/ 2147483647 h 850"/>
              <a:gd name="T32" fmla="*/ 2147483647 w 852"/>
              <a:gd name="T33" fmla="*/ 2147483647 h 850"/>
              <a:gd name="T34" fmla="*/ 2147483647 w 852"/>
              <a:gd name="T35" fmla="*/ 2147483647 h 850"/>
              <a:gd name="T36" fmla="*/ 2147483647 w 852"/>
              <a:gd name="T37" fmla="*/ 2147483647 h 850"/>
              <a:gd name="T38" fmla="*/ 1187784734 w 852"/>
              <a:gd name="T39" fmla="*/ 2147483647 h 850"/>
              <a:gd name="T40" fmla="*/ 312500234 w 852"/>
              <a:gd name="T41" fmla="*/ 2147483647 h 850"/>
              <a:gd name="T42" fmla="*/ 0 w 852"/>
              <a:gd name="T43" fmla="*/ 2147483647 h 850"/>
              <a:gd name="T44" fmla="*/ 312500234 w 852"/>
              <a:gd name="T45" fmla="*/ 2147483647 h 850"/>
              <a:gd name="T46" fmla="*/ 1187784734 w 852"/>
              <a:gd name="T47" fmla="*/ 2147483647 h 850"/>
              <a:gd name="T48" fmla="*/ 2147483647 w 852"/>
              <a:gd name="T49" fmla="*/ 2147483647 h 850"/>
              <a:gd name="T50" fmla="*/ 2147483647 w 852"/>
              <a:gd name="T51" fmla="*/ 2147483647 h 850"/>
              <a:gd name="T52" fmla="*/ 2147483647 w 852"/>
              <a:gd name="T53" fmla="*/ 2147483647 h 850"/>
              <a:gd name="T54" fmla="*/ 2147483647 w 852"/>
              <a:gd name="T55" fmla="*/ 2147483647 h 850"/>
              <a:gd name="T56" fmla="*/ 2147483647 w 852"/>
              <a:gd name="T57" fmla="*/ 2147483647 h 850"/>
              <a:gd name="T58" fmla="*/ 2147483647 w 852"/>
              <a:gd name="T59" fmla="*/ 2048349016 h 850"/>
              <a:gd name="T60" fmla="*/ 2147483647 w 852"/>
              <a:gd name="T61" fmla="*/ 806892087 h 850"/>
              <a:gd name="T62" fmla="*/ 2147483647 w 852"/>
              <a:gd name="T63" fmla="*/ 124161214 h 850"/>
              <a:gd name="T64" fmla="*/ 2147483647 w 852"/>
              <a:gd name="T65" fmla="*/ 0 h 850"/>
              <a:gd name="T66" fmla="*/ 2147483647 w 852"/>
              <a:gd name="T67" fmla="*/ 434564842 h 850"/>
              <a:gd name="T68" fmla="*/ 2147483647 w 852"/>
              <a:gd name="T69" fmla="*/ 1303537734 h 850"/>
              <a:gd name="T70" fmla="*/ 2147483647 w 852"/>
              <a:gd name="T71" fmla="*/ 2147483647 h 850"/>
              <a:gd name="T72" fmla="*/ 2147483647 w 852"/>
              <a:gd name="T73" fmla="*/ 2147483647 h 850"/>
              <a:gd name="T74" fmla="*/ 2147483647 w 852"/>
              <a:gd name="T75" fmla="*/ 2147483647 h 850"/>
              <a:gd name="T76" fmla="*/ 2147483647 w 852"/>
              <a:gd name="T77" fmla="*/ 2147483647 h 850"/>
              <a:gd name="T78" fmla="*/ 2147483647 w 852"/>
              <a:gd name="T79" fmla="*/ 2147483647 h 850"/>
              <a:gd name="T80" fmla="*/ 2147483647 w 852"/>
              <a:gd name="T81" fmla="*/ 2147483647 h 850"/>
              <a:gd name="T82" fmla="*/ 2147483647 w 852"/>
              <a:gd name="T83" fmla="*/ 2147483647 h 850"/>
              <a:gd name="T84" fmla="*/ 2147483647 w 852"/>
              <a:gd name="T85" fmla="*/ 2147483647 h 85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852" h="850">
                <a:moveTo>
                  <a:pt x="852" y="426"/>
                </a:moveTo>
                <a:lnTo>
                  <a:pt x="851" y="456"/>
                </a:lnTo>
                <a:lnTo>
                  <a:pt x="849" y="487"/>
                </a:lnTo>
                <a:lnTo>
                  <a:pt x="843" y="518"/>
                </a:lnTo>
                <a:lnTo>
                  <a:pt x="835" y="548"/>
                </a:lnTo>
                <a:lnTo>
                  <a:pt x="825" y="577"/>
                </a:lnTo>
                <a:lnTo>
                  <a:pt x="812" y="606"/>
                </a:lnTo>
                <a:lnTo>
                  <a:pt x="799" y="633"/>
                </a:lnTo>
                <a:lnTo>
                  <a:pt x="783" y="659"/>
                </a:lnTo>
                <a:lnTo>
                  <a:pt x="764" y="686"/>
                </a:lnTo>
                <a:lnTo>
                  <a:pt x="744" y="709"/>
                </a:lnTo>
                <a:lnTo>
                  <a:pt x="722" y="731"/>
                </a:lnTo>
                <a:lnTo>
                  <a:pt x="699" y="752"/>
                </a:lnTo>
                <a:lnTo>
                  <a:pt x="674" y="771"/>
                </a:lnTo>
                <a:lnTo>
                  <a:pt x="649" y="788"/>
                </a:lnTo>
                <a:lnTo>
                  <a:pt x="622" y="803"/>
                </a:lnTo>
                <a:lnTo>
                  <a:pt x="593" y="817"/>
                </a:lnTo>
                <a:lnTo>
                  <a:pt x="564" y="828"/>
                </a:lnTo>
                <a:lnTo>
                  <a:pt x="535" y="836"/>
                </a:lnTo>
                <a:lnTo>
                  <a:pt x="504" y="843"/>
                </a:lnTo>
                <a:lnTo>
                  <a:pt x="473" y="848"/>
                </a:lnTo>
                <a:lnTo>
                  <a:pt x="442" y="850"/>
                </a:lnTo>
                <a:lnTo>
                  <a:pt x="412" y="850"/>
                </a:lnTo>
                <a:lnTo>
                  <a:pt x="381" y="848"/>
                </a:lnTo>
                <a:lnTo>
                  <a:pt x="350" y="843"/>
                </a:lnTo>
                <a:lnTo>
                  <a:pt x="319" y="836"/>
                </a:lnTo>
                <a:lnTo>
                  <a:pt x="289" y="828"/>
                </a:lnTo>
                <a:lnTo>
                  <a:pt x="260" y="817"/>
                </a:lnTo>
                <a:lnTo>
                  <a:pt x="232" y="803"/>
                </a:lnTo>
                <a:lnTo>
                  <a:pt x="205" y="788"/>
                </a:lnTo>
                <a:lnTo>
                  <a:pt x="179" y="771"/>
                </a:lnTo>
                <a:lnTo>
                  <a:pt x="155" y="752"/>
                </a:lnTo>
                <a:lnTo>
                  <a:pt x="131" y="731"/>
                </a:lnTo>
                <a:lnTo>
                  <a:pt x="109" y="709"/>
                </a:lnTo>
                <a:lnTo>
                  <a:pt x="90" y="686"/>
                </a:lnTo>
                <a:lnTo>
                  <a:pt x="71" y="659"/>
                </a:lnTo>
                <a:lnTo>
                  <a:pt x="55" y="633"/>
                </a:lnTo>
                <a:lnTo>
                  <a:pt x="42" y="606"/>
                </a:lnTo>
                <a:lnTo>
                  <a:pt x="29" y="577"/>
                </a:lnTo>
                <a:lnTo>
                  <a:pt x="19" y="548"/>
                </a:lnTo>
                <a:lnTo>
                  <a:pt x="11" y="518"/>
                </a:lnTo>
                <a:lnTo>
                  <a:pt x="5" y="487"/>
                </a:lnTo>
                <a:lnTo>
                  <a:pt x="2" y="456"/>
                </a:lnTo>
                <a:lnTo>
                  <a:pt x="0" y="426"/>
                </a:lnTo>
                <a:lnTo>
                  <a:pt x="2" y="394"/>
                </a:lnTo>
                <a:lnTo>
                  <a:pt x="5" y="363"/>
                </a:lnTo>
                <a:lnTo>
                  <a:pt x="11" y="332"/>
                </a:lnTo>
                <a:lnTo>
                  <a:pt x="19" y="302"/>
                </a:lnTo>
                <a:lnTo>
                  <a:pt x="29" y="273"/>
                </a:lnTo>
                <a:lnTo>
                  <a:pt x="42" y="244"/>
                </a:lnTo>
                <a:lnTo>
                  <a:pt x="55" y="217"/>
                </a:lnTo>
                <a:lnTo>
                  <a:pt x="71" y="190"/>
                </a:lnTo>
                <a:lnTo>
                  <a:pt x="90" y="164"/>
                </a:lnTo>
                <a:lnTo>
                  <a:pt x="109" y="141"/>
                </a:lnTo>
                <a:lnTo>
                  <a:pt x="131" y="118"/>
                </a:lnTo>
                <a:lnTo>
                  <a:pt x="155" y="98"/>
                </a:lnTo>
                <a:lnTo>
                  <a:pt x="179" y="79"/>
                </a:lnTo>
                <a:lnTo>
                  <a:pt x="205" y="61"/>
                </a:lnTo>
                <a:lnTo>
                  <a:pt x="232" y="47"/>
                </a:lnTo>
                <a:lnTo>
                  <a:pt x="260" y="33"/>
                </a:lnTo>
                <a:lnTo>
                  <a:pt x="289" y="21"/>
                </a:lnTo>
                <a:lnTo>
                  <a:pt x="319" y="13"/>
                </a:lnTo>
                <a:lnTo>
                  <a:pt x="350" y="7"/>
                </a:lnTo>
                <a:lnTo>
                  <a:pt x="381" y="2"/>
                </a:lnTo>
                <a:lnTo>
                  <a:pt x="412" y="0"/>
                </a:lnTo>
                <a:lnTo>
                  <a:pt x="442" y="0"/>
                </a:lnTo>
                <a:lnTo>
                  <a:pt x="473" y="2"/>
                </a:lnTo>
                <a:lnTo>
                  <a:pt x="504" y="7"/>
                </a:lnTo>
                <a:lnTo>
                  <a:pt x="535" y="13"/>
                </a:lnTo>
                <a:lnTo>
                  <a:pt x="564" y="21"/>
                </a:lnTo>
                <a:lnTo>
                  <a:pt x="593" y="33"/>
                </a:lnTo>
                <a:lnTo>
                  <a:pt x="622" y="47"/>
                </a:lnTo>
                <a:lnTo>
                  <a:pt x="649" y="61"/>
                </a:lnTo>
                <a:lnTo>
                  <a:pt x="674" y="79"/>
                </a:lnTo>
                <a:lnTo>
                  <a:pt x="699" y="98"/>
                </a:lnTo>
                <a:lnTo>
                  <a:pt x="722" y="118"/>
                </a:lnTo>
                <a:lnTo>
                  <a:pt x="744" y="141"/>
                </a:lnTo>
                <a:lnTo>
                  <a:pt x="764" y="164"/>
                </a:lnTo>
                <a:lnTo>
                  <a:pt x="783" y="190"/>
                </a:lnTo>
                <a:lnTo>
                  <a:pt x="799" y="217"/>
                </a:lnTo>
                <a:lnTo>
                  <a:pt x="812" y="244"/>
                </a:lnTo>
                <a:lnTo>
                  <a:pt x="825" y="273"/>
                </a:lnTo>
                <a:lnTo>
                  <a:pt x="835" y="302"/>
                </a:lnTo>
                <a:lnTo>
                  <a:pt x="843" y="332"/>
                </a:lnTo>
                <a:lnTo>
                  <a:pt x="849" y="363"/>
                </a:lnTo>
                <a:lnTo>
                  <a:pt x="851" y="394"/>
                </a:lnTo>
                <a:lnTo>
                  <a:pt x="852" y="42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58" name="Freeform 634">
            <a:extLst>
              <a:ext uri="{FF2B5EF4-FFF2-40B4-BE49-F238E27FC236}">
                <a16:creationId xmlns:a16="http://schemas.microsoft.com/office/drawing/2014/main" id="{BF1A3EA4-6A0A-7EA4-89D2-96523ED833CC}"/>
              </a:ext>
            </a:extLst>
          </p:cNvPr>
          <p:cNvSpPr>
            <a:spLocks/>
          </p:cNvSpPr>
          <p:nvPr/>
        </p:nvSpPr>
        <p:spPr bwMode="auto">
          <a:xfrm>
            <a:off x="3168253" y="2998377"/>
            <a:ext cx="253603" cy="253604"/>
          </a:xfrm>
          <a:custGeom>
            <a:avLst/>
            <a:gdLst>
              <a:gd name="T0" fmla="*/ 2147483647 w 852"/>
              <a:gd name="T1" fmla="*/ 2147483647 h 851"/>
              <a:gd name="T2" fmla="*/ 2147483647 w 852"/>
              <a:gd name="T3" fmla="*/ 2147483647 h 851"/>
              <a:gd name="T4" fmla="*/ 2147483647 w 852"/>
              <a:gd name="T5" fmla="*/ 2147483647 h 851"/>
              <a:gd name="T6" fmla="*/ 2147483647 w 852"/>
              <a:gd name="T7" fmla="*/ 2147483647 h 851"/>
              <a:gd name="T8" fmla="*/ 2147483647 w 852"/>
              <a:gd name="T9" fmla="*/ 2147483647 h 851"/>
              <a:gd name="T10" fmla="*/ 2147483647 w 852"/>
              <a:gd name="T11" fmla="*/ 2147483647 h 851"/>
              <a:gd name="T12" fmla="*/ 2147483647 w 852"/>
              <a:gd name="T13" fmla="*/ 2147483647 h 851"/>
              <a:gd name="T14" fmla="*/ 2147483647 w 852"/>
              <a:gd name="T15" fmla="*/ 2147483647 h 851"/>
              <a:gd name="T16" fmla="*/ 2147483647 w 852"/>
              <a:gd name="T17" fmla="*/ 2147483647 h 851"/>
              <a:gd name="T18" fmla="*/ 2147483647 w 852"/>
              <a:gd name="T19" fmla="*/ 2147483647 h 851"/>
              <a:gd name="T20" fmla="*/ 2147483647 w 852"/>
              <a:gd name="T21" fmla="*/ 2147483647 h 851"/>
              <a:gd name="T22" fmla="*/ 2147483647 w 852"/>
              <a:gd name="T23" fmla="*/ 2147483647 h 851"/>
              <a:gd name="T24" fmla="*/ 2147483647 w 852"/>
              <a:gd name="T25" fmla="*/ 2147483647 h 851"/>
              <a:gd name="T26" fmla="*/ 2147483647 w 852"/>
              <a:gd name="T27" fmla="*/ 2147483647 h 851"/>
              <a:gd name="T28" fmla="*/ 2147483647 w 852"/>
              <a:gd name="T29" fmla="*/ 2147483647 h 851"/>
              <a:gd name="T30" fmla="*/ 2147483647 w 852"/>
              <a:gd name="T31" fmla="*/ 2147483647 h 851"/>
              <a:gd name="T32" fmla="*/ 2147483647 w 852"/>
              <a:gd name="T33" fmla="*/ 2147483647 h 851"/>
              <a:gd name="T34" fmla="*/ 2147483647 w 852"/>
              <a:gd name="T35" fmla="*/ 2147483647 h 851"/>
              <a:gd name="T36" fmla="*/ 2147483647 w 852"/>
              <a:gd name="T37" fmla="*/ 2147483647 h 851"/>
              <a:gd name="T38" fmla="*/ 1187777650 w 852"/>
              <a:gd name="T39" fmla="*/ 2147483647 h 851"/>
              <a:gd name="T40" fmla="*/ 312498516 w 852"/>
              <a:gd name="T41" fmla="*/ 2147483647 h 851"/>
              <a:gd name="T42" fmla="*/ 0 w 852"/>
              <a:gd name="T43" fmla="*/ 2147483647 h 851"/>
              <a:gd name="T44" fmla="*/ 312498516 w 852"/>
              <a:gd name="T45" fmla="*/ 2147483647 h 851"/>
              <a:gd name="T46" fmla="*/ 1187777650 w 852"/>
              <a:gd name="T47" fmla="*/ 2147483647 h 851"/>
              <a:gd name="T48" fmla="*/ 2147483647 w 852"/>
              <a:gd name="T49" fmla="*/ 2147483647 h 851"/>
              <a:gd name="T50" fmla="*/ 2147483647 w 852"/>
              <a:gd name="T51" fmla="*/ 2147483647 h 851"/>
              <a:gd name="T52" fmla="*/ 2147483647 w 852"/>
              <a:gd name="T53" fmla="*/ 2147483647 h 851"/>
              <a:gd name="T54" fmla="*/ 2147483647 w 852"/>
              <a:gd name="T55" fmla="*/ 2147483647 h 851"/>
              <a:gd name="T56" fmla="*/ 2147483647 w 852"/>
              <a:gd name="T57" fmla="*/ 2147483647 h 851"/>
              <a:gd name="T58" fmla="*/ 2147483647 w 852"/>
              <a:gd name="T59" fmla="*/ 2070130901 h 851"/>
              <a:gd name="T60" fmla="*/ 2147483647 w 852"/>
              <a:gd name="T61" fmla="*/ 815453362 h 851"/>
              <a:gd name="T62" fmla="*/ 2147483647 w 852"/>
              <a:gd name="T63" fmla="*/ 125515157 h 851"/>
              <a:gd name="T64" fmla="*/ 2147483647 w 852"/>
              <a:gd name="T65" fmla="*/ 0 h 851"/>
              <a:gd name="T66" fmla="*/ 2147483647 w 852"/>
              <a:gd name="T67" fmla="*/ 376387328 h 851"/>
              <a:gd name="T68" fmla="*/ 2147483647 w 852"/>
              <a:gd name="T69" fmla="*/ 1380192298 h 851"/>
              <a:gd name="T70" fmla="*/ 2147483647 w 852"/>
              <a:gd name="T71" fmla="*/ 2147483647 h 851"/>
              <a:gd name="T72" fmla="*/ 2147483647 w 852"/>
              <a:gd name="T73" fmla="*/ 2147483647 h 851"/>
              <a:gd name="T74" fmla="*/ 2147483647 w 852"/>
              <a:gd name="T75" fmla="*/ 2147483647 h 851"/>
              <a:gd name="T76" fmla="*/ 2147483647 w 852"/>
              <a:gd name="T77" fmla="*/ 2147483647 h 851"/>
              <a:gd name="T78" fmla="*/ 2147483647 w 852"/>
              <a:gd name="T79" fmla="*/ 2147483647 h 851"/>
              <a:gd name="T80" fmla="*/ 2147483647 w 852"/>
              <a:gd name="T81" fmla="*/ 2147483647 h 851"/>
              <a:gd name="T82" fmla="*/ 2147483647 w 852"/>
              <a:gd name="T83" fmla="*/ 2147483647 h 851"/>
              <a:gd name="T84" fmla="*/ 2147483647 w 852"/>
              <a:gd name="T85" fmla="*/ 2147483647 h 85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852" h="851">
                <a:moveTo>
                  <a:pt x="852" y="425"/>
                </a:moveTo>
                <a:lnTo>
                  <a:pt x="851" y="456"/>
                </a:lnTo>
                <a:lnTo>
                  <a:pt x="848" y="487"/>
                </a:lnTo>
                <a:lnTo>
                  <a:pt x="842" y="518"/>
                </a:lnTo>
                <a:lnTo>
                  <a:pt x="834" y="547"/>
                </a:lnTo>
                <a:lnTo>
                  <a:pt x="825" y="577"/>
                </a:lnTo>
                <a:lnTo>
                  <a:pt x="812" y="606"/>
                </a:lnTo>
                <a:lnTo>
                  <a:pt x="797" y="633"/>
                </a:lnTo>
                <a:lnTo>
                  <a:pt x="781" y="660"/>
                </a:lnTo>
                <a:lnTo>
                  <a:pt x="763" y="686"/>
                </a:lnTo>
                <a:lnTo>
                  <a:pt x="744" y="710"/>
                </a:lnTo>
                <a:lnTo>
                  <a:pt x="722" y="731"/>
                </a:lnTo>
                <a:lnTo>
                  <a:pt x="699" y="753"/>
                </a:lnTo>
                <a:lnTo>
                  <a:pt x="674" y="771"/>
                </a:lnTo>
                <a:lnTo>
                  <a:pt x="648" y="788"/>
                </a:lnTo>
                <a:lnTo>
                  <a:pt x="621" y="804"/>
                </a:lnTo>
                <a:lnTo>
                  <a:pt x="593" y="817"/>
                </a:lnTo>
                <a:lnTo>
                  <a:pt x="564" y="828"/>
                </a:lnTo>
                <a:lnTo>
                  <a:pt x="534" y="837"/>
                </a:lnTo>
                <a:lnTo>
                  <a:pt x="504" y="844"/>
                </a:lnTo>
                <a:lnTo>
                  <a:pt x="473" y="849"/>
                </a:lnTo>
                <a:lnTo>
                  <a:pt x="442" y="851"/>
                </a:lnTo>
                <a:lnTo>
                  <a:pt x="410" y="851"/>
                </a:lnTo>
                <a:lnTo>
                  <a:pt x="379" y="849"/>
                </a:lnTo>
                <a:lnTo>
                  <a:pt x="349" y="844"/>
                </a:lnTo>
                <a:lnTo>
                  <a:pt x="319" y="837"/>
                </a:lnTo>
                <a:lnTo>
                  <a:pt x="289" y="828"/>
                </a:lnTo>
                <a:lnTo>
                  <a:pt x="260" y="817"/>
                </a:lnTo>
                <a:lnTo>
                  <a:pt x="231" y="804"/>
                </a:lnTo>
                <a:lnTo>
                  <a:pt x="205" y="788"/>
                </a:lnTo>
                <a:lnTo>
                  <a:pt x="178" y="771"/>
                </a:lnTo>
                <a:lnTo>
                  <a:pt x="153" y="753"/>
                </a:lnTo>
                <a:lnTo>
                  <a:pt x="131" y="731"/>
                </a:lnTo>
                <a:lnTo>
                  <a:pt x="109" y="710"/>
                </a:lnTo>
                <a:lnTo>
                  <a:pt x="89" y="686"/>
                </a:lnTo>
                <a:lnTo>
                  <a:pt x="71" y="660"/>
                </a:lnTo>
                <a:lnTo>
                  <a:pt x="55" y="633"/>
                </a:lnTo>
                <a:lnTo>
                  <a:pt x="40" y="606"/>
                </a:lnTo>
                <a:lnTo>
                  <a:pt x="29" y="577"/>
                </a:lnTo>
                <a:lnTo>
                  <a:pt x="19" y="547"/>
                </a:lnTo>
                <a:lnTo>
                  <a:pt x="11" y="518"/>
                </a:lnTo>
                <a:lnTo>
                  <a:pt x="5" y="487"/>
                </a:lnTo>
                <a:lnTo>
                  <a:pt x="2" y="456"/>
                </a:lnTo>
                <a:lnTo>
                  <a:pt x="0" y="425"/>
                </a:lnTo>
                <a:lnTo>
                  <a:pt x="2" y="394"/>
                </a:lnTo>
                <a:lnTo>
                  <a:pt x="5" y="363"/>
                </a:lnTo>
                <a:lnTo>
                  <a:pt x="11" y="333"/>
                </a:lnTo>
                <a:lnTo>
                  <a:pt x="19" y="302"/>
                </a:lnTo>
                <a:lnTo>
                  <a:pt x="29" y="272"/>
                </a:lnTo>
                <a:lnTo>
                  <a:pt x="40" y="244"/>
                </a:lnTo>
                <a:lnTo>
                  <a:pt x="55" y="216"/>
                </a:lnTo>
                <a:lnTo>
                  <a:pt x="71" y="190"/>
                </a:lnTo>
                <a:lnTo>
                  <a:pt x="89" y="165"/>
                </a:lnTo>
                <a:lnTo>
                  <a:pt x="109" y="141"/>
                </a:lnTo>
                <a:lnTo>
                  <a:pt x="131" y="118"/>
                </a:lnTo>
                <a:lnTo>
                  <a:pt x="153" y="98"/>
                </a:lnTo>
                <a:lnTo>
                  <a:pt x="178" y="78"/>
                </a:lnTo>
                <a:lnTo>
                  <a:pt x="205" y="61"/>
                </a:lnTo>
                <a:lnTo>
                  <a:pt x="231" y="46"/>
                </a:lnTo>
                <a:lnTo>
                  <a:pt x="260" y="33"/>
                </a:lnTo>
                <a:lnTo>
                  <a:pt x="289" y="22"/>
                </a:lnTo>
                <a:lnTo>
                  <a:pt x="319" y="13"/>
                </a:lnTo>
                <a:lnTo>
                  <a:pt x="349" y="6"/>
                </a:lnTo>
                <a:lnTo>
                  <a:pt x="379" y="2"/>
                </a:lnTo>
                <a:lnTo>
                  <a:pt x="410" y="0"/>
                </a:lnTo>
                <a:lnTo>
                  <a:pt x="442" y="0"/>
                </a:lnTo>
                <a:lnTo>
                  <a:pt x="473" y="2"/>
                </a:lnTo>
                <a:lnTo>
                  <a:pt x="504" y="6"/>
                </a:lnTo>
                <a:lnTo>
                  <a:pt x="534" y="13"/>
                </a:lnTo>
                <a:lnTo>
                  <a:pt x="564" y="22"/>
                </a:lnTo>
                <a:lnTo>
                  <a:pt x="593" y="33"/>
                </a:lnTo>
                <a:lnTo>
                  <a:pt x="621" y="46"/>
                </a:lnTo>
                <a:lnTo>
                  <a:pt x="648" y="61"/>
                </a:lnTo>
                <a:lnTo>
                  <a:pt x="674" y="78"/>
                </a:lnTo>
                <a:lnTo>
                  <a:pt x="699" y="98"/>
                </a:lnTo>
                <a:lnTo>
                  <a:pt x="722" y="118"/>
                </a:lnTo>
                <a:lnTo>
                  <a:pt x="744" y="141"/>
                </a:lnTo>
                <a:lnTo>
                  <a:pt x="763" y="165"/>
                </a:lnTo>
                <a:lnTo>
                  <a:pt x="781" y="190"/>
                </a:lnTo>
                <a:lnTo>
                  <a:pt x="797" y="216"/>
                </a:lnTo>
                <a:lnTo>
                  <a:pt x="812" y="244"/>
                </a:lnTo>
                <a:lnTo>
                  <a:pt x="825" y="272"/>
                </a:lnTo>
                <a:lnTo>
                  <a:pt x="834" y="302"/>
                </a:lnTo>
                <a:lnTo>
                  <a:pt x="842" y="333"/>
                </a:lnTo>
                <a:lnTo>
                  <a:pt x="848" y="363"/>
                </a:lnTo>
                <a:lnTo>
                  <a:pt x="851" y="394"/>
                </a:lnTo>
                <a:lnTo>
                  <a:pt x="852" y="4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59" name="Freeform 635">
            <a:extLst>
              <a:ext uri="{FF2B5EF4-FFF2-40B4-BE49-F238E27FC236}">
                <a16:creationId xmlns:a16="http://schemas.microsoft.com/office/drawing/2014/main" id="{835DD3FE-6486-C0E6-7B3D-716A04F42CF5}"/>
              </a:ext>
            </a:extLst>
          </p:cNvPr>
          <p:cNvSpPr>
            <a:spLocks/>
          </p:cNvSpPr>
          <p:nvPr/>
        </p:nvSpPr>
        <p:spPr bwMode="auto">
          <a:xfrm>
            <a:off x="3168253" y="2998377"/>
            <a:ext cx="253603" cy="253604"/>
          </a:xfrm>
          <a:custGeom>
            <a:avLst/>
            <a:gdLst>
              <a:gd name="T0" fmla="*/ 2147483647 w 852"/>
              <a:gd name="T1" fmla="*/ 2147483647 h 851"/>
              <a:gd name="T2" fmla="*/ 2147483647 w 852"/>
              <a:gd name="T3" fmla="*/ 2147483647 h 851"/>
              <a:gd name="T4" fmla="*/ 2147483647 w 852"/>
              <a:gd name="T5" fmla="*/ 2147483647 h 851"/>
              <a:gd name="T6" fmla="*/ 2147483647 w 852"/>
              <a:gd name="T7" fmla="*/ 2147483647 h 851"/>
              <a:gd name="T8" fmla="*/ 2147483647 w 852"/>
              <a:gd name="T9" fmla="*/ 2147483647 h 851"/>
              <a:gd name="T10" fmla="*/ 2147483647 w 852"/>
              <a:gd name="T11" fmla="*/ 2147483647 h 851"/>
              <a:gd name="T12" fmla="*/ 2147483647 w 852"/>
              <a:gd name="T13" fmla="*/ 2147483647 h 851"/>
              <a:gd name="T14" fmla="*/ 2147483647 w 852"/>
              <a:gd name="T15" fmla="*/ 2147483647 h 851"/>
              <a:gd name="T16" fmla="*/ 2147483647 w 852"/>
              <a:gd name="T17" fmla="*/ 2147483647 h 851"/>
              <a:gd name="T18" fmla="*/ 2147483647 w 852"/>
              <a:gd name="T19" fmla="*/ 2147483647 h 851"/>
              <a:gd name="T20" fmla="*/ 2147483647 w 852"/>
              <a:gd name="T21" fmla="*/ 2147483647 h 851"/>
              <a:gd name="T22" fmla="*/ 2147483647 w 852"/>
              <a:gd name="T23" fmla="*/ 2147483647 h 851"/>
              <a:gd name="T24" fmla="*/ 2147483647 w 852"/>
              <a:gd name="T25" fmla="*/ 2147483647 h 851"/>
              <a:gd name="T26" fmla="*/ 2147483647 w 852"/>
              <a:gd name="T27" fmla="*/ 2147483647 h 851"/>
              <a:gd name="T28" fmla="*/ 2147483647 w 852"/>
              <a:gd name="T29" fmla="*/ 2147483647 h 851"/>
              <a:gd name="T30" fmla="*/ 2147483647 w 852"/>
              <a:gd name="T31" fmla="*/ 2147483647 h 851"/>
              <a:gd name="T32" fmla="*/ 2147483647 w 852"/>
              <a:gd name="T33" fmla="*/ 2147483647 h 851"/>
              <a:gd name="T34" fmla="*/ 2147483647 w 852"/>
              <a:gd name="T35" fmla="*/ 2147483647 h 851"/>
              <a:gd name="T36" fmla="*/ 2147483647 w 852"/>
              <a:gd name="T37" fmla="*/ 2147483647 h 851"/>
              <a:gd name="T38" fmla="*/ 1187777650 w 852"/>
              <a:gd name="T39" fmla="*/ 2147483647 h 851"/>
              <a:gd name="T40" fmla="*/ 312498516 w 852"/>
              <a:gd name="T41" fmla="*/ 2147483647 h 851"/>
              <a:gd name="T42" fmla="*/ 0 w 852"/>
              <a:gd name="T43" fmla="*/ 2147483647 h 851"/>
              <a:gd name="T44" fmla="*/ 312498516 w 852"/>
              <a:gd name="T45" fmla="*/ 2147483647 h 851"/>
              <a:gd name="T46" fmla="*/ 1187777650 w 852"/>
              <a:gd name="T47" fmla="*/ 2147483647 h 851"/>
              <a:gd name="T48" fmla="*/ 2147483647 w 852"/>
              <a:gd name="T49" fmla="*/ 2147483647 h 851"/>
              <a:gd name="T50" fmla="*/ 2147483647 w 852"/>
              <a:gd name="T51" fmla="*/ 2147483647 h 851"/>
              <a:gd name="T52" fmla="*/ 2147483647 w 852"/>
              <a:gd name="T53" fmla="*/ 2147483647 h 851"/>
              <a:gd name="T54" fmla="*/ 2147483647 w 852"/>
              <a:gd name="T55" fmla="*/ 2147483647 h 851"/>
              <a:gd name="T56" fmla="*/ 2147483647 w 852"/>
              <a:gd name="T57" fmla="*/ 2147483647 h 851"/>
              <a:gd name="T58" fmla="*/ 2147483647 w 852"/>
              <a:gd name="T59" fmla="*/ 2070130901 h 851"/>
              <a:gd name="T60" fmla="*/ 2147483647 w 852"/>
              <a:gd name="T61" fmla="*/ 815453362 h 851"/>
              <a:gd name="T62" fmla="*/ 2147483647 w 852"/>
              <a:gd name="T63" fmla="*/ 125515157 h 851"/>
              <a:gd name="T64" fmla="*/ 2147483647 w 852"/>
              <a:gd name="T65" fmla="*/ 0 h 851"/>
              <a:gd name="T66" fmla="*/ 2147483647 w 852"/>
              <a:gd name="T67" fmla="*/ 376387328 h 851"/>
              <a:gd name="T68" fmla="*/ 2147483647 w 852"/>
              <a:gd name="T69" fmla="*/ 1380192298 h 851"/>
              <a:gd name="T70" fmla="*/ 2147483647 w 852"/>
              <a:gd name="T71" fmla="*/ 2147483647 h 851"/>
              <a:gd name="T72" fmla="*/ 2147483647 w 852"/>
              <a:gd name="T73" fmla="*/ 2147483647 h 851"/>
              <a:gd name="T74" fmla="*/ 2147483647 w 852"/>
              <a:gd name="T75" fmla="*/ 2147483647 h 851"/>
              <a:gd name="T76" fmla="*/ 2147483647 w 852"/>
              <a:gd name="T77" fmla="*/ 2147483647 h 851"/>
              <a:gd name="T78" fmla="*/ 2147483647 w 852"/>
              <a:gd name="T79" fmla="*/ 2147483647 h 851"/>
              <a:gd name="T80" fmla="*/ 2147483647 w 852"/>
              <a:gd name="T81" fmla="*/ 2147483647 h 851"/>
              <a:gd name="T82" fmla="*/ 2147483647 w 852"/>
              <a:gd name="T83" fmla="*/ 2147483647 h 851"/>
              <a:gd name="T84" fmla="*/ 2147483647 w 852"/>
              <a:gd name="T85" fmla="*/ 2147483647 h 85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852" h="851">
                <a:moveTo>
                  <a:pt x="852" y="425"/>
                </a:moveTo>
                <a:lnTo>
                  <a:pt x="851" y="456"/>
                </a:lnTo>
                <a:lnTo>
                  <a:pt x="848" y="487"/>
                </a:lnTo>
                <a:lnTo>
                  <a:pt x="842" y="518"/>
                </a:lnTo>
                <a:lnTo>
                  <a:pt x="834" y="547"/>
                </a:lnTo>
                <a:lnTo>
                  <a:pt x="825" y="577"/>
                </a:lnTo>
                <a:lnTo>
                  <a:pt x="812" y="606"/>
                </a:lnTo>
                <a:lnTo>
                  <a:pt x="797" y="633"/>
                </a:lnTo>
                <a:lnTo>
                  <a:pt x="781" y="660"/>
                </a:lnTo>
                <a:lnTo>
                  <a:pt x="763" y="686"/>
                </a:lnTo>
                <a:lnTo>
                  <a:pt x="744" y="710"/>
                </a:lnTo>
                <a:lnTo>
                  <a:pt x="722" y="731"/>
                </a:lnTo>
                <a:lnTo>
                  <a:pt x="699" y="753"/>
                </a:lnTo>
                <a:lnTo>
                  <a:pt x="674" y="771"/>
                </a:lnTo>
                <a:lnTo>
                  <a:pt x="648" y="788"/>
                </a:lnTo>
                <a:lnTo>
                  <a:pt x="621" y="804"/>
                </a:lnTo>
                <a:lnTo>
                  <a:pt x="593" y="817"/>
                </a:lnTo>
                <a:lnTo>
                  <a:pt x="564" y="828"/>
                </a:lnTo>
                <a:lnTo>
                  <a:pt x="534" y="837"/>
                </a:lnTo>
                <a:lnTo>
                  <a:pt x="504" y="844"/>
                </a:lnTo>
                <a:lnTo>
                  <a:pt x="473" y="849"/>
                </a:lnTo>
                <a:lnTo>
                  <a:pt x="442" y="851"/>
                </a:lnTo>
                <a:lnTo>
                  <a:pt x="410" y="851"/>
                </a:lnTo>
                <a:lnTo>
                  <a:pt x="379" y="849"/>
                </a:lnTo>
                <a:lnTo>
                  <a:pt x="349" y="844"/>
                </a:lnTo>
                <a:lnTo>
                  <a:pt x="319" y="837"/>
                </a:lnTo>
                <a:lnTo>
                  <a:pt x="289" y="828"/>
                </a:lnTo>
                <a:lnTo>
                  <a:pt x="260" y="817"/>
                </a:lnTo>
                <a:lnTo>
                  <a:pt x="231" y="804"/>
                </a:lnTo>
                <a:lnTo>
                  <a:pt x="205" y="788"/>
                </a:lnTo>
                <a:lnTo>
                  <a:pt x="178" y="771"/>
                </a:lnTo>
                <a:lnTo>
                  <a:pt x="153" y="753"/>
                </a:lnTo>
                <a:lnTo>
                  <a:pt x="131" y="731"/>
                </a:lnTo>
                <a:lnTo>
                  <a:pt x="109" y="710"/>
                </a:lnTo>
                <a:lnTo>
                  <a:pt x="89" y="686"/>
                </a:lnTo>
                <a:lnTo>
                  <a:pt x="71" y="660"/>
                </a:lnTo>
                <a:lnTo>
                  <a:pt x="55" y="633"/>
                </a:lnTo>
                <a:lnTo>
                  <a:pt x="40" y="606"/>
                </a:lnTo>
                <a:lnTo>
                  <a:pt x="29" y="577"/>
                </a:lnTo>
                <a:lnTo>
                  <a:pt x="19" y="547"/>
                </a:lnTo>
                <a:lnTo>
                  <a:pt x="11" y="518"/>
                </a:lnTo>
                <a:lnTo>
                  <a:pt x="5" y="487"/>
                </a:lnTo>
                <a:lnTo>
                  <a:pt x="2" y="456"/>
                </a:lnTo>
                <a:lnTo>
                  <a:pt x="0" y="425"/>
                </a:lnTo>
                <a:lnTo>
                  <a:pt x="2" y="394"/>
                </a:lnTo>
                <a:lnTo>
                  <a:pt x="5" y="363"/>
                </a:lnTo>
                <a:lnTo>
                  <a:pt x="11" y="333"/>
                </a:lnTo>
                <a:lnTo>
                  <a:pt x="19" y="302"/>
                </a:lnTo>
                <a:lnTo>
                  <a:pt x="29" y="272"/>
                </a:lnTo>
                <a:lnTo>
                  <a:pt x="40" y="244"/>
                </a:lnTo>
                <a:lnTo>
                  <a:pt x="55" y="216"/>
                </a:lnTo>
                <a:lnTo>
                  <a:pt x="71" y="190"/>
                </a:lnTo>
                <a:lnTo>
                  <a:pt x="89" y="165"/>
                </a:lnTo>
                <a:lnTo>
                  <a:pt x="109" y="141"/>
                </a:lnTo>
                <a:lnTo>
                  <a:pt x="131" y="118"/>
                </a:lnTo>
                <a:lnTo>
                  <a:pt x="153" y="98"/>
                </a:lnTo>
                <a:lnTo>
                  <a:pt x="178" y="78"/>
                </a:lnTo>
                <a:lnTo>
                  <a:pt x="205" y="61"/>
                </a:lnTo>
                <a:lnTo>
                  <a:pt x="231" y="46"/>
                </a:lnTo>
                <a:lnTo>
                  <a:pt x="260" y="33"/>
                </a:lnTo>
                <a:lnTo>
                  <a:pt x="289" y="22"/>
                </a:lnTo>
                <a:lnTo>
                  <a:pt x="319" y="13"/>
                </a:lnTo>
                <a:lnTo>
                  <a:pt x="349" y="6"/>
                </a:lnTo>
                <a:lnTo>
                  <a:pt x="379" y="2"/>
                </a:lnTo>
                <a:lnTo>
                  <a:pt x="410" y="0"/>
                </a:lnTo>
                <a:lnTo>
                  <a:pt x="442" y="0"/>
                </a:lnTo>
                <a:lnTo>
                  <a:pt x="473" y="2"/>
                </a:lnTo>
                <a:lnTo>
                  <a:pt x="504" y="6"/>
                </a:lnTo>
                <a:lnTo>
                  <a:pt x="534" y="13"/>
                </a:lnTo>
                <a:lnTo>
                  <a:pt x="564" y="22"/>
                </a:lnTo>
                <a:lnTo>
                  <a:pt x="593" y="33"/>
                </a:lnTo>
                <a:lnTo>
                  <a:pt x="621" y="46"/>
                </a:lnTo>
                <a:lnTo>
                  <a:pt x="648" y="61"/>
                </a:lnTo>
                <a:lnTo>
                  <a:pt x="674" y="78"/>
                </a:lnTo>
                <a:lnTo>
                  <a:pt x="699" y="98"/>
                </a:lnTo>
                <a:lnTo>
                  <a:pt x="722" y="118"/>
                </a:lnTo>
                <a:lnTo>
                  <a:pt x="744" y="141"/>
                </a:lnTo>
                <a:lnTo>
                  <a:pt x="763" y="165"/>
                </a:lnTo>
                <a:lnTo>
                  <a:pt x="781" y="190"/>
                </a:lnTo>
                <a:lnTo>
                  <a:pt x="797" y="216"/>
                </a:lnTo>
                <a:lnTo>
                  <a:pt x="812" y="244"/>
                </a:lnTo>
                <a:lnTo>
                  <a:pt x="825" y="272"/>
                </a:lnTo>
                <a:lnTo>
                  <a:pt x="834" y="302"/>
                </a:lnTo>
                <a:lnTo>
                  <a:pt x="842" y="333"/>
                </a:lnTo>
                <a:lnTo>
                  <a:pt x="848" y="363"/>
                </a:lnTo>
                <a:lnTo>
                  <a:pt x="851" y="394"/>
                </a:lnTo>
                <a:lnTo>
                  <a:pt x="852" y="4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60" name="Rectangle 636">
            <a:extLst>
              <a:ext uri="{FF2B5EF4-FFF2-40B4-BE49-F238E27FC236}">
                <a16:creationId xmlns:a16="http://schemas.microsoft.com/office/drawing/2014/main" id="{F91A09C7-1F99-2213-66EB-3F4855620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547" y="3000758"/>
            <a:ext cx="112210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75" b="1">
                <a:solidFill>
                  <a:srgbClr val="000000"/>
                </a:solidFill>
              </a:rPr>
              <a:t>2</a:t>
            </a:r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61" name="Freeform 637">
            <a:extLst>
              <a:ext uri="{FF2B5EF4-FFF2-40B4-BE49-F238E27FC236}">
                <a16:creationId xmlns:a16="http://schemas.microsoft.com/office/drawing/2014/main" id="{03D42988-AC40-2920-217F-536B00BB852C}"/>
              </a:ext>
            </a:extLst>
          </p:cNvPr>
          <p:cNvSpPr>
            <a:spLocks/>
          </p:cNvSpPr>
          <p:nvPr/>
        </p:nvSpPr>
        <p:spPr bwMode="auto">
          <a:xfrm>
            <a:off x="5518547" y="3010283"/>
            <a:ext cx="253603" cy="253604"/>
          </a:xfrm>
          <a:custGeom>
            <a:avLst/>
            <a:gdLst>
              <a:gd name="T0" fmla="*/ 2147483647 w 851"/>
              <a:gd name="T1" fmla="*/ 2147483647 h 852"/>
              <a:gd name="T2" fmla="*/ 2147483647 w 851"/>
              <a:gd name="T3" fmla="*/ 2147483647 h 852"/>
              <a:gd name="T4" fmla="*/ 2147483647 w 851"/>
              <a:gd name="T5" fmla="*/ 2147483647 h 852"/>
              <a:gd name="T6" fmla="*/ 2147483647 w 851"/>
              <a:gd name="T7" fmla="*/ 2147483647 h 852"/>
              <a:gd name="T8" fmla="*/ 2147483647 w 851"/>
              <a:gd name="T9" fmla="*/ 2147483647 h 852"/>
              <a:gd name="T10" fmla="*/ 2147483647 w 851"/>
              <a:gd name="T11" fmla="*/ 2147483647 h 852"/>
              <a:gd name="T12" fmla="*/ 2147483647 w 851"/>
              <a:gd name="T13" fmla="*/ 2147483647 h 852"/>
              <a:gd name="T14" fmla="*/ 2147483647 w 851"/>
              <a:gd name="T15" fmla="*/ 2147483647 h 852"/>
              <a:gd name="T16" fmla="*/ 2147483647 w 851"/>
              <a:gd name="T17" fmla="*/ 2147483647 h 852"/>
              <a:gd name="T18" fmla="*/ 2147483647 w 851"/>
              <a:gd name="T19" fmla="*/ 2147483647 h 852"/>
              <a:gd name="T20" fmla="*/ 2147483647 w 851"/>
              <a:gd name="T21" fmla="*/ 2147483647 h 852"/>
              <a:gd name="T22" fmla="*/ 2147483647 w 851"/>
              <a:gd name="T23" fmla="*/ 2147483647 h 852"/>
              <a:gd name="T24" fmla="*/ 2147483647 w 851"/>
              <a:gd name="T25" fmla="*/ 2147483647 h 852"/>
              <a:gd name="T26" fmla="*/ 2147483647 w 851"/>
              <a:gd name="T27" fmla="*/ 2147483647 h 852"/>
              <a:gd name="T28" fmla="*/ 2147483647 w 851"/>
              <a:gd name="T29" fmla="*/ 2147483647 h 852"/>
              <a:gd name="T30" fmla="*/ 2147483647 w 851"/>
              <a:gd name="T31" fmla="*/ 2147483647 h 852"/>
              <a:gd name="T32" fmla="*/ 2147483647 w 851"/>
              <a:gd name="T33" fmla="*/ 2147483647 h 852"/>
              <a:gd name="T34" fmla="*/ 2147483647 w 851"/>
              <a:gd name="T35" fmla="*/ 2147483647 h 852"/>
              <a:gd name="T36" fmla="*/ 2147483647 w 851"/>
              <a:gd name="T37" fmla="*/ 2147483647 h 852"/>
              <a:gd name="T38" fmla="*/ 1129155467 w 851"/>
              <a:gd name="T39" fmla="*/ 2147483647 h 852"/>
              <a:gd name="T40" fmla="*/ 250870635 w 851"/>
              <a:gd name="T41" fmla="*/ 2147483647 h 852"/>
              <a:gd name="T42" fmla="*/ 0 w 851"/>
              <a:gd name="T43" fmla="*/ 2147483647 h 852"/>
              <a:gd name="T44" fmla="*/ 250870635 w 851"/>
              <a:gd name="T45" fmla="*/ 2147483647 h 852"/>
              <a:gd name="T46" fmla="*/ 1129155467 w 851"/>
              <a:gd name="T47" fmla="*/ 2147483647 h 852"/>
              <a:gd name="T48" fmla="*/ 2147483647 w 851"/>
              <a:gd name="T49" fmla="*/ 2147483647 h 852"/>
              <a:gd name="T50" fmla="*/ 2147483647 w 851"/>
              <a:gd name="T51" fmla="*/ 2147483647 h 852"/>
              <a:gd name="T52" fmla="*/ 2147483647 w 851"/>
              <a:gd name="T53" fmla="*/ 2147483647 h 852"/>
              <a:gd name="T54" fmla="*/ 2147483647 w 851"/>
              <a:gd name="T55" fmla="*/ 2147483647 h 852"/>
              <a:gd name="T56" fmla="*/ 2147483647 w 851"/>
              <a:gd name="T57" fmla="*/ 2147483647 h 852"/>
              <a:gd name="T58" fmla="*/ 2147483647 w 851"/>
              <a:gd name="T59" fmla="*/ 2147483647 h 852"/>
              <a:gd name="T60" fmla="*/ 2147483647 w 851"/>
              <a:gd name="T61" fmla="*/ 875126941 h 852"/>
              <a:gd name="T62" fmla="*/ 2147483647 w 851"/>
              <a:gd name="T63" fmla="*/ 187594756 h 852"/>
              <a:gd name="T64" fmla="*/ 2147483647 w 851"/>
              <a:gd name="T65" fmla="*/ 0 h 852"/>
              <a:gd name="T66" fmla="*/ 2147483647 w 851"/>
              <a:gd name="T67" fmla="*/ 437563272 h 852"/>
              <a:gd name="T68" fmla="*/ 2147483647 w 851"/>
              <a:gd name="T69" fmla="*/ 1437753251 h 852"/>
              <a:gd name="T70" fmla="*/ 2147483647 w 851"/>
              <a:gd name="T71" fmla="*/ 2147483647 h 852"/>
              <a:gd name="T72" fmla="*/ 2147483647 w 851"/>
              <a:gd name="T73" fmla="*/ 2147483647 h 852"/>
              <a:gd name="T74" fmla="*/ 2147483647 w 851"/>
              <a:gd name="T75" fmla="*/ 2147483647 h 852"/>
              <a:gd name="T76" fmla="*/ 2147483647 w 851"/>
              <a:gd name="T77" fmla="*/ 2147483647 h 852"/>
              <a:gd name="T78" fmla="*/ 2147483647 w 851"/>
              <a:gd name="T79" fmla="*/ 2147483647 h 852"/>
              <a:gd name="T80" fmla="*/ 2147483647 w 851"/>
              <a:gd name="T81" fmla="*/ 2147483647 h 852"/>
              <a:gd name="T82" fmla="*/ 2147483647 w 851"/>
              <a:gd name="T83" fmla="*/ 2147483647 h 852"/>
              <a:gd name="T84" fmla="*/ 2147483647 w 851"/>
              <a:gd name="T85" fmla="*/ 2147483647 h 85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851" h="852">
                <a:moveTo>
                  <a:pt x="851" y="426"/>
                </a:moveTo>
                <a:lnTo>
                  <a:pt x="850" y="457"/>
                </a:lnTo>
                <a:lnTo>
                  <a:pt x="847" y="488"/>
                </a:lnTo>
                <a:lnTo>
                  <a:pt x="841" y="519"/>
                </a:lnTo>
                <a:lnTo>
                  <a:pt x="833" y="548"/>
                </a:lnTo>
                <a:lnTo>
                  <a:pt x="824" y="578"/>
                </a:lnTo>
                <a:lnTo>
                  <a:pt x="811" y="606"/>
                </a:lnTo>
                <a:lnTo>
                  <a:pt x="798" y="635"/>
                </a:lnTo>
                <a:lnTo>
                  <a:pt x="781" y="661"/>
                </a:lnTo>
                <a:lnTo>
                  <a:pt x="762" y="686"/>
                </a:lnTo>
                <a:lnTo>
                  <a:pt x="743" y="710"/>
                </a:lnTo>
                <a:lnTo>
                  <a:pt x="721" y="733"/>
                </a:lnTo>
                <a:lnTo>
                  <a:pt x="698" y="754"/>
                </a:lnTo>
                <a:lnTo>
                  <a:pt x="673" y="772"/>
                </a:lnTo>
                <a:lnTo>
                  <a:pt x="648" y="789"/>
                </a:lnTo>
                <a:lnTo>
                  <a:pt x="621" y="805"/>
                </a:lnTo>
                <a:lnTo>
                  <a:pt x="592" y="818"/>
                </a:lnTo>
                <a:lnTo>
                  <a:pt x="564" y="829"/>
                </a:lnTo>
                <a:lnTo>
                  <a:pt x="534" y="838"/>
                </a:lnTo>
                <a:lnTo>
                  <a:pt x="503" y="845"/>
                </a:lnTo>
                <a:lnTo>
                  <a:pt x="472" y="850"/>
                </a:lnTo>
                <a:lnTo>
                  <a:pt x="442" y="852"/>
                </a:lnTo>
                <a:lnTo>
                  <a:pt x="411" y="852"/>
                </a:lnTo>
                <a:lnTo>
                  <a:pt x="379" y="850"/>
                </a:lnTo>
                <a:lnTo>
                  <a:pt x="348" y="845"/>
                </a:lnTo>
                <a:lnTo>
                  <a:pt x="318" y="838"/>
                </a:lnTo>
                <a:lnTo>
                  <a:pt x="289" y="829"/>
                </a:lnTo>
                <a:lnTo>
                  <a:pt x="259" y="818"/>
                </a:lnTo>
                <a:lnTo>
                  <a:pt x="231" y="805"/>
                </a:lnTo>
                <a:lnTo>
                  <a:pt x="204" y="789"/>
                </a:lnTo>
                <a:lnTo>
                  <a:pt x="178" y="772"/>
                </a:lnTo>
                <a:lnTo>
                  <a:pt x="153" y="754"/>
                </a:lnTo>
                <a:lnTo>
                  <a:pt x="130" y="733"/>
                </a:lnTo>
                <a:lnTo>
                  <a:pt x="108" y="710"/>
                </a:lnTo>
                <a:lnTo>
                  <a:pt x="89" y="686"/>
                </a:lnTo>
                <a:lnTo>
                  <a:pt x="70" y="661"/>
                </a:lnTo>
                <a:lnTo>
                  <a:pt x="54" y="635"/>
                </a:lnTo>
                <a:lnTo>
                  <a:pt x="40" y="606"/>
                </a:lnTo>
                <a:lnTo>
                  <a:pt x="28" y="578"/>
                </a:lnTo>
                <a:lnTo>
                  <a:pt x="18" y="548"/>
                </a:lnTo>
                <a:lnTo>
                  <a:pt x="10" y="519"/>
                </a:lnTo>
                <a:lnTo>
                  <a:pt x="4" y="488"/>
                </a:lnTo>
                <a:lnTo>
                  <a:pt x="1" y="457"/>
                </a:lnTo>
                <a:lnTo>
                  <a:pt x="0" y="426"/>
                </a:lnTo>
                <a:lnTo>
                  <a:pt x="1" y="395"/>
                </a:lnTo>
                <a:lnTo>
                  <a:pt x="4" y="364"/>
                </a:lnTo>
                <a:lnTo>
                  <a:pt x="10" y="334"/>
                </a:lnTo>
                <a:lnTo>
                  <a:pt x="18" y="303"/>
                </a:lnTo>
                <a:lnTo>
                  <a:pt x="28" y="274"/>
                </a:lnTo>
                <a:lnTo>
                  <a:pt x="40" y="246"/>
                </a:lnTo>
                <a:lnTo>
                  <a:pt x="54" y="217"/>
                </a:lnTo>
                <a:lnTo>
                  <a:pt x="70" y="191"/>
                </a:lnTo>
                <a:lnTo>
                  <a:pt x="89" y="166"/>
                </a:lnTo>
                <a:lnTo>
                  <a:pt x="108" y="142"/>
                </a:lnTo>
                <a:lnTo>
                  <a:pt x="130" y="119"/>
                </a:lnTo>
                <a:lnTo>
                  <a:pt x="153" y="99"/>
                </a:lnTo>
                <a:lnTo>
                  <a:pt x="178" y="80"/>
                </a:lnTo>
                <a:lnTo>
                  <a:pt x="204" y="62"/>
                </a:lnTo>
                <a:lnTo>
                  <a:pt x="231" y="47"/>
                </a:lnTo>
                <a:lnTo>
                  <a:pt x="259" y="35"/>
                </a:lnTo>
                <a:lnTo>
                  <a:pt x="289" y="23"/>
                </a:lnTo>
                <a:lnTo>
                  <a:pt x="318" y="14"/>
                </a:lnTo>
                <a:lnTo>
                  <a:pt x="348" y="7"/>
                </a:lnTo>
                <a:lnTo>
                  <a:pt x="379" y="3"/>
                </a:lnTo>
                <a:lnTo>
                  <a:pt x="411" y="0"/>
                </a:lnTo>
                <a:lnTo>
                  <a:pt x="442" y="0"/>
                </a:lnTo>
                <a:lnTo>
                  <a:pt x="472" y="3"/>
                </a:lnTo>
                <a:lnTo>
                  <a:pt x="503" y="7"/>
                </a:lnTo>
                <a:lnTo>
                  <a:pt x="534" y="14"/>
                </a:lnTo>
                <a:lnTo>
                  <a:pt x="564" y="23"/>
                </a:lnTo>
                <a:lnTo>
                  <a:pt x="592" y="35"/>
                </a:lnTo>
                <a:lnTo>
                  <a:pt x="621" y="47"/>
                </a:lnTo>
                <a:lnTo>
                  <a:pt x="648" y="62"/>
                </a:lnTo>
                <a:lnTo>
                  <a:pt x="673" y="80"/>
                </a:lnTo>
                <a:lnTo>
                  <a:pt x="698" y="99"/>
                </a:lnTo>
                <a:lnTo>
                  <a:pt x="721" y="119"/>
                </a:lnTo>
                <a:lnTo>
                  <a:pt x="743" y="142"/>
                </a:lnTo>
                <a:lnTo>
                  <a:pt x="762" y="166"/>
                </a:lnTo>
                <a:lnTo>
                  <a:pt x="781" y="191"/>
                </a:lnTo>
                <a:lnTo>
                  <a:pt x="798" y="217"/>
                </a:lnTo>
                <a:lnTo>
                  <a:pt x="811" y="246"/>
                </a:lnTo>
                <a:lnTo>
                  <a:pt x="824" y="274"/>
                </a:lnTo>
                <a:lnTo>
                  <a:pt x="833" y="303"/>
                </a:lnTo>
                <a:lnTo>
                  <a:pt x="841" y="334"/>
                </a:lnTo>
                <a:lnTo>
                  <a:pt x="847" y="364"/>
                </a:lnTo>
                <a:lnTo>
                  <a:pt x="850" y="395"/>
                </a:lnTo>
                <a:lnTo>
                  <a:pt x="851" y="42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62" name="Freeform 638">
            <a:extLst>
              <a:ext uri="{FF2B5EF4-FFF2-40B4-BE49-F238E27FC236}">
                <a16:creationId xmlns:a16="http://schemas.microsoft.com/office/drawing/2014/main" id="{FB95ACB2-C6A9-F8B9-CA9C-BA2712B22955}"/>
              </a:ext>
            </a:extLst>
          </p:cNvPr>
          <p:cNvSpPr>
            <a:spLocks/>
          </p:cNvSpPr>
          <p:nvPr/>
        </p:nvSpPr>
        <p:spPr bwMode="auto">
          <a:xfrm>
            <a:off x="5518547" y="3010283"/>
            <a:ext cx="253603" cy="253604"/>
          </a:xfrm>
          <a:custGeom>
            <a:avLst/>
            <a:gdLst>
              <a:gd name="T0" fmla="*/ 2147483647 w 851"/>
              <a:gd name="T1" fmla="*/ 2147483647 h 852"/>
              <a:gd name="T2" fmla="*/ 2147483647 w 851"/>
              <a:gd name="T3" fmla="*/ 2147483647 h 852"/>
              <a:gd name="T4" fmla="*/ 2147483647 w 851"/>
              <a:gd name="T5" fmla="*/ 2147483647 h 852"/>
              <a:gd name="T6" fmla="*/ 2147483647 w 851"/>
              <a:gd name="T7" fmla="*/ 2147483647 h 852"/>
              <a:gd name="T8" fmla="*/ 2147483647 w 851"/>
              <a:gd name="T9" fmla="*/ 2147483647 h 852"/>
              <a:gd name="T10" fmla="*/ 2147483647 w 851"/>
              <a:gd name="T11" fmla="*/ 2147483647 h 852"/>
              <a:gd name="T12" fmla="*/ 2147483647 w 851"/>
              <a:gd name="T13" fmla="*/ 2147483647 h 852"/>
              <a:gd name="T14" fmla="*/ 2147483647 w 851"/>
              <a:gd name="T15" fmla="*/ 2147483647 h 852"/>
              <a:gd name="T16" fmla="*/ 2147483647 w 851"/>
              <a:gd name="T17" fmla="*/ 2147483647 h 852"/>
              <a:gd name="T18" fmla="*/ 2147483647 w 851"/>
              <a:gd name="T19" fmla="*/ 2147483647 h 852"/>
              <a:gd name="T20" fmla="*/ 2147483647 w 851"/>
              <a:gd name="T21" fmla="*/ 2147483647 h 852"/>
              <a:gd name="T22" fmla="*/ 2147483647 w 851"/>
              <a:gd name="T23" fmla="*/ 2147483647 h 852"/>
              <a:gd name="T24" fmla="*/ 2147483647 w 851"/>
              <a:gd name="T25" fmla="*/ 2147483647 h 852"/>
              <a:gd name="T26" fmla="*/ 2147483647 w 851"/>
              <a:gd name="T27" fmla="*/ 2147483647 h 852"/>
              <a:gd name="T28" fmla="*/ 2147483647 w 851"/>
              <a:gd name="T29" fmla="*/ 2147483647 h 852"/>
              <a:gd name="T30" fmla="*/ 2147483647 w 851"/>
              <a:gd name="T31" fmla="*/ 2147483647 h 852"/>
              <a:gd name="T32" fmla="*/ 2147483647 w 851"/>
              <a:gd name="T33" fmla="*/ 2147483647 h 852"/>
              <a:gd name="T34" fmla="*/ 2147483647 w 851"/>
              <a:gd name="T35" fmla="*/ 2147483647 h 852"/>
              <a:gd name="T36" fmla="*/ 2147483647 w 851"/>
              <a:gd name="T37" fmla="*/ 2147483647 h 852"/>
              <a:gd name="T38" fmla="*/ 1129155467 w 851"/>
              <a:gd name="T39" fmla="*/ 2147483647 h 852"/>
              <a:gd name="T40" fmla="*/ 250870635 w 851"/>
              <a:gd name="T41" fmla="*/ 2147483647 h 852"/>
              <a:gd name="T42" fmla="*/ 0 w 851"/>
              <a:gd name="T43" fmla="*/ 2147483647 h 852"/>
              <a:gd name="T44" fmla="*/ 250870635 w 851"/>
              <a:gd name="T45" fmla="*/ 2147483647 h 852"/>
              <a:gd name="T46" fmla="*/ 1129155467 w 851"/>
              <a:gd name="T47" fmla="*/ 2147483647 h 852"/>
              <a:gd name="T48" fmla="*/ 2147483647 w 851"/>
              <a:gd name="T49" fmla="*/ 2147483647 h 852"/>
              <a:gd name="T50" fmla="*/ 2147483647 w 851"/>
              <a:gd name="T51" fmla="*/ 2147483647 h 852"/>
              <a:gd name="T52" fmla="*/ 2147483647 w 851"/>
              <a:gd name="T53" fmla="*/ 2147483647 h 852"/>
              <a:gd name="T54" fmla="*/ 2147483647 w 851"/>
              <a:gd name="T55" fmla="*/ 2147483647 h 852"/>
              <a:gd name="T56" fmla="*/ 2147483647 w 851"/>
              <a:gd name="T57" fmla="*/ 2147483647 h 852"/>
              <a:gd name="T58" fmla="*/ 2147483647 w 851"/>
              <a:gd name="T59" fmla="*/ 2147483647 h 852"/>
              <a:gd name="T60" fmla="*/ 2147483647 w 851"/>
              <a:gd name="T61" fmla="*/ 875126941 h 852"/>
              <a:gd name="T62" fmla="*/ 2147483647 w 851"/>
              <a:gd name="T63" fmla="*/ 187594756 h 852"/>
              <a:gd name="T64" fmla="*/ 2147483647 w 851"/>
              <a:gd name="T65" fmla="*/ 0 h 852"/>
              <a:gd name="T66" fmla="*/ 2147483647 w 851"/>
              <a:gd name="T67" fmla="*/ 437563272 h 852"/>
              <a:gd name="T68" fmla="*/ 2147483647 w 851"/>
              <a:gd name="T69" fmla="*/ 1437753251 h 852"/>
              <a:gd name="T70" fmla="*/ 2147483647 w 851"/>
              <a:gd name="T71" fmla="*/ 2147483647 h 852"/>
              <a:gd name="T72" fmla="*/ 2147483647 w 851"/>
              <a:gd name="T73" fmla="*/ 2147483647 h 852"/>
              <a:gd name="T74" fmla="*/ 2147483647 w 851"/>
              <a:gd name="T75" fmla="*/ 2147483647 h 852"/>
              <a:gd name="T76" fmla="*/ 2147483647 w 851"/>
              <a:gd name="T77" fmla="*/ 2147483647 h 852"/>
              <a:gd name="T78" fmla="*/ 2147483647 w 851"/>
              <a:gd name="T79" fmla="*/ 2147483647 h 852"/>
              <a:gd name="T80" fmla="*/ 2147483647 w 851"/>
              <a:gd name="T81" fmla="*/ 2147483647 h 852"/>
              <a:gd name="T82" fmla="*/ 2147483647 w 851"/>
              <a:gd name="T83" fmla="*/ 2147483647 h 852"/>
              <a:gd name="T84" fmla="*/ 2147483647 w 851"/>
              <a:gd name="T85" fmla="*/ 2147483647 h 85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851" h="852">
                <a:moveTo>
                  <a:pt x="851" y="426"/>
                </a:moveTo>
                <a:lnTo>
                  <a:pt x="850" y="457"/>
                </a:lnTo>
                <a:lnTo>
                  <a:pt x="847" y="488"/>
                </a:lnTo>
                <a:lnTo>
                  <a:pt x="841" y="519"/>
                </a:lnTo>
                <a:lnTo>
                  <a:pt x="833" y="548"/>
                </a:lnTo>
                <a:lnTo>
                  <a:pt x="824" y="578"/>
                </a:lnTo>
                <a:lnTo>
                  <a:pt x="811" y="606"/>
                </a:lnTo>
                <a:lnTo>
                  <a:pt x="798" y="635"/>
                </a:lnTo>
                <a:lnTo>
                  <a:pt x="781" y="661"/>
                </a:lnTo>
                <a:lnTo>
                  <a:pt x="762" y="686"/>
                </a:lnTo>
                <a:lnTo>
                  <a:pt x="743" y="710"/>
                </a:lnTo>
                <a:lnTo>
                  <a:pt x="721" y="733"/>
                </a:lnTo>
                <a:lnTo>
                  <a:pt x="698" y="754"/>
                </a:lnTo>
                <a:lnTo>
                  <a:pt x="673" y="772"/>
                </a:lnTo>
                <a:lnTo>
                  <a:pt x="648" y="789"/>
                </a:lnTo>
                <a:lnTo>
                  <a:pt x="621" y="805"/>
                </a:lnTo>
                <a:lnTo>
                  <a:pt x="592" y="818"/>
                </a:lnTo>
                <a:lnTo>
                  <a:pt x="564" y="829"/>
                </a:lnTo>
                <a:lnTo>
                  <a:pt x="534" y="838"/>
                </a:lnTo>
                <a:lnTo>
                  <a:pt x="503" y="845"/>
                </a:lnTo>
                <a:lnTo>
                  <a:pt x="472" y="850"/>
                </a:lnTo>
                <a:lnTo>
                  <a:pt x="442" y="852"/>
                </a:lnTo>
                <a:lnTo>
                  <a:pt x="411" y="852"/>
                </a:lnTo>
                <a:lnTo>
                  <a:pt x="379" y="850"/>
                </a:lnTo>
                <a:lnTo>
                  <a:pt x="348" y="845"/>
                </a:lnTo>
                <a:lnTo>
                  <a:pt x="318" y="838"/>
                </a:lnTo>
                <a:lnTo>
                  <a:pt x="289" y="829"/>
                </a:lnTo>
                <a:lnTo>
                  <a:pt x="259" y="818"/>
                </a:lnTo>
                <a:lnTo>
                  <a:pt x="231" y="805"/>
                </a:lnTo>
                <a:lnTo>
                  <a:pt x="204" y="789"/>
                </a:lnTo>
                <a:lnTo>
                  <a:pt x="178" y="772"/>
                </a:lnTo>
                <a:lnTo>
                  <a:pt x="153" y="754"/>
                </a:lnTo>
                <a:lnTo>
                  <a:pt x="130" y="733"/>
                </a:lnTo>
                <a:lnTo>
                  <a:pt x="108" y="710"/>
                </a:lnTo>
                <a:lnTo>
                  <a:pt x="89" y="686"/>
                </a:lnTo>
                <a:lnTo>
                  <a:pt x="70" y="661"/>
                </a:lnTo>
                <a:lnTo>
                  <a:pt x="54" y="635"/>
                </a:lnTo>
                <a:lnTo>
                  <a:pt x="40" y="606"/>
                </a:lnTo>
                <a:lnTo>
                  <a:pt x="28" y="578"/>
                </a:lnTo>
                <a:lnTo>
                  <a:pt x="18" y="548"/>
                </a:lnTo>
                <a:lnTo>
                  <a:pt x="10" y="519"/>
                </a:lnTo>
                <a:lnTo>
                  <a:pt x="4" y="488"/>
                </a:lnTo>
                <a:lnTo>
                  <a:pt x="1" y="457"/>
                </a:lnTo>
                <a:lnTo>
                  <a:pt x="0" y="426"/>
                </a:lnTo>
                <a:lnTo>
                  <a:pt x="1" y="395"/>
                </a:lnTo>
                <a:lnTo>
                  <a:pt x="4" y="364"/>
                </a:lnTo>
                <a:lnTo>
                  <a:pt x="10" y="334"/>
                </a:lnTo>
                <a:lnTo>
                  <a:pt x="18" y="303"/>
                </a:lnTo>
                <a:lnTo>
                  <a:pt x="28" y="274"/>
                </a:lnTo>
                <a:lnTo>
                  <a:pt x="40" y="246"/>
                </a:lnTo>
                <a:lnTo>
                  <a:pt x="54" y="217"/>
                </a:lnTo>
                <a:lnTo>
                  <a:pt x="70" y="191"/>
                </a:lnTo>
                <a:lnTo>
                  <a:pt x="89" y="166"/>
                </a:lnTo>
                <a:lnTo>
                  <a:pt x="108" y="142"/>
                </a:lnTo>
                <a:lnTo>
                  <a:pt x="130" y="119"/>
                </a:lnTo>
                <a:lnTo>
                  <a:pt x="153" y="99"/>
                </a:lnTo>
                <a:lnTo>
                  <a:pt x="178" y="80"/>
                </a:lnTo>
                <a:lnTo>
                  <a:pt x="204" y="62"/>
                </a:lnTo>
                <a:lnTo>
                  <a:pt x="231" y="47"/>
                </a:lnTo>
                <a:lnTo>
                  <a:pt x="259" y="35"/>
                </a:lnTo>
                <a:lnTo>
                  <a:pt x="289" y="23"/>
                </a:lnTo>
                <a:lnTo>
                  <a:pt x="318" y="14"/>
                </a:lnTo>
                <a:lnTo>
                  <a:pt x="348" y="7"/>
                </a:lnTo>
                <a:lnTo>
                  <a:pt x="379" y="3"/>
                </a:lnTo>
                <a:lnTo>
                  <a:pt x="411" y="0"/>
                </a:lnTo>
                <a:lnTo>
                  <a:pt x="442" y="0"/>
                </a:lnTo>
                <a:lnTo>
                  <a:pt x="472" y="3"/>
                </a:lnTo>
                <a:lnTo>
                  <a:pt x="503" y="7"/>
                </a:lnTo>
                <a:lnTo>
                  <a:pt x="534" y="14"/>
                </a:lnTo>
                <a:lnTo>
                  <a:pt x="564" y="23"/>
                </a:lnTo>
                <a:lnTo>
                  <a:pt x="592" y="35"/>
                </a:lnTo>
                <a:lnTo>
                  <a:pt x="621" y="47"/>
                </a:lnTo>
                <a:lnTo>
                  <a:pt x="648" y="62"/>
                </a:lnTo>
                <a:lnTo>
                  <a:pt x="673" y="80"/>
                </a:lnTo>
                <a:lnTo>
                  <a:pt x="698" y="99"/>
                </a:lnTo>
                <a:lnTo>
                  <a:pt x="721" y="119"/>
                </a:lnTo>
                <a:lnTo>
                  <a:pt x="743" y="142"/>
                </a:lnTo>
                <a:lnTo>
                  <a:pt x="762" y="166"/>
                </a:lnTo>
                <a:lnTo>
                  <a:pt x="781" y="191"/>
                </a:lnTo>
                <a:lnTo>
                  <a:pt x="798" y="217"/>
                </a:lnTo>
                <a:lnTo>
                  <a:pt x="811" y="246"/>
                </a:lnTo>
                <a:lnTo>
                  <a:pt x="824" y="274"/>
                </a:lnTo>
                <a:lnTo>
                  <a:pt x="833" y="303"/>
                </a:lnTo>
                <a:lnTo>
                  <a:pt x="841" y="334"/>
                </a:lnTo>
                <a:lnTo>
                  <a:pt x="847" y="364"/>
                </a:lnTo>
                <a:lnTo>
                  <a:pt x="850" y="395"/>
                </a:lnTo>
                <a:lnTo>
                  <a:pt x="851" y="42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63" name="Rectangle 639">
            <a:extLst>
              <a:ext uri="{FF2B5EF4-FFF2-40B4-BE49-F238E27FC236}">
                <a16:creationId xmlns:a16="http://schemas.microsoft.com/office/drawing/2014/main" id="{AB253D2C-4B71-CE4B-8AA0-D74DF1A18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8318" y="3020999"/>
            <a:ext cx="112210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75" b="1">
                <a:solidFill>
                  <a:srgbClr val="000000"/>
                </a:solidFill>
              </a:rPr>
              <a:t>3</a:t>
            </a:r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64" name="Freeform 640">
            <a:extLst>
              <a:ext uri="{FF2B5EF4-FFF2-40B4-BE49-F238E27FC236}">
                <a16:creationId xmlns:a16="http://schemas.microsoft.com/office/drawing/2014/main" id="{3ABF3A2C-18EA-46D0-0DDB-4BC588EBB7A6}"/>
              </a:ext>
            </a:extLst>
          </p:cNvPr>
          <p:cNvSpPr>
            <a:spLocks/>
          </p:cNvSpPr>
          <p:nvPr/>
        </p:nvSpPr>
        <p:spPr bwMode="auto">
          <a:xfrm>
            <a:off x="7300912" y="3007902"/>
            <a:ext cx="253604" cy="253604"/>
          </a:xfrm>
          <a:custGeom>
            <a:avLst/>
            <a:gdLst>
              <a:gd name="T0" fmla="*/ 2147483647 w 851"/>
              <a:gd name="T1" fmla="*/ 2147483647 h 851"/>
              <a:gd name="T2" fmla="*/ 2147483647 w 851"/>
              <a:gd name="T3" fmla="*/ 2147483647 h 851"/>
              <a:gd name="T4" fmla="*/ 2147483647 w 851"/>
              <a:gd name="T5" fmla="*/ 2147483647 h 851"/>
              <a:gd name="T6" fmla="*/ 2147483647 w 851"/>
              <a:gd name="T7" fmla="*/ 2147483647 h 851"/>
              <a:gd name="T8" fmla="*/ 2147483647 w 851"/>
              <a:gd name="T9" fmla="*/ 2147483647 h 851"/>
              <a:gd name="T10" fmla="*/ 2147483647 w 851"/>
              <a:gd name="T11" fmla="*/ 2147483647 h 851"/>
              <a:gd name="T12" fmla="*/ 2147483647 w 851"/>
              <a:gd name="T13" fmla="*/ 2147483647 h 851"/>
              <a:gd name="T14" fmla="*/ 2147483647 w 851"/>
              <a:gd name="T15" fmla="*/ 2147483647 h 851"/>
              <a:gd name="T16" fmla="*/ 2147483647 w 851"/>
              <a:gd name="T17" fmla="*/ 2147483647 h 851"/>
              <a:gd name="T18" fmla="*/ 2147483647 w 851"/>
              <a:gd name="T19" fmla="*/ 2147483647 h 851"/>
              <a:gd name="T20" fmla="*/ 2147483647 w 851"/>
              <a:gd name="T21" fmla="*/ 2147483647 h 851"/>
              <a:gd name="T22" fmla="*/ 2147483647 w 851"/>
              <a:gd name="T23" fmla="*/ 2147483647 h 851"/>
              <a:gd name="T24" fmla="*/ 2147483647 w 851"/>
              <a:gd name="T25" fmla="*/ 2147483647 h 851"/>
              <a:gd name="T26" fmla="*/ 2147483647 w 851"/>
              <a:gd name="T27" fmla="*/ 2147483647 h 851"/>
              <a:gd name="T28" fmla="*/ 2147483647 w 851"/>
              <a:gd name="T29" fmla="*/ 2147483647 h 851"/>
              <a:gd name="T30" fmla="*/ 2147483647 w 851"/>
              <a:gd name="T31" fmla="*/ 2147483647 h 851"/>
              <a:gd name="T32" fmla="*/ 2147483647 w 851"/>
              <a:gd name="T33" fmla="*/ 2147483647 h 851"/>
              <a:gd name="T34" fmla="*/ 2147483647 w 851"/>
              <a:gd name="T35" fmla="*/ 2147483647 h 851"/>
              <a:gd name="T36" fmla="*/ 2147483647 w 851"/>
              <a:gd name="T37" fmla="*/ 2147483647 h 851"/>
              <a:gd name="T38" fmla="*/ 1129162382 w 851"/>
              <a:gd name="T39" fmla="*/ 2147483647 h 851"/>
              <a:gd name="T40" fmla="*/ 250872171 w 851"/>
              <a:gd name="T41" fmla="*/ 2147483647 h 851"/>
              <a:gd name="T42" fmla="*/ 0 w 851"/>
              <a:gd name="T43" fmla="*/ 2147483647 h 851"/>
              <a:gd name="T44" fmla="*/ 250872171 w 851"/>
              <a:gd name="T45" fmla="*/ 2147483647 h 851"/>
              <a:gd name="T46" fmla="*/ 1129162382 w 851"/>
              <a:gd name="T47" fmla="*/ 2147483647 h 851"/>
              <a:gd name="T48" fmla="*/ 2147483647 w 851"/>
              <a:gd name="T49" fmla="*/ 2147483647 h 851"/>
              <a:gd name="T50" fmla="*/ 2147483647 w 851"/>
              <a:gd name="T51" fmla="*/ 2147483647 h 851"/>
              <a:gd name="T52" fmla="*/ 2147483647 w 851"/>
              <a:gd name="T53" fmla="*/ 2147483647 h 851"/>
              <a:gd name="T54" fmla="*/ 2147483647 w 851"/>
              <a:gd name="T55" fmla="*/ 2147483647 h 851"/>
              <a:gd name="T56" fmla="*/ 2147483647 w 851"/>
              <a:gd name="T57" fmla="*/ 2147483647 h 851"/>
              <a:gd name="T58" fmla="*/ 2147483647 w 851"/>
              <a:gd name="T59" fmla="*/ 2070130901 h 851"/>
              <a:gd name="T60" fmla="*/ 2147483647 w 851"/>
              <a:gd name="T61" fmla="*/ 815453362 h 851"/>
              <a:gd name="T62" fmla="*/ 2147483647 w 851"/>
              <a:gd name="T63" fmla="*/ 125515157 h 851"/>
              <a:gd name="T64" fmla="*/ 2147483647 w 851"/>
              <a:gd name="T65" fmla="*/ 0 h 851"/>
              <a:gd name="T66" fmla="*/ 2147483647 w 851"/>
              <a:gd name="T67" fmla="*/ 376387328 h 851"/>
              <a:gd name="T68" fmla="*/ 2147483647 w 851"/>
              <a:gd name="T69" fmla="*/ 1380192298 h 851"/>
              <a:gd name="T70" fmla="*/ 2147483647 w 851"/>
              <a:gd name="T71" fmla="*/ 2147483647 h 851"/>
              <a:gd name="T72" fmla="*/ 2147483647 w 851"/>
              <a:gd name="T73" fmla="*/ 2147483647 h 851"/>
              <a:gd name="T74" fmla="*/ 2147483647 w 851"/>
              <a:gd name="T75" fmla="*/ 2147483647 h 851"/>
              <a:gd name="T76" fmla="*/ 2147483647 w 851"/>
              <a:gd name="T77" fmla="*/ 2147483647 h 851"/>
              <a:gd name="T78" fmla="*/ 2147483647 w 851"/>
              <a:gd name="T79" fmla="*/ 2147483647 h 851"/>
              <a:gd name="T80" fmla="*/ 2147483647 w 851"/>
              <a:gd name="T81" fmla="*/ 2147483647 h 851"/>
              <a:gd name="T82" fmla="*/ 2147483647 w 851"/>
              <a:gd name="T83" fmla="*/ 2147483647 h 851"/>
              <a:gd name="T84" fmla="*/ 2147483647 w 851"/>
              <a:gd name="T85" fmla="*/ 2147483647 h 85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851" h="851">
                <a:moveTo>
                  <a:pt x="851" y="425"/>
                </a:moveTo>
                <a:lnTo>
                  <a:pt x="850" y="457"/>
                </a:lnTo>
                <a:lnTo>
                  <a:pt x="847" y="488"/>
                </a:lnTo>
                <a:lnTo>
                  <a:pt x="841" y="519"/>
                </a:lnTo>
                <a:lnTo>
                  <a:pt x="833" y="548"/>
                </a:lnTo>
                <a:lnTo>
                  <a:pt x="824" y="578"/>
                </a:lnTo>
                <a:lnTo>
                  <a:pt x="811" y="606"/>
                </a:lnTo>
                <a:lnTo>
                  <a:pt x="797" y="634"/>
                </a:lnTo>
                <a:lnTo>
                  <a:pt x="781" y="660"/>
                </a:lnTo>
                <a:lnTo>
                  <a:pt x="762" y="685"/>
                </a:lnTo>
                <a:lnTo>
                  <a:pt x="743" y="709"/>
                </a:lnTo>
                <a:lnTo>
                  <a:pt x="721" y="732"/>
                </a:lnTo>
                <a:lnTo>
                  <a:pt x="698" y="753"/>
                </a:lnTo>
                <a:lnTo>
                  <a:pt x="673" y="772"/>
                </a:lnTo>
                <a:lnTo>
                  <a:pt x="647" y="789"/>
                </a:lnTo>
                <a:lnTo>
                  <a:pt x="621" y="804"/>
                </a:lnTo>
                <a:lnTo>
                  <a:pt x="592" y="818"/>
                </a:lnTo>
                <a:lnTo>
                  <a:pt x="564" y="829"/>
                </a:lnTo>
                <a:lnTo>
                  <a:pt x="533" y="837"/>
                </a:lnTo>
                <a:lnTo>
                  <a:pt x="503" y="844"/>
                </a:lnTo>
                <a:lnTo>
                  <a:pt x="472" y="848"/>
                </a:lnTo>
                <a:lnTo>
                  <a:pt x="442" y="851"/>
                </a:lnTo>
                <a:lnTo>
                  <a:pt x="410" y="851"/>
                </a:lnTo>
                <a:lnTo>
                  <a:pt x="379" y="848"/>
                </a:lnTo>
                <a:lnTo>
                  <a:pt x="348" y="844"/>
                </a:lnTo>
                <a:lnTo>
                  <a:pt x="318" y="837"/>
                </a:lnTo>
                <a:lnTo>
                  <a:pt x="289" y="829"/>
                </a:lnTo>
                <a:lnTo>
                  <a:pt x="259" y="818"/>
                </a:lnTo>
                <a:lnTo>
                  <a:pt x="230" y="804"/>
                </a:lnTo>
                <a:lnTo>
                  <a:pt x="204" y="789"/>
                </a:lnTo>
                <a:lnTo>
                  <a:pt x="178" y="772"/>
                </a:lnTo>
                <a:lnTo>
                  <a:pt x="153" y="753"/>
                </a:lnTo>
                <a:lnTo>
                  <a:pt x="130" y="732"/>
                </a:lnTo>
                <a:lnTo>
                  <a:pt x="108" y="709"/>
                </a:lnTo>
                <a:lnTo>
                  <a:pt x="89" y="685"/>
                </a:lnTo>
                <a:lnTo>
                  <a:pt x="71" y="660"/>
                </a:lnTo>
                <a:lnTo>
                  <a:pt x="55" y="634"/>
                </a:lnTo>
                <a:lnTo>
                  <a:pt x="40" y="606"/>
                </a:lnTo>
                <a:lnTo>
                  <a:pt x="28" y="578"/>
                </a:lnTo>
                <a:lnTo>
                  <a:pt x="18" y="548"/>
                </a:lnTo>
                <a:lnTo>
                  <a:pt x="10" y="519"/>
                </a:lnTo>
                <a:lnTo>
                  <a:pt x="4" y="488"/>
                </a:lnTo>
                <a:lnTo>
                  <a:pt x="1" y="457"/>
                </a:lnTo>
                <a:lnTo>
                  <a:pt x="0" y="425"/>
                </a:lnTo>
                <a:lnTo>
                  <a:pt x="1" y="394"/>
                </a:lnTo>
                <a:lnTo>
                  <a:pt x="4" y="363"/>
                </a:lnTo>
                <a:lnTo>
                  <a:pt x="10" y="333"/>
                </a:lnTo>
                <a:lnTo>
                  <a:pt x="18" y="303"/>
                </a:lnTo>
                <a:lnTo>
                  <a:pt x="28" y="273"/>
                </a:lnTo>
                <a:lnTo>
                  <a:pt x="40" y="245"/>
                </a:lnTo>
                <a:lnTo>
                  <a:pt x="55" y="217"/>
                </a:lnTo>
                <a:lnTo>
                  <a:pt x="71" y="190"/>
                </a:lnTo>
                <a:lnTo>
                  <a:pt x="89" y="165"/>
                </a:lnTo>
                <a:lnTo>
                  <a:pt x="108" y="141"/>
                </a:lnTo>
                <a:lnTo>
                  <a:pt x="130" y="119"/>
                </a:lnTo>
                <a:lnTo>
                  <a:pt x="153" y="99"/>
                </a:lnTo>
                <a:lnTo>
                  <a:pt x="178" y="79"/>
                </a:lnTo>
                <a:lnTo>
                  <a:pt x="204" y="62"/>
                </a:lnTo>
                <a:lnTo>
                  <a:pt x="230" y="47"/>
                </a:lnTo>
                <a:lnTo>
                  <a:pt x="259" y="33"/>
                </a:lnTo>
                <a:lnTo>
                  <a:pt x="289" y="22"/>
                </a:lnTo>
                <a:lnTo>
                  <a:pt x="318" y="13"/>
                </a:lnTo>
                <a:lnTo>
                  <a:pt x="348" y="6"/>
                </a:lnTo>
                <a:lnTo>
                  <a:pt x="379" y="2"/>
                </a:lnTo>
                <a:lnTo>
                  <a:pt x="410" y="0"/>
                </a:lnTo>
                <a:lnTo>
                  <a:pt x="442" y="0"/>
                </a:lnTo>
                <a:lnTo>
                  <a:pt x="472" y="2"/>
                </a:lnTo>
                <a:lnTo>
                  <a:pt x="503" y="6"/>
                </a:lnTo>
                <a:lnTo>
                  <a:pt x="533" y="13"/>
                </a:lnTo>
                <a:lnTo>
                  <a:pt x="564" y="22"/>
                </a:lnTo>
                <a:lnTo>
                  <a:pt x="592" y="33"/>
                </a:lnTo>
                <a:lnTo>
                  <a:pt x="621" y="47"/>
                </a:lnTo>
                <a:lnTo>
                  <a:pt x="647" y="62"/>
                </a:lnTo>
                <a:lnTo>
                  <a:pt x="673" y="79"/>
                </a:lnTo>
                <a:lnTo>
                  <a:pt x="698" y="99"/>
                </a:lnTo>
                <a:lnTo>
                  <a:pt x="721" y="119"/>
                </a:lnTo>
                <a:lnTo>
                  <a:pt x="743" y="141"/>
                </a:lnTo>
                <a:lnTo>
                  <a:pt x="762" y="165"/>
                </a:lnTo>
                <a:lnTo>
                  <a:pt x="781" y="190"/>
                </a:lnTo>
                <a:lnTo>
                  <a:pt x="797" y="217"/>
                </a:lnTo>
                <a:lnTo>
                  <a:pt x="811" y="245"/>
                </a:lnTo>
                <a:lnTo>
                  <a:pt x="824" y="273"/>
                </a:lnTo>
                <a:lnTo>
                  <a:pt x="833" y="303"/>
                </a:lnTo>
                <a:lnTo>
                  <a:pt x="841" y="333"/>
                </a:lnTo>
                <a:lnTo>
                  <a:pt x="847" y="363"/>
                </a:lnTo>
                <a:lnTo>
                  <a:pt x="850" y="394"/>
                </a:lnTo>
                <a:lnTo>
                  <a:pt x="851" y="4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65" name="Rectangle 641">
            <a:extLst>
              <a:ext uri="{FF2B5EF4-FFF2-40B4-BE49-F238E27FC236}">
                <a16:creationId xmlns:a16="http://schemas.microsoft.com/office/drawing/2014/main" id="{759BF6A1-D002-225F-6207-39CDE901F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6397" y="3013856"/>
            <a:ext cx="112210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75" b="1">
                <a:solidFill>
                  <a:srgbClr val="000000"/>
                </a:solidFill>
              </a:rPr>
              <a:t>4</a:t>
            </a:r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66" name="Freeform 642">
            <a:extLst>
              <a:ext uri="{FF2B5EF4-FFF2-40B4-BE49-F238E27FC236}">
                <a16:creationId xmlns:a16="http://schemas.microsoft.com/office/drawing/2014/main" id="{CFACF5CF-9A0C-78B3-A101-339CCC788E72}"/>
              </a:ext>
            </a:extLst>
          </p:cNvPr>
          <p:cNvSpPr>
            <a:spLocks/>
          </p:cNvSpPr>
          <p:nvPr/>
        </p:nvSpPr>
        <p:spPr bwMode="auto">
          <a:xfrm>
            <a:off x="7300912" y="3007902"/>
            <a:ext cx="253604" cy="253604"/>
          </a:xfrm>
          <a:custGeom>
            <a:avLst/>
            <a:gdLst>
              <a:gd name="T0" fmla="*/ 2147483647 w 851"/>
              <a:gd name="T1" fmla="*/ 2147483647 h 851"/>
              <a:gd name="T2" fmla="*/ 2147483647 w 851"/>
              <a:gd name="T3" fmla="*/ 2147483647 h 851"/>
              <a:gd name="T4" fmla="*/ 2147483647 w 851"/>
              <a:gd name="T5" fmla="*/ 2147483647 h 851"/>
              <a:gd name="T6" fmla="*/ 2147483647 w 851"/>
              <a:gd name="T7" fmla="*/ 2147483647 h 851"/>
              <a:gd name="T8" fmla="*/ 2147483647 w 851"/>
              <a:gd name="T9" fmla="*/ 2147483647 h 851"/>
              <a:gd name="T10" fmla="*/ 2147483647 w 851"/>
              <a:gd name="T11" fmla="*/ 2147483647 h 851"/>
              <a:gd name="T12" fmla="*/ 2147483647 w 851"/>
              <a:gd name="T13" fmla="*/ 2147483647 h 851"/>
              <a:gd name="T14" fmla="*/ 2147483647 w 851"/>
              <a:gd name="T15" fmla="*/ 2147483647 h 851"/>
              <a:gd name="T16" fmla="*/ 2147483647 w 851"/>
              <a:gd name="T17" fmla="*/ 2147483647 h 851"/>
              <a:gd name="T18" fmla="*/ 2147483647 w 851"/>
              <a:gd name="T19" fmla="*/ 2147483647 h 851"/>
              <a:gd name="T20" fmla="*/ 2147483647 w 851"/>
              <a:gd name="T21" fmla="*/ 2147483647 h 851"/>
              <a:gd name="T22" fmla="*/ 2147483647 w 851"/>
              <a:gd name="T23" fmla="*/ 2147483647 h 851"/>
              <a:gd name="T24" fmla="*/ 2147483647 w 851"/>
              <a:gd name="T25" fmla="*/ 2147483647 h 851"/>
              <a:gd name="T26" fmla="*/ 2147483647 w 851"/>
              <a:gd name="T27" fmla="*/ 2147483647 h 851"/>
              <a:gd name="T28" fmla="*/ 2147483647 w 851"/>
              <a:gd name="T29" fmla="*/ 2147483647 h 851"/>
              <a:gd name="T30" fmla="*/ 2147483647 w 851"/>
              <a:gd name="T31" fmla="*/ 2147483647 h 851"/>
              <a:gd name="T32" fmla="*/ 2147483647 w 851"/>
              <a:gd name="T33" fmla="*/ 2147483647 h 851"/>
              <a:gd name="T34" fmla="*/ 2147483647 w 851"/>
              <a:gd name="T35" fmla="*/ 2147483647 h 851"/>
              <a:gd name="T36" fmla="*/ 2147483647 w 851"/>
              <a:gd name="T37" fmla="*/ 2147483647 h 851"/>
              <a:gd name="T38" fmla="*/ 1129162382 w 851"/>
              <a:gd name="T39" fmla="*/ 2147483647 h 851"/>
              <a:gd name="T40" fmla="*/ 250872171 w 851"/>
              <a:gd name="T41" fmla="*/ 2147483647 h 851"/>
              <a:gd name="T42" fmla="*/ 0 w 851"/>
              <a:gd name="T43" fmla="*/ 2147483647 h 851"/>
              <a:gd name="T44" fmla="*/ 250872171 w 851"/>
              <a:gd name="T45" fmla="*/ 2147483647 h 851"/>
              <a:gd name="T46" fmla="*/ 1129162382 w 851"/>
              <a:gd name="T47" fmla="*/ 2147483647 h 851"/>
              <a:gd name="T48" fmla="*/ 2147483647 w 851"/>
              <a:gd name="T49" fmla="*/ 2147483647 h 851"/>
              <a:gd name="T50" fmla="*/ 2147483647 w 851"/>
              <a:gd name="T51" fmla="*/ 2147483647 h 851"/>
              <a:gd name="T52" fmla="*/ 2147483647 w 851"/>
              <a:gd name="T53" fmla="*/ 2147483647 h 851"/>
              <a:gd name="T54" fmla="*/ 2147483647 w 851"/>
              <a:gd name="T55" fmla="*/ 2147483647 h 851"/>
              <a:gd name="T56" fmla="*/ 2147483647 w 851"/>
              <a:gd name="T57" fmla="*/ 2147483647 h 851"/>
              <a:gd name="T58" fmla="*/ 2147483647 w 851"/>
              <a:gd name="T59" fmla="*/ 2070130901 h 851"/>
              <a:gd name="T60" fmla="*/ 2147483647 w 851"/>
              <a:gd name="T61" fmla="*/ 815453362 h 851"/>
              <a:gd name="T62" fmla="*/ 2147483647 w 851"/>
              <a:gd name="T63" fmla="*/ 125515157 h 851"/>
              <a:gd name="T64" fmla="*/ 2147483647 w 851"/>
              <a:gd name="T65" fmla="*/ 0 h 851"/>
              <a:gd name="T66" fmla="*/ 2147483647 w 851"/>
              <a:gd name="T67" fmla="*/ 376387328 h 851"/>
              <a:gd name="T68" fmla="*/ 2147483647 w 851"/>
              <a:gd name="T69" fmla="*/ 1380192298 h 851"/>
              <a:gd name="T70" fmla="*/ 2147483647 w 851"/>
              <a:gd name="T71" fmla="*/ 2147483647 h 851"/>
              <a:gd name="T72" fmla="*/ 2147483647 w 851"/>
              <a:gd name="T73" fmla="*/ 2147483647 h 851"/>
              <a:gd name="T74" fmla="*/ 2147483647 w 851"/>
              <a:gd name="T75" fmla="*/ 2147483647 h 851"/>
              <a:gd name="T76" fmla="*/ 2147483647 w 851"/>
              <a:gd name="T77" fmla="*/ 2147483647 h 851"/>
              <a:gd name="T78" fmla="*/ 2147483647 w 851"/>
              <a:gd name="T79" fmla="*/ 2147483647 h 851"/>
              <a:gd name="T80" fmla="*/ 2147483647 w 851"/>
              <a:gd name="T81" fmla="*/ 2147483647 h 851"/>
              <a:gd name="T82" fmla="*/ 2147483647 w 851"/>
              <a:gd name="T83" fmla="*/ 2147483647 h 851"/>
              <a:gd name="T84" fmla="*/ 2147483647 w 851"/>
              <a:gd name="T85" fmla="*/ 2147483647 h 85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851" h="851">
                <a:moveTo>
                  <a:pt x="851" y="425"/>
                </a:moveTo>
                <a:lnTo>
                  <a:pt x="850" y="457"/>
                </a:lnTo>
                <a:lnTo>
                  <a:pt x="847" y="488"/>
                </a:lnTo>
                <a:lnTo>
                  <a:pt x="841" y="519"/>
                </a:lnTo>
                <a:lnTo>
                  <a:pt x="833" y="548"/>
                </a:lnTo>
                <a:lnTo>
                  <a:pt x="824" y="578"/>
                </a:lnTo>
                <a:lnTo>
                  <a:pt x="811" y="606"/>
                </a:lnTo>
                <a:lnTo>
                  <a:pt x="797" y="634"/>
                </a:lnTo>
                <a:lnTo>
                  <a:pt x="781" y="660"/>
                </a:lnTo>
                <a:lnTo>
                  <a:pt x="762" y="685"/>
                </a:lnTo>
                <a:lnTo>
                  <a:pt x="743" y="709"/>
                </a:lnTo>
                <a:lnTo>
                  <a:pt x="721" y="732"/>
                </a:lnTo>
                <a:lnTo>
                  <a:pt x="698" y="753"/>
                </a:lnTo>
                <a:lnTo>
                  <a:pt x="673" y="772"/>
                </a:lnTo>
                <a:lnTo>
                  <a:pt x="647" y="789"/>
                </a:lnTo>
                <a:lnTo>
                  <a:pt x="621" y="804"/>
                </a:lnTo>
                <a:lnTo>
                  <a:pt x="592" y="818"/>
                </a:lnTo>
                <a:lnTo>
                  <a:pt x="564" y="829"/>
                </a:lnTo>
                <a:lnTo>
                  <a:pt x="533" y="837"/>
                </a:lnTo>
                <a:lnTo>
                  <a:pt x="503" y="844"/>
                </a:lnTo>
                <a:lnTo>
                  <a:pt x="472" y="848"/>
                </a:lnTo>
                <a:lnTo>
                  <a:pt x="442" y="851"/>
                </a:lnTo>
                <a:lnTo>
                  <a:pt x="410" y="851"/>
                </a:lnTo>
                <a:lnTo>
                  <a:pt x="379" y="848"/>
                </a:lnTo>
                <a:lnTo>
                  <a:pt x="348" y="844"/>
                </a:lnTo>
                <a:lnTo>
                  <a:pt x="318" y="837"/>
                </a:lnTo>
                <a:lnTo>
                  <a:pt x="289" y="829"/>
                </a:lnTo>
                <a:lnTo>
                  <a:pt x="259" y="818"/>
                </a:lnTo>
                <a:lnTo>
                  <a:pt x="230" y="804"/>
                </a:lnTo>
                <a:lnTo>
                  <a:pt x="204" y="789"/>
                </a:lnTo>
                <a:lnTo>
                  <a:pt x="178" y="772"/>
                </a:lnTo>
                <a:lnTo>
                  <a:pt x="153" y="753"/>
                </a:lnTo>
                <a:lnTo>
                  <a:pt x="130" y="732"/>
                </a:lnTo>
                <a:lnTo>
                  <a:pt x="108" y="709"/>
                </a:lnTo>
                <a:lnTo>
                  <a:pt x="89" y="685"/>
                </a:lnTo>
                <a:lnTo>
                  <a:pt x="71" y="660"/>
                </a:lnTo>
                <a:lnTo>
                  <a:pt x="55" y="634"/>
                </a:lnTo>
                <a:lnTo>
                  <a:pt x="40" y="606"/>
                </a:lnTo>
                <a:lnTo>
                  <a:pt x="28" y="578"/>
                </a:lnTo>
                <a:lnTo>
                  <a:pt x="18" y="548"/>
                </a:lnTo>
                <a:lnTo>
                  <a:pt x="10" y="519"/>
                </a:lnTo>
                <a:lnTo>
                  <a:pt x="4" y="488"/>
                </a:lnTo>
                <a:lnTo>
                  <a:pt x="1" y="457"/>
                </a:lnTo>
                <a:lnTo>
                  <a:pt x="0" y="425"/>
                </a:lnTo>
                <a:lnTo>
                  <a:pt x="1" y="394"/>
                </a:lnTo>
                <a:lnTo>
                  <a:pt x="4" y="363"/>
                </a:lnTo>
                <a:lnTo>
                  <a:pt x="10" y="333"/>
                </a:lnTo>
                <a:lnTo>
                  <a:pt x="18" y="303"/>
                </a:lnTo>
                <a:lnTo>
                  <a:pt x="28" y="273"/>
                </a:lnTo>
                <a:lnTo>
                  <a:pt x="40" y="245"/>
                </a:lnTo>
                <a:lnTo>
                  <a:pt x="55" y="217"/>
                </a:lnTo>
                <a:lnTo>
                  <a:pt x="71" y="190"/>
                </a:lnTo>
                <a:lnTo>
                  <a:pt x="89" y="165"/>
                </a:lnTo>
                <a:lnTo>
                  <a:pt x="108" y="141"/>
                </a:lnTo>
                <a:lnTo>
                  <a:pt x="130" y="119"/>
                </a:lnTo>
                <a:lnTo>
                  <a:pt x="153" y="99"/>
                </a:lnTo>
                <a:lnTo>
                  <a:pt x="178" y="79"/>
                </a:lnTo>
                <a:lnTo>
                  <a:pt x="204" y="62"/>
                </a:lnTo>
                <a:lnTo>
                  <a:pt x="230" y="47"/>
                </a:lnTo>
                <a:lnTo>
                  <a:pt x="259" y="33"/>
                </a:lnTo>
                <a:lnTo>
                  <a:pt x="289" y="22"/>
                </a:lnTo>
                <a:lnTo>
                  <a:pt x="318" y="13"/>
                </a:lnTo>
                <a:lnTo>
                  <a:pt x="348" y="6"/>
                </a:lnTo>
                <a:lnTo>
                  <a:pt x="379" y="2"/>
                </a:lnTo>
                <a:lnTo>
                  <a:pt x="410" y="0"/>
                </a:lnTo>
                <a:lnTo>
                  <a:pt x="442" y="0"/>
                </a:lnTo>
                <a:lnTo>
                  <a:pt x="472" y="2"/>
                </a:lnTo>
                <a:lnTo>
                  <a:pt x="503" y="6"/>
                </a:lnTo>
                <a:lnTo>
                  <a:pt x="533" y="13"/>
                </a:lnTo>
                <a:lnTo>
                  <a:pt x="564" y="22"/>
                </a:lnTo>
                <a:lnTo>
                  <a:pt x="592" y="33"/>
                </a:lnTo>
                <a:lnTo>
                  <a:pt x="621" y="47"/>
                </a:lnTo>
                <a:lnTo>
                  <a:pt x="647" y="62"/>
                </a:lnTo>
                <a:lnTo>
                  <a:pt x="673" y="79"/>
                </a:lnTo>
                <a:lnTo>
                  <a:pt x="698" y="99"/>
                </a:lnTo>
                <a:lnTo>
                  <a:pt x="721" y="119"/>
                </a:lnTo>
                <a:lnTo>
                  <a:pt x="743" y="141"/>
                </a:lnTo>
                <a:lnTo>
                  <a:pt x="762" y="165"/>
                </a:lnTo>
                <a:lnTo>
                  <a:pt x="781" y="190"/>
                </a:lnTo>
                <a:lnTo>
                  <a:pt x="797" y="217"/>
                </a:lnTo>
                <a:lnTo>
                  <a:pt x="811" y="245"/>
                </a:lnTo>
                <a:lnTo>
                  <a:pt x="824" y="273"/>
                </a:lnTo>
                <a:lnTo>
                  <a:pt x="833" y="303"/>
                </a:lnTo>
                <a:lnTo>
                  <a:pt x="841" y="333"/>
                </a:lnTo>
                <a:lnTo>
                  <a:pt x="847" y="363"/>
                </a:lnTo>
                <a:lnTo>
                  <a:pt x="850" y="394"/>
                </a:lnTo>
                <a:lnTo>
                  <a:pt x="851" y="4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67" name="Rectangle 643">
            <a:extLst>
              <a:ext uri="{FF2B5EF4-FFF2-40B4-BE49-F238E27FC236}">
                <a16:creationId xmlns:a16="http://schemas.microsoft.com/office/drawing/2014/main" id="{EBCEBEB0-C893-605B-3402-E3786F651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2416" y="2734059"/>
            <a:ext cx="13465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L0</a:t>
            </a:r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68" name="Rectangle 644">
            <a:extLst>
              <a:ext uri="{FF2B5EF4-FFF2-40B4-BE49-F238E27FC236}">
                <a16:creationId xmlns:a16="http://schemas.microsoft.com/office/drawing/2014/main" id="{8C715079-E989-8C92-89C0-8D4722BA6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2416" y="2734059"/>
            <a:ext cx="13465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L0</a:t>
            </a:r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69" name="Rectangle 645">
            <a:extLst>
              <a:ext uri="{FF2B5EF4-FFF2-40B4-BE49-F238E27FC236}">
                <a16:creationId xmlns:a16="http://schemas.microsoft.com/office/drawing/2014/main" id="{505864DF-4FEA-71BF-61E0-F40FE8270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9609" y="2872172"/>
            <a:ext cx="13465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L1</a:t>
            </a:r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70" name="Rectangle 646">
            <a:extLst>
              <a:ext uri="{FF2B5EF4-FFF2-40B4-BE49-F238E27FC236}">
                <a16:creationId xmlns:a16="http://schemas.microsoft.com/office/drawing/2014/main" id="{D3845EFF-0149-FF41-28EF-A2DB06331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0753" y="2698340"/>
            <a:ext cx="13465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L6</a:t>
            </a:r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71" name="Rectangle 647">
            <a:extLst>
              <a:ext uri="{FF2B5EF4-FFF2-40B4-BE49-F238E27FC236}">
                <a16:creationId xmlns:a16="http://schemas.microsoft.com/office/drawing/2014/main" id="{CA6CD1B1-65CF-300C-6A9F-38BD112C6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7031" y="2875744"/>
            <a:ext cx="13465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L2</a:t>
            </a:r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72" name="Rectangle 648">
            <a:extLst>
              <a:ext uri="{FF2B5EF4-FFF2-40B4-BE49-F238E27FC236}">
                <a16:creationId xmlns:a16="http://schemas.microsoft.com/office/drawing/2014/main" id="{AF581138-619D-AB4D-154F-9A0C7063B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787" y="2870981"/>
            <a:ext cx="13465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L3</a:t>
            </a:r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73" name="Rectangle 649">
            <a:extLst>
              <a:ext uri="{FF2B5EF4-FFF2-40B4-BE49-F238E27FC236}">
                <a16:creationId xmlns:a16="http://schemas.microsoft.com/office/drawing/2014/main" id="{FA119BAD-C5AD-974E-A569-B21C25F15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2116" y="2863838"/>
            <a:ext cx="13465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L4</a:t>
            </a:r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74" name="Rectangle 650">
            <a:extLst>
              <a:ext uri="{FF2B5EF4-FFF2-40B4-BE49-F238E27FC236}">
                <a16:creationId xmlns:a16="http://schemas.microsoft.com/office/drawing/2014/main" id="{B34439D7-EFBC-97A0-D578-3E049948B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441" y="2863838"/>
            <a:ext cx="13465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L5</a:t>
            </a:r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75" name="Rectangle 651">
            <a:extLst>
              <a:ext uri="{FF2B5EF4-FFF2-40B4-BE49-F238E27FC236}">
                <a16:creationId xmlns:a16="http://schemas.microsoft.com/office/drawing/2014/main" id="{DD585821-1251-40E0-7C66-16B840C99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1493" y="2698340"/>
            <a:ext cx="13465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L0</a:t>
            </a:r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76" name="Rectangle 652">
            <a:extLst>
              <a:ext uri="{FF2B5EF4-FFF2-40B4-BE49-F238E27FC236}">
                <a16:creationId xmlns:a16="http://schemas.microsoft.com/office/drawing/2014/main" id="{0ECE5BCF-2DD5-6C7E-9338-CBB720ABC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006" y="2867409"/>
            <a:ext cx="13465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L1</a:t>
            </a:r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77" name="Rectangle 653">
            <a:extLst>
              <a:ext uri="{FF2B5EF4-FFF2-40B4-BE49-F238E27FC236}">
                <a16:creationId xmlns:a16="http://schemas.microsoft.com/office/drawing/2014/main" id="{DE8AD2AA-16ED-F8BE-B116-5259E8297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1093" y="2863838"/>
            <a:ext cx="13465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L2</a:t>
            </a:r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78" name="Rectangle 654">
            <a:extLst>
              <a:ext uri="{FF2B5EF4-FFF2-40B4-BE49-F238E27FC236}">
                <a16:creationId xmlns:a16="http://schemas.microsoft.com/office/drawing/2014/main" id="{BB257D78-C3FC-F11A-04BE-AFA8A18F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1372" y="2867409"/>
            <a:ext cx="13465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L3</a:t>
            </a:r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79" name="Rectangle 655">
            <a:extLst>
              <a:ext uri="{FF2B5EF4-FFF2-40B4-BE49-F238E27FC236}">
                <a16:creationId xmlns:a16="http://schemas.microsoft.com/office/drawing/2014/main" id="{25F75708-F9E1-56EF-9123-27DA2BA6C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2366" y="2867409"/>
            <a:ext cx="13465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L4</a:t>
            </a:r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80" name="Rectangle 656">
            <a:extLst>
              <a:ext uri="{FF2B5EF4-FFF2-40B4-BE49-F238E27FC236}">
                <a16:creationId xmlns:a16="http://schemas.microsoft.com/office/drawing/2014/main" id="{68B7CDD6-F897-010D-AE07-0A9B103E6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1693" y="2872172"/>
            <a:ext cx="13465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L5</a:t>
            </a:r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81" name="Rectangle 657">
            <a:extLst>
              <a:ext uri="{FF2B5EF4-FFF2-40B4-BE49-F238E27FC236}">
                <a16:creationId xmlns:a16="http://schemas.microsoft.com/office/drawing/2014/main" id="{4279C25F-A25E-2203-5B74-2F0F52D78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353" y="2863838"/>
            <a:ext cx="13465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L6</a:t>
            </a:r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82" name="Rectangle 658">
            <a:extLst>
              <a:ext uri="{FF2B5EF4-FFF2-40B4-BE49-F238E27FC236}">
                <a16:creationId xmlns:a16="http://schemas.microsoft.com/office/drawing/2014/main" id="{843A41E8-2D29-F8FB-3289-E7DCF1E4F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4872" y="2863838"/>
            <a:ext cx="13465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L7</a:t>
            </a:r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83" name="Rectangle 659">
            <a:extLst>
              <a:ext uri="{FF2B5EF4-FFF2-40B4-BE49-F238E27FC236}">
                <a16:creationId xmlns:a16="http://schemas.microsoft.com/office/drawing/2014/main" id="{7CFD8483-6D19-D203-F00E-6FCCD68AC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6347" y="2734059"/>
            <a:ext cx="13465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L8</a:t>
            </a:r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84" name="Rectangle 660">
            <a:extLst>
              <a:ext uri="{FF2B5EF4-FFF2-40B4-BE49-F238E27FC236}">
                <a16:creationId xmlns:a16="http://schemas.microsoft.com/office/drawing/2014/main" id="{56C30B85-60A5-03A0-11B0-0DC61107D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4372" y="2176847"/>
            <a:ext cx="14747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U1</a:t>
            </a:r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85" name="Rectangle 661">
            <a:extLst>
              <a:ext uri="{FF2B5EF4-FFF2-40B4-BE49-F238E27FC236}">
                <a16:creationId xmlns:a16="http://schemas.microsoft.com/office/drawing/2014/main" id="{56E6BE48-A729-F950-7253-63CF2EDB9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7031" y="2176847"/>
            <a:ext cx="14747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U2</a:t>
            </a:r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86" name="Rectangle 662">
            <a:extLst>
              <a:ext uri="{FF2B5EF4-FFF2-40B4-BE49-F238E27FC236}">
                <a16:creationId xmlns:a16="http://schemas.microsoft.com/office/drawing/2014/main" id="{EDED962A-1ED4-7444-3EA1-192B6B69C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0881" y="2176847"/>
            <a:ext cx="14747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U3</a:t>
            </a:r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87" name="Rectangle 663">
            <a:extLst>
              <a:ext uri="{FF2B5EF4-FFF2-40B4-BE49-F238E27FC236}">
                <a16:creationId xmlns:a16="http://schemas.microsoft.com/office/drawing/2014/main" id="{D86BC52C-B111-482A-8664-0F7A15D6E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8543" y="2176847"/>
            <a:ext cx="14747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U4</a:t>
            </a:r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88" name="Rectangle 664">
            <a:extLst>
              <a:ext uri="{FF2B5EF4-FFF2-40B4-BE49-F238E27FC236}">
                <a16:creationId xmlns:a16="http://schemas.microsoft.com/office/drawing/2014/main" id="{753B2FD0-F53C-0336-F4CF-FD2169132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9537" y="2176847"/>
            <a:ext cx="14747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U5</a:t>
            </a:r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89" name="Rectangle 665">
            <a:extLst>
              <a:ext uri="{FF2B5EF4-FFF2-40B4-BE49-F238E27FC236}">
                <a16:creationId xmlns:a16="http://schemas.microsoft.com/office/drawing/2014/main" id="{3BCC65DC-703F-D422-8C90-41CE9A8D2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193" y="2176847"/>
            <a:ext cx="14747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U1</a:t>
            </a:r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90" name="Rectangle 666">
            <a:extLst>
              <a:ext uri="{FF2B5EF4-FFF2-40B4-BE49-F238E27FC236}">
                <a16:creationId xmlns:a16="http://schemas.microsoft.com/office/drawing/2014/main" id="{42062503-7C68-0C21-52FA-21768C559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0853" y="2176847"/>
            <a:ext cx="14747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U2</a:t>
            </a:r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91" name="Rectangle 667">
            <a:extLst>
              <a:ext uri="{FF2B5EF4-FFF2-40B4-BE49-F238E27FC236}">
                <a16:creationId xmlns:a16="http://schemas.microsoft.com/office/drawing/2014/main" id="{5CFA259B-D95A-694E-F583-D385D2A7A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4703" y="2176847"/>
            <a:ext cx="14747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U3</a:t>
            </a:r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92" name="Rectangle 668">
            <a:extLst>
              <a:ext uri="{FF2B5EF4-FFF2-40B4-BE49-F238E27FC236}">
                <a16:creationId xmlns:a16="http://schemas.microsoft.com/office/drawing/2014/main" id="{D63D4243-AD17-B490-F209-A44E9FE67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2366" y="2176847"/>
            <a:ext cx="14747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U4</a:t>
            </a:r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93" name="Rectangle 669">
            <a:extLst>
              <a:ext uri="{FF2B5EF4-FFF2-40B4-BE49-F238E27FC236}">
                <a16:creationId xmlns:a16="http://schemas.microsoft.com/office/drawing/2014/main" id="{A3A2CA7D-239C-AE8B-D523-0DA770BCE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3359" y="2176847"/>
            <a:ext cx="14747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U5</a:t>
            </a:r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94" name="Rectangle 670">
            <a:extLst>
              <a:ext uri="{FF2B5EF4-FFF2-40B4-BE49-F238E27FC236}">
                <a16:creationId xmlns:a16="http://schemas.microsoft.com/office/drawing/2014/main" id="{4FBB8A0A-2554-A1EB-9207-D1FCE5B69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75" y="2176847"/>
            <a:ext cx="14747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U6</a:t>
            </a:r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95" name="Rectangle 671">
            <a:extLst>
              <a:ext uri="{FF2B5EF4-FFF2-40B4-BE49-F238E27FC236}">
                <a16:creationId xmlns:a16="http://schemas.microsoft.com/office/drawing/2014/main" id="{C536DBDD-38E7-BD84-4973-6086C2AED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391" y="2176847"/>
            <a:ext cx="14747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</a:rPr>
              <a:t>U7</a:t>
            </a:r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96" name="Freeform 672">
            <a:extLst>
              <a:ext uri="{FF2B5EF4-FFF2-40B4-BE49-F238E27FC236}">
                <a16:creationId xmlns:a16="http://schemas.microsoft.com/office/drawing/2014/main" id="{2074B9E9-BE27-099D-A679-7E7DDCFCA648}"/>
              </a:ext>
            </a:extLst>
          </p:cNvPr>
          <p:cNvSpPr>
            <a:spLocks/>
          </p:cNvSpPr>
          <p:nvPr/>
        </p:nvSpPr>
        <p:spPr bwMode="auto">
          <a:xfrm>
            <a:off x="2940844" y="1660115"/>
            <a:ext cx="469106" cy="278606"/>
          </a:xfrm>
          <a:custGeom>
            <a:avLst/>
            <a:gdLst>
              <a:gd name="T0" fmla="*/ 2147483647 w 1578"/>
              <a:gd name="T1" fmla="*/ 2147483647 h 937"/>
              <a:gd name="T2" fmla="*/ 2147483647 w 1578"/>
              <a:gd name="T3" fmla="*/ 2147483647 h 937"/>
              <a:gd name="T4" fmla="*/ 2147483647 w 1578"/>
              <a:gd name="T5" fmla="*/ 2147483647 h 937"/>
              <a:gd name="T6" fmla="*/ 0 w 1578"/>
              <a:gd name="T7" fmla="*/ 2147483647 h 937"/>
              <a:gd name="T8" fmla="*/ 0 w 1578"/>
              <a:gd name="T9" fmla="*/ 2147483647 h 937"/>
              <a:gd name="T10" fmla="*/ 0 w 1578"/>
              <a:gd name="T11" fmla="*/ 2147483647 h 937"/>
              <a:gd name="T12" fmla="*/ 2147483647 w 1578"/>
              <a:gd name="T13" fmla="*/ 2147483647 h 937"/>
              <a:gd name="T14" fmla="*/ 2147483647 w 1578"/>
              <a:gd name="T15" fmla="*/ 0 h 937"/>
              <a:gd name="T16" fmla="*/ 2147483647 w 1578"/>
              <a:gd name="T17" fmla="*/ 2147483647 h 93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78" h="937">
                <a:moveTo>
                  <a:pt x="1578" y="469"/>
                </a:moveTo>
                <a:lnTo>
                  <a:pt x="864" y="937"/>
                </a:lnTo>
                <a:lnTo>
                  <a:pt x="864" y="690"/>
                </a:lnTo>
                <a:lnTo>
                  <a:pt x="0" y="690"/>
                </a:lnTo>
                <a:lnTo>
                  <a:pt x="0" y="469"/>
                </a:lnTo>
                <a:lnTo>
                  <a:pt x="0" y="246"/>
                </a:lnTo>
                <a:lnTo>
                  <a:pt x="864" y="246"/>
                </a:lnTo>
                <a:lnTo>
                  <a:pt x="864" y="0"/>
                </a:lnTo>
                <a:lnTo>
                  <a:pt x="1578" y="4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97" name="Freeform 673">
            <a:extLst>
              <a:ext uri="{FF2B5EF4-FFF2-40B4-BE49-F238E27FC236}">
                <a16:creationId xmlns:a16="http://schemas.microsoft.com/office/drawing/2014/main" id="{AAC523D4-A6A9-37A0-290E-8B1CE2219DE0}"/>
              </a:ext>
            </a:extLst>
          </p:cNvPr>
          <p:cNvSpPr>
            <a:spLocks/>
          </p:cNvSpPr>
          <p:nvPr/>
        </p:nvSpPr>
        <p:spPr bwMode="auto">
          <a:xfrm>
            <a:off x="2940844" y="1660115"/>
            <a:ext cx="469106" cy="278606"/>
          </a:xfrm>
          <a:custGeom>
            <a:avLst/>
            <a:gdLst>
              <a:gd name="T0" fmla="*/ 2147483647 w 1578"/>
              <a:gd name="T1" fmla="*/ 2147483647 h 937"/>
              <a:gd name="T2" fmla="*/ 2147483647 w 1578"/>
              <a:gd name="T3" fmla="*/ 2147483647 h 937"/>
              <a:gd name="T4" fmla="*/ 2147483647 w 1578"/>
              <a:gd name="T5" fmla="*/ 2147483647 h 937"/>
              <a:gd name="T6" fmla="*/ 0 w 1578"/>
              <a:gd name="T7" fmla="*/ 2147483647 h 937"/>
              <a:gd name="T8" fmla="*/ 0 w 1578"/>
              <a:gd name="T9" fmla="*/ 2147483647 h 937"/>
              <a:gd name="T10" fmla="*/ 0 w 1578"/>
              <a:gd name="T11" fmla="*/ 2147483647 h 937"/>
              <a:gd name="T12" fmla="*/ 2147483647 w 1578"/>
              <a:gd name="T13" fmla="*/ 2147483647 h 937"/>
              <a:gd name="T14" fmla="*/ 2147483647 w 1578"/>
              <a:gd name="T15" fmla="*/ 0 h 937"/>
              <a:gd name="T16" fmla="*/ 2147483647 w 1578"/>
              <a:gd name="T17" fmla="*/ 2147483647 h 93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78" h="937">
                <a:moveTo>
                  <a:pt x="1578" y="469"/>
                </a:moveTo>
                <a:lnTo>
                  <a:pt x="864" y="937"/>
                </a:lnTo>
                <a:lnTo>
                  <a:pt x="864" y="690"/>
                </a:lnTo>
                <a:lnTo>
                  <a:pt x="0" y="690"/>
                </a:lnTo>
                <a:lnTo>
                  <a:pt x="0" y="469"/>
                </a:lnTo>
                <a:lnTo>
                  <a:pt x="0" y="246"/>
                </a:lnTo>
                <a:lnTo>
                  <a:pt x="864" y="246"/>
                </a:lnTo>
                <a:lnTo>
                  <a:pt x="864" y="0"/>
                </a:lnTo>
                <a:lnTo>
                  <a:pt x="1578" y="469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98" name="Freeform 674">
            <a:extLst>
              <a:ext uri="{FF2B5EF4-FFF2-40B4-BE49-F238E27FC236}">
                <a16:creationId xmlns:a16="http://schemas.microsoft.com/office/drawing/2014/main" id="{B2F240C3-FD3D-4C54-6382-0CAA1FE313E3}"/>
              </a:ext>
            </a:extLst>
          </p:cNvPr>
          <p:cNvSpPr>
            <a:spLocks/>
          </p:cNvSpPr>
          <p:nvPr/>
        </p:nvSpPr>
        <p:spPr bwMode="auto">
          <a:xfrm>
            <a:off x="2940844" y="1660115"/>
            <a:ext cx="469106" cy="278606"/>
          </a:xfrm>
          <a:custGeom>
            <a:avLst/>
            <a:gdLst>
              <a:gd name="T0" fmla="*/ 2147483647 w 1578"/>
              <a:gd name="T1" fmla="*/ 0 h 937"/>
              <a:gd name="T2" fmla="*/ 2147483647 w 1578"/>
              <a:gd name="T3" fmla="*/ 2147483647 h 937"/>
              <a:gd name="T4" fmla="*/ 0 w 1578"/>
              <a:gd name="T5" fmla="*/ 2147483647 h 937"/>
              <a:gd name="T6" fmla="*/ 0 w 1578"/>
              <a:gd name="T7" fmla="*/ 2147483647 h 937"/>
              <a:gd name="T8" fmla="*/ 0 w 1578"/>
              <a:gd name="T9" fmla="*/ 2147483647 h 937"/>
              <a:gd name="T10" fmla="*/ 2147483647 w 1578"/>
              <a:gd name="T11" fmla="*/ 2147483647 h 937"/>
              <a:gd name="T12" fmla="*/ 2147483647 w 1578"/>
              <a:gd name="T13" fmla="*/ 2147483647 h 937"/>
              <a:gd name="T14" fmla="*/ 2147483647 w 1578"/>
              <a:gd name="T15" fmla="*/ 2147483647 h 937"/>
              <a:gd name="T16" fmla="*/ 2147483647 w 1578"/>
              <a:gd name="T17" fmla="*/ 0 h 93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78" h="937">
                <a:moveTo>
                  <a:pt x="864" y="0"/>
                </a:moveTo>
                <a:lnTo>
                  <a:pt x="864" y="246"/>
                </a:lnTo>
                <a:lnTo>
                  <a:pt x="0" y="246"/>
                </a:lnTo>
                <a:lnTo>
                  <a:pt x="0" y="469"/>
                </a:lnTo>
                <a:lnTo>
                  <a:pt x="0" y="690"/>
                </a:lnTo>
                <a:lnTo>
                  <a:pt x="864" y="690"/>
                </a:lnTo>
                <a:lnTo>
                  <a:pt x="864" y="937"/>
                </a:lnTo>
                <a:lnTo>
                  <a:pt x="1578" y="469"/>
                </a:lnTo>
                <a:lnTo>
                  <a:pt x="86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399" name="Freeform 675">
            <a:extLst>
              <a:ext uri="{FF2B5EF4-FFF2-40B4-BE49-F238E27FC236}">
                <a16:creationId xmlns:a16="http://schemas.microsoft.com/office/drawing/2014/main" id="{B38065C6-7C25-B637-3363-FEC1E01D6D90}"/>
              </a:ext>
            </a:extLst>
          </p:cNvPr>
          <p:cNvSpPr>
            <a:spLocks/>
          </p:cNvSpPr>
          <p:nvPr/>
        </p:nvSpPr>
        <p:spPr bwMode="auto">
          <a:xfrm>
            <a:off x="2940844" y="1660115"/>
            <a:ext cx="469106" cy="278606"/>
          </a:xfrm>
          <a:custGeom>
            <a:avLst/>
            <a:gdLst>
              <a:gd name="T0" fmla="*/ 2147483647 w 1578"/>
              <a:gd name="T1" fmla="*/ 0 h 937"/>
              <a:gd name="T2" fmla="*/ 2147483647 w 1578"/>
              <a:gd name="T3" fmla="*/ 2147483647 h 937"/>
              <a:gd name="T4" fmla="*/ 0 w 1578"/>
              <a:gd name="T5" fmla="*/ 2147483647 h 937"/>
              <a:gd name="T6" fmla="*/ 0 w 1578"/>
              <a:gd name="T7" fmla="*/ 2147483647 h 937"/>
              <a:gd name="T8" fmla="*/ 0 w 1578"/>
              <a:gd name="T9" fmla="*/ 2147483647 h 937"/>
              <a:gd name="T10" fmla="*/ 2147483647 w 1578"/>
              <a:gd name="T11" fmla="*/ 2147483647 h 937"/>
              <a:gd name="T12" fmla="*/ 2147483647 w 1578"/>
              <a:gd name="T13" fmla="*/ 2147483647 h 937"/>
              <a:gd name="T14" fmla="*/ 2147483647 w 1578"/>
              <a:gd name="T15" fmla="*/ 2147483647 h 937"/>
              <a:gd name="T16" fmla="*/ 2147483647 w 1578"/>
              <a:gd name="T17" fmla="*/ 0 h 93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78" h="937">
                <a:moveTo>
                  <a:pt x="864" y="0"/>
                </a:moveTo>
                <a:lnTo>
                  <a:pt x="864" y="246"/>
                </a:lnTo>
                <a:lnTo>
                  <a:pt x="0" y="246"/>
                </a:lnTo>
                <a:lnTo>
                  <a:pt x="0" y="469"/>
                </a:lnTo>
                <a:lnTo>
                  <a:pt x="0" y="690"/>
                </a:lnTo>
                <a:lnTo>
                  <a:pt x="864" y="690"/>
                </a:lnTo>
                <a:lnTo>
                  <a:pt x="864" y="937"/>
                </a:lnTo>
                <a:lnTo>
                  <a:pt x="1578" y="469"/>
                </a:lnTo>
                <a:lnTo>
                  <a:pt x="86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400" name="Line 676">
            <a:extLst>
              <a:ext uri="{FF2B5EF4-FFF2-40B4-BE49-F238E27FC236}">
                <a16:creationId xmlns:a16="http://schemas.microsoft.com/office/drawing/2014/main" id="{270CC8E5-6BA8-7669-65A2-7C48BCE3924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6829" y="1660115"/>
            <a:ext cx="1190" cy="73819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401" name="Line 677">
            <a:extLst>
              <a:ext uri="{FF2B5EF4-FFF2-40B4-BE49-F238E27FC236}">
                <a16:creationId xmlns:a16="http://schemas.microsoft.com/office/drawing/2014/main" id="{7C0F39DB-2EB0-CC25-3FB3-A258F77284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40844" y="1733934"/>
            <a:ext cx="255985" cy="1191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402" name="Line 678">
            <a:extLst>
              <a:ext uri="{FF2B5EF4-FFF2-40B4-BE49-F238E27FC236}">
                <a16:creationId xmlns:a16="http://schemas.microsoft.com/office/drawing/2014/main" id="{FFF335EC-CAF1-1C4F-8DAE-C371DAC46D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0843" y="1733934"/>
            <a:ext cx="1191" cy="6548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403" name="Line 679">
            <a:extLst>
              <a:ext uri="{FF2B5EF4-FFF2-40B4-BE49-F238E27FC236}">
                <a16:creationId xmlns:a16="http://schemas.microsoft.com/office/drawing/2014/main" id="{08DD86D4-CB16-9050-22E0-D3E57F839F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40843" y="1799418"/>
            <a:ext cx="1191" cy="666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404" name="Line 680">
            <a:extLst>
              <a:ext uri="{FF2B5EF4-FFF2-40B4-BE49-F238E27FC236}">
                <a16:creationId xmlns:a16="http://schemas.microsoft.com/office/drawing/2014/main" id="{7A53E4A8-3F89-72A5-4C13-0D4D79BC6E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40844" y="1866094"/>
            <a:ext cx="255985" cy="119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405" name="Line 681">
            <a:extLst>
              <a:ext uri="{FF2B5EF4-FFF2-40B4-BE49-F238E27FC236}">
                <a16:creationId xmlns:a16="http://schemas.microsoft.com/office/drawing/2014/main" id="{7AA0FDBA-5F9F-60A6-FD7C-FF34627612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6829" y="1866094"/>
            <a:ext cx="1190" cy="7262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406" name="Line 682">
            <a:extLst>
              <a:ext uri="{FF2B5EF4-FFF2-40B4-BE49-F238E27FC236}">
                <a16:creationId xmlns:a16="http://schemas.microsoft.com/office/drawing/2014/main" id="{71E7AB3C-37D4-339C-1D74-03B856F117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96828" y="1799419"/>
            <a:ext cx="213122" cy="13930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407" name="Line 683">
            <a:extLst>
              <a:ext uri="{FF2B5EF4-FFF2-40B4-BE49-F238E27FC236}">
                <a16:creationId xmlns:a16="http://schemas.microsoft.com/office/drawing/2014/main" id="{4FC20894-E597-5F05-CFF7-2C67DE9B4F1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96828" y="1660115"/>
            <a:ext cx="213122" cy="139304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9408" name="Rectangle 684">
            <a:extLst>
              <a:ext uri="{FF2B5EF4-FFF2-40B4-BE49-F238E27FC236}">
                <a16:creationId xmlns:a16="http://schemas.microsoft.com/office/drawing/2014/main" id="{85FD17E1-92DC-1D3F-4909-80C3E277A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8888" y="1575581"/>
            <a:ext cx="285335" cy="47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75" b="1" dirty="0">
                <a:solidFill>
                  <a:srgbClr val="000000"/>
                </a:solidFill>
              </a:rPr>
              <a:t>N</a:t>
            </a: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AFB45E-5592-AABC-153F-E6AEC016AE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96CE7-F6ED-D2F6-1D7C-6546A1577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Truss Member Notation</a:t>
            </a:r>
          </a:p>
        </p:txBody>
      </p:sp>
      <p:sp>
        <p:nvSpPr>
          <p:cNvPr id="10243" name="AutoShape 3">
            <a:extLst>
              <a:ext uri="{FF2B5EF4-FFF2-40B4-BE49-F238E27FC236}">
                <a16:creationId xmlns:a16="http://schemas.microsoft.com/office/drawing/2014/main" id="{9EC9C559-F663-A7FB-4344-612F4F7CACC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657350" y="1050131"/>
            <a:ext cx="58293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244" name="AutoShape 112">
            <a:extLst>
              <a:ext uri="{FF2B5EF4-FFF2-40B4-BE49-F238E27FC236}">
                <a16:creationId xmlns:a16="http://schemas.microsoft.com/office/drawing/2014/main" id="{2CB4E346-5062-D2A9-4AB5-706A67D35E3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600200" y="1034654"/>
            <a:ext cx="5886450" cy="329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245" name="Line 115">
            <a:extLst>
              <a:ext uri="{FF2B5EF4-FFF2-40B4-BE49-F238E27FC236}">
                <a16:creationId xmlns:a16="http://schemas.microsoft.com/office/drawing/2014/main" id="{56BFDBA0-90F0-59CE-9127-BBC73459F0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1" y="2268140"/>
            <a:ext cx="698897" cy="1191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246" name="Line 116">
            <a:extLst>
              <a:ext uri="{FF2B5EF4-FFF2-40B4-BE49-F238E27FC236}">
                <a16:creationId xmlns:a16="http://schemas.microsoft.com/office/drawing/2014/main" id="{7ED191F0-728D-F76B-8544-3F7340CA83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89898" y="2268140"/>
            <a:ext cx="1190" cy="12096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247" name="Line 117">
            <a:extLst>
              <a:ext uri="{FF2B5EF4-FFF2-40B4-BE49-F238E27FC236}">
                <a16:creationId xmlns:a16="http://schemas.microsoft.com/office/drawing/2014/main" id="{3950EB8B-620A-4588-21E3-A2C7D88BB9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2268140"/>
            <a:ext cx="1191" cy="12096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248" name="Line 118">
            <a:extLst>
              <a:ext uri="{FF2B5EF4-FFF2-40B4-BE49-F238E27FC236}">
                <a16:creationId xmlns:a16="http://schemas.microsoft.com/office/drawing/2014/main" id="{54F19829-5F9D-82FC-3FE2-091F8B1109D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84960" y="2268140"/>
            <a:ext cx="1190" cy="12096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249" name="Line 119">
            <a:extLst>
              <a:ext uri="{FF2B5EF4-FFF2-40B4-BE49-F238E27FC236}">
                <a16:creationId xmlns:a16="http://schemas.microsoft.com/office/drawing/2014/main" id="{46F852E2-F231-1E27-CBBC-A1254CDD0C5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84960" y="2268140"/>
            <a:ext cx="706040" cy="1191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250" name="Line 120">
            <a:extLst>
              <a:ext uri="{FF2B5EF4-FFF2-40B4-BE49-F238E27FC236}">
                <a16:creationId xmlns:a16="http://schemas.microsoft.com/office/drawing/2014/main" id="{9C1FC260-667B-AF1F-7BEF-E116CE5CCE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89985" y="2268140"/>
            <a:ext cx="1190" cy="12096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251" name="Line 121">
            <a:extLst>
              <a:ext uri="{FF2B5EF4-FFF2-40B4-BE49-F238E27FC236}">
                <a16:creationId xmlns:a16="http://schemas.microsoft.com/office/drawing/2014/main" id="{FA187B5A-889C-43DE-E7D7-979DC0AF68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1088" y="2268140"/>
            <a:ext cx="698897" cy="1191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252" name="Line 122">
            <a:extLst>
              <a:ext uri="{FF2B5EF4-FFF2-40B4-BE49-F238E27FC236}">
                <a16:creationId xmlns:a16="http://schemas.microsoft.com/office/drawing/2014/main" id="{C031339B-142C-F247-2073-029EAC5DD6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82491" y="2268140"/>
            <a:ext cx="702469" cy="1191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253" name="Line 123">
            <a:extLst>
              <a:ext uri="{FF2B5EF4-FFF2-40B4-BE49-F238E27FC236}">
                <a16:creationId xmlns:a16="http://schemas.microsoft.com/office/drawing/2014/main" id="{3C7E1D37-3F8F-C62D-2145-C617F2A6272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82492" y="2268140"/>
            <a:ext cx="697706" cy="12096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254" name="Line 124">
            <a:extLst>
              <a:ext uri="{FF2B5EF4-FFF2-40B4-BE49-F238E27FC236}">
                <a16:creationId xmlns:a16="http://schemas.microsoft.com/office/drawing/2014/main" id="{086297AE-FB26-8D8A-117A-98F487A366B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2492" y="2268140"/>
            <a:ext cx="1190" cy="12096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255" name="Line 125">
            <a:extLst>
              <a:ext uri="{FF2B5EF4-FFF2-40B4-BE49-F238E27FC236}">
                <a16:creationId xmlns:a16="http://schemas.microsoft.com/office/drawing/2014/main" id="{92CF5133-7EF1-C189-807C-6F9862FE1F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85975" y="2268140"/>
            <a:ext cx="696516" cy="120610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256" name="Line 126">
            <a:extLst>
              <a:ext uri="{FF2B5EF4-FFF2-40B4-BE49-F238E27FC236}">
                <a16:creationId xmlns:a16="http://schemas.microsoft.com/office/drawing/2014/main" id="{231FA1D8-32EB-7914-2379-465104671B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9985" y="2268140"/>
            <a:ext cx="698897" cy="12096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257" name="Line 127">
            <a:extLst>
              <a:ext uri="{FF2B5EF4-FFF2-40B4-BE49-F238E27FC236}">
                <a16:creationId xmlns:a16="http://schemas.microsoft.com/office/drawing/2014/main" id="{35E09793-C82F-3B30-0D2A-F65DB6CB1527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1088" y="3477815"/>
            <a:ext cx="1397794" cy="1191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258" name="Line 128">
            <a:extLst>
              <a:ext uri="{FF2B5EF4-FFF2-40B4-BE49-F238E27FC236}">
                <a16:creationId xmlns:a16="http://schemas.microsoft.com/office/drawing/2014/main" id="{8EC54D06-125B-00FF-D136-66A885595F7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7642" y="3477815"/>
            <a:ext cx="2106215" cy="1191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259" name="Line 129">
            <a:extLst>
              <a:ext uri="{FF2B5EF4-FFF2-40B4-BE49-F238E27FC236}">
                <a16:creationId xmlns:a16="http://schemas.microsoft.com/office/drawing/2014/main" id="{22BAD9C3-5EAE-3E13-A59F-8B0EF810E0B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1" y="3477815"/>
            <a:ext cx="698897" cy="1191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260" name="Line 130">
            <a:extLst>
              <a:ext uri="{FF2B5EF4-FFF2-40B4-BE49-F238E27FC236}">
                <a16:creationId xmlns:a16="http://schemas.microsoft.com/office/drawing/2014/main" id="{C49E8DEA-150A-94CB-2FF9-C0A764AB72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1" y="2268140"/>
            <a:ext cx="698897" cy="12096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261" name="Line 131">
            <a:extLst>
              <a:ext uri="{FF2B5EF4-FFF2-40B4-BE49-F238E27FC236}">
                <a16:creationId xmlns:a16="http://schemas.microsoft.com/office/drawing/2014/main" id="{C7FDFE32-C98F-BDFC-4EFC-5201942D03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89897" y="2268140"/>
            <a:ext cx="700088" cy="12096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262" name="Line 132">
            <a:extLst>
              <a:ext uri="{FF2B5EF4-FFF2-40B4-BE49-F238E27FC236}">
                <a16:creationId xmlns:a16="http://schemas.microsoft.com/office/drawing/2014/main" id="{8C75CE6E-ABCD-C116-132F-5F8A9C8A9B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84960" y="2268140"/>
            <a:ext cx="706040" cy="12096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263" name="Line 133">
            <a:extLst>
              <a:ext uri="{FF2B5EF4-FFF2-40B4-BE49-F238E27FC236}">
                <a16:creationId xmlns:a16="http://schemas.microsoft.com/office/drawing/2014/main" id="{C643E76E-2F0F-3545-5F94-01F205CD9A5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9213" y="1676400"/>
            <a:ext cx="698897" cy="119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264" name="Line 134">
            <a:extLst>
              <a:ext uri="{FF2B5EF4-FFF2-40B4-BE49-F238E27FC236}">
                <a16:creationId xmlns:a16="http://schemas.microsoft.com/office/drawing/2014/main" id="{FC9657B3-FAF0-E763-E0E4-99EF00B5F6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28110" y="1676400"/>
            <a:ext cx="1190" cy="121086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265" name="Line 135">
            <a:extLst>
              <a:ext uri="{FF2B5EF4-FFF2-40B4-BE49-F238E27FC236}">
                <a16:creationId xmlns:a16="http://schemas.microsoft.com/office/drawing/2014/main" id="{17177A29-1DE8-E8A3-E63F-E2DAF3E132B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9213" y="1676400"/>
            <a:ext cx="1191" cy="121086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266" name="Line 136">
            <a:extLst>
              <a:ext uri="{FF2B5EF4-FFF2-40B4-BE49-F238E27FC236}">
                <a16:creationId xmlns:a16="http://schemas.microsoft.com/office/drawing/2014/main" id="{BFFA663C-0E42-9F87-204E-3C989503ABB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4363" y="1676400"/>
            <a:ext cx="1191" cy="121086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267" name="Line 137">
            <a:extLst>
              <a:ext uri="{FF2B5EF4-FFF2-40B4-BE49-F238E27FC236}">
                <a16:creationId xmlns:a16="http://schemas.microsoft.com/office/drawing/2014/main" id="{10E60EB7-71ED-CE8C-4C76-6224A8E874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4363" y="1676400"/>
            <a:ext cx="704850" cy="119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268" name="Line 138">
            <a:extLst>
              <a:ext uri="{FF2B5EF4-FFF2-40B4-BE49-F238E27FC236}">
                <a16:creationId xmlns:a16="http://schemas.microsoft.com/office/drawing/2014/main" id="{B2B141D9-2B6B-FC96-7AF8-84BB31F3A3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29388" y="1676400"/>
            <a:ext cx="1191" cy="121086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269" name="Line 139">
            <a:extLst>
              <a:ext uri="{FF2B5EF4-FFF2-40B4-BE49-F238E27FC236}">
                <a16:creationId xmlns:a16="http://schemas.microsoft.com/office/drawing/2014/main" id="{A5248A70-E5EC-BD3C-C7E0-680CB228E19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0491" y="1676400"/>
            <a:ext cx="698897" cy="119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270" name="Line 140">
            <a:extLst>
              <a:ext uri="{FF2B5EF4-FFF2-40B4-BE49-F238E27FC236}">
                <a16:creationId xmlns:a16="http://schemas.microsoft.com/office/drawing/2014/main" id="{3DC92CA1-3976-A1BE-68E6-585D4CA447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20704" y="1676400"/>
            <a:ext cx="703659" cy="119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271" name="Line 141">
            <a:extLst>
              <a:ext uri="{FF2B5EF4-FFF2-40B4-BE49-F238E27FC236}">
                <a16:creationId xmlns:a16="http://schemas.microsoft.com/office/drawing/2014/main" id="{8E5F5559-BD16-974A-7154-10A6EBEF072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20703" y="1676400"/>
            <a:ext cx="698897" cy="121086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272" name="Line 142">
            <a:extLst>
              <a:ext uri="{FF2B5EF4-FFF2-40B4-BE49-F238E27FC236}">
                <a16:creationId xmlns:a16="http://schemas.microsoft.com/office/drawing/2014/main" id="{C4396FB2-3733-79B3-B0A3-9E9B134C262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0704" y="1676400"/>
            <a:ext cx="1190" cy="121086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273" name="Line 143">
            <a:extLst>
              <a:ext uri="{FF2B5EF4-FFF2-40B4-BE49-F238E27FC236}">
                <a16:creationId xmlns:a16="http://schemas.microsoft.com/office/drawing/2014/main" id="{FB0C240A-8B94-F6EF-3034-6B3C353EB3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24188" y="1676400"/>
            <a:ext cx="696516" cy="120610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274" name="Line 144">
            <a:extLst>
              <a:ext uri="{FF2B5EF4-FFF2-40B4-BE49-F238E27FC236}">
                <a16:creationId xmlns:a16="http://schemas.microsoft.com/office/drawing/2014/main" id="{3D29ECAD-F648-1B34-D19B-DCB02BB8361E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9388" y="1676400"/>
            <a:ext cx="698897" cy="121086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275" name="Line 145">
            <a:extLst>
              <a:ext uri="{FF2B5EF4-FFF2-40B4-BE49-F238E27FC236}">
                <a16:creationId xmlns:a16="http://schemas.microsoft.com/office/drawing/2014/main" id="{7B46D8E6-C93D-85AD-F5CB-3E6935BFE8D9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0491" y="2887265"/>
            <a:ext cx="1397794" cy="1191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276" name="Line 146">
            <a:extLst>
              <a:ext uri="{FF2B5EF4-FFF2-40B4-BE49-F238E27FC236}">
                <a16:creationId xmlns:a16="http://schemas.microsoft.com/office/drawing/2014/main" id="{04A7DD02-23C0-5430-3A1D-78B5BD3593C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17044" y="2887265"/>
            <a:ext cx="2105025" cy="1191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277" name="Line 147">
            <a:extLst>
              <a:ext uri="{FF2B5EF4-FFF2-40B4-BE49-F238E27FC236}">
                <a16:creationId xmlns:a16="http://schemas.microsoft.com/office/drawing/2014/main" id="{82BADC32-C55B-5436-421F-E5C72B23AA6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9213" y="2887265"/>
            <a:ext cx="698897" cy="1191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278" name="Line 148">
            <a:extLst>
              <a:ext uri="{FF2B5EF4-FFF2-40B4-BE49-F238E27FC236}">
                <a16:creationId xmlns:a16="http://schemas.microsoft.com/office/drawing/2014/main" id="{FFCF0353-1243-3E44-CEB3-87CA5B1176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9213" y="1676400"/>
            <a:ext cx="698897" cy="121086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279" name="Line 149">
            <a:extLst>
              <a:ext uri="{FF2B5EF4-FFF2-40B4-BE49-F238E27FC236}">
                <a16:creationId xmlns:a16="http://schemas.microsoft.com/office/drawing/2014/main" id="{E550D769-B3E6-066F-FD2E-9EA4C9E44F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28110" y="1676400"/>
            <a:ext cx="701278" cy="121086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280" name="Line 150">
            <a:extLst>
              <a:ext uri="{FF2B5EF4-FFF2-40B4-BE49-F238E27FC236}">
                <a16:creationId xmlns:a16="http://schemas.microsoft.com/office/drawing/2014/main" id="{47938172-7A58-866C-4A72-6B87E92E88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24363" y="1676400"/>
            <a:ext cx="704850" cy="121086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281" name="Line 151">
            <a:extLst>
              <a:ext uri="{FF2B5EF4-FFF2-40B4-BE49-F238E27FC236}">
                <a16:creationId xmlns:a16="http://schemas.microsoft.com/office/drawing/2014/main" id="{615BE7F3-D512-88B9-AFEF-47301CC17E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85975" y="2887265"/>
            <a:ext cx="931069" cy="586979"/>
          </a:xfrm>
          <a:prstGeom prst="line">
            <a:avLst/>
          </a:prstGeom>
          <a:noFill/>
          <a:ln w="12700">
            <a:solidFill>
              <a:srgbClr val="3F3F3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282" name="Line 152">
            <a:extLst>
              <a:ext uri="{FF2B5EF4-FFF2-40B4-BE49-F238E27FC236}">
                <a16:creationId xmlns:a16="http://schemas.microsoft.com/office/drawing/2014/main" id="{76E0B1F1-CB6A-595E-DE4B-D9FE765D15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2491" y="2887265"/>
            <a:ext cx="929878" cy="590550"/>
          </a:xfrm>
          <a:prstGeom prst="line">
            <a:avLst/>
          </a:prstGeom>
          <a:noFill/>
          <a:ln w="12700">
            <a:solidFill>
              <a:srgbClr val="3F3F3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283" name="Line 153">
            <a:extLst>
              <a:ext uri="{FF2B5EF4-FFF2-40B4-BE49-F238E27FC236}">
                <a16:creationId xmlns:a16="http://schemas.microsoft.com/office/drawing/2014/main" id="{AEAC9A86-C897-7C60-E66D-A9D3AD30EB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84960" y="2887265"/>
            <a:ext cx="931069" cy="590550"/>
          </a:xfrm>
          <a:prstGeom prst="line">
            <a:avLst/>
          </a:prstGeom>
          <a:noFill/>
          <a:ln w="12700">
            <a:solidFill>
              <a:srgbClr val="3F3F3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284" name="Line 154">
            <a:extLst>
              <a:ext uri="{FF2B5EF4-FFF2-40B4-BE49-F238E27FC236}">
                <a16:creationId xmlns:a16="http://schemas.microsoft.com/office/drawing/2014/main" id="{AFE6E14E-C523-FF2F-9971-999F19F5E7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1000" y="2887265"/>
            <a:ext cx="938213" cy="590550"/>
          </a:xfrm>
          <a:prstGeom prst="line">
            <a:avLst/>
          </a:prstGeom>
          <a:noFill/>
          <a:ln w="12700">
            <a:solidFill>
              <a:srgbClr val="3F3F3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285" name="Line 155">
            <a:extLst>
              <a:ext uri="{FF2B5EF4-FFF2-40B4-BE49-F238E27FC236}">
                <a16:creationId xmlns:a16="http://schemas.microsoft.com/office/drawing/2014/main" id="{E8D93B2C-C376-3782-086A-FE1065D8CA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89897" y="2887265"/>
            <a:ext cx="938213" cy="590550"/>
          </a:xfrm>
          <a:prstGeom prst="line">
            <a:avLst/>
          </a:prstGeom>
          <a:noFill/>
          <a:ln w="12700">
            <a:solidFill>
              <a:srgbClr val="3F3F3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286" name="Line 156">
            <a:extLst>
              <a:ext uri="{FF2B5EF4-FFF2-40B4-BE49-F238E27FC236}">
                <a16:creationId xmlns:a16="http://schemas.microsoft.com/office/drawing/2014/main" id="{CCA4EF08-E204-3AAE-C729-3A08A9E7D9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89985" y="2887265"/>
            <a:ext cx="939403" cy="590550"/>
          </a:xfrm>
          <a:prstGeom prst="line">
            <a:avLst/>
          </a:prstGeom>
          <a:noFill/>
          <a:ln w="12700">
            <a:solidFill>
              <a:srgbClr val="3F3F3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287" name="Line 157">
            <a:extLst>
              <a:ext uri="{FF2B5EF4-FFF2-40B4-BE49-F238E27FC236}">
                <a16:creationId xmlns:a16="http://schemas.microsoft.com/office/drawing/2014/main" id="{421DE237-443B-5AD4-28D3-973923AF21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88881" y="2887265"/>
            <a:ext cx="939404" cy="590550"/>
          </a:xfrm>
          <a:prstGeom prst="line">
            <a:avLst/>
          </a:prstGeom>
          <a:noFill/>
          <a:ln w="12700">
            <a:solidFill>
              <a:srgbClr val="3F3F3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288" name="Line 158">
            <a:extLst>
              <a:ext uri="{FF2B5EF4-FFF2-40B4-BE49-F238E27FC236}">
                <a16:creationId xmlns:a16="http://schemas.microsoft.com/office/drawing/2014/main" id="{9A5144CA-3A66-E24E-EC87-AEC6A8381E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2491" y="1676400"/>
            <a:ext cx="938213" cy="591740"/>
          </a:xfrm>
          <a:prstGeom prst="line">
            <a:avLst/>
          </a:prstGeom>
          <a:noFill/>
          <a:ln w="12700">
            <a:solidFill>
              <a:srgbClr val="3F3F3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289" name="Line 159">
            <a:extLst>
              <a:ext uri="{FF2B5EF4-FFF2-40B4-BE49-F238E27FC236}">
                <a16:creationId xmlns:a16="http://schemas.microsoft.com/office/drawing/2014/main" id="{6411297C-EDF1-9FD2-3DDF-4CD0ADA1BA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84960" y="1676400"/>
            <a:ext cx="939403" cy="591740"/>
          </a:xfrm>
          <a:prstGeom prst="line">
            <a:avLst/>
          </a:prstGeom>
          <a:noFill/>
          <a:ln w="12700">
            <a:solidFill>
              <a:srgbClr val="3F3F3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290" name="Line 160">
            <a:extLst>
              <a:ext uri="{FF2B5EF4-FFF2-40B4-BE49-F238E27FC236}">
                <a16:creationId xmlns:a16="http://schemas.microsoft.com/office/drawing/2014/main" id="{1495DA5E-EC22-F178-A329-79F1A40EF9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1000" y="1676400"/>
            <a:ext cx="938213" cy="591740"/>
          </a:xfrm>
          <a:prstGeom prst="line">
            <a:avLst/>
          </a:prstGeom>
          <a:noFill/>
          <a:ln w="12700">
            <a:solidFill>
              <a:srgbClr val="3F3F3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291" name="Line 161">
            <a:extLst>
              <a:ext uri="{FF2B5EF4-FFF2-40B4-BE49-F238E27FC236}">
                <a16:creationId xmlns:a16="http://schemas.microsoft.com/office/drawing/2014/main" id="{862FBA60-D852-6624-4B28-64BFF6EA03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89897" y="1676400"/>
            <a:ext cx="938213" cy="591740"/>
          </a:xfrm>
          <a:prstGeom prst="line">
            <a:avLst/>
          </a:prstGeom>
          <a:noFill/>
          <a:ln w="12700">
            <a:solidFill>
              <a:srgbClr val="3F3F3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292" name="Line 162">
            <a:extLst>
              <a:ext uri="{FF2B5EF4-FFF2-40B4-BE49-F238E27FC236}">
                <a16:creationId xmlns:a16="http://schemas.microsoft.com/office/drawing/2014/main" id="{C28EAF84-B2A6-D98F-61FC-DA810997A2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89985" y="1676400"/>
            <a:ext cx="939403" cy="591740"/>
          </a:xfrm>
          <a:prstGeom prst="line">
            <a:avLst/>
          </a:prstGeom>
          <a:noFill/>
          <a:ln w="12700">
            <a:solidFill>
              <a:srgbClr val="3F3F3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293" name="Rectangle 163">
            <a:extLst>
              <a:ext uri="{FF2B5EF4-FFF2-40B4-BE49-F238E27FC236}">
                <a16:creationId xmlns:a16="http://schemas.microsoft.com/office/drawing/2014/main" id="{257DCB7E-F90F-2D85-AFBE-442B3B0E1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503" y="1524000"/>
            <a:ext cx="184346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0000"/>
                </a:solidFill>
              </a:rPr>
              <a:t>U1</a:t>
            </a:r>
            <a:endParaRPr lang="en-US" altLang="en-US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94" name="Rectangle 164">
            <a:extLst>
              <a:ext uri="{FF2B5EF4-FFF2-40B4-BE49-F238E27FC236}">
                <a16:creationId xmlns:a16="http://schemas.microsoft.com/office/drawing/2014/main" id="{16B202C5-7A3F-1EEC-0351-13E219597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1319" y="2757487"/>
            <a:ext cx="168316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25" b="1" dirty="0">
                <a:solidFill>
                  <a:srgbClr val="FF0000"/>
                </a:solidFill>
              </a:rPr>
              <a:t>L0</a:t>
            </a:r>
            <a:endParaRPr lang="en-US" altLang="en-US" sz="1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95" name="Rectangle 165">
            <a:extLst>
              <a:ext uri="{FF2B5EF4-FFF2-40B4-BE49-F238E27FC236}">
                <a16:creationId xmlns:a16="http://schemas.microsoft.com/office/drawing/2014/main" id="{0CD743BE-C5BA-5A59-07C4-A8DC0D0B0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2831" y="2763440"/>
            <a:ext cx="168316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0000"/>
                </a:solidFill>
              </a:rPr>
              <a:t>L1</a:t>
            </a:r>
            <a:endParaRPr lang="en-US" altLang="en-US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96" name="Rectangle 166">
            <a:extLst>
              <a:ext uri="{FF2B5EF4-FFF2-40B4-BE49-F238E27FC236}">
                <a16:creationId xmlns:a16="http://schemas.microsoft.com/office/drawing/2014/main" id="{79DF8544-C022-973B-2D91-C4D35E46F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8404" y="2756296"/>
            <a:ext cx="168316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0000"/>
                </a:solidFill>
              </a:rPr>
              <a:t>L2</a:t>
            </a:r>
            <a:endParaRPr lang="en-US" altLang="en-US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97" name="Rectangle 167">
            <a:extLst>
              <a:ext uri="{FF2B5EF4-FFF2-40B4-BE49-F238E27FC236}">
                <a16:creationId xmlns:a16="http://schemas.microsoft.com/office/drawing/2014/main" id="{72F4EFFE-81EB-A963-76B6-36636FFED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3729" y="2765821"/>
            <a:ext cx="168316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0000"/>
                </a:solidFill>
              </a:rPr>
              <a:t>L3</a:t>
            </a:r>
            <a:endParaRPr lang="en-US" altLang="en-US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98" name="Rectangle 168">
            <a:extLst>
              <a:ext uri="{FF2B5EF4-FFF2-40B4-BE49-F238E27FC236}">
                <a16:creationId xmlns:a16="http://schemas.microsoft.com/office/drawing/2014/main" id="{7C1A228C-F44E-F62C-F596-97B58607E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5475" y="2770584"/>
            <a:ext cx="168316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0000"/>
                </a:solidFill>
              </a:rPr>
              <a:t>L4</a:t>
            </a:r>
            <a:endParaRPr lang="en-US" altLang="en-US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99" name="Rectangle 169">
            <a:extLst>
              <a:ext uri="{FF2B5EF4-FFF2-40B4-BE49-F238E27FC236}">
                <a16:creationId xmlns:a16="http://schemas.microsoft.com/office/drawing/2014/main" id="{711F58A2-4899-D933-2C5F-7900490B9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238" y="2767012"/>
            <a:ext cx="168316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0000"/>
                </a:solidFill>
              </a:rPr>
              <a:t>L5</a:t>
            </a:r>
            <a:endParaRPr lang="en-US" altLang="en-US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00" name="Rectangle 170">
            <a:extLst>
              <a:ext uri="{FF2B5EF4-FFF2-40B4-BE49-F238E27FC236}">
                <a16:creationId xmlns:a16="http://schemas.microsoft.com/office/drawing/2014/main" id="{290B6BF4-2A97-FE30-1C78-8CBB8DB3F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229" y="2777727"/>
            <a:ext cx="168316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0000"/>
                </a:solidFill>
              </a:rPr>
              <a:t>L6</a:t>
            </a:r>
            <a:endParaRPr lang="en-US" altLang="en-US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01" name="Rectangle 171">
            <a:extLst>
              <a:ext uri="{FF2B5EF4-FFF2-40B4-BE49-F238E27FC236}">
                <a16:creationId xmlns:a16="http://schemas.microsoft.com/office/drawing/2014/main" id="{5AB0013F-E03C-DEEF-6B2D-B2DACF2B7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1735" y="1546621"/>
            <a:ext cx="184346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0000"/>
                </a:solidFill>
              </a:rPr>
              <a:t>U2</a:t>
            </a:r>
            <a:endParaRPr lang="en-US" altLang="en-US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02" name="Rectangle 172">
            <a:extLst>
              <a:ext uri="{FF2B5EF4-FFF2-40B4-BE49-F238E27FC236}">
                <a16:creationId xmlns:a16="http://schemas.microsoft.com/office/drawing/2014/main" id="{350FC99D-D3D3-AB5F-C6F5-27112CB61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4203" y="1546621"/>
            <a:ext cx="184346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0000"/>
                </a:solidFill>
              </a:rPr>
              <a:t>U3</a:t>
            </a:r>
            <a:endParaRPr lang="en-US" altLang="en-US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03" name="Rectangle 173">
            <a:extLst>
              <a:ext uri="{FF2B5EF4-FFF2-40B4-BE49-F238E27FC236}">
                <a16:creationId xmlns:a16="http://schemas.microsoft.com/office/drawing/2014/main" id="{1998EB54-6560-8698-874B-CDE5FD520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6672" y="1538287"/>
            <a:ext cx="184346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0000"/>
                </a:solidFill>
              </a:rPr>
              <a:t>U4</a:t>
            </a:r>
            <a:endParaRPr lang="en-US" altLang="en-US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04" name="Rectangle 174">
            <a:extLst>
              <a:ext uri="{FF2B5EF4-FFF2-40B4-BE49-F238E27FC236}">
                <a16:creationId xmlns:a16="http://schemas.microsoft.com/office/drawing/2014/main" id="{DE0F0725-CCB1-71B1-1856-D2FFBA4D6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2" y="1538287"/>
            <a:ext cx="184346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0000"/>
                </a:solidFill>
              </a:rPr>
              <a:t>U5</a:t>
            </a:r>
            <a:endParaRPr lang="en-US" altLang="en-US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05" name="Line 175">
            <a:extLst>
              <a:ext uri="{FF2B5EF4-FFF2-40B4-BE49-F238E27FC236}">
                <a16:creationId xmlns:a16="http://schemas.microsoft.com/office/drawing/2014/main" id="{EDC30163-83F6-10B2-088C-0462793EBD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64707" y="3694509"/>
            <a:ext cx="897731" cy="564356"/>
          </a:xfrm>
          <a:prstGeom prst="line">
            <a:avLst/>
          </a:prstGeom>
          <a:noFill/>
          <a:ln w="714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306" name="Line 176">
            <a:extLst>
              <a:ext uri="{FF2B5EF4-FFF2-40B4-BE49-F238E27FC236}">
                <a16:creationId xmlns:a16="http://schemas.microsoft.com/office/drawing/2014/main" id="{8D69FA58-EB1F-B65A-0AF4-E33575B3B0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70735" y="3694509"/>
            <a:ext cx="291703" cy="96441"/>
          </a:xfrm>
          <a:prstGeom prst="line">
            <a:avLst/>
          </a:prstGeom>
          <a:noFill/>
          <a:ln w="714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307" name="Line 177">
            <a:extLst>
              <a:ext uri="{FF2B5EF4-FFF2-40B4-BE49-F238E27FC236}">
                <a16:creationId xmlns:a16="http://schemas.microsoft.com/office/drawing/2014/main" id="{6531F3DB-A2ED-983F-42D2-90A25B6D72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60032" y="3694509"/>
            <a:ext cx="202406" cy="222647"/>
          </a:xfrm>
          <a:prstGeom prst="line">
            <a:avLst/>
          </a:prstGeom>
          <a:noFill/>
          <a:ln w="714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308" name="Rectangle 178">
            <a:extLst>
              <a:ext uri="{FF2B5EF4-FFF2-40B4-BE49-F238E27FC236}">
                <a16:creationId xmlns:a16="http://schemas.microsoft.com/office/drawing/2014/main" id="{E303374E-F02B-9045-ADF4-84BDF3AAA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2135" y="4027884"/>
            <a:ext cx="48410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50" b="1">
                <a:solidFill>
                  <a:srgbClr val="FF0000"/>
                </a:solidFill>
              </a:rPr>
              <a:t>Flow</a:t>
            </a:r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09" name="Freeform 179">
            <a:extLst>
              <a:ext uri="{FF2B5EF4-FFF2-40B4-BE49-F238E27FC236}">
                <a16:creationId xmlns:a16="http://schemas.microsoft.com/office/drawing/2014/main" id="{EAC0E302-250B-45F2-33FE-CA8CCEF2E657}"/>
              </a:ext>
            </a:extLst>
          </p:cNvPr>
          <p:cNvSpPr>
            <a:spLocks/>
          </p:cNvSpPr>
          <p:nvPr/>
        </p:nvSpPr>
        <p:spPr bwMode="auto">
          <a:xfrm>
            <a:off x="2402681" y="3555206"/>
            <a:ext cx="1204913" cy="832247"/>
          </a:xfrm>
          <a:custGeom>
            <a:avLst/>
            <a:gdLst>
              <a:gd name="T0" fmla="*/ 499038609 w 4051"/>
              <a:gd name="T1" fmla="*/ 2147483647 h 2794"/>
              <a:gd name="T2" fmla="*/ 1434519468 w 4051"/>
              <a:gd name="T3" fmla="*/ 2147483647 h 2794"/>
              <a:gd name="T4" fmla="*/ 2147483647 w 4051"/>
              <a:gd name="T5" fmla="*/ 2147483647 h 2794"/>
              <a:gd name="T6" fmla="*/ 2147483647 w 4051"/>
              <a:gd name="T7" fmla="*/ 2147483647 h 2794"/>
              <a:gd name="T8" fmla="*/ 2147483647 w 4051"/>
              <a:gd name="T9" fmla="*/ 2147483647 h 2794"/>
              <a:gd name="T10" fmla="*/ 2147483647 w 4051"/>
              <a:gd name="T11" fmla="*/ 2147483647 h 2794"/>
              <a:gd name="T12" fmla="*/ 2147483647 w 4051"/>
              <a:gd name="T13" fmla="*/ 2147483647 h 2794"/>
              <a:gd name="T14" fmla="*/ 2147483647 w 4051"/>
              <a:gd name="T15" fmla="*/ 2147483647 h 2794"/>
              <a:gd name="T16" fmla="*/ 2147483647 w 4051"/>
              <a:gd name="T17" fmla="*/ 2147483647 h 2794"/>
              <a:gd name="T18" fmla="*/ 2147483647 w 4051"/>
              <a:gd name="T19" fmla="*/ 2147483647 h 2794"/>
              <a:gd name="T20" fmla="*/ 2147483647 w 4051"/>
              <a:gd name="T21" fmla="*/ 2147483647 h 2794"/>
              <a:gd name="T22" fmla="*/ 2147483647 w 4051"/>
              <a:gd name="T23" fmla="*/ 2147483647 h 2794"/>
              <a:gd name="T24" fmla="*/ 2147483647 w 4051"/>
              <a:gd name="T25" fmla="*/ 2147483647 h 2794"/>
              <a:gd name="T26" fmla="*/ 2147483647 w 4051"/>
              <a:gd name="T27" fmla="*/ 2147483647 h 2794"/>
              <a:gd name="T28" fmla="*/ 2147483647 w 4051"/>
              <a:gd name="T29" fmla="*/ 2147483647 h 2794"/>
              <a:gd name="T30" fmla="*/ 2147483647 w 4051"/>
              <a:gd name="T31" fmla="*/ 2147483647 h 2794"/>
              <a:gd name="T32" fmla="*/ 2147483647 w 4051"/>
              <a:gd name="T33" fmla="*/ 2147483647 h 2794"/>
              <a:gd name="T34" fmla="*/ 2147483647 w 4051"/>
              <a:gd name="T35" fmla="*/ 2147483647 h 2794"/>
              <a:gd name="T36" fmla="*/ 2147483647 w 4051"/>
              <a:gd name="T37" fmla="*/ 2147483647 h 2794"/>
              <a:gd name="T38" fmla="*/ 2147483647 w 4051"/>
              <a:gd name="T39" fmla="*/ 2147483647 h 2794"/>
              <a:gd name="T40" fmla="*/ 2147483647 w 4051"/>
              <a:gd name="T41" fmla="*/ 2147483647 h 2794"/>
              <a:gd name="T42" fmla="*/ 2147483647 w 4051"/>
              <a:gd name="T43" fmla="*/ 2147483647 h 2794"/>
              <a:gd name="T44" fmla="*/ 2147483647 w 4051"/>
              <a:gd name="T45" fmla="*/ 2147483647 h 2794"/>
              <a:gd name="T46" fmla="*/ 2147483647 w 4051"/>
              <a:gd name="T47" fmla="*/ 2147483647 h 2794"/>
              <a:gd name="T48" fmla="*/ 2147483647 w 4051"/>
              <a:gd name="T49" fmla="*/ 2147483647 h 2794"/>
              <a:gd name="T50" fmla="*/ 2147483647 w 4051"/>
              <a:gd name="T51" fmla="*/ 2147483647 h 2794"/>
              <a:gd name="T52" fmla="*/ 2147483647 w 4051"/>
              <a:gd name="T53" fmla="*/ 2147483647 h 2794"/>
              <a:gd name="T54" fmla="*/ 2147483647 w 4051"/>
              <a:gd name="T55" fmla="*/ 2147483647 h 2794"/>
              <a:gd name="T56" fmla="*/ 2147483647 w 4051"/>
              <a:gd name="T57" fmla="*/ 2147483647 h 2794"/>
              <a:gd name="T58" fmla="*/ 2147483647 w 4051"/>
              <a:gd name="T59" fmla="*/ 2147483647 h 2794"/>
              <a:gd name="T60" fmla="*/ 2147483647 w 4051"/>
              <a:gd name="T61" fmla="*/ 2147483647 h 2794"/>
              <a:gd name="T62" fmla="*/ 2147483647 w 4051"/>
              <a:gd name="T63" fmla="*/ 2147483647 h 2794"/>
              <a:gd name="T64" fmla="*/ 2147483647 w 4051"/>
              <a:gd name="T65" fmla="*/ 2147483647 h 2794"/>
              <a:gd name="T66" fmla="*/ 2147483647 w 4051"/>
              <a:gd name="T67" fmla="*/ 2147483647 h 2794"/>
              <a:gd name="T68" fmla="*/ 2147483647 w 4051"/>
              <a:gd name="T69" fmla="*/ 2147483647 h 2794"/>
              <a:gd name="T70" fmla="*/ 2147483647 w 4051"/>
              <a:gd name="T71" fmla="*/ 2147483647 h 2794"/>
              <a:gd name="T72" fmla="*/ 2147483647 w 4051"/>
              <a:gd name="T73" fmla="*/ 2147483647 h 2794"/>
              <a:gd name="T74" fmla="*/ 2147483647 w 4051"/>
              <a:gd name="T75" fmla="*/ 2147483647 h 2794"/>
              <a:gd name="T76" fmla="*/ 2147483647 w 4051"/>
              <a:gd name="T77" fmla="*/ 2147483647 h 2794"/>
              <a:gd name="T78" fmla="*/ 2147483647 w 4051"/>
              <a:gd name="T79" fmla="*/ 2147483647 h 2794"/>
              <a:gd name="T80" fmla="*/ 2147483647 w 4051"/>
              <a:gd name="T81" fmla="*/ 2147483647 h 2794"/>
              <a:gd name="T82" fmla="*/ 2147483647 w 4051"/>
              <a:gd name="T83" fmla="*/ 2147483647 h 2794"/>
              <a:gd name="T84" fmla="*/ 2147483647 w 4051"/>
              <a:gd name="T85" fmla="*/ 2147483647 h 2794"/>
              <a:gd name="T86" fmla="*/ 2147483647 w 4051"/>
              <a:gd name="T87" fmla="*/ 2147483647 h 2794"/>
              <a:gd name="T88" fmla="*/ 2147483647 w 4051"/>
              <a:gd name="T89" fmla="*/ 2147483647 h 2794"/>
              <a:gd name="T90" fmla="*/ 2147483647 w 4051"/>
              <a:gd name="T91" fmla="*/ 2147483647 h 2794"/>
              <a:gd name="T92" fmla="*/ 2147483647 w 4051"/>
              <a:gd name="T93" fmla="*/ 2147483647 h 2794"/>
              <a:gd name="T94" fmla="*/ 2147483647 w 4051"/>
              <a:gd name="T95" fmla="*/ 2147483647 h 2794"/>
              <a:gd name="T96" fmla="*/ 2147483647 w 4051"/>
              <a:gd name="T97" fmla="*/ 2147483647 h 2794"/>
              <a:gd name="T98" fmla="*/ 2147483647 w 4051"/>
              <a:gd name="T99" fmla="*/ 2147483647 h 2794"/>
              <a:gd name="T100" fmla="*/ 2147483647 w 4051"/>
              <a:gd name="T101" fmla="*/ 2147483647 h 2794"/>
              <a:gd name="T102" fmla="*/ 2147483647 w 4051"/>
              <a:gd name="T103" fmla="*/ 2147483647 h 2794"/>
              <a:gd name="T104" fmla="*/ 2147483647 w 4051"/>
              <a:gd name="T105" fmla="*/ 2147483647 h 2794"/>
              <a:gd name="T106" fmla="*/ 2147483647 w 4051"/>
              <a:gd name="T107" fmla="*/ 2147483647 h 2794"/>
              <a:gd name="T108" fmla="*/ 2147483647 w 4051"/>
              <a:gd name="T109" fmla="*/ 1002407250 h 279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051" h="2794">
                <a:moveTo>
                  <a:pt x="0" y="2794"/>
                </a:moveTo>
                <a:lnTo>
                  <a:pt x="8" y="2771"/>
                </a:lnTo>
                <a:lnTo>
                  <a:pt x="15" y="2749"/>
                </a:lnTo>
                <a:lnTo>
                  <a:pt x="23" y="2726"/>
                </a:lnTo>
                <a:lnTo>
                  <a:pt x="32" y="2704"/>
                </a:lnTo>
                <a:lnTo>
                  <a:pt x="41" y="2682"/>
                </a:lnTo>
                <a:lnTo>
                  <a:pt x="51" y="2661"/>
                </a:lnTo>
                <a:lnTo>
                  <a:pt x="63" y="2640"/>
                </a:lnTo>
                <a:lnTo>
                  <a:pt x="74" y="2620"/>
                </a:lnTo>
                <a:lnTo>
                  <a:pt x="87" y="2599"/>
                </a:lnTo>
                <a:lnTo>
                  <a:pt x="99" y="2580"/>
                </a:lnTo>
                <a:lnTo>
                  <a:pt x="114" y="2561"/>
                </a:lnTo>
                <a:lnTo>
                  <a:pt x="128" y="2543"/>
                </a:lnTo>
                <a:lnTo>
                  <a:pt x="149" y="2518"/>
                </a:lnTo>
                <a:lnTo>
                  <a:pt x="170" y="2496"/>
                </a:lnTo>
                <a:lnTo>
                  <a:pt x="192" y="2474"/>
                </a:lnTo>
                <a:lnTo>
                  <a:pt x="215" y="2453"/>
                </a:lnTo>
                <a:lnTo>
                  <a:pt x="238" y="2433"/>
                </a:lnTo>
                <a:lnTo>
                  <a:pt x="262" y="2415"/>
                </a:lnTo>
                <a:lnTo>
                  <a:pt x="286" y="2396"/>
                </a:lnTo>
                <a:lnTo>
                  <a:pt x="338" y="2360"/>
                </a:lnTo>
                <a:lnTo>
                  <a:pt x="391" y="2326"/>
                </a:lnTo>
                <a:lnTo>
                  <a:pt x="444" y="2293"/>
                </a:lnTo>
                <a:lnTo>
                  <a:pt x="497" y="2261"/>
                </a:lnTo>
                <a:lnTo>
                  <a:pt x="547" y="2228"/>
                </a:lnTo>
                <a:lnTo>
                  <a:pt x="597" y="2195"/>
                </a:lnTo>
                <a:lnTo>
                  <a:pt x="638" y="2162"/>
                </a:lnTo>
                <a:lnTo>
                  <a:pt x="677" y="2129"/>
                </a:lnTo>
                <a:lnTo>
                  <a:pt x="715" y="2093"/>
                </a:lnTo>
                <a:lnTo>
                  <a:pt x="751" y="2057"/>
                </a:lnTo>
                <a:lnTo>
                  <a:pt x="786" y="2021"/>
                </a:lnTo>
                <a:lnTo>
                  <a:pt x="821" y="1984"/>
                </a:lnTo>
                <a:lnTo>
                  <a:pt x="856" y="1948"/>
                </a:lnTo>
                <a:lnTo>
                  <a:pt x="892" y="1913"/>
                </a:lnTo>
                <a:lnTo>
                  <a:pt x="928" y="1879"/>
                </a:lnTo>
                <a:lnTo>
                  <a:pt x="968" y="1846"/>
                </a:lnTo>
                <a:lnTo>
                  <a:pt x="1006" y="1819"/>
                </a:lnTo>
                <a:lnTo>
                  <a:pt x="1046" y="1792"/>
                </a:lnTo>
                <a:lnTo>
                  <a:pt x="1088" y="1767"/>
                </a:lnTo>
                <a:lnTo>
                  <a:pt x="1131" y="1744"/>
                </a:lnTo>
                <a:lnTo>
                  <a:pt x="1176" y="1721"/>
                </a:lnTo>
                <a:lnTo>
                  <a:pt x="1222" y="1701"/>
                </a:lnTo>
                <a:lnTo>
                  <a:pt x="1267" y="1680"/>
                </a:lnTo>
                <a:lnTo>
                  <a:pt x="1316" y="1661"/>
                </a:lnTo>
                <a:lnTo>
                  <a:pt x="1363" y="1642"/>
                </a:lnTo>
                <a:lnTo>
                  <a:pt x="1412" y="1624"/>
                </a:lnTo>
                <a:lnTo>
                  <a:pt x="1460" y="1604"/>
                </a:lnTo>
                <a:lnTo>
                  <a:pt x="1510" y="1586"/>
                </a:lnTo>
                <a:lnTo>
                  <a:pt x="1559" y="1567"/>
                </a:lnTo>
                <a:lnTo>
                  <a:pt x="1607" y="1549"/>
                </a:lnTo>
                <a:lnTo>
                  <a:pt x="1656" y="1530"/>
                </a:lnTo>
                <a:lnTo>
                  <a:pt x="1719" y="1507"/>
                </a:lnTo>
                <a:lnTo>
                  <a:pt x="1780" y="1483"/>
                </a:lnTo>
                <a:lnTo>
                  <a:pt x="1842" y="1457"/>
                </a:lnTo>
                <a:lnTo>
                  <a:pt x="1902" y="1432"/>
                </a:lnTo>
                <a:lnTo>
                  <a:pt x="1964" y="1407"/>
                </a:lnTo>
                <a:lnTo>
                  <a:pt x="2024" y="1379"/>
                </a:lnTo>
                <a:lnTo>
                  <a:pt x="2083" y="1351"/>
                </a:lnTo>
                <a:lnTo>
                  <a:pt x="2141" y="1321"/>
                </a:lnTo>
                <a:lnTo>
                  <a:pt x="2198" y="1291"/>
                </a:lnTo>
                <a:lnTo>
                  <a:pt x="2255" y="1259"/>
                </a:lnTo>
                <a:lnTo>
                  <a:pt x="2310" y="1225"/>
                </a:lnTo>
                <a:lnTo>
                  <a:pt x="2365" y="1190"/>
                </a:lnTo>
                <a:lnTo>
                  <a:pt x="2418" y="1153"/>
                </a:lnTo>
                <a:lnTo>
                  <a:pt x="2469" y="1113"/>
                </a:lnTo>
                <a:lnTo>
                  <a:pt x="2520" y="1071"/>
                </a:lnTo>
                <a:lnTo>
                  <a:pt x="2568" y="1028"/>
                </a:lnTo>
                <a:lnTo>
                  <a:pt x="2615" y="981"/>
                </a:lnTo>
                <a:lnTo>
                  <a:pt x="2661" y="934"/>
                </a:lnTo>
                <a:lnTo>
                  <a:pt x="2705" y="884"/>
                </a:lnTo>
                <a:lnTo>
                  <a:pt x="2750" y="836"/>
                </a:lnTo>
                <a:lnTo>
                  <a:pt x="2795" y="788"/>
                </a:lnTo>
                <a:lnTo>
                  <a:pt x="2842" y="742"/>
                </a:lnTo>
                <a:lnTo>
                  <a:pt x="2890" y="700"/>
                </a:lnTo>
                <a:lnTo>
                  <a:pt x="2940" y="660"/>
                </a:lnTo>
                <a:lnTo>
                  <a:pt x="2981" y="631"/>
                </a:lnTo>
                <a:lnTo>
                  <a:pt x="3023" y="606"/>
                </a:lnTo>
                <a:lnTo>
                  <a:pt x="3067" y="582"/>
                </a:lnTo>
                <a:lnTo>
                  <a:pt x="3110" y="559"/>
                </a:lnTo>
                <a:lnTo>
                  <a:pt x="3153" y="536"/>
                </a:lnTo>
                <a:lnTo>
                  <a:pt x="3198" y="514"/>
                </a:lnTo>
                <a:lnTo>
                  <a:pt x="3241" y="494"/>
                </a:lnTo>
                <a:lnTo>
                  <a:pt x="3284" y="474"/>
                </a:lnTo>
                <a:lnTo>
                  <a:pt x="3326" y="452"/>
                </a:lnTo>
                <a:lnTo>
                  <a:pt x="3365" y="430"/>
                </a:lnTo>
                <a:lnTo>
                  <a:pt x="3406" y="406"/>
                </a:lnTo>
                <a:lnTo>
                  <a:pt x="3446" y="381"/>
                </a:lnTo>
                <a:lnTo>
                  <a:pt x="3483" y="355"/>
                </a:lnTo>
                <a:lnTo>
                  <a:pt x="3521" y="329"/>
                </a:lnTo>
                <a:lnTo>
                  <a:pt x="3557" y="304"/>
                </a:lnTo>
                <a:lnTo>
                  <a:pt x="3596" y="278"/>
                </a:lnTo>
                <a:lnTo>
                  <a:pt x="3634" y="254"/>
                </a:lnTo>
                <a:lnTo>
                  <a:pt x="3675" y="230"/>
                </a:lnTo>
                <a:lnTo>
                  <a:pt x="3718" y="210"/>
                </a:lnTo>
                <a:lnTo>
                  <a:pt x="3747" y="198"/>
                </a:lnTo>
                <a:lnTo>
                  <a:pt x="3776" y="186"/>
                </a:lnTo>
                <a:lnTo>
                  <a:pt x="3806" y="175"/>
                </a:lnTo>
                <a:lnTo>
                  <a:pt x="3835" y="164"/>
                </a:lnTo>
                <a:lnTo>
                  <a:pt x="3865" y="153"/>
                </a:lnTo>
                <a:lnTo>
                  <a:pt x="3894" y="140"/>
                </a:lnTo>
                <a:lnTo>
                  <a:pt x="3922" y="128"/>
                </a:lnTo>
                <a:lnTo>
                  <a:pt x="3948" y="113"/>
                </a:lnTo>
                <a:lnTo>
                  <a:pt x="3974" y="98"/>
                </a:lnTo>
                <a:lnTo>
                  <a:pt x="3986" y="88"/>
                </a:lnTo>
                <a:lnTo>
                  <a:pt x="3998" y="77"/>
                </a:lnTo>
                <a:lnTo>
                  <a:pt x="4009" y="66"/>
                </a:lnTo>
                <a:lnTo>
                  <a:pt x="4019" y="56"/>
                </a:lnTo>
                <a:lnTo>
                  <a:pt x="4029" y="42"/>
                </a:lnTo>
                <a:lnTo>
                  <a:pt x="4038" y="30"/>
                </a:lnTo>
                <a:lnTo>
                  <a:pt x="4045" y="16"/>
                </a:lnTo>
                <a:lnTo>
                  <a:pt x="4051" y="0"/>
                </a:lnTo>
              </a:path>
            </a:pathLst>
          </a:custGeom>
          <a:noFill/>
          <a:ln w="36513">
            <a:solidFill>
              <a:srgbClr val="00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310" name="Freeform 180">
            <a:extLst>
              <a:ext uri="{FF2B5EF4-FFF2-40B4-BE49-F238E27FC236}">
                <a16:creationId xmlns:a16="http://schemas.microsoft.com/office/drawing/2014/main" id="{87522DAF-FF93-8333-1882-ACFC50CEF1C2}"/>
              </a:ext>
            </a:extLst>
          </p:cNvPr>
          <p:cNvSpPr>
            <a:spLocks/>
          </p:cNvSpPr>
          <p:nvPr/>
        </p:nvSpPr>
        <p:spPr bwMode="auto">
          <a:xfrm>
            <a:off x="3543300" y="3620690"/>
            <a:ext cx="1473994" cy="850106"/>
          </a:xfrm>
          <a:custGeom>
            <a:avLst/>
            <a:gdLst>
              <a:gd name="T0" fmla="*/ 1687874847 w 4952"/>
              <a:gd name="T1" fmla="*/ 2147483647 h 2855"/>
              <a:gd name="T2" fmla="*/ 2147483647 w 4952"/>
              <a:gd name="T3" fmla="*/ 2147483647 h 2855"/>
              <a:gd name="T4" fmla="*/ 2147483647 w 4952"/>
              <a:gd name="T5" fmla="*/ 2147483647 h 2855"/>
              <a:gd name="T6" fmla="*/ 2147483647 w 4952"/>
              <a:gd name="T7" fmla="*/ 2147483647 h 2855"/>
              <a:gd name="T8" fmla="*/ 2147483647 w 4952"/>
              <a:gd name="T9" fmla="*/ 2147483647 h 2855"/>
              <a:gd name="T10" fmla="*/ 2147483647 w 4952"/>
              <a:gd name="T11" fmla="*/ 2147483647 h 2855"/>
              <a:gd name="T12" fmla="*/ 2147483647 w 4952"/>
              <a:gd name="T13" fmla="*/ 2147483647 h 2855"/>
              <a:gd name="T14" fmla="*/ 2147483647 w 4952"/>
              <a:gd name="T15" fmla="*/ 2147483647 h 2855"/>
              <a:gd name="T16" fmla="*/ 2147483647 w 4952"/>
              <a:gd name="T17" fmla="*/ 2147483647 h 2855"/>
              <a:gd name="T18" fmla="*/ 2147483647 w 4952"/>
              <a:gd name="T19" fmla="*/ 2147483647 h 2855"/>
              <a:gd name="T20" fmla="*/ 2147483647 w 4952"/>
              <a:gd name="T21" fmla="*/ 2147483647 h 2855"/>
              <a:gd name="T22" fmla="*/ 2147483647 w 4952"/>
              <a:gd name="T23" fmla="*/ 2147483647 h 2855"/>
              <a:gd name="T24" fmla="*/ 2147483647 w 4952"/>
              <a:gd name="T25" fmla="*/ 2147483647 h 2855"/>
              <a:gd name="T26" fmla="*/ 2147483647 w 4952"/>
              <a:gd name="T27" fmla="*/ 2147483647 h 2855"/>
              <a:gd name="T28" fmla="*/ 2147483647 w 4952"/>
              <a:gd name="T29" fmla="*/ 2147483647 h 2855"/>
              <a:gd name="T30" fmla="*/ 2147483647 w 4952"/>
              <a:gd name="T31" fmla="*/ 2147483647 h 2855"/>
              <a:gd name="T32" fmla="*/ 2147483647 w 4952"/>
              <a:gd name="T33" fmla="*/ 2147483647 h 2855"/>
              <a:gd name="T34" fmla="*/ 2147483647 w 4952"/>
              <a:gd name="T35" fmla="*/ 2147483647 h 2855"/>
              <a:gd name="T36" fmla="*/ 2147483647 w 4952"/>
              <a:gd name="T37" fmla="*/ 2147483647 h 2855"/>
              <a:gd name="T38" fmla="*/ 2147483647 w 4952"/>
              <a:gd name="T39" fmla="*/ 2147483647 h 2855"/>
              <a:gd name="T40" fmla="*/ 2147483647 w 4952"/>
              <a:gd name="T41" fmla="*/ 2147483647 h 2855"/>
              <a:gd name="T42" fmla="*/ 2147483647 w 4952"/>
              <a:gd name="T43" fmla="*/ 2147483647 h 2855"/>
              <a:gd name="T44" fmla="*/ 2147483647 w 4952"/>
              <a:gd name="T45" fmla="*/ 2147483647 h 2855"/>
              <a:gd name="T46" fmla="*/ 2147483647 w 4952"/>
              <a:gd name="T47" fmla="*/ 2147483647 h 2855"/>
              <a:gd name="T48" fmla="*/ 2147483647 w 4952"/>
              <a:gd name="T49" fmla="*/ 2147483647 h 2855"/>
              <a:gd name="T50" fmla="*/ 2147483647 w 4952"/>
              <a:gd name="T51" fmla="*/ 2147483647 h 2855"/>
              <a:gd name="T52" fmla="*/ 2147483647 w 4952"/>
              <a:gd name="T53" fmla="*/ 2147483647 h 2855"/>
              <a:gd name="T54" fmla="*/ 2147483647 w 4952"/>
              <a:gd name="T55" fmla="*/ 2147483647 h 2855"/>
              <a:gd name="T56" fmla="*/ 2147483647 w 4952"/>
              <a:gd name="T57" fmla="*/ 2147483647 h 2855"/>
              <a:gd name="T58" fmla="*/ 2147483647 w 4952"/>
              <a:gd name="T59" fmla="*/ 2147483647 h 2855"/>
              <a:gd name="T60" fmla="*/ 2147483647 w 4952"/>
              <a:gd name="T61" fmla="*/ 2147483647 h 2855"/>
              <a:gd name="T62" fmla="*/ 2147483647 w 4952"/>
              <a:gd name="T63" fmla="*/ 2147483647 h 2855"/>
              <a:gd name="T64" fmla="*/ 2147483647 w 4952"/>
              <a:gd name="T65" fmla="*/ 2147483647 h 2855"/>
              <a:gd name="T66" fmla="*/ 2147483647 w 4952"/>
              <a:gd name="T67" fmla="*/ 2147483647 h 2855"/>
              <a:gd name="T68" fmla="*/ 2147483647 w 4952"/>
              <a:gd name="T69" fmla="*/ 2147483647 h 2855"/>
              <a:gd name="T70" fmla="*/ 2147483647 w 4952"/>
              <a:gd name="T71" fmla="*/ 2147483647 h 2855"/>
              <a:gd name="T72" fmla="*/ 2147483647 w 4952"/>
              <a:gd name="T73" fmla="*/ 2147483647 h 2855"/>
              <a:gd name="T74" fmla="*/ 2147483647 w 4952"/>
              <a:gd name="T75" fmla="*/ 2147483647 h 2855"/>
              <a:gd name="T76" fmla="*/ 2147483647 w 4952"/>
              <a:gd name="T77" fmla="*/ 2147483647 h 2855"/>
              <a:gd name="T78" fmla="*/ 2147483647 w 4952"/>
              <a:gd name="T79" fmla="*/ 2147483647 h 2855"/>
              <a:gd name="T80" fmla="*/ 2147483647 w 4952"/>
              <a:gd name="T81" fmla="*/ 2147483647 h 2855"/>
              <a:gd name="T82" fmla="*/ 2147483647 w 4952"/>
              <a:gd name="T83" fmla="*/ 2147483647 h 2855"/>
              <a:gd name="T84" fmla="*/ 2147483647 w 4952"/>
              <a:gd name="T85" fmla="*/ 2147483647 h 2855"/>
              <a:gd name="T86" fmla="*/ 2147483647 w 4952"/>
              <a:gd name="T87" fmla="*/ 2147483647 h 2855"/>
              <a:gd name="T88" fmla="*/ 2147483647 w 4952"/>
              <a:gd name="T89" fmla="*/ 2147483647 h 2855"/>
              <a:gd name="T90" fmla="*/ 2147483647 w 4952"/>
              <a:gd name="T91" fmla="*/ 2147483647 h 2855"/>
              <a:gd name="T92" fmla="*/ 2147483647 w 4952"/>
              <a:gd name="T93" fmla="*/ 2147483647 h 2855"/>
              <a:gd name="T94" fmla="*/ 2147483647 w 4952"/>
              <a:gd name="T95" fmla="*/ 2147483647 h 2855"/>
              <a:gd name="T96" fmla="*/ 2147483647 w 4952"/>
              <a:gd name="T97" fmla="*/ 2147483647 h 2855"/>
              <a:gd name="T98" fmla="*/ 2147483647 w 4952"/>
              <a:gd name="T99" fmla="*/ 2147483647 h 2855"/>
              <a:gd name="T100" fmla="*/ 2147483647 w 4952"/>
              <a:gd name="T101" fmla="*/ 1939830703 h 28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952" h="2855">
                <a:moveTo>
                  <a:pt x="0" y="2855"/>
                </a:moveTo>
                <a:lnTo>
                  <a:pt x="27" y="2842"/>
                </a:lnTo>
                <a:lnTo>
                  <a:pt x="56" y="2830"/>
                </a:lnTo>
                <a:lnTo>
                  <a:pt x="84" y="2818"/>
                </a:lnTo>
                <a:lnTo>
                  <a:pt x="128" y="2800"/>
                </a:lnTo>
                <a:lnTo>
                  <a:pt x="172" y="2783"/>
                </a:lnTo>
                <a:lnTo>
                  <a:pt x="216" y="2767"/>
                </a:lnTo>
                <a:lnTo>
                  <a:pt x="261" y="2753"/>
                </a:lnTo>
                <a:lnTo>
                  <a:pt x="307" y="2741"/>
                </a:lnTo>
                <a:lnTo>
                  <a:pt x="351" y="2729"/>
                </a:lnTo>
                <a:lnTo>
                  <a:pt x="397" y="2718"/>
                </a:lnTo>
                <a:lnTo>
                  <a:pt x="443" y="2709"/>
                </a:lnTo>
                <a:lnTo>
                  <a:pt x="514" y="2696"/>
                </a:lnTo>
                <a:lnTo>
                  <a:pt x="584" y="2684"/>
                </a:lnTo>
                <a:lnTo>
                  <a:pt x="655" y="2673"/>
                </a:lnTo>
                <a:lnTo>
                  <a:pt x="726" y="2662"/>
                </a:lnTo>
                <a:lnTo>
                  <a:pt x="796" y="2652"/>
                </a:lnTo>
                <a:lnTo>
                  <a:pt x="866" y="2641"/>
                </a:lnTo>
                <a:lnTo>
                  <a:pt x="934" y="2627"/>
                </a:lnTo>
                <a:lnTo>
                  <a:pt x="1002" y="2612"/>
                </a:lnTo>
                <a:lnTo>
                  <a:pt x="1062" y="2597"/>
                </a:lnTo>
                <a:lnTo>
                  <a:pt x="1121" y="2579"/>
                </a:lnTo>
                <a:lnTo>
                  <a:pt x="1179" y="2559"/>
                </a:lnTo>
                <a:lnTo>
                  <a:pt x="1236" y="2537"/>
                </a:lnTo>
                <a:lnTo>
                  <a:pt x="1293" y="2513"/>
                </a:lnTo>
                <a:lnTo>
                  <a:pt x="1348" y="2488"/>
                </a:lnTo>
                <a:lnTo>
                  <a:pt x="1404" y="2461"/>
                </a:lnTo>
                <a:lnTo>
                  <a:pt x="1458" y="2434"/>
                </a:lnTo>
                <a:lnTo>
                  <a:pt x="1512" y="2405"/>
                </a:lnTo>
                <a:lnTo>
                  <a:pt x="1566" y="2376"/>
                </a:lnTo>
                <a:lnTo>
                  <a:pt x="1619" y="2347"/>
                </a:lnTo>
                <a:lnTo>
                  <a:pt x="1674" y="2318"/>
                </a:lnTo>
                <a:lnTo>
                  <a:pt x="1725" y="2288"/>
                </a:lnTo>
                <a:lnTo>
                  <a:pt x="1778" y="2259"/>
                </a:lnTo>
                <a:lnTo>
                  <a:pt x="1875" y="2206"/>
                </a:lnTo>
                <a:lnTo>
                  <a:pt x="1971" y="2153"/>
                </a:lnTo>
                <a:lnTo>
                  <a:pt x="2067" y="2101"/>
                </a:lnTo>
                <a:lnTo>
                  <a:pt x="2164" y="2048"/>
                </a:lnTo>
                <a:lnTo>
                  <a:pt x="2263" y="1996"/>
                </a:lnTo>
                <a:lnTo>
                  <a:pt x="2361" y="1946"/>
                </a:lnTo>
                <a:lnTo>
                  <a:pt x="2461" y="1895"/>
                </a:lnTo>
                <a:lnTo>
                  <a:pt x="2507" y="1872"/>
                </a:lnTo>
                <a:lnTo>
                  <a:pt x="2554" y="1851"/>
                </a:lnTo>
                <a:lnTo>
                  <a:pt x="2600" y="1829"/>
                </a:lnTo>
                <a:lnTo>
                  <a:pt x="2647" y="1807"/>
                </a:lnTo>
                <a:lnTo>
                  <a:pt x="2694" y="1786"/>
                </a:lnTo>
                <a:lnTo>
                  <a:pt x="2742" y="1764"/>
                </a:lnTo>
                <a:lnTo>
                  <a:pt x="2789" y="1742"/>
                </a:lnTo>
                <a:lnTo>
                  <a:pt x="2836" y="1721"/>
                </a:lnTo>
                <a:lnTo>
                  <a:pt x="2883" y="1698"/>
                </a:lnTo>
                <a:lnTo>
                  <a:pt x="2929" y="1674"/>
                </a:lnTo>
                <a:lnTo>
                  <a:pt x="2972" y="1650"/>
                </a:lnTo>
                <a:lnTo>
                  <a:pt x="3015" y="1624"/>
                </a:lnTo>
                <a:lnTo>
                  <a:pt x="3056" y="1598"/>
                </a:lnTo>
                <a:lnTo>
                  <a:pt x="3095" y="1570"/>
                </a:lnTo>
                <a:lnTo>
                  <a:pt x="3132" y="1540"/>
                </a:lnTo>
                <a:lnTo>
                  <a:pt x="3172" y="1501"/>
                </a:lnTo>
                <a:lnTo>
                  <a:pt x="3209" y="1460"/>
                </a:lnTo>
                <a:lnTo>
                  <a:pt x="3243" y="1418"/>
                </a:lnTo>
                <a:lnTo>
                  <a:pt x="3274" y="1374"/>
                </a:lnTo>
                <a:lnTo>
                  <a:pt x="3306" y="1328"/>
                </a:lnTo>
                <a:lnTo>
                  <a:pt x="3336" y="1282"/>
                </a:lnTo>
                <a:lnTo>
                  <a:pt x="3366" y="1236"/>
                </a:lnTo>
                <a:lnTo>
                  <a:pt x="3397" y="1192"/>
                </a:lnTo>
                <a:lnTo>
                  <a:pt x="3432" y="1150"/>
                </a:lnTo>
                <a:lnTo>
                  <a:pt x="3468" y="1108"/>
                </a:lnTo>
                <a:lnTo>
                  <a:pt x="3507" y="1068"/>
                </a:lnTo>
                <a:lnTo>
                  <a:pt x="3548" y="1031"/>
                </a:lnTo>
                <a:lnTo>
                  <a:pt x="3590" y="993"/>
                </a:lnTo>
                <a:lnTo>
                  <a:pt x="3634" y="958"/>
                </a:lnTo>
                <a:lnTo>
                  <a:pt x="3684" y="921"/>
                </a:lnTo>
                <a:lnTo>
                  <a:pt x="3736" y="886"/>
                </a:lnTo>
                <a:lnTo>
                  <a:pt x="3787" y="851"/>
                </a:lnTo>
                <a:lnTo>
                  <a:pt x="3840" y="819"/>
                </a:lnTo>
                <a:lnTo>
                  <a:pt x="3895" y="786"/>
                </a:lnTo>
                <a:lnTo>
                  <a:pt x="3950" y="755"/>
                </a:lnTo>
                <a:lnTo>
                  <a:pt x="4005" y="723"/>
                </a:lnTo>
                <a:lnTo>
                  <a:pt x="4061" y="693"/>
                </a:lnTo>
                <a:lnTo>
                  <a:pt x="4116" y="663"/>
                </a:lnTo>
                <a:lnTo>
                  <a:pt x="4172" y="633"/>
                </a:lnTo>
                <a:lnTo>
                  <a:pt x="4223" y="605"/>
                </a:lnTo>
                <a:lnTo>
                  <a:pt x="4274" y="578"/>
                </a:lnTo>
                <a:lnTo>
                  <a:pt x="4325" y="550"/>
                </a:lnTo>
                <a:lnTo>
                  <a:pt x="4374" y="522"/>
                </a:lnTo>
                <a:lnTo>
                  <a:pt x="4422" y="495"/>
                </a:lnTo>
                <a:lnTo>
                  <a:pt x="4468" y="466"/>
                </a:lnTo>
                <a:lnTo>
                  <a:pt x="4512" y="437"/>
                </a:lnTo>
                <a:lnTo>
                  <a:pt x="4556" y="408"/>
                </a:lnTo>
                <a:lnTo>
                  <a:pt x="4587" y="385"/>
                </a:lnTo>
                <a:lnTo>
                  <a:pt x="4617" y="362"/>
                </a:lnTo>
                <a:lnTo>
                  <a:pt x="4647" y="338"/>
                </a:lnTo>
                <a:lnTo>
                  <a:pt x="4676" y="313"/>
                </a:lnTo>
                <a:lnTo>
                  <a:pt x="4704" y="287"/>
                </a:lnTo>
                <a:lnTo>
                  <a:pt x="4732" y="262"/>
                </a:lnTo>
                <a:lnTo>
                  <a:pt x="4759" y="234"/>
                </a:lnTo>
                <a:lnTo>
                  <a:pt x="4786" y="208"/>
                </a:lnTo>
                <a:lnTo>
                  <a:pt x="4812" y="180"/>
                </a:lnTo>
                <a:lnTo>
                  <a:pt x="4836" y="151"/>
                </a:lnTo>
                <a:lnTo>
                  <a:pt x="4862" y="122"/>
                </a:lnTo>
                <a:lnTo>
                  <a:pt x="4885" y="92"/>
                </a:lnTo>
                <a:lnTo>
                  <a:pt x="4909" y="62"/>
                </a:lnTo>
                <a:lnTo>
                  <a:pt x="4930" y="31"/>
                </a:lnTo>
                <a:lnTo>
                  <a:pt x="4952" y="0"/>
                </a:lnTo>
              </a:path>
            </a:pathLst>
          </a:custGeom>
          <a:noFill/>
          <a:ln w="36513">
            <a:solidFill>
              <a:srgbClr val="00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311" name="Freeform 181">
            <a:extLst>
              <a:ext uri="{FF2B5EF4-FFF2-40B4-BE49-F238E27FC236}">
                <a16:creationId xmlns:a16="http://schemas.microsoft.com/office/drawing/2014/main" id="{1ECC8EEB-7AD6-54C4-E56D-3EE1973DD72E}"/>
              </a:ext>
            </a:extLst>
          </p:cNvPr>
          <p:cNvSpPr>
            <a:spLocks/>
          </p:cNvSpPr>
          <p:nvPr/>
        </p:nvSpPr>
        <p:spPr bwMode="auto">
          <a:xfrm>
            <a:off x="4289822" y="3620690"/>
            <a:ext cx="1214438" cy="831056"/>
          </a:xfrm>
          <a:custGeom>
            <a:avLst/>
            <a:gdLst>
              <a:gd name="T0" fmla="*/ 2147483647 w 4080"/>
              <a:gd name="T1" fmla="*/ 2147483647 h 2792"/>
              <a:gd name="T2" fmla="*/ 2147483647 w 4080"/>
              <a:gd name="T3" fmla="*/ 2147483647 h 2792"/>
              <a:gd name="T4" fmla="*/ 2147483647 w 4080"/>
              <a:gd name="T5" fmla="*/ 2147483647 h 2792"/>
              <a:gd name="T6" fmla="*/ 2147483647 w 4080"/>
              <a:gd name="T7" fmla="*/ 2147483647 h 2792"/>
              <a:gd name="T8" fmla="*/ 2147483647 w 4080"/>
              <a:gd name="T9" fmla="*/ 2147483647 h 2792"/>
              <a:gd name="T10" fmla="*/ 2147483647 w 4080"/>
              <a:gd name="T11" fmla="*/ 2147483647 h 2792"/>
              <a:gd name="T12" fmla="*/ 2147483647 w 4080"/>
              <a:gd name="T13" fmla="*/ 2147483647 h 2792"/>
              <a:gd name="T14" fmla="*/ 2147483647 w 4080"/>
              <a:gd name="T15" fmla="*/ 2147483647 h 2792"/>
              <a:gd name="T16" fmla="*/ 2147483647 w 4080"/>
              <a:gd name="T17" fmla="*/ 2147483647 h 2792"/>
              <a:gd name="T18" fmla="*/ 2147483647 w 4080"/>
              <a:gd name="T19" fmla="*/ 2147483647 h 2792"/>
              <a:gd name="T20" fmla="*/ 2147483647 w 4080"/>
              <a:gd name="T21" fmla="*/ 2147483647 h 2792"/>
              <a:gd name="T22" fmla="*/ 2147483647 w 4080"/>
              <a:gd name="T23" fmla="*/ 2147483647 h 2792"/>
              <a:gd name="T24" fmla="*/ 2147483647 w 4080"/>
              <a:gd name="T25" fmla="*/ 2147483647 h 2792"/>
              <a:gd name="T26" fmla="*/ 2147483647 w 4080"/>
              <a:gd name="T27" fmla="*/ 2147483647 h 2792"/>
              <a:gd name="T28" fmla="*/ 2147483647 w 4080"/>
              <a:gd name="T29" fmla="*/ 2147483647 h 2792"/>
              <a:gd name="T30" fmla="*/ 2147483647 w 4080"/>
              <a:gd name="T31" fmla="*/ 2147483647 h 2792"/>
              <a:gd name="T32" fmla="*/ 2147483647 w 4080"/>
              <a:gd name="T33" fmla="*/ 2147483647 h 2792"/>
              <a:gd name="T34" fmla="*/ 2147483647 w 4080"/>
              <a:gd name="T35" fmla="*/ 2147483647 h 2792"/>
              <a:gd name="T36" fmla="*/ 2147483647 w 4080"/>
              <a:gd name="T37" fmla="*/ 2147483647 h 2792"/>
              <a:gd name="T38" fmla="*/ 2147483647 w 4080"/>
              <a:gd name="T39" fmla="*/ 2147483647 h 2792"/>
              <a:gd name="T40" fmla="*/ 2147483647 w 4080"/>
              <a:gd name="T41" fmla="*/ 2147483647 h 2792"/>
              <a:gd name="T42" fmla="*/ 2147483647 w 4080"/>
              <a:gd name="T43" fmla="*/ 2147483647 h 2792"/>
              <a:gd name="T44" fmla="*/ 2147483647 w 4080"/>
              <a:gd name="T45" fmla="*/ 2147483647 h 2792"/>
              <a:gd name="T46" fmla="*/ 2147483647 w 4080"/>
              <a:gd name="T47" fmla="*/ 2147483647 h 2792"/>
              <a:gd name="T48" fmla="*/ 2147483647 w 4080"/>
              <a:gd name="T49" fmla="*/ 2147483647 h 2792"/>
              <a:gd name="T50" fmla="*/ 2147483647 w 4080"/>
              <a:gd name="T51" fmla="*/ 2147483647 h 2792"/>
              <a:gd name="T52" fmla="*/ 2147483647 w 4080"/>
              <a:gd name="T53" fmla="*/ 2147483647 h 2792"/>
              <a:gd name="T54" fmla="*/ 2147483647 w 4080"/>
              <a:gd name="T55" fmla="*/ 2147483647 h 2792"/>
              <a:gd name="T56" fmla="*/ 2147483647 w 4080"/>
              <a:gd name="T57" fmla="*/ 2147483647 h 2792"/>
              <a:gd name="T58" fmla="*/ 2147483647 w 4080"/>
              <a:gd name="T59" fmla="*/ 2147483647 h 2792"/>
              <a:gd name="T60" fmla="*/ 2147483647 w 4080"/>
              <a:gd name="T61" fmla="*/ 2147483647 h 2792"/>
              <a:gd name="T62" fmla="*/ 2147483647 w 4080"/>
              <a:gd name="T63" fmla="*/ 2147483647 h 2792"/>
              <a:gd name="T64" fmla="*/ 2147483647 w 4080"/>
              <a:gd name="T65" fmla="*/ 2147483647 h 2792"/>
              <a:gd name="T66" fmla="*/ 2147483647 w 4080"/>
              <a:gd name="T67" fmla="*/ 2147483647 h 2792"/>
              <a:gd name="T68" fmla="*/ 2147483647 w 4080"/>
              <a:gd name="T69" fmla="*/ 2147483647 h 2792"/>
              <a:gd name="T70" fmla="*/ 2147483647 w 4080"/>
              <a:gd name="T71" fmla="*/ 2147483647 h 2792"/>
              <a:gd name="T72" fmla="*/ 2147483647 w 4080"/>
              <a:gd name="T73" fmla="*/ 2147483647 h 2792"/>
              <a:gd name="T74" fmla="*/ 2147483647 w 4080"/>
              <a:gd name="T75" fmla="*/ 875124456 h 279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080" h="2792">
                <a:moveTo>
                  <a:pt x="0" y="2792"/>
                </a:moveTo>
                <a:lnTo>
                  <a:pt x="73" y="2736"/>
                </a:lnTo>
                <a:lnTo>
                  <a:pt x="146" y="2680"/>
                </a:lnTo>
                <a:lnTo>
                  <a:pt x="219" y="2626"/>
                </a:lnTo>
                <a:lnTo>
                  <a:pt x="294" y="2574"/>
                </a:lnTo>
                <a:lnTo>
                  <a:pt x="369" y="2523"/>
                </a:lnTo>
                <a:lnTo>
                  <a:pt x="444" y="2473"/>
                </a:lnTo>
                <a:lnTo>
                  <a:pt x="519" y="2424"/>
                </a:lnTo>
                <a:lnTo>
                  <a:pt x="595" y="2376"/>
                </a:lnTo>
                <a:lnTo>
                  <a:pt x="672" y="2328"/>
                </a:lnTo>
                <a:lnTo>
                  <a:pt x="748" y="2281"/>
                </a:lnTo>
                <a:lnTo>
                  <a:pt x="848" y="2220"/>
                </a:lnTo>
                <a:lnTo>
                  <a:pt x="948" y="2160"/>
                </a:lnTo>
                <a:lnTo>
                  <a:pt x="1048" y="2100"/>
                </a:lnTo>
                <a:lnTo>
                  <a:pt x="1148" y="2040"/>
                </a:lnTo>
                <a:lnTo>
                  <a:pt x="1248" y="1980"/>
                </a:lnTo>
                <a:lnTo>
                  <a:pt x="1347" y="1919"/>
                </a:lnTo>
                <a:lnTo>
                  <a:pt x="1444" y="1858"/>
                </a:lnTo>
                <a:lnTo>
                  <a:pt x="1543" y="1794"/>
                </a:lnTo>
                <a:lnTo>
                  <a:pt x="1639" y="1730"/>
                </a:lnTo>
                <a:lnTo>
                  <a:pt x="1735" y="1665"/>
                </a:lnTo>
                <a:lnTo>
                  <a:pt x="1830" y="1598"/>
                </a:lnTo>
                <a:lnTo>
                  <a:pt x="1886" y="1556"/>
                </a:lnTo>
                <a:lnTo>
                  <a:pt x="1943" y="1512"/>
                </a:lnTo>
                <a:lnTo>
                  <a:pt x="2000" y="1469"/>
                </a:lnTo>
                <a:lnTo>
                  <a:pt x="2055" y="1423"/>
                </a:lnTo>
                <a:lnTo>
                  <a:pt x="2109" y="1377"/>
                </a:lnTo>
                <a:lnTo>
                  <a:pt x="2163" y="1330"/>
                </a:lnTo>
                <a:lnTo>
                  <a:pt x="2218" y="1282"/>
                </a:lnTo>
                <a:lnTo>
                  <a:pt x="2271" y="1233"/>
                </a:lnTo>
                <a:lnTo>
                  <a:pt x="2322" y="1182"/>
                </a:lnTo>
                <a:lnTo>
                  <a:pt x="2374" y="1132"/>
                </a:lnTo>
                <a:lnTo>
                  <a:pt x="2426" y="1080"/>
                </a:lnTo>
                <a:lnTo>
                  <a:pt x="2478" y="1029"/>
                </a:lnTo>
                <a:lnTo>
                  <a:pt x="2530" y="978"/>
                </a:lnTo>
                <a:lnTo>
                  <a:pt x="2581" y="927"/>
                </a:lnTo>
                <a:lnTo>
                  <a:pt x="2634" y="878"/>
                </a:lnTo>
                <a:lnTo>
                  <a:pt x="2687" y="829"/>
                </a:lnTo>
                <a:lnTo>
                  <a:pt x="2741" y="782"/>
                </a:lnTo>
                <a:lnTo>
                  <a:pt x="2797" y="738"/>
                </a:lnTo>
                <a:lnTo>
                  <a:pt x="2852" y="695"/>
                </a:lnTo>
                <a:lnTo>
                  <a:pt x="2910" y="655"/>
                </a:lnTo>
                <a:lnTo>
                  <a:pt x="2970" y="617"/>
                </a:lnTo>
                <a:lnTo>
                  <a:pt x="3031" y="583"/>
                </a:lnTo>
                <a:lnTo>
                  <a:pt x="3093" y="552"/>
                </a:lnTo>
                <a:lnTo>
                  <a:pt x="3155" y="526"/>
                </a:lnTo>
                <a:lnTo>
                  <a:pt x="3218" y="504"/>
                </a:lnTo>
                <a:lnTo>
                  <a:pt x="3282" y="484"/>
                </a:lnTo>
                <a:lnTo>
                  <a:pt x="3347" y="466"/>
                </a:lnTo>
                <a:lnTo>
                  <a:pt x="3412" y="448"/>
                </a:lnTo>
                <a:lnTo>
                  <a:pt x="3477" y="431"/>
                </a:lnTo>
                <a:lnTo>
                  <a:pt x="3542" y="414"/>
                </a:lnTo>
                <a:lnTo>
                  <a:pt x="3605" y="396"/>
                </a:lnTo>
                <a:lnTo>
                  <a:pt x="3668" y="377"/>
                </a:lnTo>
                <a:lnTo>
                  <a:pt x="3727" y="355"/>
                </a:lnTo>
                <a:lnTo>
                  <a:pt x="3784" y="330"/>
                </a:lnTo>
                <a:lnTo>
                  <a:pt x="3809" y="318"/>
                </a:lnTo>
                <a:lnTo>
                  <a:pt x="3831" y="306"/>
                </a:lnTo>
                <a:lnTo>
                  <a:pt x="3854" y="292"/>
                </a:lnTo>
                <a:lnTo>
                  <a:pt x="3877" y="278"/>
                </a:lnTo>
                <a:lnTo>
                  <a:pt x="3899" y="262"/>
                </a:lnTo>
                <a:lnTo>
                  <a:pt x="3919" y="246"/>
                </a:lnTo>
                <a:lnTo>
                  <a:pt x="3939" y="228"/>
                </a:lnTo>
                <a:lnTo>
                  <a:pt x="3958" y="210"/>
                </a:lnTo>
                <a:lnTo>
                  <a:pt x="3976" y="191"/>
                </a:lnTo>
                <a:lnTo>
                  <a:pt x="3994" y="171"/>
                </a:lnTo>
                <a:lnTo>
                  <a:pt x="4010" y="148"/>
                </a:lnTo>
                <a:lnTo>
                  <a:pt x="4025" y="125"/>
                </a:lnTo>
                <a:lnTo>
                  <a:pt x="4033" y="112"/>
                </a:lnTo>
                <a:lnTo>
                  <a:pt x="4040" y="98"/>
                </a:lnTo>
                <a:lnTo>
                  <a:pt x="4047" y="85"/>
                </a:lnTo>
                <a:lnTo>
                  <a:pt x="4053" y="71"/>
                </a:lnTo>
                <a:lnTo>
                  <a:pt x="4059" y="57"/>
                </a:lnTo>
                <a:lnTo>
                  <a:pt x="4065" y="43"/>
                </a:lnTo>
                <a:lnTo>
                  <a:pt x="4070" y="29"/>
                </a:lnTo>
                <a:lnTo>
                  <a:pt x="4075" y="14"/>
                </a:lnTo>
                <a:lnTo>
                  <a:pt x="4080" y="0"/>
                </a:lnTo>
              </a:path>
            </a:pathLst>
          </a:custGeom>
          <a:noFill/>
          <a:ln w="36513">
            <a:solidFill>
              <a:srgbClr val="00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312" name="Freeform 182">
            <a:extLst>
              <a:ext uri="{FF2B5EF4-FFF2-40B4-BE49-F238E27FC236}">
                <a16:creationId xmlns:a16="http://schemas.microsoft.com/office/drawing/2014/main" id="{30D0CE10-83EC-42E1-8D2A-E939EB19F7D5}"/>
              </a:ext>
            </a:extLst>
          </p:cNvPr>
          <p:cNvSpPr>
            <a:spLocks/>
          </p:cNvSpPr>
          <p:nvPr/>
        </p:nvSpPr>
        <p:spPr bwMode="auto">
          <a:xfrm>
            <a:off x="4752975" y="3620690"/>
            <a:ext cx="1062038" cy="831056"/>
          </a:xfrm>
          <a:custGeom>
            <a:avLst/>
            <a:gdLst>
              <a:gd name="T0" fmla="*/ 2147483647 w 3571"/>
              <a:gd name="T1" fmla="*/ 2147483647 h 2792"/>
              <a:gd name="T2" fmla="*/ 2147483647 w 3571"/>
              <a:gd name="T3" fmla="*/ 2147483647 h 2792"/>
              <a:gd name="T4" fmla="*/ 2147483647 w 3571"/>
              <a:gd name="T5" fmla="*/ 2147483647 h 2792"/>
              <a:gd name="T6" fmla="*/ 2147483647 w 3571"/>
              <a:gd name="T7" fmla="*/ 2147483647 h 2792"/>
              <a:gd name="T8" fmla="*/ 2147483647 w 3571"/>
              <a:gd name="T9" fmla="*/ 2147483647 h 2792"/>
              <a:gd name="T10" fmla="*/ 2147483647 w 3571"/>
              <a:gd name="T11" fmla="*/ 2147483647 h 2792"/>
              <a:gd name="T12" fmla="*/ 2147483647 w 3571"/>
              <a:gd name="T13" fmla="*/ 2147483647 h 2792"/>
              <a:gd name="T14" fmla="*/ 2147483647 w 3571"/>
              <a:gd name="T15" fmla="*/ 2147483647 h 2792"/>
              <a:gd name="T16" fmla="*/ 2147483647 w 3571"/>
              <a:gd name="T17" fmla="*/ 2147483647 h 2792"/>
              <a:gd name="T18" fmla="*/ 2147483647 w 3571"/>
              <a:gd name="T19" fmla="*/ 2147483647 h 2792"/>
              <a:gd name="T20" fmla="*/ 2147483647 w 3571"/>
              <a:gd name="T21" fmla="*/ 2147483647 h 2792"/>
              <a:gd name="T22" fmla="*/ 2147483647 w 3571"/>
              <a:gd name="T23" fmla="*/ 2147483647 h 2792"/>
              <a:gd name="T24" fmla="*/ 2147483647 w 3571"/>
              <a:gd name="T25" fmla="*/ 2147483647 h 2792"/>
              <a:gd name="T26" fmla="*/ 2147483647 w 3571"/>
              <a:gd name="T27" fmla="*/ 2147483647 h 2792"/>
              <a:gd name="T28" fmla="*/ 2147483647 w 3571"/>
              <a:gd name="T29" fmla="*/ 2147483647 h 2792"/>
              <a:gd name="T30" fmla="*/ 2147483647 w 3571"/>
              <a:gd name="T31" fmla="*/ 2147483647 h 2792"/>
              <a:gd name="T32" fmla="*/ 2147483647 w 3571"/>
              <a:gd name="T33" fmla="*/ 2147483647 h 2792"/>
              <a:gd name="T34" fmla="*/ 2147483647 w 3571"/>
              <a:gd name="T35" fmla="*/ 2147483647 h 2792"/>
              <a:gd name="T36" fmla="*/ 2147483647 w 3571"/>
              <a:gd name="T37" fmla="*/ 2147483647 h 2792"/>
              <a:gd name="T38" fmla="*/ 2147483647 w 3571"/>
              <a:gd name="T39" fmla="*/ 2147483647 h 2792"/>
              <a:gd name="T40" fmla="*/ 2147483647 w 3571"/>
              <a:gd name="T41" fmla="*/ 2147483647 h 2792"/>
              <a:gd name="T42" fmla="*/ 2147483647 w 3571"/>
              <a:gd name="T43" fmla="*/ 2147483647 h 2792"/>
              <a:gd name="T44" fmla="*/ 2147483647 w 3571"/>
              <a:gd name="T45" fmla="*/ 2147483647 h 2792"/>
              <a:gd name="T46" fmla="*/ 2147483647 w 3571"/>
              <a:gd name="T47" fmla="*/ 2147483647 h 2792"/>
              <a:gd name="T48" fmla="*/ 2147483647 w 3571"/>
              <a:gd name="T49" fmla="*/ 2147483647 h 2792"/>
              <a:gd name="T50" fmla="*/ 2147483647 w 3571"/>
              <a:gd name="T51" fmla="*/ 2147483647 h 2792"/>
              <a:gd name="T52" fmla="*/ 2147483647 w 3571"/>
              <a:gd name="T53" fmla="*/ 2147483647 h 2792"/>
              <a:gd name="T54" fmla="*/ 2147483647 w 3571"/>
              <a:gd name="T55" fmla="*/ 2147483647 h 2792"/>
              <a:gd name="T56" fmla="*/ 2147483647 w 3571"/>
              <a:gd name="T57" fmla="*/ 2147483647 h 2792"/>
              <a:gd name="T58" fmla="*/ 2147483647 w 3571"/>
              <a:gd name="T59" fmla="*/ 2147483647 h 2792"/>
              <a:gd name="T60" fmla="*/ 2147483647 w 3571"/>
              <a:gd name="T61" fmla="*/ 2147483647 h 2792"/>
              <a:gd name="T62" fmla="*/ 2147483647 w 3571"/>
              <a:gd name="T63" fmla="*/ 2147483647 h 2792"/>
              <a:gd name="T64" fmla="*/ 2147483647 w 3571"/>
              <a:gd name="T65" fmla="*/ 2147483647 h 2792"/>
              <a:gd name="T66" fmla="*/ 2147483647 w 3571"/>
              <a:gd name="T67" fmla="*/ 2147483647 h 2792"/>
              <a:gd name="T68" fmla="*/ 2147483647 w 3571"/>
              <a:gd name="T69" fmla="*/ 2147483647 h 2792"/>
              <a:gd name="T70" fmla="*/ 2147483647 w 3571"/>
              <a:gd name="T71" fmla="*/ 2147483647 h 2792"/>
              <a:gd name="T72" fmla="*/ 2147483647 w 3571"/>
              <a:gd name="T73" fmla="*/ 2147483647 h 2792"/>
              <a:gd name="T74" fmla="*/ 2147483647 w 3571"/>
              <a:gd name="T75" fmla="*/ 2147483647 h 2792"/>
              <a:gd name="T76" fmla="*/ 2147483647 w 3571"/>
              <a:gd name="T77" fmla="*/ 2000374222 h 2792"/>
              <a:gd name="T78" fmla="*/ 2147483647 w 3571"/>
              <a:gd name="T79" fmla="*/ 625156309 h 279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3571" h="2792">
                <a:moveTo>
                  <a:pt x="0" y="2792"/>
                </a:moveTo>
                <a:lnTo>
                  <a:pt x="41" y="2765"/>
                </a:lnTo>
                <a:lnTo>
                  <a:pt x="82" y="2737"/>
                </a:lnTo>
                <a:lnTo>
                  <a:pt x="124" y="2709"/>
                </a:lnTo>
                <a:lnTo>
                  <a:pt x="202" y="2660"/>
                </a:lnTo>
                <a:lnTo>
                  <a:pt x="282" y="2612"/>
                </a:lnTo>
                <a:lnTo>
                  <a:pt x="361" y="2565"/>
                </a:lnTo>
                <a:lnTo>
                  <a:pt x="441" y="2519"/>
                </a:lnTo>
                <a:lnTo>
                  <a:pt x="522" y="2475"/>
                </a:lnTo>
                <a:lnTo>
                  <a:pt x="602" y="2430"/>
                </a:lnTo>
                <a:lnTo>
                  <a:pt x="683" y="2388"/>
                </a:lnTo>
                <a:lnTo>
                  <a:pt x="765" y="2346"/>
                </a:lnTo>
                <a:lnTo>
                  <a:pt x="837" y="2307"/>
                </a:lnTo>
                <a:lnTo>
                  <a:pt x="908" y="2270"/>
                </a:lnTo>
                <a:lnTo>
                  <a:pt x="981" y="2232"/>
                </a:lnTo>
                <a:lnTo>
                  <a:pt x="1052" y="2195"/>
                </a:lnTo>
                <a:lnTo>
                  <a:pt x="1123" y="2157"/>
                </a:lnTo>
                <a:lnTo>
                  <a:pt x="1192" y="2119"/>
                </a:lnTo>
                <a:lnTo>
                  <a:pt x="1262" y="2081"/>
                </a:lnTo>
                <a:lnTo>
                  <a:pt x="1331" y="2041"/>
                </a:lnTo>
                <a:lnTo>
                  <a:pt x="1398" y="2001"/>
                </a:lnTo>
                <a:lnTo>
                  <a:pt x="1465" y="1959"/>
                </a:lnTo>
                <a:lnTo>
                  <a:pt x="1530" y="1917"/>
                </a:lnTo>
                <a:lnTo>
                  <a:pt x="1594" y="1874"/>
                </a:lnTo>
                <a:lnTo>
                  <a:pt x="1656" y="1829"/>
                </a:lnTo>
                <a:lnTo>
                  <a:pt x="1718" y="1783"/>
                </a:lnTo>
                <a:lnTo>
                  <a:pt x="1787" y="1727"/>
                </a:lnTo>
                <a:lnTo>
                  <a:pt x="1855" y="1668"/>
                </a:lnTo>
                <a:lnTo>
                  <a:pt x="1920" y="1606"/>
                </a:lnTo>
                <a:lnTo>
                  <a:pt x="1983" y="1542"/>
                </a:lnTo>
                <a:lnTo>
                  <a:pt x="2045" y="1477"/>
                </a:lnTo>
                <a:lnTo>
                  <a:pt x="2105" y="1411"/>
                </a:lnTo>
                <a:lnTo>
                  <a:pt x="2166" y="1344"/>
                </a:lnTo>
                <a:lnTo>
                  <a:pt x="2226" y="1277"/>
                </a:lnTo>
                <a:lnTo>
                  <a:pt x="2287" y="1210"/>
                </a:lnTo>
                <a:lnTo>
                  <a:pt x="2349" y="1145"/>
                </a:lnTo>
                <a:lnTo>
                  <a:pt x="2411" y="1080"/>
                </a:lnTo>
                <a:lnTo>
                  <a:pt x="2476" y="1017"/>
                </a:lnTo>
                <a:lnTo>
                  <a:pt x="2544" y="956"/>
                </a:lnTo>
                <a:lnTo>
                  <a:pt x="2615" y="898"/>
                </a:lnTo>
                <a:lnTo>
                  <a:pt x="2668" y="858"/>
                </a:lnTo>
                <a:lnTo>
                  <a:pt x="2722" y="820"/>
                </a:lnTo>
                <a:lnTo>
                  <a:pt x="2779" y="784"/>
                </a:lnTo>
                <a:lnTo>
                  <a:pt x="2836" y="747"/>
                </a:lnTo>
                <a:lnTo>
                  <a:pt x="2894" y="714"/>
                </a:lnTo>
                <a:lnTo>
                  <a:pt x="2952" y="680"/>
                </a:lnTo>
                <a:lnTo>
                  <a:pt x="3009" y="648"/>
                </a:lnTo>
                <a:lnTo>
                  <a:pt x="3067" y="616"/>
                </a:lnTo>
                <a:lnTo>
                  <a:pt x="3122" y="584"/>
                </a:lnTo>
                <a:lnTo>
                  <a:pt x="3176" y="551"/>
                </a:lnTo>
                <a:lnTo>
                  <a:pt x="3228" y="520"/>
                </a:lnTo>
                <a:lnTo>
                  <a:pt x="3256" y="501"/>
                </a:lnTo>
                <a:lnTo>
                  <a:pt x="3283" y="483"/>
                </a:lnTo>
                <a:lnTo>
                  <a:pt x="3310" y="464"/>
                </a:lnTo>
                <a:lnTo>
                  <a:pt x="3335" y="445"/>
                </a:lnTo>
                <a:lnTo>
                  <a:pt x="3359" y="426"/>
                </a:lnTo>
                <a:lnTo>
                  <a:pt x="3382" y="405"/>
                </a:lnTo>
                <a:lnTo>
                  <a:pt x="3404" y="386"/>
                </a:lnTo>
                <a:lnTo>
                  <a:pt x="3424" y="366"/>
                </a:lnTo>
                <a:lnTo>
                  <a:pt x="3442" y="344"/>
                </a:lnTo>
                <a:lnTo>
                  <a:pt x="3456" y="328"/>
                </a:lnTo>
                <a:lnTo>
                  <a:pt x="3469" y="313"/>
                </a:lnTo>
                <a:lnTo>
                  <a:pt x="3480" y="296"/>
                </a:lnTo>
                <a:lnTo>
                  <a:pt x="3492" y="278"/>
                </a:lnTo>
                <a:lnTo>
                  <a:pt x="3501" y="260"/>
                </a:lnTo>
                <a:lnTo>
                  <a:pt x="3512" y="242"/>
                </a:lnTo>
                <a:lnTo>
                  <a:pt x="3521" y="224"/>
                </a:lnTo>
                <a:lnTo>
                  <a:pt x="3529" y="204"/>
                </a:lnTo>
                <a:lnTo>
                  <a:pt x="3537" y="185"/>
                </a:lnTo>
                <a:lnTo>
                  <a:pt x="3543" y="166"/>
                </a:lnTo>
                <a:lnTo>
                  <a:pt x="3549" y="145"/>
                </a:lnTo>
                <a:lnTo>
                  <a:pt x="3556" y="125"/>
                </a:lnTo>
                <a:lnTo>
                  <a:pt x="3560" y="106"/>
                </a:lnTo>
                <a:lnTo>
                  <a:pt x="3564" y="85"/>
                </a:lnTo>
                <a:lnTo>
                  <a:pt x="3566" y="65"/>
                </a:lnTo>
                <a:lnTo>
                  <a:pt x="3568" y="54"/>
                </a:lnTo>
                <a:lnTo>
                  <a:pt x="3569" y="43"/>
                </a:lnTo>
                <a:lnTo>
                  <a:pt x="3570" y="32"/>
                </a:lnTo>
                <a:lnTo>
                  <a:pt x="3570" y="21"/>
                </a:lnTo>
                <a:lnTo>
                  <a:pt x="3571" y="10"/>
                </a:lnTo>
                <a:lnTo>
                  <a:pt x="3571" y="0"/>
                </a:lnTo>
              </a:path>
            </a:pathLst>
          </a:custGeom>
          <a:noFill/>
          <a:ln w="36513">
            <a:solidFill>
              <a:srgbClr val="00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313" name="Freeform 183">
            <a:extLst>
              <a:ext uri="{FF2B5EF4-FFF2-40B4-BE49-F238E27FC236}">
                <a16:creationId xmlns:a16="http://schemas.microsoft.com/office/drawing/2014/main" id="{379DCEF2-9F09-7927-748D-83BCE61C8A7F}"/>
              </a:ext>
            </a:extLst>
          </p:cNvPr>
          <p:cNvSpPr>
            <a:spLocks/>
          </p:cNvSpPr>
          <p:nvPr/>
        </p:nvSpPr>
        <p:spPr bwMode="auto">
          <a:xfrm>
            <a:off x="1962150" y="3540919"/>
            <a:ext cx="1290638" cy="858440"/>
          </a:xfrm>
          <a:custGeom>
            <a:avLst/>
            <a:gdLst>
              <a:gd name="T0" fmla="*/ 1060462807 w 4339"/>
              <a:gd name="T1" fmla="*/ 2147483647 h 2887"/>
              <a:gd name="T2" fmla="*/ 2147483647 w 4339"/>
              <a:gd name="T3" fmla="*/ 2147483647 h 2887"/>
              <a:gd name="T4" fmla="*/ 2147483647 w 4339"/>
              <a:gd name="T5" fmla="*/ 2147483647 h 2887"/>
              <a:gd name="T6" fmla="*/ 2147483647 w 4339"/>
              <a:gd name="T7" fmla="*/ 2147483647 h 2887"/>
              <a:gd name="T8" fmla="*/ 2147483647 w 4339"/>
              <a:gd name="T9" fmla="*/ 2147483647 h 2887"/>
              <a:gd name="T10" fmla="*/ 2147483647 w 4339"/>
              <a:gd name="T11" fmla="*/ 2147483647 h 2887"/>
              <a:gd name="T12" fmla="*/ 2147483647 w 4339"/>
              <a:gd name="T13" fmla="*/ 2147483647 h 2887"/>
              <a:gd name="T14" fmla="*/ 2147483647 w 4339"/>
              <a:gd name="T15" fmla="*/ 2147483647 h 2887"/>
              <a:gd name="T16" fmla="*/ 2147483647 w 4339"/>
              <a:gd name="T17" fmla="*/ 2147483647 h 2887"/>
              <a:gd name="T18" fmla="*/ 2147483647 w 4339"/>
              <a:gd name="T19" fmla="*/ 2147483647 h 2887"/>
              <a:gd name="T20" fmla="*/ 2147483647 w 4339"/>
              <a:gd name="T21" fmla="*/ 2147483647 h 2887"/>
              <a:gd name="T22" fmla="*/ 2147483647 w 4339"/>
              <a:gd name="T23" fmla="*/ 2147483647 h 2887"/>
              <a:gd name="T24" fmla="*/ 2147483647 w 4339"/>
              <a:gd name="T25" fmla="*/ 2147483647 h 2887"/>
              <a:gd name="T26" fmla="*/ 2147483647 w 4339"/>
              <a:gd name="T27" fmla="*/ 2147483647 h 2887"/>
              <a:gd name="T28" fmla="*/ 2147483647 w 4339"/>
              <a:gd name="T29" fmla="*/ 2147483647 h 2887"/>
              <a:gd name="T30" fmla="*/ 2147483647 w 4339"/>
              <a:gd name="T31" fmla="*/ 2147483647 h 2887"/>
              <a:gd name="T32" fmla="*/ 2147483647 w 4339"/>
              <a:gd name="T33" fmla="*/ 2147483647 h 2887"/>
              <a:gd name="T34" fmla="*/ 2147483647 w 4339"/>
              <a:gd name="T35" fmla="*/ 2147483647 h 2887"/>
              <a:gd name="T36" fmla="*/ 2147483647 w 4339"/>
              <a:gd name="T37" fmla="*/ 2147483647 h 2887"/>
              <a:gd name="T38" fmla="*/ 2147483647 w 4339"/>
              <a:gd name="T39" fmla="*/ 2147483647 h 2887"/>
              <a:gd name="T40" fmla="*/ 2147483647 w 4339"/>
              <a:gd name="T41" fmla="*/ 2147483647 h 2887"/>
              <a:gd name="T42" fmla="*/ 2147483647 w 4339"/>
              <a:gd name="T43" fmla="*/ 2147483647 h 2887"/>
              <a:gd name="T44" fmla="*/ 2147483647 w 4339"/>
              <a:gd name="T45" fmla="*/ 2147483647 h 2887"/>
              <a:gd name="T46" fmla="*/ 2147483647 w 4339"/>
              <a:gd name="T47" fmla="*/ 2147483647 h 2887"/>
              <a:gd name="T48" fmla="*/ 2147483647 w 4339"/>
              <a:gd name="T49" fmla="*/ 2147483647 h 2887"/>
              <a:gd name="T50" fmla="*/ 2147483647 w 4339"/>
              <a:gd name="T51" fmla="*/ 2147483647 h 2887"/>
              <a:gd name="T52" fmla="*/ 2147483647 w 4339"/>
              <a:gd name="T53" fmla="*/ 2147483647 h 2887"/>
              <a:gd name="T54" fmla="*/ 2147483647 w 4339"/>
              <a:gd name="T55" fmla="*/ 2147483647 h 2887"/>
              <a:gd name="T56" fmla="*/ 2147483647 w 4339"/>
              <a:gd name="T57" fmla="*/ 2147483647 h 2887"/>
              <a:gd name="T58" fmla="*/ 2147483647 w 4339"/>
              <a:gd name="T59" fmla="*/ 2147483647 h 2887"/>
              <a:gd name="T60" fmla="*/ 2147483647 w 4339"/>
              <a:gd name="T61" fmla="*/ 2147483647 h 2887"/>
              <a:gd name="T62" fmla="*/ 2147483647 w 4339"/>
              <a:gd name="T63" fmla="*/ 2147483647 h 2887"/>
              <a:gd name="T64" fmla="*/ 2147483647 w 4339"/>
              <a:gd name="T65" fmla="*/ 2147483647 h 2887"/>
              <a:gd name="T66" fmla="*/ 2147483647 w 4339"/>
              <a:gd name="T67" fmla="*/ 2147483647 h 2887"/>
              <a:gd name="T68" fmla="*/ 2147483647 w 4339"/>
              <a:gd name="T69" fmla="*/ 1246299830 h 288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339" h="2887">
                <a:moveTo>
                  <a:pt x="0" y="2887"/>
                </a:moveTo>
                <a:lnTo>
                  <a:pt x="17" y="2858"/>
                </a:lnTo>
                <a:lnTo>
                  <a:pt x="33" y="2829"/>
                </a:lnTo>
                <a:lnTo>
                  <a:pt x="51" y="2800"/>
                </a:lnTo>
                <a:lnTo>
                  <a:pt x="69" y="2771"/>
                </a:lnTo>
                <a:lnTo>
                  <a:pt x="87" y="2743"/>
                </a:lnTo>
                <a:lnTo>
                  <a:pt x="105" y="2716"/>
                </a:lnTo>
                <a:lnTo>
                  <a:pt x="125" y="2689"/>
                </a:lnTo>
                <a:lnTo>
                  <a:pt x="145" y="2663"/>
                </a:lnTo>
                <a:lnTo>
                  <a:pt x="165" y="2636"/>
                </a:lnTo>
                <a:lnTo>
                  <a:pt x="201" y="2592"/>
                </a:lnTo>
                <a:lnTo>
                  <a:pt x="237" y="2551"/>
                </a:lnTo>
                <a:lnTo>
                  <a:pt x="276" y="2510"/>
                </a:lnTo>
                <a:lnTo>
                  <a:pt x="314" y="2470"/>
                </a:lnTo>
                <a:lnTo>
                  <a:pt x="354" y="2433"/>
                </a:lnTo>
                <a:lnTo>
                  <a:pt x="395" y="2395"/>
                </a:lnTo>
                <a:lnTo>
                  <a:pt x="437" y="2360"/>
                </a:lnTo>
                <a:lnTo>
                  <a:pt x="481" y="2325"/>
                </a:lnTo>
                <a:lnTo>
                  <a:pt x="524" y="2293"/>
                </a:lnTo>
                <a:lnTo>
                  <a:pt x="568" y="2260"/>
                </a:lnTo>
                <a:lnTo>
                  <a:pt x="614" y="2229"/>
                </a:lnTo>
                <a:lnTo>
                  <a:pt x="661" y="2199"/>
                </a:lnTo>
                <a:lnTo>
                  <a:pt x="708" y="2170"/>
                </a:lnTo>
                <a:lnTo>
                  <a:pt x="755" y="2141"/>
                </a:lnTo>
                <a:lnTo>
                  <a:pt x="805" y="2115"/>
                </a:lnTo>
                <a:lnTo>
                  <a:pt x="853" y="2087"/>
                </a:lnTo>
                <a:lnTo>
                  <a:pt x="903" y="2062"/>
                </a:lnTo>
                <a:lnTo>
                  <a:pt x="1018" y="2005"/>
                </a:lnTo>
                <a:lnTo>
                  <a:pt x="1135" y="1951"/>
                </a:lnTo>
                <a:lnTo>
                  <a:pt x="1254" y="1899"/>
                </a:lnTo>
                <a:lnTo>
                  <a:pt x="1375" y="1850"/>
                </a:lnTo>
                <a:lnTo>
                  <a:pt x="1498" y="1802"/>
                </a:lnTo>
                <a:lnTo>
                  <a:pt x="1621" y="1753"/>
                </a:lnTo>
                <a:lnTo>
                  <a:pt x="1745" y="1706"/>
                </a:lnTo>
                <a:lnTo>
                  <a:pt x="1869" y="1657"/>
                </a:lnTo>
                <a:lnTo>
                  <a:pt x="1992" y="1608"/>
                </a:lnTo>
                <a:lnTo>
                  <a:pt x="2115" y="1557"/>
                </a:lnTo>
                <a:lnTo>
                  <a:pt x="2237" y="1503"/>
                </a:lnTo>
                <a:lnTo>
                  <a:pt x="2356" y="1446"/>
                </a:lnTo>
                <a:lnTo>
                  <a:pt x="2474" y="1386"/>
                </a:lnTo>
                <a:lnTo>
                  <a:pt x="2553" y="1343"/>
                </a:lnTo>
                <a:lnTo>
                  <a:pt x="2632" y="1298"/>
                </a:lnTo>
                <a:lnTo>
                  <a:pt x="2709" y="1250"/>
                </a:lnTo>
                <a:lnTo>
                  <a:pt x="2783" y="1201"/>
                </a:lnTo>
                <a:lnTo>
                  <a:pt x="2857" y="1148"/>
                </a:lnTo>
                <a:lnTo>
                  <a:pt x="2929" y="1095"/>
                </a:lnTo>
                <a:lnTo>
                  <a:pt x="3000" y="1039"/>
                </a:lnTo>
                <a:lnTo>
                  <a:pt x="3071" y="981"/>
                </a:lnTo>
                <a:lnTo>
                  <a:pt x="3140" y="924"/>
                </a:lnTo>
                <a:lnTo>
                  <a:pt x="3209" y="865"/>
                </a:lnTo>
                <a:lnTo>
                  <a:pt x="3276" y="806"/>
                </a:lnTo>
                <a:lnTo>
                  <a:pt x="3342" y="747"/>
                </a:lnTo>
                <a:lnTo>
                  <a:pt x="3408" y="686"/>
                </a:lnTo>
                <a:lnTo>
                  <a:pt x="3475" y="627"/>
                </a:lnTo>
                <a:lnTo>
                  <a:pt x="3540" y="568"/>
                </a:lnTo>
                <a:lnTo>
                  <a:pt x="3605" y="510"/>
                </a:lnTo>
                <a:lnTo>
                  <a:pt x="3670" y="454"/>
                </a:lnTo>
                <a:lnTo>
                  <a:pt x="3735" y="398"/>
                </a:lnTo>
                <a:lnTo>
                  <a:pt x="3800" y="344"/>
                </a:lnTo>
                <a:lnTo>
                  <a:pt x="3843" y="309"/>
                </a:lnTo>
                <a:lnTo>
                  <a:pt x="3888" y="274"/>
                </a:lnTo>
                <a:lnTo>
                  <a:pt x="3931" y="241"/>
                </a:lnTo>
                <a:lnTo>
                  <a:pt x="3976" y="209"/>
                </a:lnTo>
                <a:lnTo>
                  <a:pt x="4020" y="178"/>
                </a:lnTo>
                <a:lnTo>
                  <a:pt x="4065" y="148"/>
                </a:lnTo>
                <a:lnTo>
                  <a:pt x="4109" y="119"/>
                </a:lnTo>
                <a:lnTo>
                  <a:pt x="4155" y="93"/>
                </a:lnTo>
                <a:lnTo>
                  <a:pt x="4200" y="67"/>
                </a:lnTo>
                <a:lnTo>
                  <a:pt x="4247" y="43"/>
                </a:lnTo>
                <a:lnTo>
                  <a:pt x="4292" y="20"/>
                </a:lnTo>
                <a:lnTo>
                  <a:pt x="4339" y="0"/>
                </a:lnTo>
              </a:path>
            </a:pathLst>
          </a:custGeom>
          <a:noFill/>
          <a:ln w="36513">
            <a:solidFill>
              <a:srgbClr val="00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314" name="Freeform 184">
            <a:extLst>
              <a:ext uri="{FF2B5EF4-FFF2-40B4-BE49-F238E27FC236}">
                <a16:creationId xmlns:a16="http://schemas.microsoft.com/office/drawing/2014/main" id="{3D9311DE-517C-15DD-B0F8-D4A9A22EDA2B}"/>
              </a:ext>
            </a:extLst>
          </p:cNvPr>
          <p:cNvSpPr>
            <a:spLocks/>
          </p:cNvSpPr>
          <p:nvPr/>
        </p:nvSpPr>
        <p:spPr bwMode="auto">
          <a:xfrm>
            <a:off x="5469732" y="3620690"/>
            <a:ext cx="979885" cy="831056"/>
          </a:xfrm>
          <a:custGeom>
            <a:avLst/>
            <a:gdLst>
              <a:gd name="T0" fmla="*/ 2147483647 w 3290"/>
              <a:gd name="T1" fmla="*/ 2147483647 h 2792"/>
              <a:gd name="T2" fmla="*/ 1878697390 w 3290"/>
              <a:gd name="T3" fmla="*/ 2147483647 h 2792"/>
              <a:gd name="T4" fmla="*/ 1064642497 w 3290"/>
              <a:gd name="T5" fmla="*/ 2147483647 h 2792"/>
              <a:gd name="T6" fmla="*/ 501017555 w 3290"/>
              <a:gd name="T7" fmla="*/ 2147483647 h 2792"/>
              <a:gd name="T8" fmla="*/ 125214776 w 3290"/>
              <a:gd name="T9" fmla="*/ 2147483647 h 2792"/>
              <a:gd name="T10" fmla="*/ 0 w 3290"/>
              <a:gd name="T11" fmla="*/ 2147483647 h 2792"/>
              <a:gd name="T12" fmla="*/ 125214776 w 3290"/>
              <a:gd name="T13" fmla="*/ 2147483647 h 2792"/>
              <a:gd name="T14" fmla="*/ 626232331 w 3290"/>
              <a:gd name="T15" fmla="*/ 2147483647 h 2792"/>
              <a:gd name="T16" fmla="*/ 1878697390 w 3290"/>
              <a:gd name="T17" fmla="*/ 2147483647 h 2792"/>
              <a:gd name="T18" fmla="*/ 2147483647 w 3290"/>
              <a:gd name="T19" fmla="*/ 2147483647 h 2792"/>
              <a:gd name="T20" fmla="*/ 2147483647 w 3290"/>
              <a:gd name="T21" fmla="*/ 2147483647 h 2792"/>
              <a:gd name="T22" fmla="*/ 2147483647 w 3290"/>
              <a:gd name="T23" fmla="*/ 2147483647 h 2792"/>
              <a:gd name="T24" fmla="*/ 2147483647 w 3290"/>
              <a:gd name="T25" fmla="*/ 2147483647 h 2792"/>
              <a:gd name="T26" fmla="*/ 2147483647 w 3290"/>
              <a:gd name="T27" fmla="*/ 2147483647 h 2792"/>
              <a:gd name="T28" fmla="*/ 2147483647 w 3290"/>
              <a:gd name="T29" fmla="*/ 2147483647 h 2792"/>
              <a:gd name="T30" fmla="*/ 2147483647 w 3290"/>
              <a:gd name="T31" fmla="*/ 2147483647 h 2792"/>
              <a:gd name="T32" fmla="*/ 2147483647 w 3290"/>
              <a:gd name="T33" fmla="*/ 2147483647 h 2792"/>
              <a:gd name="T34" fmla="*/ 2147483647 w 3290"/>
              <a:gd name="T35" fmla="*/ 2147483647 h 2792"/>
              <a:gd name="T36" fmla="*/ 2147483647 w 3290"/>
              <a:gd name="T37" fmla="*/ 2147483647 h 2792"/>
              <a:gd name="T38" fmla="*/ 2147483647 w 3290"/>
              <a:gd name="T39" fmla="*/ 2147483647 h 2792"/>
              <a:gd name="T40" fmla="*/ 2147483647 w 3290"/>
              <a:gd name="T41" fmla="*/ 2147483647 h 2792"/>
              <a:gd name="T42" fmla="*/ 2147483647 w 3290"/>
              <a:gd name="T43" fmla="*/ 2147483647 h 2792"/>
              <a:gd name="T44" fmla="*/ 2147483647 w 3290"/>
              <a:gd name="T45" fmla="*/ 2147483647 h 2792"/>
              <a:gd name="T46" fmla="*/ 2147483647 w 3290"/>
              <a:gd name="T47" fmla="*/ 2147483647 h 2792"/>
              <a:gd name="T48" fmla="*/ 2147483647 w 3290"/>
              <a:gd name="T49" fmla="*/ 2147483647 h 2792"/>
              <a:gd name="T50" fmla="*/ 2147483647 w 3290"/>
              <a:gd name="T51" fmla="*/ 2147483647 h 2792"/>
              <a:gd name="T52" fmla="*/ 2147483647 w 3290"/>
              <a:gd name="T53" fmla="*/ 2147483647 h 2792"/>
              <a:gd name="T54" fmla="*/ 2147483647 w 3290"/>
              <a:gd name="T55" fmla="*/ 2147483647 h 2792"/>
              <a:gd name="T56" fmla="*/ 2147483647 w 3290"/>
              <a:gd name="T57" fmla="*/ 2147483647 h 2792"/>
              <a:gd name="T58" fmla="*/ 2147483647 w 3290"/>
              <a:gd name="T59" fmla="*/ 2147483647 h 2792"/>
              <a:gd name="T60" fmla="*/ 2147483647 w 3290"/>
              <a:gd name="T61" fmla="*/ 2147483647 h 2792"/>
              <a:gd name="T62" fmla="*/ 2147483647 w 3290"/>
              <a:gd name="T63" fmla="*/ 2147483647 h 2792"/>
              <a:gd name="T64" fmla="*/ 2147483647 w 3290"/>
              <a:gd name="T65" fmla="*/ 2147483647 h 2792"/>
              <a:gd name="T66" fmla="*/ 2147483647 w 3290"/>
              <a:gd name="T67" fmla="*/ 2147483647 h 2792"/>
              <a:gd name="T68" fmla="*/ 2147483647 w 3290"/>
              <a:gd name="T69" fmla="*/ 2147483647 h 2792"/>
              <a:gd name="T70" fmla="*/ 2147483647 w 3290"/>
              <a:gd name="T71" fmla="*/ 2147483647 h 2792"/>
              <a:gd name="T72" fmla="*/ 2147483647 w 3290"/>
              <a:gd name="T73" fmla="*/ 2147483647 h 2792"/>
              <a:gd name="T74" fmla="*/ 2147483647 w 3290"/>
              <a:gd name="T75" fmla="*/ 2147483647 h 2792"/>
              <a:gd name="T76" fmla="*/ 2147483647 w 3290"/>
              <a:gd name="T77" fmla="*/ 2147483647 h 2792"/>
              <a:gd name="T78" fmla="*/ 2147483647 w 3290"/>
              <a:gd name="T79" fmla="*/ 2147483647 h 2792"/>
              <a:gd name="T80" fmla="*/ 2147483647 w 3290"/>
              <a:gd name="T81" fmla="*/ 2147483647 h 2792"/>
              <a:gd name="T82" fmla="*/ 2147483647 w 3290"/>
              <a:gd name="T83" fmla="*/ 2147483647 h 2792"/>
              <a:gd name="T84" fmla="*/ 2147483647 w 3290"/>
              <a:gd name="T85" fmla="*/ 2147483647 h 2792"/>
              <a:gd name="T86" fmla="*/ 2147483647 w 3290"/>
              <a:gd name="T87" fmla="*/ 2147483647 h 2792"/>
              <a:gd name="T88" fmla="*/ 2147483647 w 3290"/>
              <a:gd name="T89" fmla="*/ 2147483647 h 2792"/>
              <a:gd name="T90" fmla="*/ 2147483647 w 3290"/>
              <a:gd name="T91" fmla="*/ 2147483647 h 279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290" h="2792">
                <a:moveTo>
                  <a:pt x="59" y="2792"/>
                </a:moveTo>
                <a:lnTo>
                  <a:pt x="49" y="2788"/>
                </a:lnTo>
                <a:lnTo>
                  <a:pt x="39" y="2783"/>
                </a:lnTo>
                <a:lnTo>
                  <a:pt x="30" y="2779"/>
                </a:lnTo>
                <a:lnTo>
                  <a:pt x="23" y="2774"/>
                </a:lnTo>
                <a:lnTo>
                  <a:pt x="17" y="2771"/>
                </a:lnTo>
                <a:lnTo>
                  <a:pt x="11" y="2766"/>
                </a:lnTo>
                <a:lnTo>
                  <a:pt x="8" y="2762"/>
                </a:lnTo>
                <a:lnTo>
                  <a:pt x="4" y="2759"/>
                </a:lnTo>
                <a:lnTo>
                  <a:pt x="2" y="2755"/>
                </a:lnTo>
                <a:lnTo>
                  <a:pt x="0" y="2752"/>
                </a:lnTo>
                <a:lnTo>
                  <a:pt x="0" y="2748"/>
                </a:lnTo>
                <a:lnTo>
                  <a:pt x="0" y="2743"/>
                </a:lnTo>
                <a:lnTo>
                  <a:pt x="2" y="2741"/>
                </a:lnTo>
                <a:lnTo>
                  <a:pt x="4" y="2737"/>
                </a:lnTo>
                <a:lnTo>
                  <a:pt x="10" y="2730"/>
                </a:lnTo>
                <a:lnTo>
                  <a:pt x="18" y="2723"/>
                </a:lnTo>
                <a:lnTo>
                  <a:pt x="30" y="2715"/>
                </a:lnTo>
                <a:lnTo>
                  <a:pt x="44" y="2708"/>
                </a:lnTo>
                <a:lnTo>
                  <a:pt x="59" y="2701"/>
                </a:lnTo>
                <a:lnTo>
                  <a:pt x="76" y="2694"/>
                </a:lnTo>
                <a:lnTo>
                  <a:pt x="94" y="2686"/>
                </a:lnTo>
                <a:lnTo>
                  <a:pt x="114" y="2678"/>
                </a:lnTo>
                <a:lnTo>
                  <a:pt x="134" y="2671"/>
                </a:lnTo>
                <a:lnTo>
                  <a:pt x="154" y="2662"/>
                </a:lnTo>
                <a:lnTo>
                  <a:pt x="175" y="2653"/>
                </a:lnTo>
                <a:lnTo>
                  <a:pt x="195" y="2643"/>
                </a:lnTo>
                <a:lnTo>
                  <a:pt x="215" y="2634"/>
                </a:lnTo>
                <a:lnTo>
                  <a:pt x="234" y="2623"/>
                </a:lnTo>
                <a:lnTo>
                  <a:pt x="269" y="2600"/>
                </a:lnTo>
                <a:lnTo>
                  <a:pt x="301" y="2574"/>
                </a:lnTo>
                <a:lnTo>
                  <a:pt x="330" y="2547"/>
                </a:lnTo>
                <a:lnTo>
                  <a:pt x="357" y="2518"/>
                </a:lnTo>
                <a:lnTo>
                  <a:pt x="381" y="2488"/>
                </a:lnTo>
                <a:lnTo>
                  <a:pt x="404" y="2456"/>
                </a:lnTo>
                <a:lnTo>
                  <a:pt x="425" y="2425"/>
                </a:lnTo>
                <a:lnTo>
                  <a:pt x="447" y="2394"/>
                </a:lnTo>
                <a:lnTo>
                  <a:pt x="468" y="2364"/>
                </a:lnTo>
                <a:lnTo>
                  <a:pt x="491" y="2334"/>
                </a:lnTo>
                <a:lnTo>
                  <a:pt x="513" y="2305"/>
                </a:lnTo>
                <a:lnTo>
                  <a:pt x="537" y="2277"/>
                </a:lnTo>
                <a:lnTo>
                  <a:pt x="563" y="2251"/>
                </a:lnTo>
                <a:lnTo>
                  <a:pt x="589" y="2225"/>
                </a:lnTo>
                <a:lnTo>
                  <a:pt x="616" y="2200"/>
                </a:lnTo>
                <a:lnTo>
                  <a:pt x="670" y="2157"/>
                </a:lnTo>
                <a:lnTo>
                  <a:pt x="728" y="2116"/>
                </a:lnTo>
                <a:lnTo>
                  <a:pt x="787" y="2077"/>
                </a:lnTo>
                <a:lnTo>
                  <a:pt x="848" y="2042"/>
                </a:lnTo>
                <a:lnTo>
                  <a:pt x="911" y="2007"/>
                </a:lnTo>
                <a:lnTo>
                  <a:pt x="975" y="1975"/>
                </a:lnTo>
                <a:lnTo>
                  <a:pt x="1040" y="1942"/>
                </a:lnTo>
                <a:lnTo>
                  <a:pt x="1104" y="1911"/>
                </a:lnTo>
                <a:lnTo>
                  <a:pt x="1166" y="1880"/>
                </a:lnTo>
                <a:lnTo>
                  <a:pt x="1229" y="1847"/>
                </a:lnTo>
                <a:lnTo>
                  <a:pt x="1289" y="1813"/>
                </a:lnTo>
                <a:lnTo>
                  <a:pt x="1348" y="1780"/>
                </a:lnTo>
                <a:lnTo>
                  <a:pt x="1406" y="1743"/>
                </a:lnTo>
                <a:lnTo>
                  <a:pt x="1461" y="1707"/>
                </a:lnTo>
                <a:lnTo>
                  <a:pt x="1515" y="1670"/>
                </a:lnTo>
                <a:lnTo>
                  <a:pt x="1568" y="1631"/>
                </a:lnTo>
                <a:lnTo>
                  <a:pt x="1629" y="1586"/>
                </a:lnTo>
                <a:lnTo>
                  <a:pt x="1688" y="1539"/>
                </a:lnTo>
                <a:lnTo>
                  <a:pt x="1745" y="1491"/>
                </a:lnTo>
                <a:lnTo>
                  <a:pt x="1801" y="1442"/>
                </a:lnTo>
                <a:lnTo>
                  <a:pt x="1855" y="1392"/>
                </a:lnTo>
                <a:lnTo>
                  <a:pt x="1908" y="1341"/>
                </a:lnTo>
                <a:lnTo>
                  <a:pt x="1960" y="1291"/>
                </a:lnTo>
                <a:lnTo>
                  <a:pt x="2010" y="1239"/>
                </a:lnTo>
                <a:lnTo>
                  <a:pt x="2060" y="1187"/>
                </a:lnTo>
                <a:lnTo>
                  <a:pt x="2109" y="1135"/>
                </a:lnTo>
                <a:lnTo>
                  <a:pt x="2157" y="1082"/>
                </a:lnTo>
                <a:lnTo>
                  <a:pt x="2206" y="1029"/>
                </a:lnTo>
                <a:lnTo>
                  <a:pt x="2272" y="956"/>
                </a:lnTo>
                <a:lnTo>
                  <a:pt x="2337" y="882"/>
                </a:lnTo>
                <a:lnTo>
                  <a:pt x="2402" y="810"/>
                </a:lnTo>
                <a:lnTo>
                  <a:pt x="2468" y="738"/>
                </a:lnTo>
                <a:lnTo>
                  <a:pt x="2534" y="666"/>
                </a:lnTo>
                <a:lnTo>
                  <a:pt x="2601" y="596"/>
                </a:lnTo>
                <a:lnTo>
                  <a:pt x="2644" y="552"/>
                </a:lnTo>
                <a:lnTo>
                  <a:pt x="2686" y="509"/>
                </a:lnTo>
                <a:lnTo>
                  <a:pt x="2729" y="467"/>
                </a:lnTo>
                <a:lnTo>
                  <a:pt x="2774" y="425"/>
                </a:lnTo>
                <a:lnTo>
                  <a:pt x="2819" y="384"/>
                </a:lnTo>
                <a:lnTo>
                  <a:pt x="2863" y="343"/>
                </a:lnTo>
                <a:lnTo>
                  <a:pt x="2909" y="303"/>
                </a:lnTo>
                <a:lnTo>
                  <a:pt x="2955" y="262"/>
                </a:lnTo>
                <a:lnTo>
                  <a:pt x="3002" y="224"/>
                </a:lnTo>
                <a:lnTo>
                  <a:pt x="3047" y="185"/>
                </a:lnTo>
                <a:lnTo>
                  <a:pt x="3096" y="147"/>
                </a:lnTo>
                <a:lnTo>
                  <a:pt x="3143" y="109"/>
                </a:lnTo>
                <a:lnTo>
                  <a:pt x="3191" y="72"/>
                </a:lnTo>
                <a:lnTo>
                  <a:pt x="3240" y="36"/>
                </a:lnTo>
                <a:lnTo>
                  <a:pt x="3290" y="0"/>
                </a:lnTo>
              </a:path>
            </a:pathLst>
          </a:custGeom>
          <a:noFill/>
          <a:ln w="36513">
            <a:solidFill>
              <a:srgbClr val="00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315" name="Freeform 185">
            <a:extLst>
              <a:ext uri="{FF2B5EF4-FFF2-40B4-BE49-F238E27FC236}">
                <a16:creationId xmlns:a16="http://schemas.microsoft.com/office/drawing/2014/main" id="{A06C1899-B85C-FD5C-8C3D-415E0F9DB587}"/>
              </a:ext>
            </a:extLst>
          </p:cNvPr>
          <p:cNvSpPr>
            <a:spLocks/>
          </p:cNvSpPr>
          <p:nvPr/>
        </p:nvSpPr>
        <p:spPr bwMode="auto">
          <a:xfrm>
            <a:off x="1682354" y="3538537"/>
            <a:ext cx="1253728" cy="822722"/>
          </a:xfrm>
          <a:custGeom>
            <a:avLst/>
            <a:gdLst>
              <a:gd name="T0" fmla="*/ 2147483647 w 4210"/>
              <a:gd name="T1" fmla="*/ 2147483647 h 2761"/>
              <a:gd name="T2" fmla="*/ 2147483647 w 4210"/>
              <a:gd name="T3" fmla="*/ 2147483647 h 2761"/>
              <a:gd name="T4" fmla="*/ 2147483647 w 4210"/>
              <a:gd name="T5" fmla="*/ 2147483647 h 2761"/>
              <a:gd name="T6" fmla="*/ 2147483647 w 4210"/>
              <a:gd name="T7" fmla="*/ 2147483647 h 2761"/>
              <a:gd name="T8" fmla="*/ 2147483647 w 4210"/>
              <a:gd name="T9" fmla="*/ 2147483647 h 2761"/>
              <a:gd name="T10" fmla="*/ 2147483647 w 4210"/>
              <a:gd name="T11" fmla="*/ 2147483647 h 2761"/>
              <a:gd name="T12" fmla="*/ 2147483647 w 4210"/>
              <a:gd name="T13" fmla="*/ 2147483647 h 2761"/>
              <a:gd name="T14" fmla="*/ 2147483647 w 4210"/>
              <a:gd name="T15" fmla="*/ 2147483647 h 2761"/>
              <a:gd name="T16" fmla="*/ 2147483647 w 4210"/>
              <a:gd name="T17" fmla="*/ 2147483647 h 2761"/>
              <a:gd name="T18" fmla="*/ 2147483647 w 4210"/>
              <a:gd name="T19" fmla="*/ 2147483647 h 2761"/>
              <a:gd name="T20" fmla="*/ 2147483647 w 4210"/>
              <a:gd name="T21" fmla="*/ 2147483647 h 2761"/>
              <a:gd name="T22" fmla="*/ 2147483647 w 4210"/>
              <a:gd name="T23" fmla="*/ 2147483647 h 2761"/>
              <a:gd name="T24" fmla="*/ 2147483647 w 4210"/>
              <a:gd name="T25" fmla="*/ 2147483647 h 2761"/>
              <a:gd name="T26" fmla="*/ 2147483647 w 4210"/>
              <a:gd name="T27" fmla="*/ 2147483647 h 2761"/>
              <a:gd name="T28" fmla="*/ 2147483647 w 4210"/>
              <a:gd name="T29" fmla="*/ 2147483647 h 2761"/>
              <a:gd name="T30" fmla="*/ 2147483647 w 4210"/>
              <a:gd name="T31" fmla="*/ 2147483647 h 2761"/>
              <a:gd name="T32" fmla="*/ 2147483647 w 4210"/>
              <a:gd name="T33" fmla="*/ 2147483647 h 2761"/>
              <a:gd name="T34" fmla="*/ 2147483647 w 4210"/>
              <a:gd name="T35" fmla="*/ 2147483647 h 2761"/>
              <a:gd name="T36" fmla="*/ 2147483647 w 4210"/>
              <a:gd name="T37" fmla="*/ 2147483647 h 2761"/>
              <a:gd name="T38" fmla="*/ 2147483647 w 4210"/>
              <a:gd name="T39" fmla="*/ 2147483647 h 2761"/>
              <a:gd name="T40" fmla="*/ 2147483647 w 4210"/>
              <a:gd name="T41" fmla="*/ 2147483647 h 2761"/>
              <a:gd name="T42" fmla="*/ 2147483647 w 4210"/>
              <a:gd name="T43" fmla="*/ 2147483647 h 2761"/>
              <a:gd name="T44" fmla="*/ 2147483647 w 4210"/>
              <a:gd name="T45" fmla="*/ 2147483647 h 2761"/>
              <a:gd name="T46" fmla="*/ 2147483647 w 4210"/>
              <a:gd name="T47" fmla="*/ 2147483647 h 2761"/>
              <a:gd name="T48" fmla="*/ 2147483647 w 4210"/>
              <a:gd name="T49" fmla="*/ 2147483647 h 2761"/>
              <a:gd name="T50" fmla="*/ 2147483647 w 4210"/>
              <a:gd name="T51" fmla="*/ 2147483647 h 2761"/>
              <a:gd name="T52" fmla="*/ 2147483647 w 4210"/>
              <a:gd name="T53" fmla="*/ 2147483647 h 2761"/>
              <a:gd name="T54" fmla="*/ 2147483647 w 4210"/>
              <a:gd name="T55" fmla="*/ 2147483647 h 2761"/>
              <a:gd name="T56" fmla="*/ 2147483647 w 4210"/>
              <a:gd name="T57" fmla="*/ 2147483647 h 2761"/>
              <a:gd name="T58" fmla="*/ 2147483647 w 4210"/>
              <a:gd name="T59" fmla="*/ 2147483647 h 2761"/>
              <a:gd name="T60" fmla="*/ 2147483647 w 4210"/>
              <a:gd name="T61" fmla="*/ 2147483647 h 2761"/>
              <a:gd name="T62" fmla="*/ 2147483647 w 4210"/>
              <a:gd name="T63" fmla="*/ 2147483647 h 2761"/>
              <a:gd name="T64" fmla="*/ 2147483647 w 4210"/>
              <a:gd name="T65" fmla="*/ 2147483647 h 2761"/>
              <a:gd name="T66" fmla="*/ 2147483647 w 4210"/>
              <a:gd name="T67" fmla="*/ 2147483647 h 2761"/>
              <a:gd name="T68" fmla="*/ 2147483647 w 4210"/>
              <a:gd name="T69" fmla="*/ 2147483647 h 2761"/>
              <a:gd name="T70" fmla="*/ 2147483647 w 4210"/>
              <a:gd name="T71" fmla="*/ 2147483647 h 2761"/>
              <a:gd name="T72" fmla="*/ 2147483647 w 4210"/>
              <a:gd name="T73" fmla="*/ 2147483647 h 2761"/>
              <a:gd name="T74" fmla="*/ 2147483647 w 4210"/>
              <a:gd name="T75" fmla="*/ 2147483647 h 2761"/>
              <a:gd name="T76" fmla="*/ 2147483647 w 4210"/>
              <a:gd name="T77" fmla="*/ 2147483647 h 2761"/>
              <a:gd name="T78" fmla="*/ 2147483647 w 4210"/>
              <a:gd name="T79" fmla="*/ 2147483647 h 2761"/>
              <a:gd name="T80" fmla="*/ 2147483647 w 4210"/>
              <a:gd name="T81" fmla="*/ 1191625331 h 276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4210" h="2761">
                <a:moveTo>
                  <a:pt x="0" y="2761"/>
                </a:moveTo>
                <a:lnTo>
                  <a:pt x="53" y="2724"/>
                </a:lnTo>
                <a:lnTo>
                  <a:pt x="106" y="2687"/>
                </a:lnTo>
                <a:lnTo>
                  <a:pt x="159" y="2651"/>
                </a:lnTo>
                <a:lnTo>
                  <a:pt x="212" y="2613"/>
                </a:lnTo>
                <a:lnTo>
                  <a:pt x="265" y="2577"/>
                </a:lnTo>
                <a:lnTo>
                  <a:pt x="319" y="2541"/>
                </a:lnTo>
                <a:lnTo>
                  <a:pt x="449" y="2454"/>
                </a:lnTo>
                <a:lnTo>
                  <a:pt x="582" y="2365"/>
                </a:lnTo>
                <a:lnTo>
                  <a:pt x="716" y="2275"/>
                </a:lnTo>
                <a:lnTo>
                  <a:pt x="791" y="2224"/>
                </a:lnTo>
                <a:lnTo>
                  <a:pt x="865" y="2174"/>
                </a:lnTo>
                <a:lnTo>
                  <a:pt x="939" y="2121"/>
                </a:lnTo>
                <a:lnTo>
                  <a:pt x="1014" y="2069"/>
                </a:lnTo>
                <a:lnTo>
                  <a:pt x="1089" y="2015"/>
                </a:lnTo>
                <a:lnTo>
                  <a:pt x="1162" y="1959"/>
                </a:lnTo>
                <a:lnTo>
                  <a:pt x="1236" y="1904"/>
                </a:lnTo>
                <a:lnTo>
                  <a:pt x="1308" y="1846"/>
                </a:lnTo>
                <a:lnTo>
                  <a:pt x="1380" y="1788"/>
                </a:lnTo>
                <a:lnTo>
                  <a:pt x="1451" y="1728"/>
                </a:lnTo>
                <a:lnTo>
                  <a:pt x="1520" y="1668"/>
                </a:lnTo>
                <a:lnTo>
                  <a:pt x="1572" y="1621"/>
                </a:lnTo>
                <a:lnTo>
                  <a:pt x="1622" y="1574"/>
                </a:lnTo>
                <a:lnTo>
                  <a:pt x="1673" y="1527"/>
                </a:lnTo>
                <a:lnTo>
                  <a:pt x="1722" y="1479"/>
                </a:lnTo>
                <a:lnTo>
                  <a:pt x="1773" y="1431"/>
                </a:lnTo>
                <a:lnTo>
                  <a:pt x="1822" y="1384"/>
                </a:lnTo>
                <a:lnTo>
                  <a:pt x="1873" y="1335"/>
                </a:lnTo>
                <a:lnTo>
                  <a:pt x="1922" y="1288"/>
                </a:lnTo>
                <a:lnTo>
                  <a:pt x="1973" y="1243"/>
                </a:lnTo>
                <a:lnTo>
                  <a:pt x="2024" y="1197"/>
                </a:lnTo>
                <a:lnTo>
                  <a:pt x="2076" y="1152"/>
                </a:lnTo>
                <a:lnTo>
                  <a:pt x="2128" y="1109"/>
                </a:lnTo>
                <a:lnTo>
                  <a:pt x="2182" y="1067"/>
                </a:lnTo>
                <a:lnTo>
                  <a:pt x="2236" y="1027"/>
                </a:lnTo>
                <a:lnTo>
                  <a:pt x="2292" y="987"/>
                </a:lnTo>
                <a:lnTo>
                  <a:pt x="2350" y="951"/>
                </a:lnTo>
                <a:lnTo>
                  <a:pt x="2407" y="916"/>
                </a:lnTo>
                <a:lnTo>
                  <a:pt x="2468" y="883"/>
                </a:lnTo>
                <a:lnTo>
                  <a:pt x="2523" y="856"/>
                </a:lnTo>
                <a:lnTo>
                  <a:pt x="2580" y="831"/>
                </a:lnTo>
                <a:lnTo>
                  <a:pt x="2639" y="807"/>
                </a:lnTo>
                <a:lnTo>
                  <a:pt x="2698" y="786"/>
                </a:lnTo>
                <a:lnTo>
                  <a:pt x="2760" y="768"/>
                </a:lnTo>
                <a:lnTo>
                  <a:pt x="2823" y="751"/>
                </a:lnTo>
                <a:lnTo>
                  <a:pt x="2888" y="737"/>
                </a:lnTo>
                <a:lnTo>
                  <a:pt x="2952" y="724"/>
                </a:lnTo>
                <a:lnTo>
                  <a:pt x="3017" y="709"/>
                </a:lnTo>
                <a:lnTo>
                  <a:pt x="3079" y="696"/>
                </a:lnTo>
                <a:lnTo>
                  <a:pt x="3142" y="680"/>
                </a:lnTo>
                <a:lnTo>
                  <a:pt x="3201" y="663"/>
                </a:lnTo>
                <a:lnTo>
                  <a:pt x="3258" y="643"/>
                </a:lnTo>
                <a:lnTo>
                  <a:pt x="3311" y="620"/>
                </a:lnTo>
                <a:lnTo>
                  <a:pt x="3349" y="600"/>
                </a:lnTo>
                <a:lnTo>
                  <a:pt x="3384" y="578"/>
                </a:lnTo>
                <a:lnTo>
                  <a:pt x="3417" y="551"/>
                </a:lnTo>
                <a:lnTo>
                  <a:pt x="3447" y="524"/>
                </a:lnTo>
                <a:lnTo>
                  <a:pt x="3474" y="495"/>
                </a:lnTo>
                <a:lnTo>
                  <a:pt x="3502" y="465"/>
                </a:lnTo>
                <a:lnTo>
                  <a:pt x="3530" y="435"/>
                </a:lnTo>
                <a:lnTo>
                  <a:pt x="3556" y="404"/>
                </a:lnTo>
                <a:lnTo>
                  <a:pt x="3585" y="377"/>
                </a:lnTo>
                <a:lnTo>
                  <a:pt x="3614" y="350"/>
                </a:lnTo>
                <a:lnTo>
                  <a:pt x="3647" y="326"/>
                </a:lnTo>
                <a:lnTo>
                  <a:pt x="3682" y="305"/>
                </a:lnTo>
                <a:lnTo>
                  <a:pt x="3718" y="285"/>
                </a:lnTo>
                <a:lnTo>
                  <a:pt x="3761" y="265"/>
                </a:lnTo>
                <a:lnTo>
                  <a:pt x="3807" y="245"/>
                </a:lnTo>
                <a:lnTo>
                  <a:pt x="3854" y="227"/>
                </a:lnTo>
                <a:lnTo>
                  <a:pt x="3901" y="209"/>
                </a:lnTo>
                <a:lnTo>
                  <a:pt x="3948" y="191"/>
                </a:lnTo>
                <a:lnTo>
                  <a:pt x="3994" y="171"/>
                </a:lnTo>
                <a:lnTo>
                  <a:pt x="4038" y="149"/>
                </a:lnTo>
                <a:lnTo>
                  <a:pt x="4059" y="138"/>
                </a:lnTo>
                <a:lnTo>
                  <a:pt x="4078" y="126"/>
                </a:lnTo>
                <a:lnTo>
                  <a:pt x="4097" y="114"/>
                </a:lnTo>
                <a:lnTo>
                  <a:pt x="4115" y="101"/>
                </a:lnTo>
                <a:lnTo>
                  <a:pt x="4133" y="87"/>
                </a:lnTo>
                <a:lnTo>
                  <a:pt x="4150" y="71"/>
                </a:lnTo>
                <a:lnTo>
                  <a:pt x="4167" y="55"/>
                </a:lnTo>
                <a:lnTo>
                  <a:pt x="4183" y="37"/>
                </a:lnTo>
                <a:lnTo>
                  <a:pt x="4197" y="19"/>
                </a:lnTo>
                <a:lnTo>
                  <a:pt x="4210" y="0"/>
                </a:lnTo>
              </a:path>
            </a:pathLst>
          </a:custGeom>
          <a:noFill/>
          <a:ln w="36513">
            <a:solidFill>
              <a:srgbClr val="00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316" name="Freeform 186">
            <a:extLst>
              <a:ext uri="{FF2B5EF4-FFF2-40B4-BE49-F238E27FC236}">
                <a16:creationId xmlns:a16="http://schemas.microsoft.com/office/drawing/2014/main" id="{0AF205CD-DBBD-B442-11E7-7A25EA0EDEB9}"/>
              </a:ext>
            </a:extLst>
          </p:cNvPr>
          <p:cNvSpPr>
            <a:spLocks/>
          </p:cNvSpPr>
          <p:nvPr/>
        </p:nvSpPr>
        <p:spPr bwMode="auto">
          <a:xfrm>
            <a:off x="2717006" y="3870721"/>
            <a:ext cx="757238" cy="457200"/>
          </a:xfrm>
          <a:custGeom>
            <a:avLst/>
            <a:gdLst>
              <a:gd name="T0" fmla="*/ 0 w 2544"/>
              <a:gd name="T1" fmla="*/ 2147483647 h 1533"/>
              <a:gd name="T2" fmla="*/ 2147483647 w 2544"/>
              <a:gd name="T3" fmla="*/ 2147483647 h 1533"/>
              <a:gd name="T4" fmla="*/ 2147483647 w 2544"/>
              <a:gd name="T5" fmla="*/ 2147483647 h 1533"/>
              <a:gd name="T6" fmla="*/ 2147483647 w 2544"/>
              <a:gd name="T7" fmla="*/ 2147483647 h 1533"/>
              <a:gd name="T8" fmla="*/ 2147483647 w 2544"/>
              <a:gd name="T9" fmla="*/ 2147483647 h 1533"/>
              <a:gd name="T10" fmla="*/ 2147483647 w 2544"/>
              <a:gd name="T11" fmla="*/ 2147483647 h 1533"/>
              <a:gd name="T12" fmla="*/ 2147483647 w 2544"/>
              <a:gd name="T13" fmla="*/ 2147483647 h 1533"/>
              <a:gd name="T14" fmla="*/ 2147483647 w 2544"/>
              <a:gd name="T15" fmla="*/ 2147483647 h 1533"/>
              <a:gd name="T16" fmla="*/ 2147483647 w 2544"/>
              <a:gd name="T17" fmla="*/ 2147483647 h 1533"/>
              <a:gd name="T18" fmla="*/ 2147483647 w 2544"/>
              <a:gd name="T19" fmla="*/ 2147483647 h 1533"/>
              <a:gd name="T20" fmla="*/ 2147483647 w 2544"/>
              <a:gd name="T21" fmla="*/ 2147483647 h 1533"/>
              <a:gd name="T22" fmla="*/ 2147483647 w 2544"/>
              <a:gd name="T23" fmla="*/ 2147483647 h 1533"/>
              <a:gd name="T24" fmla="*/ 2147483647 w 2544"/>
              <a:gd name="T25" fmla="*/ 2147483647 h 1533"/>
              <a:gd name="T26" fmla="*/ 2147483647 w 2544"/>
              <a:gd name="T27" fmla="*/ 2147483647 h 1533"/>
              <a:gd name="T28" fmla="*/ 2147483647 w 2544"/>
              <a:gd name="T29" fmla="*/ 2147483647 h 1533"/>
              <a:gd name="T30" fmla="*/ 2147483647 w 2544"/>
              <a:gd name="T31" fmla="*/ 2147483647 h 1533"/>
              <a:gd name="T32" fmla="*/ 2147483647 w 2544"/>
              <a:gd name="T33" fmla="*/ 2147483647 h 1533"/>
              <a:gd name="T34" fmla="*/ 2147483647 w 2544"/>
              <a:gd name="T35" fmla="*/ 2147483647 h 1533"/>
              <a:gd name="T36" fmla="*/ 2147483647 w 2544"/>
              <a:gd name="T37" fmla="*/ 2147483647 h 1533"/>
              <a:gd name="T38" fmla="*/ 2147483647 w 2544"/>
              <a:gd name="T39" fmla="*/ 2147483647 h 1533"/>
              <a:gd name="T40" fmla="*/ 2147483647 w 2544"/>
              <a:gd name="T41" fmla="*/ 2147483647 h 1533"/>
              <a:gd name="T42" fmla="*/ 2147483647 w 2544"/>
              <a:gd name="T43" fmla="*/ 2147483647 h 1533"/>
              <a:gd name="T44" fmla="*/ 2147483647 w 2544"/>
              <a:gd name="T45" fmla="*/ 2147483647 h 1533"/>
              <a:gd name="T46" fmla="*/ 2147483647 w 2544"/>
              <a:gd name="T47" fmla="*/ 2147483647 h 1533"/>
              <a:gd name="T48" fmla="*/ 2147483647 w 2544"/>
              <a:gd name="T49" fmla="*/ 2147483647 h 1533"/>
              <a:gd name="T50" fmla="*/ 2147483647 w 2544"/>
              <a:gd name="T51" fmla="*/ 2147483647 h 1533"/>
              <a:gd name="T52" fmla="*/ 2147483647 w 2544"/>
              <a:gd name="T53" fmla="*/ 2147483647 h 1533"/>
              <a:gd name="T54" fmla="*/ 2147483647 w 2544"/>
              <a:gd name="T55" fmla="*/ 2147483647 h 1533"/>
              <a:gd name="T56" fmla="*/ 2147483647 w 2544"/>
              <a:gd name="T57" fmla="*/ 2147483647 h 1533"/>
              <a:gd name="T58" fmla="*/ 2147483647 w 2544"/>
              <a:gd name="T59" fmla="*/ 2147483647 h 1533"/>
              <a:gd name="T60" fmla="*/ 2147483647 w 2544"/>
              <a:gd name="T61" fmla="*/ 2147483647 h 1533"/>
              <a:gd name="T62" fmla="*/ 2147483647 w 2544"/>
              <a:gd name="T63" fmla="*/ 2147483647 h 1533"/>
              <a:gd name="T64" fmla="*/ 2147483647 w 2544"/>
              <a:gd name="T65" fmla="*/ 2147483647 h 1533"/>
              <a:gd name="T66" fmla="*/ 2147483647 w 2544"/>
              <a:gd name="T67" fmla="*/ 2147483647 h 1533"/>
              <a:gd name="T68" fmla="*/ 2147483647 w 2544"/>
              <a:gd name="T69" fmla="*/ 2147483647 h 1533"/>
              <a:gd name="T70" fmla="*/ 2147483647 w 2544"/>
              <a:gd name="T71" fmla="*/ 2147483647 h 1533"/>
              <a:gd name="T72" fmla="*/ 2147483647 w 2544"/>
              <a:gd name="T73" fmla="*/ 2147483647 h 1533"/>
              <a:gd name="T74" fmla="*/ 2147483647 w 2544"/>
              <a:gd name="T75" fmla="*/ 2147483647 h 1533"/>
              <a:gd name="T76" fmla="*/ 2147483647 w 2544"/>
              <a:gd name="T77" fmla="*/ 2147483647 h 1533"/>
              <a:gd name="T78" fmla="*/ 2147483647 w 2544"/>
              <a:gd name="T79" fmla="*/ 2147483647 h 1533"/>
              <a:gd name="T80" fmla="*/ 2147483647 w 2544"/>
              <a:gd name="T81" fmla="*/ 2147483647 h 1533"/>
              <a:gd name="T82" fmla="*/ 2147483647 w 2544"/>
              <a:gd name="T83" fmla="*/ 2147483647 h 1533"/>
              <a:gd name="T84" fmla="*/ 2147483647 w 2544"/>
              <a:gd name="T85" fmla="*/ 2147483647 h 1533"/>
              <a:gd name="T86" fmla="*/ 2147483647 w 2544"/>
              <a:gd name="T87" fmla="*/ 2147483647 h 1533"/>
              <a:gd name="T88" fmla="*/ 2147483647 w 2544"/>
              <a:gd name="T89" fmla="*/ 2147483647 h 1533"/>
              <a:gd name="T90" fmla="*/ 2147483647 w 2544"/>
              <a:gd name="T91" fmla="*/ 2147483647 h 1533"/>
              <a:gd name="T92" fmla="*/ 2147483647 w 2544"/>
              <a:gd name="T93" fmla="*/ 2147483647 h 1533"/>
              <a:gd name="T94" fmla="*/ 2147483647 w 2544"/>
              <a:gd name="T95" fmla="*/ 2147483647 h 1533"/>
              <a:gd name="T96" fmla="*/ 2147483647 w 2544"/>
              <a:gd name="T97" fmla="*/ 2147483647 h 1533"/>
              <a:gd name="T98" fmla="*/ 2147483647 w 2544"/>
              <a:gd name="T99" fmla="*/ 2147483647 h 1533"/>
              <a:gd name="T100" fmla="*/ 2147483647 w 2544"/>
              <a:gd name="T101" fmla="*/ 2147483647 h 1533"/>
              <a:gd name="T102" fmla="*/ 2147483647 w 2544"/>
              <a:gd name="T103" fmla="*/ 2147483647 h 1533"/>
              <a:gd name="T104" fmla="*/ 2147483647 w 2544"/>
              <a:gd name="T105" fmla="*/ 2147483647 h 1533"/>
              <a:gd name="T106" fmla="*/ 2147483647 w 2544"/>
              <a:gd name="T107" fmla="*/ 2147483647 h 1533"/>
              <a:gd name="T108" fmla="*/ 2147483647 w 2544"/>
              <a:gd name="T109" fmla="*/ 2147483647 h 1533"/>
              <a:gd name="T110" fmla="*/ 2147483647 w 2544"/>
              <a:gd name="T111" fmla="*/ 2147483647 h 1533"/>
              <a:gd name="T112" fmla="*/ 2147483647 w 2544"/>
              <a:gd name="T113" fmla="*/ 2147483647 h 1533"/>
              <a:gd name="T114" fmla="*/ 2147483647 w 2544"/>
              <a:gd name="T115" fmla="*/ 2147483647 h 1533"/>
              <a:gd name="T116" fmla="*/ 2147483647 w 2544"/>
              <a:gd name="T117" fmla="*/ 2147483647 h 1533"/>
              <a:gd name="T118" fmla="*/ 2147483647 w 2544"/>
              <a:gd name="T119" fmla="*/ 1320517270 h 1533"/>
              <a:gd name="T120" fmla="*/ 2147483647 w 2544"/>
              <a:gd name="T121" fmla="*/ 0 h 153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544" h="1533">
                <a:moveTo>
                  <a:pt x="0" y="1533"/>
                </a:moveTo>
                <a:lnTo>
                  <a:pt x="64" y="1472"/>
                </a:lnTo>
                <a:lnTo>
                  <a:pt x="128" y="1411"/>
                </a:lnTo>
                <a:lnTo>
                  <a:pt x="193" y="1349"/>
                </a:lnTo>
                <a:lnTo>
                  <a:pt x="257" y="1289"/>
                </a:lnTo>
                <a:lnTo>
                  <a:pt x="322" y="1230"/>
                </a:lnTo>
                <a:lnTo>
                  <a:pt x="363" y="1194"/>
                </a:lnTo>
                <a:lnTo>
                  <a:pt x="405" y="1158"/>
                </a:lnTo>
                <a:lnTo>
                  <a:pt x="447" y="1123"/>
                </a:lnTo>
                <a:lnTo>
                  <a:pt x="489" y="1088"/>
                </a:lnTo>
                <a:lnTo>
                  <a:pt x="533" y="1055"/>
                </a:lnTo>
                <a:lnTo>
                  <a:pt x="577" y="1023"/>
                </a:lnTo>
                <a:lnTo>
                  <a:pt x="623" y="991"/>
                </a:lnTo>
                <a:lnTo>
                  <a:pt x="669" y="961"/>
                </a:lnTo>
                <a:lnTo>
                  <a:pt x="716" y="932"/>
                </a:lnTo>
                <a:lnTo>
                  <a:pt x="763" y="905"/>
                </a:lnTo>
                <a:lnTo>
                  <a:pt x="812" y="878"/>
                </a:lnTo>
                <a:lnTo>
                  <a:pt x="862" y="854"/>
                </a:lnTo>
                <a:lnTo>
                  <a:pt x="918" y="830"/>
                </a:lnTo>
                <a:lnTo>
                  <a:pt x="976" y="807"/>
                </a:lnTo>
                <a:lnTo>
                  <a:pt x="1036" y="787"/>
                </a:lnTo>
                <a:lnTo>
                  <a:pt x="1098" y="769"/>
                </a:lnTo>
                <a:lnTo>
                  <a:pt x="1160" y="752"/>
                </a:lnTo>
                <a:lnTo>
                  <a:pt x="1224" y="737"/>
                </a:lnTo>
                <a:lnTo>
                  <a:pt x="1289" y="724"/>
                </a:lnTo>
                <a:lnTo>
                  <a:pt x="1353" y="711"/>
                </a:lnTo>
                <a:lnTo>
                  <a:pt x="1416" y="696"/>
                </a:lnTo>
                <a:lnTo>
                  <a:pt x="1477" y="681"/>
                </a:lnTo>
                <a:lnTo>
                  <a:pt x="1536" y="664"/>
                </a:lnTo>
                <a:lnTo>
                  <a:pt x="1591" y="645"/>
                </a:lnTo>
                <a:lnTo>
                  <a:pt x="1644" y="622"/>
                </a:lnTo>
                <a:lnTo>
                  <a:pt x="1683" y="601"/>
                </a:lnTo>
                <a:lnTo>
                  <a:pt x="1718" y="578"/>
                </a:lnTo>
                <a:lnTo>
                  <a:pt x="1750" y="553"/>
                </a:lnTo>
                <a:lnTo>
                  <a:pt x="1781" y="525"/>
                </a:lnTo>
                <a:lnTo>
                  <a:pt x="1808" y="496"/>
                </a:lnTo>
                <a:lnTo>
                  <a:pt x="1836" y="466"/>
                </a:lnTo>
                <a:lnTo>
                  <a:pt x="1862" y="435"/>
                </a:lnTo>
                <a:lnTo>
                  <a:pt x="1890" y="406"/>
                </a:lnTo>
                <a:lnTo>
                  <a:pt x="1918" y="377"/>
                </a:lnTo>
                <a:lnTo>
                  <a:pt x="1948" y="351"/>
                </a:lnTo>
                <a:lnTo>
                  <a:pt x="1980" y="327"/>
                </a:lnTo>
                <a:lnTo>
                  <a:pt x="2014" y="306"/>
                </a:lnTo>
                <a:lnTo>
                  <a:pt x="2050" y="287"/>
                </a:lnTo>
                <a:lnTo>
                  <a:pt x="2095" y="266"/>
                </a:lnTo>
                <a:lnTo>
                  <a:pt x="2141" y="247"/>
                </a:lnTo>
                <a:lnTo>
                  <a:pt x="2188" y="229"/>
                </a:lnTo>
                <a:lnTo>
                  <a:pt x="2235" y="211"/>
                </a:lnTo>
                <a:lnTo>
                  <a:pt x="2282" y="193"/>
                </a:lnTo>
                <a:lnTo>
                  <a:pt x="2327" y="172"/>
                </a:lnTo>
                <a:lnTo>
                  <a:pt x="2372" y="151"/>
                </a:lnTo>
                <a:lnTo>
                  <a:pt x="2392" y="140"/>
                </a:lnTo>
                <a:lnTo>
                  <a:pt x="2412" y="128"/>
                </a:lnTo>
                <a:lnTo>
                  <a:pt x="2431" y="115"/>
                </a:lnTo>
                <a:lnTo>
                  <a:pt x="2449" y="101"/>
                </a:lnTo>
                <a:lnTo>
                  <a:pt x="2467" y="87"/>
                </a:lnTo>
                <a:lnTo>
                  <a:pt x="2484" y="72"/>
                </a:lnTo>
                <a:lnTo>
                  <a:pt x="2501" y="56"/>
                </a:lnTo>
                <a:lnTo>
                  <a:pt x="2515" y="39"/>
                </a:lnTo>
                <a:lnTo>
                  <a:pt x="2531" y="21"/>
                </a:lnTo>
                <a:lnTo>
                  <a:pt x="2544" y="0"/>
                </a:lnTo>
              </a:path>
            </a:pathLst>
          </a:custGeom>
          <a:noFill/>
          <a:ln w="36513">
            <a:solidFill>
              <a:srgbClr val="00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317" name="Freeform 187">
            <a:extLst>
              <a:ext uri="{FF2B5EF4-FFF2-40B4-BE49-F238E27FC236}">
                <a16:creationId xmlns:a16="http://schemas.microsoft.com/office/drawing/2014/main" id="{05908E19-3625-3039-DA89-54D149F5852B}"/>
              </a:ext>
            </a:extLst>
          </p:cNvPr>
          <p:cNvSpPr>
            <a:spLocks/>
          </p:cNvSpPr>
          <p:nvPr/>
        </p:nvSpPr>
        <p:spPr bwMode="auto">
          <a:xfrm>
            <a:off x="3056335" y="3806428"/>
            <a:ext cx="757238" cy="454819"/>
          </a:xfrm>
          <a:custGeom>
            <a:avLst/>
            <a:gdLst>
              <a:gd name="T0" fmla="*/ 2147483647 w 2543"/>
              <a:gd name="T1" fmla="*/ 2147483647 h 1532"/>
              <a:gd name="T2" fmla="*/ 2147483647 w 2543"/>
              <a:gd name="T3" fmla="*/ 2147483647 h 1532"/>
              <a:gd name="T4" fmla="*/ 2147483647 w 2543"/>
              <a:gd name="T5" fmla="*/ 2147483647 h 1532"/>
              <a:gd name="T6" fmla="*/ 2147483647 w 2543"/>
              <a:gd name="T7" fmla="*/ 2147483647 h 1532"/>
              <a:gd name="T8" fmla="*/ 2147483647 w 2543"/>
              <a:gd name="T9" fmla="*/ 2147483647 h 1532"/>
              <a:gd name="T10" fmla="*/ 2147483647 w 2543"/>
              <a:gd name="T11" fmla="*/ 2147483647 h 1532"/>
              <a:gd name="T12" fmla="*/ 2147483647 w 2543"/>
              <a:gd name="T13" fmla="*/ 2147483647 h 1532"/>
              <a:gd name="T14" fmla="*/ 2147483647 w 2543"/>
              <a:gd name="T15" fmla="*/ 2147483647 h 1532"/>
              <a:gd name="T16" fmla="*/ 2147483647 w 2543"/>
              <a:gd name="T17" fmla="*/ 2147483647 h 1532"/>
              <a:gd name="T18" fmla="*/ 2147483647 w 2543"/>
              <a:gd name="T19" fmla="*/ 2147483647 h 1532"/>
              <a:gd name="T20" fmla="*/ 2147483647 w 2543"/>
              <a:gd name="T21" fmla="*/ 2147483647 h 1532"/>
              <a:gd name="T22" fmla="*/ 2147483647 w 2543"/>
              <a:gd name="T23" fmla="*/ 2147483647 h 1532"/>
              <a:gd name="T24" fmla="*/ 2147483647 w 2543"/>
              <a:gd name="T25" fmla="*/ 2147483647 h 1532"/>
              <a:gd name="T26" fmla="*/ 2147483647 w 2543"/>
              <a:gd name="T27" fmla="*/ 2147483647 h 1532"/>
              <a:gd name="T28" fmla="*/ 2147483647 w 2543"/>
              <a:gd name="T29" fmla="*/ 2147483647 h 1532"/>
              <a:gd name="T30" fmla="*/ 2147483647 w 2543"/>
              <a:gd name="T31" fmla="*/ 2147483647 h 1532"/>
              <a:gd name="T32" fmla="*/ 2147483647 w 2543"/>
              <a:gd name="T33" fmla="*/ 2147483647 h 1532"/>
              <a:gd name="T34" fmla="*/ 2147483647 w 2543"/>
              <a:gd name="T35" fmla="*/ 2147483647 h 1532"/>
              <a:gd name="T36" fmla="*/ 2147483647 w 2543"/>
              <a:gd name="T37" fmla="*/ 2147483647 h 1532"/>
              <a:gd name="T38" fmla="*/ 2147483647 w 2543"/>
              <a:gd name="T39" fmla="*/ 2147483647 h 1532"/>
              <a:gd name="T40" fmla="*/ 2147483647 w 2543"/>
              <a:gd name="T41" fmla="*/ 2147483647 h 1532"/>
              <a:gd name="T42" fmla="*/ 2147483647 w 2543"/>
              <a:gd name="T43" fmla="*/ 2147483647 h 1532"/>
              <a:gd name="T44" fmla="*/ 2147483647 w 2543"/>
              <a:gd name="T45" fmla="*/ 2147483647 h 1532"/>
              <a:gd name="T46" fmla="*/ 2147483647 w 2543"/>
              <a:gd name="T47" fmla="*/ 2147483647 h 1532"/>
              <a:gd name="T48" fmla="*/ 2147483647 w 2543"/>
              <a:gd name="T49" fmla="*/ 2147483647 h 1532"/>
              <a:gd name="T50" fmla="*/ 2147483647 w 2543"/>
              <a:gd name="T51" fmla="*/ 2147483647 h 1532"/>
              <a:gd name="T52" fmla="*/ 2147483647 w 2543"/>
              <a:gd name="T53" fmla="*/ 2147483647 h 1532"/>
              <a:gd name="T54" fmla="*/ 2147483647 w 2543"/>
              <a:gd name="T55" fmla="*/ 2147483647 h 1532"/>
              <a:gd name="T56" fmla="*/ 2147483647 w 2543"/>
              <a:gd name="T57" fmla="*/ 2147483647 h 1532"/>
              <a:gd name="T58" fmla="*/ 2147483647 w 2543"/>
              <a:gd name="T59" fmla="*/ 2147483647 h 1532"/>
              <a:gd name="T60" fmla="*/ 2147483647 w 2543"/>
              <a:gd name="T61" fmla="*/ 2147483647 h 1532"/>
              <a:gd name="T62" fmla="*/ 2147483647 w 2543"/>
              <a:gd name="T63" fmla="*/ 2147483647 h 1532"/>
              <a:gd name="T64" fmla="*/ 2147483647 w 2543"/>
              <a:gd name="T65" fmla="*/ 2147483647 h 1532"/>
              <a:gd name="T66" fmla="*/ 2147483647 w 2543"/>
              <a:gd name="T67" fmla="*/ 2147483647 h 1532"/>
              <a:gd name="T68" fmla="*/ 2147483647 w 2543"/>
              <a:gd name="T69" fmla="*/ 2147483647 h 1532"/>
              <a:gd name="T70" fmla="*/ 2147483647 w 2543"/>
              <a:gd name="T71" fmla="*/ 2147483647 h 1532"/>
              <a:gd name="T72" fmla="*/ 2147483647 w 2543"/>
              <a:gd name="T73" fmla="*/ 2147483647 h 1532"/>
              <a:gd name="T74" fmla="*/ 2147483647 w 2543"/>
              <a:gd name="T75" fmla="*/ 0 h 153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543" h="1532">
                <a:moveTo>
                  <a:pt x="0" y="1532"/>
                </a:moveTo>
                <a:lnTo>
                  <a:pt x="41" y="1495"/>
                </a:lnTo>
                <a:lnTo>
                  <a:pt x="84" y="1457"/>
                </a:lnTo>
                <a:lnTo>
                  <a:pt x="128" y="1420"/>
                </a:lnTo>
                <a:lnTo>
                  <a:pt x="174" y="1384"/>
                </a:lnTo>
                <a:lnTo>
                  <a:pt x="220" y="1349"/>
                </a:lnTo>
                <a:lnTo>
                  <a:pt x="268" y="1313"/>
                </a:lnTo>
                <a:lnTo>
                  <a:pt x="315" y="1279"/>
                </a:lnTo>
                <a:lnTo>
                  <a:pt x="364" y="1244"/>
                </a:lnTo>
                <a:lnTo>
                  <a:pt x="442" y="1191"/>
                </a:lnTo>
                <a:lnTo>
                  <a:pt x="521" y="1139"/>
                </a:lnTo>
                <a:lnTo>
                  <a:pt x="599" y="1089"/>
                </a:lnTo>
                <a:lnTo>
                  <a:pt x="676" y="1039"/>
                </a:lnTo>
                <a:lnTo>
                  <a:pt x="751" y="991"/>
                </a:lnTo>
                <a:lnTo>
                  <a:pt x="803" y="959"/>
                </a:lnTo>
                <a:lnTo>
                  <a:pt x="852" y="926"/>
                </a:lnTo>
                <a:lnTo>
                  <a:pt x="900" y="895"/>
                </a:lnTo>
                <a:lnTo>
                  <a:pt x="946" y="864"/>
                </a:lnTo>
                <a:lnTo>
                  <a:pt x="989" y="833"/>
                </a:lnTo>
                <a:lnTo>
                  <a:pt x="1030" y="805"/>
                </a:lnTo>
                <a:lnTo>
                  <a:pt x="1066" y="776"/>
                </a:lnTo>
                <a:lnTo>
                  <a:pt x="1086" y="762"/>
                </a:lnTo>
                <a:lnTo>
                  <a:pt x="1106" y="749"/>
                </a:lnTo>
                <a:lnTo>
                  <a:pt x="1127" y="738"/>
                </a:lnTo>
                <a:lnTo>
                  <a:pt x="1147" y="727"/>
                </a:lnTo>
                <a:lnTo>
                  <a:pt x="1169" y="719"/>
                </a:lnTo>
                <a:lnTo>
                  <a:pt x="1190" y="711"/>
                </a:lnTo>
                <a:lnTo>
                  <a:pt x="1213" y="703"/>
                </a:lnTo>
                <a:lnTo>
                  <a:pt x="1236" y="696"/>
                </a:lnTo>
                <a:lnTo>
                  <a:pt x="1259" y="690"/>
                </a:lnTo>
                <a:lnTo>
                  <a:pt x="1283" y="685"/>
                </a:lnTo>
                <a:lnTo>
                  <a:pt x="1330" y="676"/>
                </a:lnTo>
                <a:lnTo>
                  <a:pt x="1378" y="668"/>
                </a:lnTo>
                <a:lnTo>
                  <a:pt x="1426" y="661"/>
                </a:lnTo>
                <a:lnTo>
                  <a:pt x="1473" y="655"/>
                </a:lnTo>
                <a:lnTo>
                  <a:pt x="1519" y="648"/>
                </a:lnTo>
                <a:lnTo>
                  <a:pt x="1549" y="642"/>
                </a:lnTo>
                <a:lnTo>
                  <a:pt x="1578" y="636"/>
                </a:lnTo>
                <a:lnTo>
                  <a:pt x="1606" y="629"/>
                </a:lnTo>
                <a:lnTo>
                  <a:pt x="1632" y="620"/>
                </a:lnTo>
                <a:lnTo>
                  <a:pt x="1658" y="611"/>
                </a:lnTo>
                <a:lnTo>
                  <a:pt x="1682" y="599"/>
                </a:lnTo>
                <a:lnTo>
                  <a:pt x="1705" y="587"/>
                </a:lnTo>
                <a:lnTo>
                  <a:pt x="1726" y="571"/>
                </a:lnTo>
                <a:lnTo>
                  <a:pt x="1747" y="555"/>
                </a:lnTo>
                <a:lnTo>
                  <a:pt x="1766" y="538"/>
                </a:lnTo>
                <a:lnTo>
                  <a:pt x="1784" y="520"/>
                </a:lnTo>
                <a:lnTo>
                  <a:pt x="1802" y="502"/>
                </a:lnTo>
                <a:lnTo>
                  <a:pt x="1823" y="479"/>
                </a:lnTo>
                <a:lnTo>
                  <a:pt x="1843" y="456"/>
                </a:lnTo>
                <a:lnTo>
                  <a:pt x="1862" y="435"/>
                </a:lnTo>
                <a:lnTo>
                  <a:pt x="1883" y="412"/>
                </a:lnTo>
                <a:lnTo>
                  <a:pt x="1903" y="390"/>
                </a:lnTo>
                <a:lnTo>
                  <a:pt x="1925" y="370"/>
                </a:lnTo>
                <a:lnTo>
                  <a:pt x="1948" y="351"/>
                </a:lnTo>
                <a:lnTo>
                  <a:pt x="1972" y="332"/>
                </a:lnTo>
                <a:lnTo>
                  <a:pt x="1997" y="316"/>
                </a:lnTo>
                <a:lnTo>
                  <a:pt x="2023" y="300"/>
                </a:lnTo>
                <a:lnTo>
                  <a:pt x="2050" y="285"/>
                </a:lnTo>
                <a:lnTo>
                  <a:pt x="2095" y="265"/>
                </a:lnTo>
                <a:lnTo>
                  <a:pt x="2141" y="247"/>
                </a:lnTo>
                <a:lnTo>
                  <a:pt x="2188" y="229"/>
                </a:lnTo>
                <a:lnTo>
                  <a:pt x="2235" y="211"/>
                </a:lnTo>
                <a:lnTo>
                  <a:pt x="2280" y="192"/>
                </a:lnTo>
                <a:lnTo>
                  <a:pt x="2327" y="172"/>
                </a:lnTo>
                <a:lnTo>
                  <a:pt x="2371" y="149"/>
                </a:lnTo>
                <a:lnTo>
                  <a:pt x="2391" y="139"/>
                </a:lnTo>
                <a:lnTo>
                  <a:pt x="2410" y="126"/>
                </a:lnTo>
                <a:lnTo>
                  <a:pt x="2430" y="114"/>
                </a:lnTo>
                <a:lnTo>
                  <a:pt x="2449" y="101"/>
                </a:lnTo>
                <a:lnTo>
                  <a:pt x="2466" y="87"/>
                </a:lnTo>
                <a:lnTo>
                  <a:pt x="2484" y="71"/>
                </a:lnTo>
                <a:lnTo>
                  <a:pt x="2500" y="55"/>
                </a:lnTo>
                <a:lnTo>
                  <a:pt x="2515" y="39"/>
                </a:lnTo>
                <a:lnTo>
                  <a:pt x="2530" y="19"/>
                </a:lnTo>
                <a:lnTo>
                  <a:pt x="2543" y="0"/>
                </a:lnTo>
              </a:path>
            </a:pathLst>
          </a:custGeom>
          <a:noFill/>
          <a:ln w="36513">
            <a:solidFill>
              <a:srgbClr val="00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318" name="Freeform 188">
            <a:extLst>
              <a:ext uri="{FF2B5EF4-FFF2-40B4-BE49-F238E27FC236}">
                <a16:creationId xmlns:a16="http://schemas.microsoft.com/office/drawing/2014/main" id="{3B3038CF-0AFE-EDA0-32DD-623509C0CDA0}"/>
              </a:ext>
            </a:extLst>
          </p:cNvPr>
          <p:cNvSpPr>
            <a:spLocks/>
          </p:cNvSpPr>
          <p:nvPr/>
        </p:nvSpPr>
        <p:spPr bwMode="auto">
          <a:xfrm>
            <a:off x="5219700" y="3818334"/>
            <a:ext cx="757238" cy="457200"/>
          </a:xfrm>
          <a:custGeom>
            <a:avLst/>
            <a:gdLst>
              <a:gd name="T0" fmla="*/ 2147483647 w 2542"/>
              <a:gd name="T1" fmla="*/ 2147483647 h 1534"/>
              <a:gd name="T2" fmla="*/ 2147483647 w 2542"/>
              <a:gd name="T3" fmla="*/ 2147483647 h 1534"/>
              <a:gd name="T4" fmla="*/ 2147483647 w 2542"/>
              <a:gd name="T5" fmla="*/ 2147483647 h 1534"/>
              <a:gd name="T6" fmla="*/ 2147483647 w 2542"/>
              <a:gd name="T7" fmla="*/ 2147483647 h 1534"/>
              <a:gd name="T8" fmla="*/ 2147483647 w 2542"/>
              <a:gd name="T9" fmla="*/ 2147483647 h 1534"/>
              <a:gd name="T10" fmla="*/ 2147483647 w 2542"/>
              <a:gd name="T11" fmla="*/ 2147483647 h 1534"/>
              <a:gd name="T12" fmla="*/ 2147483647 w 2542"/>
              <a:gd name="T13" fmla="*/ 2147483647 h 1534"/>
              <a:gd name="T14" fmla="*/ 2147483647 w 2542"/>
              <a:gd name="T15" fmla="*/ 2147483647 h 1534"/>
              <a:gd name="T16" fmla="*/ 2147483647 w 2542"/>
              <a:gd name="T17" fmla="*/ 2147483647 h 1534"/>
              <a:gd name="T18" fmla="*/ 2147483647 w 2542"/>
              <a:gd name="T19" fmla="*/ 2147483647 h 1534"/>
              <a:gd name="T20" fmla="*/ 2147483647 w 2542"/>
              <a:gd name="T21" fmla="*/ 2147483647 h 1534"/>
              <a:gd name="T22" fmla="*/ 2147483647 w 2542"/>
              <a:gd name="T23" fmla="*/ 2147483647 h 1534"/>
              <a:gd name="T24" fmla="*/ 2147483647 w 2542"/>
              <a:gd name="T25" fmla="*/ 2147483647 h 1534"/>
              <a:gd name="T26" fmla="*/ 2147483647 w 2542"/>
              <a:gd name="T27" fmla="*/ 2147483647 h 1534"/>
              <a:gd name="T28" fmla="*/ 2147483647 w 2542"/>
              <a:gd name="T29" fmla="*/ 2147483647 h 1534"/>
              <a:gd name="T30" fmla="*/ 2147483647 w 2542"/>
              <a:gd name="T31" fmla="*/ 2147483647 h 1534"/>
              <a:gd name="T32" fmla="*/ 2147483647 w 2542"/>
              <a:gd name="T33" fmla="*/ 2147483647 h 1534"/>
              <a:gd name="T34" fmla="*/ 2147483647 w 2542"/>
              <a:gd name="T35" fmla="*/ 2147483647 h 1534"/>
              <a:gd name="T36" fmla="*/ 2147483647 w 2542"/>
              <a:gd name="T37" fmla="*/ 2147483647 h 1534"/>
              <a:gd name="T38" fmla="*/ 2147483647 w 2542"/>
              <a:gd name="T39" fmla="*/ 2147483647 h 1534"/>
              <a:gd name="T40" fmla="*/ 2147483647 w 2542"/>
              <a:gd name="T41" fmla="*/ 2147483647 h 1534"/>
              <a:gd name="T42" fmla="*/ 2147483647 w 2542"/>
              <a:gd name="T43" fmla="*/ 2147483647 h 1534"/>
              <a:gd name="T44" fmla="*/ 2147483647 w 2542"/>
              <a:gd name="T45" fmla="*/ 2147483647 h 1534"/>
              <a:gd name="T46" fmla="*/ 2147483647 w 2542"/>
              <a:gd name="T47" fmla="*/ 2147483647 h 1534"/>
              <a:gd name="T48" fmla="*/ 2147483647 w 2542"/>
              <a:gd name="T49" fmla="*/ 2147483647 h 1534"/>
              <a:gd name="T50" fmla="*/ 2147483647 w 2542"/>
              <a:gd name="T51" fmla="*/ 2147483647 h 1534"/>
              <a:gd name="T52" fmla="*/ 2147483647 w 2542"/>
              <a:gd name="T53" fmla="*/ 2147483647 h 1534"/>
              <a:gd name="T54" fmla="*/ 2147483647 w 2542"/>
              <a:gd name="T55" fmla="*/ 2147483647 h 1534"/>
              <a:gd name="T56" fmla="*/ 2147483647 w 2542"/>
              <a:gd name="T57" fmla="*/ 2147483647 h 1534"/>
              <a:gd name="T58" fmla="*/ 2147483647 w 2542"/>
              <a:gd name="T59" fmla="*/ 2147483647 h 1534"/>
              <a:gd name="T60" fmla="*/ 2147483647 w 2542"/>
              <a:gd name="T61" fmla="*/ 2147483647 h 1534"/>
              <a:gd name="T62" fmla="*/ 2147483647 w 2542"/>
              <a:gd name="T63" fmla="*/ 2147483647 h 1534"/>
              <a:gd name="T64" fmla="*/ 2147483647 w 2542"/>
              <a:gd name="T65" fmla="*/ 2147483647 h 1534"/>
              <a:gd name="T66" fmla="*/ 2147483647 w 2542"/>
              <a:gd name="T67" fmla="*/ 2147483647 h 1534"/>
              <a:gd name="T68" fmla="*/ 2147483647 w 2542"/>
              <a:gd name="T69" fmla="*/ 2147483647 h 1534"/>
              <a:gd name="T70" fmla="*/ 2147483647 w 2542"/>
              <a:gd name="T71" fmla="*/ 2147483647 h 1534"/>
              <a:gd name="T72" fmla="*/ 2147483647 w 2542"/>
              <a:gd name="T73" fmla="*/ 2147483647 h 1534"/>
              <a:gd name="T74" fmla="*/ 2147483647 w 2542"/>
              <a:gd name="T75" fmla="*/ 0 h 153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542" h="1534">
                <a:moveTo>
                  <a:pt x="0" y="1534"/>
                </a:moveTo>
                <a:lnTo>
                  <a:pt x="41" y="1495"/>
                </a:lnTo>
                <a:lnTo>
                  <a:pt x="83" y="1458"/>
                </a:lnTo>
                <a:lnTo>
                  <a:pt x="128" y="1422"/>
                </a:lnTo>
                <a:lnTo>
                  <a:pt x="172" y="1385"/>
                </a:lnTo>
                <a:lnTo>
                  <a:pt x="219" y="1349"/>
                </a:lnTo>
                <a:lnTo>
                  <a:pt x="266" y="1314"/>
                </a:lnTo>
                <a:lnTo>
                  <a:pt x="314" y="1279"/>
                </a:lnTo>
                <a:lnTo>
                  <a:pt x="364" y="1246"/>
                </a:lnTo>
                <a:lnTo>
                  <a:pt x="442" y="1191"/>
                </a:lnTo>
                <a:lnTo>
                  <a:pt x="520" y="1140"/>
                </a:lnTo>
                <a:lnTo>
                  <a:pt x="598" y="1089"/>
                </a:lnTo>
                <a:lnTo>
                  <a:pt x="676" y="1040"/>
                </a:lnTo>
                <a:lnTo>
                  <a:pt x="750" y="993"/>
                </a:lnTo>
                <a:lnTo>
                  <a:pt x="802" y="959"/>
                </a:lnTo>
                <a:lnTo>
                  <a:pt x="851" y="928"/>
                </a:lnTo>
                <a:lnTo>
                  <a:pt x="900" y="895"/>
                </a:lnTo>
                <a:lnTo>
                  <a:pt x="945" y="865"/>
                </a:lnTo>
                <a:lnTo>
                  <a:pt x="989" y="835"/>
                </a:lnTo>
                <a:lnTo>
                  <a:pt x="1028" y="805"/>
                </a:lnTo>
                <a:lnTo>
                  <a:pt x="1066" y="777"/>
                </a:lnTo>
                <a:lnTo>
                  <a:pt x="1085" y="763"/>
                </a:lnTo>
                <a:lnTo>
                  <a:pt x="1104" y="751"/>
                </a:lnTo>
                <a:lnTo>
                  <a:pt x="1125" y="739"/>
                </a:lnTo>
                <a:lnTo>
                  <a:pt x="1146" y="729"/>
                </a:lnTo>
                <a:lnTo>
                  <a:pt x="1168" y="719"/>
                </a:lnTo>
                <a:lnTo>
                  <a:pt x="1190" y="711"/>
                </a:lnTo>
                <a:lnTo>
                  <a:pt x="1213" y="704"/>
                </a:lnTo>
                <a:lnTo>
                  <a:pt x="1236" y="698"/>
                </a:lnTo>
                <a:lnTo>
                  <a:pt x="1258" y="692"/>
                </a:lnTo>
                <a:lnTo>
                  <a:pt x="1283" y="686"/>
                </a:lnTo>
                <a:lnTo>
                  <a:pt x="1330" y="677"/>
                </a:lnTo>
                <a:lnTo>
                  <a:pt x="1378" y="669"/>
                </a:lnTo>
                <a:lnTo>
                  <a:pt x="1426" y="663"/>
                </a:lnTo>
                <a:lnTo>
                  <a:pt x="1473" y="656"/>
                </a:lnTo>
                <a:lnTo>
                  <a:pt x="1519" y="648"/>
                </a:lnTo>
                <a:lnTo>
                  <a:pt x="1549" y="642"/>
                </a:lnTo>
                <a:lnTo>
                  <a:pt x="1578" y="636"/>
                </a:lnTo>
                <a:lnTo>
                  <a:pt x="1605" y="629"/>
                </a:lnTo>
                <a:lnTo>
                  <a:pt x="1632" y="621"/>
                </a:lnTo>
                <a:lnTo>
                  <a:pt x="1657" y="611"/>
                </a:lnTo>
                <a:lnTo>
                  <a:pt x="1681" y="600"/>
                </a:lnTo>
                <a:lnTo>
                  <a:pt x="1704" y="587"/>
                </a:lnTo>
                <a:lnTo>
                  <a:pt x="1726" y="572"/>
                </a:lnTo>
                <a:lnTo>
                  <a:pt x="1746" y="556"/>
                </a:lnTo>
                <a:lnTo>
                  <a:pt x="1766" y="539"/>
                </a:lnTo>
                <a:lnTo>
                  <a:pt x="1784" y="521"/>
                </a:lnTo>
                <a:lnTo>
                  <a:pt x="1800" y="503"/>
                </a:lnTo>
                <a:lnTo>
                  <a:pt x="1822" y="481"/>
                </a:lnTo>
                <a:lnTo>
                  <a:pt x="1841" y="458"/>
                </a:lnTo>
                <a:lnTo>
                  <a:pt x="1862" y="435"/>
                </a:lnTo>
                <a:lnTo>
                  <a:pt x="1882" y="413"/>
                </a:lnTo>
                <a:lnTo>
                  <a:pt x="1903" y="392"/>
                </a:lnTo>
                <a:lnTo>
                  <a:pt x="1924" y="370"/>
                </a:lnTo>
                <a:lnTo>
                  <a:pt x="1947" y="351"/>
                </a:lnTo>
                <a:lnTo>
                  <a:pt x="1971" y="333"/>
                </a:lnTo>
                <a:lnTo>
                  <a:pt x="1996" y="316"/>
                </a:lnTo>
                <a:lnTo>
                  <a:pt x="2022" y="301"/>
                </a:lnTo>
                <a:lnTo>
                  <a:pt x="2050" y="287"/>
                </a:lnTo>
                <a:lnTo>
                  <a:pt x="2094" y="267"/>
                </a:lnTo>
                <a:lnTo>
                  <a:pt x="2140" y="247"/>
                </a:lnTo>
                <a:lnTo>
                  <a:pt x="2186" y="229"/>
                </a:lnTo>
                <a:lnTo>
                  <a:pt x="2233" y="211"/>
                </a:lnTo>
                <a:lnTo>
                  <a:pt x="2280" y="193"/>
                </a:lnTo>
                <a:lnTo>
                  <a:pt x="2326" y="173"/>
                </a:lnTo>
                <a:lnTo>
                  <a:pt x="2370" y="151"/>
                </a:lnTo>
                <a:lnTo>
                  <a:pt x="2391" y="140"/>
                </a:lnTo>
                <a:lnTo>
                  <a:pt x="2410" y="128"/>
                </a:lnTo>
                <a:lnTo>
                  <a:pt x="2429" y="115"/>
                </a:lnTo>
                <a:lnTo>
                  <a:pt x="2447" y="102"/>
                </a:lnTo>
                <a:lnTo>
                  <a:pt x="2465" y="88"/>
                </a:lnTo>
                <a:lnTo>
                  <a:pt x="2482" y="73"/>
                </a:lnTo>
                <a:lnTo>
                  <a:pt x="2499" y="56"/>
                </a:lnTo>
                <a:lnTo>
                  <a:pt x="2515" y="39"/>
                </a:lnTo>
                <a:lnTo>
                  <a:pt x="2529" y="21"/>
                </a:lnTo>
                <a:lnTo>
                  <a:pt x="2542" y="0"/>
                </a:lnTo>
              </a:path>
            </a:pathLst>
          </a:custGeom>
          <a:noFill/>
          <a:ln w="36513">
            <a:solidFill>
              <a:srgbClr val="00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319" name="Line 189">
            <a:extLst>
              <a:ext uri="{FF2B5EF4-FFF2-40B4-BE49-F238E27FC236}">
                <a16:creationId xmlns:a16="http://schemas.microsoft.com/office/drawing/2014/main" id="{AAAFC4A3-3C45-77DB-239C-CCBB65874C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68454" y="4175521"/>
            <a:ext cx="135731" cy="1666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320" name="Line 190">
            <a:extLst>
              <a:ext uri="{FF2B5EF4-FFF2-40B4-BE49-F238E27FC236}">
                <a16:creationId xmlns:a16="http://schemas.microsoft.com/office/drawing/2014/main" id="{B1A1FCBE-2476-F785-DCF4-C41ED13881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29175" y="4175521"/>
            <a:ext cx="75010" cy="114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321" name="Freeform 191">
            <a:extLst>
              <a:ext uri="{FF2B5EF4-FFF2-40B4-BE49-F238E27FC236}">
                <a16:creationId xmlns:a16="http://schemas.microsoft.com/office/drawing/2014/main" id="{65340F9C-7E5C-CBFE-49AA-4CB46FCF4E21}"/>
              </a:ext>
            </a:extLst>
          </p:cNvPr>
          <p:cNvSpPr>
            <a:spLocks noEditPoints="1"/>
          </p:cNvSpPr>
          <p:nvPr/>
        </p:nvSpPr>
        <p:spPr bwMode="auto">
          <a:xfrm>
            <a:off x="4904185" y="3954065"/>
            <a:ext cx="411956" cy="223838"/>
          </a:xfrm>
          <a:custGeom>
            <a:avLst/>
            <a:gdLst>
              <a:gd name="T0" fmla="*/ 2147483647 w 1386"/>
              <a:gd name="T1" fmla="*/ 2147483647 h 754"/>
              <a:gd name="T2" fmla="*/ 2147483647 w 1386"/>
              <a:gd name="T3" fmla="*/ 2147483647 h 754"/>
              <a:gd name="T4" fmla="*/ 2147483647 w 1386"/>
              <a:gd name="T5" fmla="*/ 2147483647 h 754"/>
              <a:gd name="T6" fmla="*/ 2147483647 w 1386"/>
              <a:gd name="T7" fmla="*/ 2147483647 h 754"/>
              <a:gd name="T8" fmla="*/ 2147483647 w 1386"/>
              <a:gd name="T9" fmla="*/ 2147483647 h 754"/>
              <a:gd name="T10" fmla="*/ 2147483647 w 1386"/>
              <a:gd name="T11" fmla="*/ 2147483647 h 754"/>
              <a:gd name="T12" fmla="*/ 2147483647 w 1386"/>
              <a:gd name="T13" fmla="*/ 2147483647 h 754"/>
              <a:gd name="T14" fmla="*/ 2147483647 w 1386"/>
              <a:gd name="T15" fmla="*/ 2147483647 h 754"/>
              <a:gd name="T16" fmla="*/ 2147483647 w 1386"/>
              <a:gd name="T17" fmla="*/ 2147483647 h 754"/>
              <a:gd name="T18" fmla="*/ 2147483647 w 1386"/>
              <a:gd name="T19" fmla="*/ 2147483647 h 754"/>
              <a:gd name="T20" fmla="*/ 2147483647 w 1386"/>
              <a:gd name="T21" fmla="*/ 2147483647 h 754"/>
              <a:gd name="T22" fmla="*/ 2147483647 w 1386"/>
              <a:gd name="T23" fmla="*/ 2147483647 h 754"/>
              <a:gd name="T24" fmla="*/ 2147483647 w 1386"/>
              <a:gd name="T25" fmla="*/ 2147483647 h 754"/>
              <a:gd name="T26" fmla="*/ 2147483647 w 1386"/>
              <a:gd name="T27" fmla="*/ 2147483647 h 754"/>
              <a:gd name="T28" fmla="*/ 2147483647 w 1386"/>
              <a:gd name="T29" fmla="*/ 2147483647 h 754"/>
              <a:gd name="T30" fmla="*/ 2147483647 w 1386"/>
              <a:gd name="T31" fmla="*/ 2147483647 h 754"/>
              <a:gd name="T32" fmla="*/ 2147483647 w 1386"/>
              <a:gd name="T33" fmla="*/ 2147483647 h 754"/>
              <a:gd name="T34" fmla="*/ 2147483647 w 1386"/>
              <a:gd name="T35" fmla="*/ 2147483647 h 754"/>
              <a:gd name="T36" fmla="*/ 2147483647 w 1386"/>
              <a:gd name="T37" fmla="*/ 2147483647 h 754"/>
              <a:gd name="T38" fmla="*/ 2147483647 w 1386"/>
              <a:gd name="T39" fmla="*/ 2147483647 h 754"/>
              <a:gd name="T40" fmla="*/ 2147483647 w 1386"/>
              <a:gd name="T41" fmla="*/ 2147483647 h 754"/>
              <a:gd name="T42" fmla="*/ 2147483647 w 1386"/>
              <a:gd name="T43" fmla="*/ 2147483647 h 754"/>
              <a:gd name="T44" fmla="*/ 2147483647 w 1386"/>
              <a:gd name="T45" fmla="*/ 1612345251 h 754"/>
              <a:gd name="T46" fmla="*/ 2147483647 w 1386"/>
              <a:gd name="T47" fmla="*/ 992224733 h 754"/>
              <a:gd name="T48" fmla="*/ 2147483647 w 1386"/>
              <a:gd name="T49" fmla="*/ 744207637 h 754"/>
              <a:gd name="T50" fmla="*/ 2147483647 w 1386"/>
              <a:gd name="T51" fmla="*/ 558077355 h 754"/>
              <a:gd name="T52" fmla="*/ 2147483647 w 1386"/>
              <a:gd name="T53" fmla="*/ 0 h 754"/>
              <a:gd name="T54" fmla="*/ 2147483647 w 1386"/>
              <a:gd name="T55" fmla="*/ 124086723 h 754"/>
              <a:gd name="T56" fmla="*/ 2147483647 w 1386"/>
              <a:gd name="T57" fmla="*/ 868294360 h 754"/>
              <a:gd name="T58" fmla="*/ 2147483647 w 1386"/>
              <a:gd name="T59" fmla="*/ 2147483647 h 754"/>
              <a:gd name="T60" fmla="*/ 2147483647 w 1386"/>
              <a:gd name="T61" fmla="*/ 2147483647 h 754"/>
              <a:gd name="T62" fmla="*/ 2147483647 w 1386"/>
              <a:gd name="T63" fmla="*/ 2147483647 h 754"/>
              <a:gd name="T64" fmla="*/ 2147483647 w 1386"/>
              <a:gd name="T65" fmla="*/ 2147483647 h 754"/>
              <a:gd name="T66" fmla="*/ 2147483647 w 1386"/>
              <a:gd name="T67" fmla="*/ 2147483647 h 754"/>
              <a:gd name="T68" fmla="*/ 2147483647 w 1386"/>
              <a:gd name="T69" fmla="*/ 2147483647 h 754"/>
              <a:gd name="T70" fmla="*/ 2147483647 w 1386"/>
              <a:gd name="T71" fmla="*/ 2147483647 h 754"/>
              <a:gd name="T72" fmla="*/ 2147483647 w 1386"/>
              <a:gd name="T73" fmla="*/ 2147483647 h 754"/>
              <a:gd name="T74" fmla="*/ 2147483647 w 1386"/>
              <a:gd name="T75" fmla="*/ 2147483647 h 754"/>
              <a:gd name="T76" fmla="*/ 2147483647 w 1386"/>
              <a:gd name="T77" fmla="*/ 2147483647 h 754"/>
              <a:gd name="T78" fmla="*/ 2147483647 w 1386"/>
              <a:gd name="T79" fmla="*/ 2147483647 h 754"/>
              <a:gd name="T80" fmla="*/ 2147483647 w 1386"/>
              <a:gd name="T81" fmla="*/ 2147483647 h 754"/>
              <a:gd name="T82" fmla="*/ 2147483647 w 1386"/>
              <a:gd name="T83" fmla="*/ 2147483647 h 754"/>
              <a:gd name="T84" fmla="*/ 2147483647 w 1386"/>
              <a:gd name="T85" fmla="*/ 2147483647 h 754"/>
              <a:gd name="T86" fmla="*/ 2147483647 w 1386"/>
              <a:gd name="T87" fmla="*/ 2147483647 h 754"/>
              <a:gd name="T88" fmla="*/ 2147483647 w 1386"/>
              <a:gd name="T89" fmla="*/ 2147483647 h 754"/>
              <a:gd name="T90" fmla="*/ 2147483647 w 1386"/>
              <a:gd name="T91" fmla="*/ 2147483647 h 754"/>
              <a:gd name="T92" fmla="*/ 2147483647 w 1386"/>
              <a:gd name="T93" fmla="*/ 2147483647 h 754"/>
              <a:gd name="T94" fmla="*/ 2147483647 w 1386"/>
              <a:gd name="T95" fmla="*/ 2147483647 h 754"/>
              <a:gd name="T96" fmla="*/ 2147483647 w 1386"/>
              <a:gd name="T97" fmla="*/ 2147483647 h 754"/>
              <a:gd name="T98" fmla="*/ 2147483647 w 1386"/>
              <a:gd name="T99" fmla="*/ 2147483647 h 754"/>
              <a:gd name="T100" fmla="*/ 2053972251 w 1386"/>
              <a:gd name="T101" fmla="*/ 2147483647 h 754"/>
              <a:gd name="T102" fmla="*/ 560216907 w 1386"/>
              <a:gd name="T103" fmla="*/ 2147483647 h 754"/>
              <a:gd name="T104" fmla="*/ 2147483647 w 1386"/>
              <a:gd name="T105" fmla="*/ 2147483647 h 754"/>
              <a:gd name="T106" fmla="*/ 2147483647 w 1386"/>
              <a:gd name="T107" fmla="*/ 2147483647 h 754"/>
              <a:gd name="T108" fmla="*/ 2147483647 w 1386"/>
              <a:gd name="T109" fmla="*/ 2147483647 h 754"/>
              <a:gd name="T110" fmla="*/ 2147483647 w 1386"/>
              <a:gd name="T111" fmla="*/ 2147483647 h 754"/>
              <a:gd name="T112" fmla="*/ 2147483647 w 1386"/>
              <a:gd name="T113" fmla="*/ 2147483647 h 754"/>
              <a:gd name="T114" fmla="*/ 2147483647 w 1386"/>
              <a:gd name="T115" fmla="*/ 2147483647 h 754"/>
              <a:gd name="T116" fmla="*/ 2147483647 w 1386"/>
              <a:gd name="T117" fmla="*/ 2147483647 h 754"/>
              <a:gd name="T118" fmla="*/ 2147483647 w 1386"/>
              <a:gd name="T119" fmla="*/ 2147483647 h 75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386" h="754">
                <a:moveTo>
                  <a:pt x="0" y="748"/>
                </a:moveTo>
                <a:lnTo>
                  <a:pt x="48" y="752"/>
                </a:lnTo>
                <a:lnTo>
                  <a:pt x="96" y="753"/>
                </a:lnTo>
                <a:lnTo>
                  <a:pt x="145" y="754"/>
                </a:lnTo>
                <a:lnTo>
                  <a:pt x="196" y="754"/>
                </a:lnTo>
                <a:lnTo>
                  <a:pt x="245" y="753"/>
                </a:lnTo>
                <a:lnTo>
                  <a:pt x="287" y="752"/>
                </a:lnTo>
                <a:lnTo>
                  <a:pt x="330" y="748"/>
                </a:lnTo>
                <a:lnTo>
                  <a:pt x="372" y="745"/>
                </a:lnTo>
                <a:lnTo>
                  <a:pt x="414" y="740"/>
                </a:lnTo>
                <a:lnTo>
                  <a:pt x="456" y="733"/>
                </a:lnTo>
                <a:lnTo>
                  <a:pt x="498" y="725"/>
                </a:lnTo>
                <a:lnTo>
                  <a:pt x="534" y="718"/>
                </a:lnTo>
                <a:lnTo>
                  <a:pt x="570" y="709"/>
                </a:lnTo>
                <a:lnTo>
                  <a:pt x="605" y="699"/>
                </a:lnTo>
                <a:lnTo>
                  <a:pt x="642" y="688"/>
                </a:lnTo>
                <a:lnTo>
                  <a:pt x="676" y="676"/>
                </a:lnTo>
                <a:lnTo>
                  <a:pt x="713" y="663"/>
                </a:lnTo>
                <a:lnTo>
                  <a:pt x="748" y="648"/>
                </a:lnTo>
                <a:lnTo>
                  <a:pt x="768" y="640"/>
                </a:lnTo>
                <a:lnTo>
                  <a:pt x="790" y="630"/>
                </a:lnTo>
                <a:lnTo>
                  <a:pt x="810" y="619"/>
                </a:lnTo>
                <a:lnTo>
                  <a:pt x="832" y="609"/>
                </a:lnTo>
                <a:lnTo>
                  <a:pt x="854" y="598"/>
                </a:lnTo>
                <a:lnTo>
                  <a:pt x="874" y="587"/>
                </a:lnTo>
                <a:lnTo>
                  <a:pt x="907" y="570"/>
                </a:lnTo>
                <a:lnTo>
                  <a:pt x="940" y="553"/>
                </a:lnTo>
                <a:lnTo>
                  <a:pt x="974" y="535"/>
                </a:lnTo>
                <a:lnTo>
                  <a:pt x="1008" y="517"/>
                </a:lnTo>
                <a:lnTo>
                  <a:pt x="1041" y="498"/>
                </a:lnTo>
                <a:lnTo>
                  <a:pt x="1067" y="483"/>
                </a:lnTo>
                <a:lnTo>
                  <a:pt x="1092" y="469"/>
                </a:lnTo>
                <a:lnTo>
                  <a:pt x="1116" y="454"/>
                </a:lnTo>
                <a:lnTo>
                  <a:pt x="1139" y="439"/>
                </a:lnTo>
                <a:lnTo>
                  <a:pt x="1156" y="427"/>
                </a:lnTo>
                <a:lnTo>
                  <a:pt x="1173" y="414"/>
                </a:lnTo>
                <a:lnTo>
                  <a:pt x="1188" y="400"/>
                </a:lnTo>
                <a:lnTo>
                  <a:pt x="1203" y="387"/>
                </a:lnTo>
                <a:lnTo>
                  <a:pt x="1217" y="373"/>
                </a:lnTo>
                <a:lnTo>
                  <a:pt x="1228" y="359"/>
                </a:lnTo>
                <a:lnTo>
                  <a:pt x="1239" y="346"/>
                </a:lnTo>
                <a:lnTo>
                  <a:pt x="1250" y="332"/>
                </a:lnTo>
                <a:lnTo>
                  <a:pt x="1258" y="318"/>
                </a:lnTo>
                <a:lnTo>
                  <a:pt x="1267" y="304"/>
                </a:lnTo>
                <a:lnTo>
                  <a:pt x="1277" y="286"/>
                </a:lnTo>
                <a:lnTo>
                  <a:pt x="1287" y="267"/>
                </a:lnTo>
                <a:lnTo>
                  <a:pt x="1297" y="249"/>
                </a:lnTo>
                <a:lnTo>
                  <a:pt x="1305" y="230"/>
                </a:lnTo>
                <a:lnTo>
                  <a:pt x="1315" y="211"/>
                </a:lnTo>
                <a:lnTo>
                  <a:pt x="1326" y="192"/>
                </a:lnTo>
                <a:lnTo>
                  <a:pt x="1335" y="174"/>
                </a:lnTo>
                <a:lnTo>
                  <a:pt x="1347" y="156"/>
                </a:lnTo>
                <a:lnTo>
                  <a:pt x="1356" y="144"/>
                </a:lnTo>
                <a:lnTo>
                  <a:pt x="1363" y="132"/>
                </a:lnTo>
                <a:lnTo>
                  <a:pt x="1371" y="120"/>
                </a:lnTo>
                <a:lnTo>
                  <a:pt x="1375" y="112"/>
                </a:lnTo>
                <a:lnTo>
                  <a:pt x="1379" y="105"/>
                </a:lnTo>
                <a:lnTo>
                  <a:pt x="1381" y="98"/>
                </a:lnTo>
                <a:lnTo>
                  <a:pt x="1383" y="91"/>
                </a:lnTo>
                <a:lnTo>
                  <a:pt x="1385" y="84"/>
                </a:lnTo>
                <a:lnTo>
                  <a:pt x="1386" y="75"/>
                </a:lnTo>
                <a:lnTo>
                  <a:pt x="1385" y="68"/>
                </a:lnTo>
                <a:lnTo>
                  <a:pt x="1383" y="61"/>
                </a:lnTo>
                <a:lnTo>
                  <a:pt x="1380" y="53"/>
                </a:lnTo>
                <a:lnTo>
                  <a:pt x="1376" y="45"/>
                </a:lnTo>
                <a:lnTo>
                  <a:pt x="1371" y="40"/>
                </a:lnTo>
                <a:lnTo>
                  <a:pt x="1368" y="34"/>
                </a:lnTo>
                <a:lnTo>
                  <a:pt x="1362" y="29"/>
                </a:lnTo>
                <a:lnTo>
                  <a:pt x="1357" y="26"/>
                </a:lnTo>
                <a:lnTo>
                  <a:pt x="1350" y="22"/>
                </a:lnTo>
                <a:lnTo>
                  <a:pt x="1344" y="19"/>
                </a:lnTo>
                <a:lnTo>
                  <a:pt x="1338" y="16"/>
                </a:lnTo>
                <a:lnTo>
                  <a:pt x="1330" y="14"/>
                </a:lnTo>
                <a:lnTo>
                  <a:pt x="1323" y="12"/>
                </a:lnTo>
                <a:lnTo>
                  <a:pt x="1316" y="12"/>
                </a:lnTo>
                <a:lnTo>
                  <a:pt x="1309" y="12"/>
                </a:lnTo>
                <a:lnTo>
                  <a:pt x="1302" y="14"/>
                </a:lnTo>
                <a:lnTo>
                  <a:pt x="1267" y="9"/>
                </a:lnTo>
                <a:lnTo>
                  <a:pt x="1233" y="5"/>
                </a:lnTo>
                <a:lnTo>
                  <a:pt x="1199" y="2"/>
                </a:lnTo>
                <a:lnTo>
                  <a:pt x="1164" y="0"/>
                </a:lnTo>
                <a:lnTo>
                  <a:pt x="1131" y="0"/>
                </a:lnTo>
                <a:lnTo>
                  <a:pt x="1097" y="0"/>
                </a:lnTo>
                <a:lnTo>
                  <a:pt x="1063" y="2"/>
                </a:lnTo>
                <a:lnTo>
                  <a:pt x="1029" y="5"/>
                </a:lnTo>
                <a:lnTo>
                  <a:pt x="996" y="9"/>
                </a:lnTo>
                <a:lnTo>
                  <a:pt x="962" y="14"/>
                </a:lnTo>
                <a:lnTo>
                  <a:pt x="928" y="20"/>
                </a:lnTo>
                <a:lnTo>
                  <a:pt x="893" y="27"/>
                </a:lnTo>
                <a:lnTo>
                  <a:pt x="860" y="35"/>
                </a:lnTo>
                <a:lnTo>
                  <a:pt x="825" y="45"/>
                </a:lnTo>
                <a:lnTo>
                  <a:pt x="790" y="56"/>
                </a:lnTo>
                <a:lnTo>
                  <a:pt x="755" y="68"/>
                </a:lnTo>
                <a:lnTo>
                  <a:pt x="715" y="82"/>
                </a:lnTo>
                <a:lnTo>
                  <a:pt x="674" y="99"/>
                </a:lnTo>
                <a:lnTo>
                  <a:pt x="633" y="117"/>
                </a:lnTo>
                <a:lnTo>
                  <a:pt x="591" y="138"/>
                </a:lnTo>
                <a:lnTo>
                  <a:pt x="549" y="159"/>
                </a:lnTo>
                <a:lnTo>
                  <a:pt x="505" y="182"/>
                </a:lnTo>
                <a:lnTo>
                  <a:pt x="462" y="208"/>
                </a:lnTo>
                <a:lnTo>
                  <a:pt x="451" y="214"/>
                </a:lnTo>
                <a:lnTo>
                  <a:pt x="440" y="221"/>
                </a:lnTo>
                <a:lnTo>
                  <a:pt x="430" y="227"/>
                </a:lnTo>
                <a:lnTo>
                  <a:pt x="419" y="234"/>
                </a:lnTo>
                <a:lnTo>
                  <a:pt x="408" y="241"/>
                </a:lnTo>
                <a:lnTo>
                  <a:pt x="398" y="249"/>
                </a:lnTo>
                <a:lnTo>
                  <a:pt x="389" y="256"/>
                </a:lnTo>
                <a:lnTo>
                  <a:pt x="380" y="264"/>
                </a:lnTo>
                <a:lnTo>
                  <a:pt x="373" y="271"/>
                </a:lnTo>
                <a:lnTo>
                  <a:pt x="368" y="277"/>
                </a:lnTo>
                <a:lnTo>
                  <a:pt x="363" y="283"/>
                </a:lnTo>
                <a:lnTo>
                  <a:pt x="359" y="289"/>
                </a:lnTo>
                <a:lnTo>
                  <a:pt x="351" y="299"/>
                </a:lnTo>
                <a:lnTo>
                  <a:pt x="345" y="308"/>
                </a:lnTo>
                <a:lnTo>
                  <a:pt x="340" y="314"/>
                </a:lnTo>
                <a:lnTo>
                  <a:pt x="336" y="320"/>
                </a:lnTo>
                <a:lnTo>
                  <a:pt x="331" y="326"/>
                </a:lnTo>
                <a:lnTo>
                  <a:pt x="324" y="333"/>
                </a:lnTo>
                <a:lnTo>
                  <a:pt x="315" y="340"/>
                </a:lnTo>
                <a:lnTo>
                  <a:pt x="307" y="346"/>
                </a:lnTo>
                <a:lnTo>
                  <a:pt x="298" y="353"/>
                </a:lnTo>
                <a:lnTo>
                  <a:pt x="286" y="362"/>
                </a:lnTo>
                <a:lnTo>
                  <a:pt x="273" y="370"/>
                </a:lnTo>
                <a:lnTo>
                  <a:pt x="261" y="379"/>
                </a:lnTo>
                <a:lnTo>
                  <a:pt x="250" y="387"/>
                </a:lnTo>
                <a:lnTo>
                  <a:pt x="238" y="395"/>
                </a:lnTo>
                <a:lnTo>
                  <a:pt x="228" y="404"/>
                </a:lnTo>
                <a:lnTo>
                  <a:pt x="220" y="414"/>
                </a:lnTo>
                <a:lnTo>
                  <a:pt x="212" y="422"/>
                </a:lnTo>
                <a:lnTo>
                  <a:pt x="206" y="432"/>
                </a:lnTo>
                <a:lnTo>
                  <a:pt x="200" y="440"/>
                </a:lnTo>
                <a:lnTo>
                  <a:pt x="192" y="453"/>
                </a:lnTo>
                <a:lnTo>
                  <a:pt x="185" y="465"/>
                </a:lnTo>
                <a:lnTo>
                  <a:pt x="179" y="479"/>
                </a:lnTo>
                <a:lnTo>
                  <a:pt x="173" y="489"/>
                </a:lnTo>
                <a:lnTo>
                  <a:pt x="168" y="499"/>
                </a:lnTo>
                <a:lnTo>
                  <a:pt x="162" y="509"/>
                </a:lnTo>
                <a:lnTo>
                  <a:pt x="155" y="520"/>
                </a:lnTo>
                <a:lnTo>
                  <a:pt x="148" y="529"/>
                </a:lnTo>
                <a:lnTo>
                  <a:pt x="141" y="538"/>
                </a:lnTo>
                <a:lnTo>
                  <a:pt x="132" y="547"/>
                </a:lnTo>
                <a:lnTo>
                  <a:pt x="120" y="562"/>
                </a:lnTo>
                <a:lnTo>
                  <a:pt x="108" y="576"/>
                </a:lnTo>
                <a:lnTo>
                  <a:pt x="100" y="586"/>
                </a:lnTo>
                <a:lnTo>
                  <a:pt x="92" y="595"/>
                </a:lnTo>
                <a:lnTo>
                  <a:pt x="85" y="605"/>
                </a:lnTo>
                <a:lnTo>
                  <a:pt x="78" y="617"/>
                </a:lnTo>
                <a:lnTo>
                  <a:pt x="71" y="629"/>
                </a:lnTo>
                <a:lnTo>
                  <a:pt x="63" y="641"/>
                </a:lnTo>
                <a:lnTo>
                  <a:pt x="57" y="653"/>
                </a:lnTo>
                <a:lnTo>
                  <a:pt x="50" y="670"/>
                </a:lnTo>
                <a:lnTo>
                  <a:pt x="42" y="686"/>
                </a:lnTo>
                <a:lnTo>
                  <a:pt x="33" y="703"/>
                </a:lnTo>
                <a:lnTo>
                  <a:pt x="26" y="713"/>
                </a:lnTo>
                <a:lnTo>
                  <a:pt x="19" y="725"/>
                </a:lnTo>
                <a:lnTo>
                  <a:pt x="9" y="737"/>
                </a:lnTo>
                <a:lnTo>
                  <a:pt x="0" y="748"/>
                </a:lnTo>
                <a:close/>
                <a:moveTo>
                  <a:pt x="1235" y="126"/>
                </a:moveTo>
                <a:lnTo>
                  <a:pt x="1234" y="134"/>
                </a:lnTo>
                <a:lnTo>
                  <a:pt x="1230" y="141"/>
                </a:lnTo>
                <a:lnTo>
                  <a:pt x="1224" y="147"/>
                </a:lnTo>
                <a:lnTo>
                  <a:pt x="1218" y="152"/>
                </a:lnTo>
                <a:lnTo>
                  <a:pt x="1210" y="153"/>
                </a:lnTo>
                <a:lnTo>
                  <a:pt x="1202" y="153"/>
                </a:lnTo>
                <a:lnTo>
                  <a:pt x="1194" y="152"/>
                </a:lnTo>
                <a:lnTo>
                  <a:pt x="1187" y="147"/>
                </a:lnTo>
                <a:lnTo>
                  <a:pt x="1182" y="141"/>
                </a:lnTo>
                <a:lnTo>
                  <a:pt x="1179" y="134"/>
                </a:lnTo>
                <a:lnTo>
                  <a:pt x="1177" y="126"/>
                </a:lnTo>
                <a:lnTo>
                  <a:pt x="1179" y="117"/>
                </a:lnTo>
                <a:lnTo>
                  <a:pt x="1182" y="110"/>
                </a:lnTo>
                <a:lnTo>
                  <a:pt x="1187" y="104"/>
                </a:lnTo>
                <a:lnTo>
                  <a:pt x="1194" y="99"/>
                </a:lnTo>
                <a:lnTo>
                  <a:pt x="1202" y="97"/>
                </a:lnTo>
                <a:lnTo>
                  <a:pt x="1210" y="97"/>
                </a:lnTo>
                <a:lnTo>
                  <a:pt x="1218" y="99"/>
                </a:lnTo>
                <a:lnTo>
                  <a:pt x="1224" y="104"/>
                </a:lnTo>
                <a:lnTo>
                  <a:pt x="1230" y="110"/>
                </a:lnTo>
                <a:lnTo>
                  <a:pt x="1234" y="117"/>
                </a:lnTo>
                <a:lnTo>
                  <a:pt x="1235" y="12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322" name="Freeform 192">
            <a:extLst>
              <a:ext uri="{FF2B5EF4-FFF2-40B4-BE49-F238E27FC236}">
                <a16:creationId xmlns:a16="http://schemas.microsoft.com/office/drawing/2014/main" id="{75BDA0DC-E905-FF71-8414-7695971CDCA2}"/>
              </a:ext>
            </a:extLst>
          </p:cNvPr>
          <p:cNvSpPr>
            <a:spLocks/>
          </p:cNvSpPr>
          <p:nvPr/>
        </p:nvSpPr>
        <p:spPr bwMode="auto">
          <a:xfrm>
            <a:off x="4904185" y="3957638"/>
            <a:ext cx="411956" cy="220265"/>
          </a:xfrm>
          <a:custGeom>
            <a:avLst/>
            <a:gdLst>
              <a:gd name="T0" fmla="*/ 2147483647 w 1386"/>
              <a:gd name="T1" fmla="*/ 2147483647 h 742"/>
              <a:gd name="T2" fmla="*/ 2147483647 w 1386"/>
              <a:gd name="T3" fmla="*/ 2147483647 h 742"/>
              <a:gd name="T4" fmla="*/ 2147483647 w 1386"/>
              <a:gd name="T5" fmla="*/ 2147483647 h 742"/>
              <a:gd name="T6" fmla="*/ 2147483647 w 1386"/>
              <a:gd name="T7" fmla="*/ 2147483647 h 742"/>
              <a:gd name="T8" fmla="*/ 2147483647 w 1386"/>
              <a:gd name="T9" fmla="*/ 2147483647 h 742"/>
              <a:gd name="T10" fmla="*/ 2147483647 w 1386"/>
              <a:gd name="T11" fmla="*/ 2147483647 h 742"/>
              <a:gd name="T12" fmla="*/ 2147483647 w 1386"/>
              <a:gd name="T13" fmla="*/ 2147483647 h 742"/>
              <a:gd name="T14" fmla="*/ 2147483647 w 1386"/>
              <a:gd name="T15" fmla="*/ 2147483647 h 742"/>
              <a:gd name="T16" fmla="*/ 2147483647 w 1386"/>
              <a:gd name="T17" fmla="*/ 2147483647 h 742"/>
              <a:gd name="T18" fmla="*/ 2147483647 w 1386"/>
              <a:gd name="T19" fmla="*/ 2147483647 h 742"/>
              <a:gd name="T20" fmla="*/ 2147483647 w 1386"/>
              <a:gd name="T21" fmla="*/ 2147483647 h 742"/>
              <a:gd name="T22" fmla="*/ 2147483647 w 1386"/>
              <a:gd name="T23" fmla="*/ 2147483647 h 742"/>
              <a:gd name="T24" fmla="*/ 2147483647 w 1386"/>
              <a:gd name="T25" fmla="*/ 2147483647 h 742"/>
              <a:gd name="T26" fmla="*/ 2147483647 w 1386"/>
              <a:gd name="T27" fmla="*/ 2147483647 h 742"/>
              <a:gd name="T28" fmla="*/ 2147483647 w 1386"/>
              <a:gd name="T29" fmla="*/ 2147483647 h 742"/>
              <a:gd name="T30" fmla="*/ 2147483647 w 1386"/>
              <a:gd name="T31" fmla="*/ 2147483647 h 742"/>
              <a:gd name="T32" fmla="*/ 2147483647 w 1386"/>
              <a:gd name="T33" fmla="*/ 2147483647 h 742"/>
              <a:gd name="T34" fmla="*/ 2147483647 w 1386"/>
              <a:gd name="T35" fmla="*/ 2147483647 h 742"/>
              <a:gd name="T36" fmla="*/ 2147483647 w 1386"/>
              <a:gd name="T37" fmla="*/ 2147483647 h 742"/>
              <a:gd name="T38" fmla="*/ 2147483647 w 1386"/>
              <a:gd name="T39" fmla="*/ 2147483647 h 742"/>
              <a:gd name="T40" fmla="*/ 2147483647 w 1386"/>
              <a:gd name="T41" fmla="*/ 2147483647 h 742"/>
              <a:gd name="T42" fmla="*/ 2147483647 w 1386"/>
              <a:gd name="T43" fmla="*/ 2147483647 h 742"/>
              <a:gd name="T44" fmla="*/ 2147483647 w 1386"/>
              <a:gd name="T45" fmla="*/ 2147483647 h 742"/>
              <a:gd name="T46" fmla="*/ 2147483647 w 1386"/>
              <a:gd name="T47" fmla="*/ 2147483647 h 742"/>
              <a:gd name="T48" fmla="*/ 2147483647 w 1386"/>
              <a:gd name="T49" fmla="*/ 2147483647 h 742"/>
              <a:gd name="T50" fmla="*/ 2147483647 w 1386"/>
              <a:gd name="T51" fmla="*/ 2147483647 h 742"/>
              <a:gd name="T52" fmla="*/ 2147483647 w 1386"/>
              <a:gd name="T53" fmla="*/ 2147483647 h 742"/>
              <a:gd name="T54" fmla="*/ 2147483647 w 1386"/>
              <a:gd name="T55" fmla="*/ 2046309294 h 742"/>
              <a:gd name="T56" fmla="*/ 2147483647 w 1386"/>
              <a:gd name="T57" fmla="*/ 1364206196 h 742"/>
              <a:gd name="T58" fmla="*/ 2147483647 w 1386"/>
              <a:gd name="T59" fmla="*/ 868060007 h 742"/>
              <a:gd name="T60" fmla="*/ 2147483647 w 1386"/>
              <a:gd name="T61" fmla="*/ 434108175 h 742"/>
              <a:gd name="T62" fmla="*/ 2147483647 w 1386"/>
              <a:gd name="T63" fmla="*/ 124075633 h 742"/>
              <a:gd name="T64" fmla="*/ 2147483647 w 1386"/>
              <a:gd name="T65" fmla="*/ 0 h 742"/>
              <a:gd name="T66" fmla="*/ 2147483647 w 1386"/>
              <a:gd name="T67" fmla="*/ 124075633 h 74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86" h="742">
                <a:moveTo>
                  <a:pt x="0" y="736"/>
                </a:moveTo>
                <a:lnTo>
                  <a:pt x="48" y="740"/>
                </a:lnTo>
                <a:lnTo>
                  <a:pt x="96" y="741"/>
                </a:lnTo>
                <a:lnTo>
                  <a:pt x="145" y="742"/>
                </a:lnTo>
                <a:lnTo>
                  <a:pt x="196" y="742"/>
                </a:lnTo>
                <a:lnTo>
                  <a:pt x="245" y="741"/>
                </a:lnTo>
                <a:lnTo>
                  <a:pt x="285" y="740"/>
                </a:lnTo>
                <a:lnTo>
                  <a:pt x="325" y="738"/>
                </a:lnTo>
                <a:lnTo>
                  <a:pt x="365" y="734"/>
                </a:lnTo>
                <a:lnTo>
                  <a:pt x="404" y="729"/>
                </a:lnTo>
                <a:lnTo>
                  <a:pt x="444" y="723"/>
                </a:lnTo>
                <a:lnTo>
                  <a:pt x="484" y="716"/>
                </a:lnTo>
                <a:lnTo>
                  <a:pt x="524" y="707"/>
                </a:lnTo>
                <a:lnTo>
                  <a:pt x="563" y="699"/>
                </a:lnTo>
                <a:lnTo>
                  <a:pt x="605" y="687"/>
                </a:lnTo>
                <a:lnTo>
                  <a:pt x="646" y="675"/>
                </a:lnTo>
                <a:lnTo>
                  <a:pt x="687" y="660"/>
                </a:lnTo>
                <a:lnTo>
                  <a:pt x="728" y="645"/>
                </a:lnTo>
                <a:lnTo>
                  <a:pt x="768" y="628"/>
                </a:lnTo>
                <a:lnTo>
                  <a:pt x="809" y="609"/>
                </a:lnTo>
                <a:lnTo>
                  <a:pt x="849" y="588"/>
                </a:lnTo>
                <a:lnTo>
                  <a:pt x="890" y="568"/>
                </a:lnTo>
                <a:lnTo>
                  <a:pt x="932" y="545"/>
                </a:lnTo>
                <a:lnTo>
                  <a:pt x="974" y="523"/>
                </a:lnTo>
                <a:lnTo>
                  <a:pt x="1000" y="509"/>
                </a:lnTo>
                <a:lnTo>
                  <a:pt x="1028" y="494"/>
                </a:lnTo>
                <a:lnTo>
                  <a:pt x="1053" y="480"/>
                </a:lnTo>
                <a:lnTo>
                  <a:pt x="1080" y="464"/>
                </a:lnTo>
                <a:lnTo>
                  <a:pt x="1105" y="448"/>
                </a:lnTo>
                <a:lnTo>
                  <a:pt x="1129" y="433"/>
                </a:lnTo>
                <a:lnTo>
                  <a:pt x="1152" y="417"/>
                </a:lnTo>
                <a:lnTo>
                  <a:pt x="1174" y="400"/>
                </a:lnTo>
                <a:lnTo>
                  <a:pt x="1194" y="383"/>
                </a:lnTo>
                <a:lnTo>
                  <a:pt x="1212" y="365"/>
                </a:lnTo>
                <a:lnTo>
                  <a:pt x="1229" y="346"/>
                </a:lnTo>
                <a:lnTo>
                  <a:pt x="1245" y="327"/>
                </a:lnTo>
                <a:lnTo>
                  <a:pt x="1258" y="306"/>
                </a:lnTo>
                <a:lnTo>
                  <a:pt x="1270" y="287"/>
                </a:lnTo>
                <a:lnTo>
                  <a:pt x="1281" y="265"/>
                </a:lnTo>
                <a:lnTo>
                  <a:pt x="1292" y="245"/>
                </a:lnTo>
                <a:lnTo>
                  <a:pt x="1303" y="223"/>
                </a:lnTo>
                <a:lnTo>
                  <a:pt x="1314" y="203"/>
                </a:lnTo>
                <a:lnTo>
                  <a:pt x="1324" y="181"/>
                </a:lnTo>
                <a:lnTo>
                  <a:pt x="1333" y="168"/>
                </a:lnTo>
                <a:lnTo>
                  <a:pt x="1341" y="153"/>
                </a:lnTo>
                <a:lnTo>
                  <a:pt x="1350" y="140"/>
                </a:lnTo>
                <a:lnTo>
                  <a:pt x="1359" y="126"/>
                </a:lnTo>
                <a:lnTo>
                  <a:pt x="1368" y="112"/>
                </a:lnTo>
                <a:lnTo>
                  <a:pt x="1375" y="99"/>
                </a:lnTo>
                <a:lnTo>
                  <a:pt x="1381" y="85"/>
                </a:lnTo>
                <a:lnTo>
                  <a:pt x="1385" y="72"/>
                </a:lnTo>
                <a:lnTo>
                  <a:pt x="1386" y="63"/>
                </a:lnTo>
                <a:lnTo>
                  <a:pt x="1385" y="56"/>
                </a:lnTo>
                <a:lnTo>
                  <a:pt x="1383" y="49"/>
                </a:lnTo>
                <a:lnTo>
                  <a:pt x="1380" y="41"/>
                </a:lnTo>
                <a:lnTo>
                  <a:pt x="1376" y="33"/>
                </a:lnTo>
                <a:lnTo>
                  <a:pt x="1371" y="28"/>
                </a:lnTo>
                <a:lnTo>
                  <a:pt x="1368" y="22"/>
                </a:lnTo>
                <a:lnTo>
                  <a:pt x="1362" y="17"/>
                </a:lnTo>
                <a:lnTo>
                  <a:pt x="1357" y="14"/>
                </a:lnTo>
                <a:lnTo>
                  <a:pt x="1350" y="10"/>
                </a:lnTo>
                <a:lnTo>
                  <a:pt x="1344" y="7"/>
                </a:lnTo>
                <a:lnTo>
                  <a:pt x="1338" y="4"/>
                </a:lnTo>
                <a:lnTo>
                  <a:pt x="1330" y="2"/>
                </a:lnTo>
                <a:lnTo>
                  <a:pt x="1323" y="0"/>
                </a:lnTo>
                <a:lnTo>
                  <a:pt x="1316" y="0"/>
                </a:lnTo>
                <a:lnTo>
                  <a:pt x="1309" y="0"/>
                </a:lnTo>
                <a:lnTo>
                  <a:pt x="1302" y="2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323" name="Freeform 193">
            <a:extLst>
              <a:ext uri="{FF2B5EF4-FFF2-40B4-BE49-F238E27FC236}">
                <a16:creationId xmlns:a16="http://schemas.microsoft.com/office/drawing/2014/main" id="{78D84D38-07FC-744B-CC53-59FCBD719308}"/>
              </a:ext>
            </a:extLst>
          </p:cNvPr>
          <p:cNvSpPr>
            <a:spLocks/>
          </p:cNvSpPr>
          <p:nvPr/>
        </p:nvSpPr>
        <p:spPr bwMode="auto">
          <a:xfrm>
            <a:off x="4904185" y="3954065"/>
            <a:ext cx="392906" cy="222647"/>
          </a:xfrm>
          <a:custGeom>
            <a:avLst/>
            <a:gdLst>
              <a:gd name="T0" fmla="*/ 0 w 1320"/>
              <a:gd name="T1" fmla="*/ 2147483647 h 748"/>
              <a:gd name="T2" fmla="*/ 562625081 w 1320"/>
              <a:gd name="T3" fmla="*/ 2147483647 h 748"/>
              <a:gd name="T4" fmla="*/ 1187780994 w 1320"/>
              <a:gd name="T5" fmla="*/ 2147483647 h 748"/>
              <a:gd name="T6" fmla="*/ 1625343222 w 1320"/>
              <a:gd name="T7" fmla="*/ 2147483647 h 748"/>
              <a:gd name="T8" fmla="*/ 2062905450 w 1320"/>
              <a:gd name="T9" fmla="*/ 2147483647 h 748"/>
              <a:gd name="T10" fmla="*/ 2147483647 w 1320"/>
              <a:gd name="T11" fmla="*/ 2147483647 h 748"/>
              <a:gd name="T12" fmla="*/ 2147483647 w 1320"/>
              <a:gd name="T13" fmla="*/ 2147483647 h 748"/>
              <a:gd name="T14" fmla="*/ 2147483647 w 1320"/>
              <a:gd name="T15" fmla="*/ 2147483647 h 748"/>
              <a:gd name="T16" fmla="*/ 2147483647 w 1320"/>
              <a:gd name="T17" fmla="*/ 2147483647 h 748"/>
              <a:gd name="T18" fmla="*/ 2147483647 w 1320"/>
              <a:gd name="T19" fmla="*/ 2147483647 h 748"/>
              <a:gd name="T20" fmla="*/ 2147483647 w 1320"/>
              <a:gd name="T21" fmla="*/ 2147483647 h 748"/>
              <a:gd name="T22" fmla="*/ 2147483647 w 1320"/>
              <a:gd name="T23" fmla="*/ 2147483647 h 748"/>
              <a:gd name="T24" fmla="*/ 2147483647 w 1320"/>
              <a:gd name="T25" fmla="*/ 2147483647 h 748"/>
              <a:gd name="T26" fmla="*/ 2147483647 w 1320"/>
              <a:gd name="T27" fmla="*/ 2147483647 h 748"/>
              <a:gd name="T28" fmla="*/ 2147483647 w 1320"/>
              <a:gd name="T29" fmla="*/ 2147483647 h 748"/>
              <a:gd name="T30" fmla="*/ 2147483647 w 1320"/>
              <a:gd name="T31" fmla="*/ 2147483647 h 748"/>
              <a:gd name="T32" fmla="*/ 2147483647 w 1320"/>
              <a:gd name="T33" fmla="*/ 2147483647 h 748"/>
              <a:gd name="T34" fmla="*/ 2147483647 w 1320"/>
              <a:gd name="T35" fmla="*/ 2147483647 h 748"/>
              <a:gd name="T36" fmla="*/ 2147483647 w 1320"/>
              <a:gd name="T37" fmla="*/ 2147483647 h 748"/>
              <a:gd name="T38" fmla="*/ 2147483647 w 1320"/>
              <a:gd name="T39" fmla="*/ 2147483647 h 748"/>
              <a:gd name="T40" fmla="*/ 2147483647 w 1320"/>
              <a:gd name="T41" fmla="*/ 2147483647 h 748"/>
              <a:gd name="T42" fmla="*/ 2147483647 w 1320"/>
              <a:gd name="T43" fmla="*/ 2147483647 h 748"/>
              <a:gd name="T44" fmla="*/ 2147483647 w 1320"/>
              <a:gd name="T45" fmla="*/ 2147483647 h 748"/>
              <a:gd name="T46" fmla="*/ 2147483647 w 1320"/>
              <a:gd name="T47" fmla="*/ 2147483647 h 748"/>
              <a:gd name="T48" fmla="*/ 2147483647 w 1320"/>
              <a:gd name="T49" fmla="*/ 2147483647 h 748"/>
              <a:gd name="T50" fmla="*/ 2147483647 w 1320"/>
              <a:gd name="T51" fmla="*/ 2147483647 h 748"/>
              <a:gd name="T52" fmla="*/ 2147483647 w 1320"/>
              <a:gd name="T53" fmla="*/ 2147483647 h 748"/>
              <a:gd name="T54" fmla="*/ 2147483647 w 1320"/>
              <a:gd name="T55" fmla="*/ 2147483647 h 748"/>
              <a:gd name="T56" fmla="*/ 2147483647 w 1320"/>
              <a:gd name="T57" fmla="*/ 2147483647 h 748"/>
              <a:gd name="T58" fmla="*/ 2147483647 w 1320"/>
              <a:gd name="T59" fmla="*/ 2147483647 h 748"/>
              <a:gd name="T60" fmla="*/ 2147483647 w 1320"/>
              <a:gd name="T61" fmla="*/ 2147483647 h 748"/>
              <a:gd name="T62" fmla="*/ 2147483647 w 1320"/>
              <a:gd name="T63" fmla="*/ 2147483647 h 748"/>
              <a:gd name="T64" fmla="*/ 2147483647 w 1320"/>
              <a:gd name="T65" fmla="*/ 2147483647 h 748"/>
              <a:gd name="T66" fmla="*/ 2147483647 w 1320"/>
              <a:gd name="T67" fmla="*/ 2147483647 h 748"/>
              <a:gd name="T68" fmla="*/ 2147483647 w 1320"/>
              <a:gd name="T69" fmla="*/ 2147483647 h 748"/>
              <a:gd name="T70" fmla="*/ 2147483647 w 1320"/>
              <a:gd name="T71" fmla="*/ 2147483647 h 748"/>
              <a:gd name="T72" fmla="*/ 2147483647 w 1320"/>
              <a:gd name="T73" fmla="*/ 2147483647 h 748"/>
              <a:gd name="T74" fmla="*/ 2147483647 w 1320"/>
              <a:gd name="T75" fmla="*/ 2147483647 h 748"/>
              <a:gd name="T76" fmla="*/ 2147483647 w 1320"/>
              <a:gd name="T77" fmla="*/ 2147483647 h 748"/>
              <a:gd name="T78" fmla="*/ 2147483647 w 1320"/>
              <a:gd name="T79" fmla="*/ 2147483647 h 748"/>
              <a:gd name="T80" fmla="*/ 2147483647 w 1320"/>
              <a:gd name="T81" fmla="*/ 2147483647 h 748"/>
              <a:gd name="T82" fmla="*/ 2147483647 w 1320"/>
              <a:gd name="T83" fmla="*/ 2147483647 h 748"/>
              <a:gd name="T84" fmla="*/ 2147483647 w 1320"/>
              <a:gd name="T85" fmla="*/ 2147483647 h 748"/>
              <a:gd name="T86" fmla="*/ 2147483647 w 1320"/>
              <a:gd name="T87" fmla="*/ 2147483647 h 748"/>
              <a:gd name="T88" fmla="*/ 2147483647 w 1320"/>
              <a:gd name="T89" fmla="*/ 2147483647 h 748"/>
              <a:gd name="T90" fmla="*/ 2147483647 w 1320"/>
              <a:gd name="T91" fmla="*/ 2147483647 h 748"/>
              <a:gd name="T92" fmla="*/ 2147483647 w 1320"/>
              <a:gd name="T93" fmla="*/ 2147483647 h 748"/>
              <a:gd name="T94" fmla="*/ 2147483647 w 1320"/>
              <a:gd name="T95" fmla="*/ 1750411801 h 748"/>
              <a:gd name="T96" fmla="*/ 2147483647 w 1320"/>
              <a:gd name="T97" fmla="*/ 1250316709 h 748"/>
              <a:gd name="T98" fmla="*/ 2147483647 w 1320"/>
              <a:gd name="T99" fmla="*/ 875127121 h 748"/>
              <a:gd name="T100" fmla="*/ 2147483647 w 1320"/>
              <a:gd name="T101" fmla="*/ 500095092 h 748"/>
              <a:gd name="T102" fmla="*/ 2147483647 w 1320"/>
              <a:gd name="T103" fmla="*/ 250126524 h 748"/>
              <a:gd name="T104" fmla="*/ 2147483647 w 1320"/>
              <a:gd name="T105" fmla="*/ 125063064 h 748"/>
              <a:gd name="T106" fmla="*/ 2147483647 w 1320"/>
              <a:gd name="T107" fmla="*/ 0 h 748"/>
              <a:gd name="T108" fmla="*/ 2147483647 w 1320"/>
              <a:gd name="T109" fmla="*/ 0 h 748"/>
              <a:gd name="T110" fmla="*/ 2147483647 w 1320"/>
              <a:gd name="T111" fmla="*/ 125063064 h 748"/>
              <a:gd name="T112" fmla="*/ 2147483647 w 1320"/>
              <a:gd name="T113" fmla="*/ 187594794 h 748"/>
              <a:gd name="T114" fmla="*/ 2147483647 w 1320"/>
              <a:gd name="T115" fmla="*/ 375032029 h 748"/>
              <a:gd name="T116" fmla="*/ 2147483647 w 1320"/>
              <a:gd name="T117" fmla="*/ 687689886 h 748"/>
              <a:gd name="T118" fmla="*/ 2147483647 w 1320"/>
              <a:gd name="T119" fmla="*/ 1000190185 h 74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320" h="748">
                <a:moveTo>
                  <a:pt x="0" y="748"/>
                </a:moveTo>
                <a:lnTo>
                  <a:pt x="9" y="737"/>
                </a:lnTo>
                <a:lnTo>
                  <a:pt x="19" y="725"/>
                </a:lnTo>
                <a:lnTo>
                  <a:pt x="26" y="713"/>
                </a:lnTo>
                <a:lnTo>
                  <a:pt x="33" y="703"/>
                </a:lnTo>
                <a:lnTo>
                  <a:pt x="44" y="682"/>
                </a:lnTo>
                <a:lnTo>
                  <a:pt x="54" y="663"/>
                </a:lnTo>
                <a:lnTo>
                  <a:pt x="63" y="644"/>
                </a:lnTo>
                <a:lnTo>
                  <a:pt x="73" y="623"/>
                </a:lnTo>
                <a:lnTo>
                  <a:pt x="86" y="604"/>
                </a:lnTo>
                <a:lnTo>
                  <a:pt x="102" y="583"/>
                </a:lnTo>
                <a:lnTo>
                  <a:pt x="119" y="563"/>
                </a:lnTo>
                <a:lnTo>
                  <a:pt x="136" y="544"/>
                </a:lnTo>
                <a:lnTo>
                  <a:pt x="151" y="524"/>
                </a:lnTo>
                <a:lnTo>
                  <a:pt x="163" y="506"/>
                </a:lnTo>
                <a:lnTo>
                  <a:pt x="173" y="489"/>
                </a:lnTo>
                <a:lnTo>
                  <a:pt x="181" y="474"/>
                </a:lnTo>
                <a:lnTo>
                  <a:pt x="190" y="458"/>
                </a:lnTo>
                <a:lnTo>
                  <a:pt x="198" y="442"/>
                </a:lnTo>
                <a:lnTo>
                  <a:pt x="208" y="428"/>
                </a:lnTo>
                <a:lnTo>
                  <a:pt x="220" y="412"/>
                </a:lnTo>
                <a:lnTo>
                  <a:pt x="233" y="400"/>
                </a:lnTo>
                <a:lnTo>
                  <a:pt x="249" y="388"/>
                </a:lnTo>
                <a:lnTo>
                  <a:pt x="267" y="375"/>
                </a:lnTo>
                <a:lnTo>
                  <a:pt x="284" y="363"/>
                </a:lnTo>
                <a:lnTo>
                  <a:pt x="302" y="351"/>
                </a:lnTo>
                <a:lnTo>
                  <a:pt x="319" y="338"/>
                </a:lnTo>
                <a:lnTo>
                  <a:pt x="332" y="323"/>
                </a:lnTo>
                <a:lnTo>
                  <a:pt x="344" y="309"/>
                </a:lnTo>
                <a:lnTo>
                  <a:pt x="355" y="294"/>
                </a:lnTo>
                <a:lnTo>
                  <a:pt x="366" y="280"/>
                </a:lnTo>
                <a:lnTo>
                  <a:pt x="379" y="265"/>
                </a:lnTo>
                <a:lnTo>
                  <a:pt x="404" y="245"/>
                </a:lnTo>
                <a:lnTo>
                  <a:pt x="433" y="224"/>
                </a:lnTo>
                <a:lnTo>
                  <a:pt x="465" y="206"/>
                </a:lnTo>
                <a:lnTo>
                  <a:pt x="495" y="188"/>
                </a:lnTo>
                <a:lnTo>
                  <a:pt x="525" y="171"/>
                </a:lnTo>
                <a:lnTo>
                  <a:pt x="555" y="156"/>
                </a:lnTo>
                <a:lnTo>
                  <a:pt x="585" y="140"/>
                </a:lnTo>
                <a:lnTo>
                  <a:pt x="615" y="126"/>
                </a:lnTo>
                <a:lnTo>
                  <a:pt x="644" y="112"/>
                </a:lnTo>
                <a:lnTo>
                  <a:pt x="673" y="100"/>
                </a:lnTo>
                <a:lnTo>
                  <a:pt x="702" y="88"/>
                </a:lnTo>
                <a:lnTo>
                  <a:pt x="731" y="76"/>
                </a:lnTo>
                <a:lnTo>
                  <a:pt x="770" y="62"/>
                </a:lnTo>
                <a:lnTo>
                  <a:pt x="810" y="50"/>
                </a:lnTo>
                <a:lnTo>
                  <a:pt x="849" y="38"/>
                </a:lnTo>
                <a:lnTo>
                  <a:pt x="888" y="28"/>
                </a:lnTo>
                <a:lnTo>
                  <a:pt x="927" y="20"/>
                </a:lnTo>
                <a:lnTo>
                  <a:pt x="966" y="14"/>
                </a:lnTo>
                <a:lnTo>
                  <a:pt x="1004" y="8"/>
                </a:lnTo>
                <a:lnTo>
                  <a:pt x="1043" y="4"/>
                </a:lnTo>
                <a:lnTo>
                  <a:pt x="1076" y="2"/>
                </a:lnTo>
                <a:lnTo>
                  <a:pt x="1111" y="0"/>
                </a:lnTo>
                <a:lnTo>
                  <a:pt x="1146" y="0"/>
                </a:lnTo>
                <a:lnTo>
                  <a:pt x="1180" y="2"/>
                </a:lnTo>
                <a:lnTo>
                  <a:pt x="1215" y="3"/>
                </a:lnTo>
                <a:lnTo>
                  <a:pt x="1250" y="6"/>
                </a:lnTo>
                <a:lnTo>
                  <a:pt x="1285" y="11"/>
                </a:lnTo>
                <a:lnTo>
                  <a:pt x="1320" y="16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324" name="Freeform 194">
            <a:extLst>
              <a:ext uri="{FF2B5EF4-FFF2-40B4-BE49-F238E27FC236}">
                <a16:creationId xmlns:a16="http://schemas.microsoft.com/office/drawing/2014/main" id="{B6B01492-33F2-05FA-32E1-328C657D4F59}"/>
              </a:ext>
            </a:extLst>
          </p:cNvPr>
          <p:cNvSpPr>
            <a:spLocks/>
          </p:cNvSpPr>
          <p:nvPr/>
        </p:nvSpPr>
        <p:spPr bwMode="auto">
          <a:xfrm>
            <a:off x="5254229" y="3982640"/>
            <a:ext cx="17859" cy="16669"/>
          </a:xfrm>
          <a:custGeom>
            <a:avLst/>
            <a:gdLst>
              <a:gd name="T0" fmla="*/ 2147483647 w 58"/>
              <a:gd name="T1" fmla="*/ 1812779744 h 56"/>
              <a:gd name="T2" fmla="*/ 2147483647 w 58"/>
              <a:gd name="T3" fmla="*/ 2147483647 h 56"/>
              <a:gd name="T4" fmla="*/ 2147483647 w 58"/>
              <a:gd name="T5" fmla="*/ 2147483647 h 56"/>
              <a:gd name="T6" fmla="*/ 2147483647 w 58"/>
              <a:gd name="T7" fmla="*/ 2147483647 h 56"/>
              <a:gd name="T8" fmla="*/ 2147483647 w 58"/>
              <a:gd name="T9" fmla="*/ 2147483647 h 56"/>
              <a:gd name="T10" fmla="*/ 2147483647 w 58"/>
              <a:gd name="T11" fmla="*/ 2147483647 h 56"/>
              <a:gd name="T12" fmla="*/ 1730025142 w 58"/>
              <a:gd name="T13" fmla="*/ 2147483647 h 56"/>
              <a:gd name="T14" fmla="*/ 1176329222 w 58"/>
              <a:gd name="T15" fmla="*/ 2147483647 h 56"/>
              <a:gd name="T16" fmla="*/ 692077305 w 58"/>
              <a:gd name="T17" fmla="*/ 2147483647 h 56"/>
              <a:gd name="T18" fmla="*/ 346038858 w 58"/>
              <a:gd name="T19" fmla="*/ 2147483647 h 56"/>
              <a:gd name="T20" fmla="*/ 138381796 w 58"/>
              <a:gd name="T21" fmla="*/ 2147483647 h 56"/>
              <a:gd name="T22" fmla="*/ 0 w 58"/>
              <a:gd name="T23" fmla="*/ 1812779744 h 56"/>
              <a:gd name="T24" fmla="*/ 138381796 w 58"/>
              <a:gd name="T25" fmla="*/ 1250312619 h 56"/>
              <a:gd name="T26" fmla="*/ 346038858 w 58"/>
              <a:gd name="T27" fmla="*/ 812592831 h 56"/>
              <a:gd name="T28" fmla="*/ 692077305 w 58"/>
              <a:gd name="T29" fmla="*/ 437562228 h 56"/>
              <a:gd name="T30" fmla="*/ 1176329222 w 58"/>
              <a:gd name="T31" fmla="*/ 125062853 h 56"/>
              <a:gd name="T32" fmla="*/ 1730025142 w 58"/>
              <a:gd name="T33" fmla="*/ 0 h 56"/>
              <a:gd name="T34" fmla="*/ 2147483647 w 58"/>
              <a:gd name="T35" fmla="*/ 0 h 56"/>
              <a:gd name="T36" fmla="*/ 2147483647 w 58"/>
              <a:gd name="T37" fmla="*/ 125062853 h 56"/>
              <a:gd name="T38" fmla="*/ 2147483647 w 58"/>
              <a:gd name="T39" fmla="*/ 437562228 h 56"/>
              <a:gd name="T40" fmla="*/ 2147483647 w 58"/>
              <a:gd name="T41" fmla="*/ 812592831 h 56"/>
              <a:gd name="T42" fmla="*/ 2147483647 w 58"/>
              <a:gd name="T43" fmla="*/ 1250312619 h 56"/>
              <a:gd name="T44" fmla="*/ 2147483647 w 58"/>
              <a:gd name="T45" fmla="*/ 1812779744 h 5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58" h="56">
                <a:moveTo>
                  <a:pt x="58" y="29"/>
                </a:moveTo>
                <a:lnTo>
                  <a:pt x="57" y="37"/>
                </a:lnTo>
                <a:lnTo>
                  <a:pt x="53" y="44"/>
                </a:lnTo>
                <a:lnTo>
                  <a:pt x="47" y="50"/>
                </a:lnTo>
                <a:lnTo>
                  <a:pt x="41" y="55"/>
                </a:lnTo>
                <a:lnTo>
                  <a:pt x="33" y="56"/>
                </a:lnTo>
                <a:lnTo>
                  <a:pt x="25" y="56"/>
                </a:lnTo>
                <a:lnTo>
                  <a:pt x="17" y="55"/>
                </a:lnTo>
                <a:lnTo>
                  <a:pt x="10" y="50"/>
                </a:lnTo>
                <a:lnTo>
                  <a:pt x="5" y="44"/>
                </a:lnTo>
                <a:lnTo>
                  <a:pt x="2" y="37"/>
                </a:lnTo>
                <a:lnTo>
                  <a:pt x="0" y="29"/>
                </a:lnTo>
                <a:lnTo>
                  <a:pt x="2" y="20"/>
                </a:lnTo>
                <a:lnTo>
                  <a:pt x="5" y="13"/>
                </a:lnTo>
                <a:lnTo>
                  <a:pt x="10" y="7"/>
                </a:lnTo>
                <a:lnTo>
                  <a:pt x="17" y="2"/>
                </a:lnTo>
                <a:lnTo>
                  <a:pt x="25" y="0"/>
                </a:lnTo>
                <a:lnTo>
                  <a:pt x="33" y="0"/>
                </a:lnTo>
                <a:lnTo>
                  <a:pt x="41" y="2"/>
                </a:lnTo>
                <a:lnTo>
                  <a:pt x="47" y="7"/>
                </a:lnTo>
                <a:lnTo>
                  <a:pt x="53" y="13"/>
                </a:lnTo>
                <a:lnTo>
                  <a:pt x="57" y="20"/>
                </a:lnTo>
                <a:lnTo>
                  <a:pt x="58" y="29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325" name="Freeform 195">
            <a:extLst>
              <a:ext uri="{FF2B5EF4-FFF2-40B4-BE49-F238E27FC236}">
                <a16:creationId xmlns:a16="http://schemas.microsoft.com/office/drawing/2014/main" id="{FFDCC3AE-F626-C74D-02BB-CE47CDFA69B7}"/>
              </a:ext>
            </a:extLst>
          </p:cNvPr>
          <p:cNvSpPr>
            <a:spLocks/>
          </p:cNvSpPr>
          <p:nvPr/>
        </p:nvSpPr>
        <p:spPr bwMode="auto">
          <a:xfrm>
            <a:off x="4768454" y="4175521"/>
            <a:ext cx="135731" cy="114300"/>
          </a:xfrm>
          <a:custGeom>
            <a:avLst/>
            <a:gdLst>
              <a:gd name="T0" fmla="*/ 2147483647 w 456"/>
              <a:gd name="T1" fmla="*/ 2147483647 h 383"/>
              <a:gd name="T2" fmla="*/ 2147483647 w 456"/>
              <a:gd name="T3" fmla="*/ 0 h 383"/>
              <a:gd name="T4" fmla="*/ 0 w 456"/>
              <a:gd name="T5" fmla="*/ 2147483647 h 383"/>
              <a:gd name="T6" fmla="*/ 2147483647 w 456"/>
              <a:gd name="T7" fmla="*/ 2147483647 h 38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56" h="383">
                <a:moveTo>
                  <a:pt x="205" y="383"/>
                </a:moveTo>
                <a:lnTo>
                  <a:pt x="456" y="0"/>
                </a:lnTo>
                <a:lnTo>
                  <a:pt x="0" y="54"/>
                </a:lnTo>
                <a:lnTo>
                  <a:pt x="205" y="383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326" name="Line 196">
            <a:extLst>
              <a:ext uri="{FF2B5EF4-FFF2-40B4-BE49-F238E27FC236}">
                <a16:creationId xmlns:a16="http://schemas.microsoft.com/office/drawing/2014/main" id="{E5C46A83-2054-C521-8576-3C5F63DB3B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8453" y="4192190"/>
            <a:ext cx="60722" cy="9763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327" name="Line 197">
            <a:extLst>
              <a:ext uri="{FF2B5EF4-FFF2-40B4-BE49-F238E27FC236}">
                <a16:creationId xmlns:a16="http://schemas.microsoft.com/office/drawing/2014/main" id="{39EB8216-245D-2EE6-F90E-6EDE6D64497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9297" y="4320778"/>
            <a:ext cx="94059" cy="5476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328" name="Line 198">
            <a:extLst>
              <a:ext uri="{FF2B5EF4-FFF2-40B4-BE49-F238E27FC236}">
                <a16:creationId xmlns:a16="http://schemas.microsoft.com/office/drawing/2014/main" id="{6D361990-882A-252F-5F4B-17B2A710A0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92154" y="4375546"/>
            <a:ext cx="101203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329" name="Freeform 199">
            <a:extLst>
              <a:ext uri="{FF2B5EF4-FFF2-40B4-BE49-F238E27FC236}">
                <a16:creationId xmlns:a16="http://schemas.microsoft.com/office/drawing/2014/main" id="{5ED0DBC5-09ED-748D-CD49-7B34D30E446A}"/>
              </a:ext>
            </a:extLst>
          </p:cNvPr>
          <p:cNvSpPr>
            <a:spLocks noEditPoints="1"/>
          </p:cNvSpPr>
          <p:nvPr/>
        </p:nvSpPr>
        <p:spPr bwMode="auto">
          <a:xfrm>
            <a:off x="3993356" y="4336256"/>
            <a:ext cx="363141" cy="141684"/>
          </a:xfrm>
          <a:custGeom>
            <a:avLst/>
            <a:gdLst>
              <a:gd name="T0" fmla="*/ 2147483647 w 1221"/>
              <a:gd name="T1" fmla="*/ 2147483647 h 475"/>
              <a:gd name="T2" fmla="*/ 2147483647 w 1221"/>
              <a:gd name="T3" fmla="*/ 2147483647 h 475"/>
              <a:gd name="T4" fmla="*/ 2147483647 w 1221"/>
              <a:gd name="T5" fmla="*/ 2147483647 h 475"/>
              <a:gd name="T6" fmla="*/ 2147483647 w 1221"/>
              <a:gd name="T7" fmla="*/ 2147483647 h 475"/>
              <a:gd name="T8" fmla="*/ 2147483647 w 1221"/>
              <a:gd name="T9" fmla="*/ 2147483647 h 475"/>
              <a:gd name="T10" fmla="*/ 2147483647 w 1221"/>
              <a:gd name="T11" fmla="*/ 2147483647 h 475"/>
              <a:gd name="T12" fmla="*/ 2147483647 w 1221"/>
              <a:gd name="T13" fmla="*/ 2147483647 h 475"/>
              <a:gd name="T14" fmla="*/ 2147483647 w 1221"/>
              <a:gd name="T15" fmla="*/ 2147483647 h 475"/>
              <a:gd name="T16" fmla="*/ 2147483647 w 1221"/>
              <a:gd name="T17" fmla="*/ 2147483647 h 475"/>
              <a:gd name="T18" fmla="*/ 2147483647 w 1221"/>
              <a:gd name="T19" fmla="*/ 2147483647 h 475"/>
              <a:gd name="T20" fmla="*/ 2147483647 w 1221"/>
              <a:gd name="T21" fmla="*/ 2147483647 h 475"/>
              <a:gd name="T22" fmla="*/ 2147483647 w 1221"/>
              <a:gd name="T23" fmla="*/ 2147483647 h 475"/>
              <a:gd name="T24" fmla="*/ 2147483647 w 1221"/>
              <a:gd name="T25" fmla="*/ 2147483647 h 475"/>
              <a:gd name="T26" fmla="*/ 2147483647 w 1221"/>
              <a:gd name="T27" fmla="*/ 2147483647 h 475"/>
              <a:gd name="T28" fmla="*/ 2147483647 w 1221"/>
              <a:gd name="T29" fmla="*/ 2147483647 h 475"/>
              <a:gd name="T30" fmla="*/ 2147483647 w 1221"/>
              <a:gd name="T31" fmla="*/ 2147483647 h 475"/>
              <a:gd name="T32" fmla="*/ 2147483647 w 1221"/>
              <a:gd name="T33" fmla="*/ 2147483647 h 475"/>
              <a:gd name="T34" fmla="*/ 2147483647 w 1221"/>
              <a:gd name="T35" fmla="*/ 2147483647 h 475"/>
              <a:gd name="T36" fmla="*/ 2147483647 w 1221"/>
              <a:gd name="T37" fmla="*/ 2147483647 h 475"/>
              <a:gd name="T38" fmla="*/ 2147483647 w 1221"/>
              <a:gd name="T39" fmla="*/ 2147483647 h 475"/>
              <a:gd name="T40" fmla="*/ 2147483647 w 1221"/>
              <a:gd name="T41" fmla="*/ 2147483647 h 475"/>
              <a:gd name="T42" fmla="*/ 2147483647 w 1221"/>
              <a:gd name="T43" fmla="*/ 2147483647 h 475"/>
              <a:gd name="T44" fmla="*/ 2147483647 w 1221"/>
              <a:gd name="T45" fmla="*/ 2147483647 h 475"/>
              <a:gd name="T46" fmla="*/ 2147483647 w 1221"/>
              <a:gd name="T47" fmla="*/ 2147483647 h 475"/>
              <a:gd name="T48" fmla="*/ 2147483647 w 1221"/>
              <a:gd name="T49" fmla="*/ 2147483647 h 475"/>
              <a:gd name="T50" fmla="*/ 2147483647 w 1221"/>
              <a:gd name="T51" fmla="*/ 2147483647 h 475"/>
              <a:gd name="T52" fmla="*/ 2147483647 w 1221"/>
              <a:gd name="T53" fmla="*/ 2147483647 h 475"/>
              <a:gd name="T54" fmla="*/ 2147483647 w 1221"/>
              <a:gd name="T55" fmla="*/ 2147483647 h 475"/>
              <a:gd name="T56" fmla="*/ 2147483647 w 1221"/>
              <a:gd name="T57" fmla="*/ 2147483647 h 475"/>
              <a:gd name="T58" fmla="*/ 2147483647 w 1221"/>
              <a:gd name="T59" fmla="*/ 1761412704 h 475"/>
              <a:gd name="T60" fmla="*/ 2147483647 w 1221"/>
              <a:gd name="T61" fmla="*/ 566100460 h 475"/>
              <a:gd name="T62" fmla="*/ 2147483647 w 1221"/>
              <a:gd name="T63" fmla="*/ 125747384 h 475"/>
              <a:gd name="T64" fmla="*/ 2147483647 w 1221"/>
              <a:gd name="T65" fmla="*/ 0 h 475"/>
              <a:gd name="T66" fmla="*/ 2147483647 w 1221"/>
              <a:gd name="T67" fmla="*/ 251653056 h 475"/>
              <a:gd name="T68" fmla="*/ 2147483647 w 1221"/>
              <a:gd name="T69" fmla="*/ 566100460 h 475"/>
              <a:gd name="T70" fmla="*/ 2147483647 w 1221"/>
              <a:gd name="T71" fmla="*/ 1006453537 h 475"/>
              <a:gd name="T72" fmla="*/ 2147483647 w 1221"/>
              <a:gd name="T73" fmla="*/ 1258106593 h 475"/>
              <a:gd name="T74" fmla="*/ 2147483647 w 1221"/>
              <a:gd name="T75" fmla="*/ 1321059627 h 475"/>
              <a:gd name="T76" fmla="*/ 2147483647 w 1221"/>
              <a:gd name="T77" fmla="*/ 1258106593 h 475"/>
              <a:gd name="T78" fmla="*/ 2147483647 w 1221"/>
              <a:gd name="T79" fmla="*/ 1384012265 h 475"/>
              <a:gd name="T80" fmla="*/ 2147483647 w 1221"/>
              <a:gd name="T81" fmla="*/ 1824365341 h 475"/>
              <a:gd name="T82" fmla="*/ 2147483647 w 1221"/>
              <a:gd name="T83" fmla="*/ 2147483647 h 475"/>
              <a:gd name="T84" fmla="*/ 2147483647 w 1221"/>
              <a:gd name="T85" fmla="*/ 2147483647 h 475"/>
              <a:gd name="T86" fmla="*/ 2147483647 w 1221"/>
              <a:gd name="T87" fmla="*/ 2147483647 h 475"/>
              <a:gd name="T88" fmla="*/ 2147483647 w 1221"/>
              <a:gd name="T89" fmla="*/ 2147483647 h 475"/>
              <a:gd name="T90" fmla="*/ 2147483647 w 1221"/>
              <a:gd name="T91" fmla="*/ 2147483647 h 475"/>
              <a:gd name="T92" fmla="*/ 2147483647 w 1221"/>
              <a:gd name="T93" fmla="*/ 2147483647 h 475"/>
              <a:gd name="T94" fmla="*/ 2147483647 w 1221"/>
              <a:gd name="T95" fmla="*/ 2147483647 h 475"/>
              <a:gd name="T96" fmla="*/ 810635005 w 1221"/>
              <a:gd name="T97" fmla="*/ 2147483647 h 475"/>
              <a:gd name="T98" fmla="*/ 2147483647 w 1221"/>
              <a:gd name="T99" fmla="*/ 2147483647 h 475"/>
              <a:gd name="T100" fmla="*/ 2147483647 w 1221"/>
              <a:gd name="T101" fmla="*/ 2147483647 h 475"/>
              <a:gd name="T102" fmla="*/ 2147483647 w 1221"/>
              <a:gd name="T103" fmla="*/ 2147483647 h 475"/>
              <a:gd name="T104" fmla="*/ 2147483647 w 1221"/>
              <a:gd name="T105" fmla="*/ 2147483647 h 475"/>
              <a:gd name="T106" fmla="*/ 2147483647 w 1221"/>
              <a:gd name="T107" fmla="*/ 2147483647 h 475"/>
              <a:gd name="T108" fmla="*/ 2147483647 w 1221"/>
              <a:gd name="T109" fmla="*/ 2147483647 h 475"/>
              <a:gd name="T110" fmla="*/ 2147483647 w 1221"/>
              <a:gd name="T111" fmla="*/ 2147483647 h 47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221" h="475">
                <a:moveTo>
                  <a:pt x="0" y="133"/>
                </a:moveTo>
                <a:lnTo>
                  <a:pt x="31" y="158"/>
                </a:lnTo>
                <a:lnTo>
                  <a:pt x="61" y="182"/>
                </a:lnTo>
                <a:lnTo>
                  <a:pt x="92" y="206"/>
                </a:lnTo>
                <a:lnTo>
                  <a:pt x="123" y="231"/>
                </a:lnTo>
                <a:lnTo>
                  <a:pt x="157" y="253"/>
                </a:lnTo>
                <a:lnTo>
                  <a:pt x="185" y="271"/>
                </a:lnTo>
                <a:lnTo>
                  <a:pt x="212" y="290"/>
                </a:lnTo>
                <a:lnTo>
                  <a:pt x="243" y="308"/>
                </a:lnTo>
                <a:lnTo>
                  <a:pt x="271" y="324"/>
                </a:lnTo>
                <a:lnTo>
                  <a:pt x="302" y="340"/>
                </a:lnTo>
                <a:lnTo>
                  <a:pt x="333" y="355"/>
                </a:lnTo>
                <a:lnTo>
                  <a:pt x="364" y="369"/>
                </a:lnTo>
                <a:lnTo>
                  <a:pt x="396" y="382"/>
                </a:lnTo>
                <a:lnTo>
                  <a:pt x="428" y="394"/>
                </a:lnTo>
                <a:lnTo>
                  <a:pt x="462" y="405"/>
                </a:lnTo>
                <a:lnTo>
                  <a:pt x="495" y="416"/>
                </a:lnTo>
                <a:lnTo>
                  <a:pt x="529" y="424"/>
                </a:lnTo>
                <a:lnTo>
                  <a:pt x="547" y="428"/>
                </a:lnTo>
                <a:lnTo>
                  <a:pt x="565" y="432"/>
                </a:lnTo>
                <a:lnTo>
                  <a:pt x="583" y="435"/>
                </a:lnTo>
                <a:lnTo>
                  <a:pt x="603" y="439"/>
                </a:lnTo>
                <a:lnTo>
                  <a:pt x="622" y="442"/>
                </a:lnTo>
                <a:lnTo>
                  <a:pt x="640" y="445"/>
                </a:lnTo>
                <a:lnTo>
                  <a:pt x="669" y="450"/>
                </a:lnTo>
                <a:lnTo>
                  <a:pt x="699" y="453"/>
                </a:lnTo>
                <a:lnTo>
                  <a:pt x="729" y="458"/>
                </a:lnTo>
                <a:lnTo>
                  <a:pt x="759" y="463"/>
                </a:lnTo>
                <a:lnTo>
                  <a:pt x="791" y="468"/>
                </a:lnTo>
                <a:lnTo>
                  <a:pt x="813" y="470"/>
                </a:lnTo>
                <a:lnTo>
                  <a:pt x="836" y="473"/>
                </a:lnTo>
                <a:lnTo>
                  <a:pt x="859" y="474"/>
                </a:lnTo>
                <a:lnTo>
                  <a:pt x="881" y="475"/>
                </a:lnTo>
                <a:lnTo>
                  <a:pt x="898" y="475"/>
                </a:lnTo>
                <a:lnTo>
                  <a:pt x="915" y="475"/>
                </a:lnTo>
                <a:lnTo>
                  <a:pt x="931" y="474"/>
                </a:lnTo>
                <a:lnTo>
                  <a:pt x="947" y="473"/>
                </a:lnTo>
                <a:lnTo>
                  <a:pt x="963" y="470"/>
                </a:lnTo>
                <a:lnTo>
                  <a:pt x="980" y="465"/>
                </a:lnTo>
                <a:lnTo>
                  <a:pt x="996" y="461"/>
                </a:lnTo>
                <a:lnTo>
                  <a:pt x="1012" y="456"/>
                </a:lnTo>
                <a:lnTo>
                  <a:pt x="1028" y="448"/>
                </a:lnTo>
                <a:lnTo>
                  <a:pt x="1048" y="440"/>
                </a:lnTo>
                <a:lnTo>
                  <a:pt x="1068" y="430"/>
                </a:lnTo>
                <a:lnTo>
                  <a:pt x="1088" y="420"/>
                </a:lnTo>
                <a:lnTo>
                  <a:pt x="1102" y="412"/>
                </a:lnTo>
                <a:lnTo>
                  <a:pt x="1118" y="405"/>
                </a:lnTo>
                <a:lnTo>
                  <a:pt x="1134" y="398"/>
                </a:lnTo>
                <a:lnTo>
                  <a:pt x="1149" y="392"/>
                </a:lnTo>
                <a:lnTo>
                  <a:pt x="1162" y="387"/>
                </a:lnTo>
                <a:lnTo>
                  <a:pt x="1172" y="383"/>
                </a:lnTo>
                <a:lnTo>
                  <a:pt x="1182" y="380"/>
                </a:lnTo>
                <a:lnTo>
                  <a:pt x="1189" y="376"/>
                </a:lnTo>
                <a:lnTo>
                  <a:pt x="1196" y="373"/>
                </a:lnTo>
                <a:lnTo>
                  <a:pt x="1202" y="368"/>
                </a:lnTo>
                <a:lnTo>
                  <a:pt x="1208" y="363"/>
                </a:lnTo>
                <a:lnTo>
                  <a:pt x="1212" y="358"/>
                </a:lnTo>
                <a:lnTo>
                  <a:pt x="1216" y="353"/>
                </a:lnTo>
                <a:lnTo>
                  <a:pt x="1218" y="347"/>
                </a:lnTo>
                <a:lnTo>
                  <a:pt x="1219" y="341"/>
                </a:lnTo>
                <a:lnTo>
                  <a:pt x="1221" y="334"/>
                </a:lnTo>
                <a:lnTo>
                  <a:pt x="1221" y="329"/>
                </a:lnTo>
                <a:lnTo>
                  <a:pt x="1221" y="323"/>
                </a:lnTo>
                <a:lnTo>
                  <a:pt x="1219" y="317"/>
                </a:lnTo>
                <a:lnTo>
                  <a:pt x="1218" y="312"/>
                </a:lnTo>
                <a:lnTo>
                  <a:pt x="1216" y="306"/>
                </a:lnTo>
                <a:lnTo>
                  <a:pt x="1213" y="302"/>
                </a:lnTo>
                <a:lnTo>
                  <a:pt x="1210" y="297"/>
                </a:lnTo>
                <a:lnTo>
                  <a:pt x="1206" y="292"/>
                </a:lnTo>
                <a:lnTo>
                  <a:pt x="1202" y="288"/>
                </a:lnTo>
                <a:lnTo>
                  <a:pt x="1198" y="285"/>
                </a:lnTo>
                <a:lnTo>
                  <a:pt x="1193" y="281"/>
                </a:lnTo>
                <a:lnTo>
                  <a:pt x="1188" y="279"/>
                </a:lnTo>
                <a:lnTo>
                  <a:pt x="1165" y="256"/>
                </a:lnTo>
                <a:lnTo>
                  <a:pt x="1142" y="235"/>
                </a:lnTo>
                <a:lnTo>
                  <a:pt x="1118" y="215"/>
                </a:lnTo>
                <a:lnTo>
                  <a:pt x="1094" y="196"/>
                </a:lnTo>
                <a:lnTo>
                  <a:pt x="1069" y="178"/>
                </a:lnTo>
                <a:lnTo>
                  <a:pt x="1043" y="161"/>
                </a:lnTo>
                <a:lnTo>
                  <a:pt x="1017" y="144"/>
                </a:lnTo>
                <a:lnTo>
                  <a:pt x="990" y="128"/>
                </a:lnTo>
                <a:lnTo>
                  <a:pt x="962" y="114"/>
                </a:lnTo>
                <a:lnTo>
                  <a:pt x="934" y="100"/>
                </a:lnTo>
                <a:lnTo>
                  <a:pt x="904" y="87"/>
                </a:lnTo>
                <a:lnTo>
                  <a:pt x="874" y="75"/>
                </a:lnTo>
                <a:lnTo>
                  <a:pt x="842" y="64"/>
                </a:lnTo>
                <a:lnTo>
                  <a:pt x="810" y="53"/>
                </a:lnTo>
                <a:lnTo>
                  <a:pt x="777" y="45"/>
                </a:lnTo>
                <a:lnTo>
                  <a:pt x="744" y="35"/>
                </a:lnTo>
                <a:lnTo>
                  <a:pt x="707" y="28"/>
                </a:lnTo>
                <a:lnTo>
                  <a:pt x="671" y="21"/>
                </a:lnTo>
                <a:lnTo>
                  <a:pt x="634" y="15"/>
                </a:lnTo>
                <a:lnTo>
                  <a:pt x="595" y="9"/>
                </a:lnTo>
                <a:lnTo>
                  <a:pt x="556" y="4"/>
                </a:lnTo>
                <a:lnTo>
                  <a:pt x="540" y="3"/>
                </a:lnTo>
                <a:lnTo>
                  <a:pt x="524" y="2"/>
                </a:lnTo>
                <a:lnTo>
                  <a:pt x="515" y="2"/>
                </a:lnTo>
                <a:lnTo>
                  <a:pt x="505" y="0"/>
                </a:lnTo>
                <a:lnTo>
                  <a:pt x="494" y="0"/>
                </a:lnTo>
                <a:lnTo>
                  <a:pt x="486" y="2"/>
                </a:lnTo>
                <a:lnTo>
                  <a:pt x="476" y="3"/>
                </a:lnTo>
                <a:lnTo>
                  <a:pt x="468" y="4"/>
                </a:lnTo>
                <a:lnTo>
                  <a:pt x="461" y="5"/>
                </a:lnTo>
                <a:lnTo>
                  <a:pt x="456" y="6"/>
                </a:lnTo>
                <a:lnTo>
                  <a:pt x="450" y="9"/>
                </a:lnTo>
                <a:lnTo>
                  <a:pt x="441" y="11"/>
                </a:lnTo>
                <a:lnTo>
                  <a:pt x="433" y="14"/>
                </a:lnTo>
                <a:lnTo>
                  <a:pt x="427" y="16"/>
                </a:lnTo>
                <a:lnTo>
                  <a:pt x="421" y="17"/>
                </a:lnTo>
                <a:lnTo>
                  <a:pt x="415" y="19"/>
                </a:lnTo>
                <a:lnTo>
                  <a:pt x="406" y="20"/>
                </a:lnTo>
                <a:lnTo>
                  <a:pt x="398" y="20"/>
                </a:lnTo>
                <a:lnTo>
                  <a:pt x="389" y="21"/>
                </a:lnTo>
                <a:lnTo>
                  <a:pt x="381" y="21"/>
                </a:lnTo>
                <a:lnTo>
                  <a:pt x="363" y="20"/>
                </a:lnTo>
                <a:lnTo>
                  <a:pt x="345" y="20"/>
                </a:lnTo>
                <a:lnTo>
                  <a:pt x="333" y="20"/>
                </a:lnTo>
                <a:lnTo>
                  <a:pt x="322" y="20"/>
                </a:lnTo>
                <a:lnTo>
                  <a:pt x="311" y="21"/>
                </a:lnTo>
                <a:lnTo>
                  <a:pt x="302" y="22"/>
                </a:lnTo>
                <a:lnTo>
                  <a:pt x="292" y="25"/>
                </a:lnTo>
                <a:lnTo>
                  <a:pt x="284" y="27"/>
                </a:lnTo>
                <a:lnTo>
                  <a:pt x="275" y="29"/>
                </a:lnTo>
                <a:lnTo>
                  <a:pt x="265" y="34"/>
                </a:lnTo>
                <a:lnTo>
                  <a:pt x="255" y="39"/>
                </a:lnTo>
                <a:lnTo>
                  <a:pt x="244" y="45"/>
                </a:lnTo>
                <a:lnTo>
                  <a:pt x="233" y="50"/>
                </a:lnTo>
                <a:lnTo>
                  <a:pt x="222" y="55"/>
                </a:lnTo>
                <a:lnTo>
                  <a:pt x="210" y="59"/>
                </a:lnTo>
                <a:lnTo>
                  <a:pt x="200" y="62"/>
                </a:lnTo>
                <a:lnTo>
                  <a:pt x="192" y="64"/>
                </a:lnTo>
                <a:lnTo>
                  <a:pt x="182" y="67"/>
                </a:lnTo>
                <a:lnTo>
                  <a:pt x="167" y="70"/>
                </a:lnTo>
                <a:lnTo>
                  <a:pt x="152" y="74"/>
                </a:lnTo>
                <a:lnTo>
                  <a:pt x="143" y="76"/>
                </a:lnTo>
                <a:lnTo>
                  <a:pt x="133" y="79"/>
                </a:lnTo>
                <a:lnTo>
                  <a:pt x="123" y="81"/>
                </a:lnTo>
                <a:lnTo>
                  <a:pt x="114" y="86"/>
                </a:lnTo>
                <a:lnTo>
                  <a:pt x="103" y="90"/>
                </a:lnTo>
                <a:lnTo>
                  <a:pt x="93" y="94"/>
                </a:lnTo>
                <a:lnTo>
                  <a:pt x="84" y="100"/>
                </a:lnTo>
                <a:lnTo>
                  <a:pt x="70" y="106"/>
                </a:lnTo>
                <a:lnTo>
                  <a:pt x="58" y="114"/>
                </a:lnTo>
                <a:lnTo>
                  <a:pt x="45" y="120"/>
                </a:lnTo>
                <a:lnTo>
                  <a:pt x="34" y="123"/>
                </a:lnTo>
                <a:lnTo>
                  <a:pt x="23" y="128"/>
                </a:lnTo>
                <a:lnTo>
                  <a:pt x="13" y="131"/>
                </a:lnTo>
                <a:lnTo>
                  <a:pt x="0" y="133"/>
                </a:lnTo>
                <a:close/>
                <a:moveTo>
                  <a:pt x="1096" y="305"/>
                </a:moveTo>
                <a:lnTo>
                  <a:pt x="1095" y="312"/>
                </a:lnTo>
                <a:lnTo>
                  <a:pt x="1092" y="320"/>
                </a:lnTo>
                <a:lnTo>
                  <a:pt x="1086" y="324"/>
                </a:lnTo>
                <a:lnTo>
                  <a:pt x="1078" y="328"/>
                </a:lnTo>
                <a:lnTo>
                  <a:pt x="1071" y="328"/>
                </a:lnTo>
                <a:lnTo>
                  <a:pt x="1064" y="327"/>
                </a:lnTo>
                <a:lnTo>
                  <a:pt x="1058" y="322"/>
                </a:lnTo>
                <a:lnTo>
                  <a:pt x="1053" y="316"/>
                </a:lnTo>
                <a:lnTo>
                  <a:pt x="1051" y="309"/>
                </a:lnTo>
                <a:lnTo>
                  <a:pt x="1051" y="302"/>
                </a:lnTo>
                <a:lnTo>
                  <a:pt x="1053" y="294"/>
                </a:lnTo>
                <a:lnTo>
                  <a:pt x="1058" y="288"/>
                </a:lnTo>
                <a:lnTo>
                  <a:pt x="1064" y="283"/>
                </a:lnTo>
                <a:lnTo>
                  <a:pt x="1071" y="282"/>
                </a:lnTo>
                <a:lnTo>
                  <a:pt x="1078" y="282"/>
                </a:lnTo>
                <a:lnTo>
                  <a:pt x="1086" y="286"/>
                </a:lnTo>
                <a:lnTo>
                  <a:pt x="1092" y="291"/>
                </a:lnTo>
                <a:lnTo>
                  <a:pt x="1095" y="298"/>
                </a:lnTo>
                <a:lnTo>
                  <a:pt x="1096" y="305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330" name="Freeform 200">
            <a:extLst>
              <a:ext uri="{FF2B5EF4-FFF2-40B4-BE49-F238E27FC236}">
                <a16:creationId xmlns:a16="http://schemas.microsoft.com/office/drawing/2014/main" id="{D1107B1E-BB54-FB2C-3FE8-C6FAA8243FBE}"/>
              </a:ext>
            </a:extLst>
          </p:cNvPr>
          <p:cNvSpPr>
            <a:spLocks/>
          </p:cNvSpPr>
          <p:nvPr/>
        </p:nvSpPr>
        <p:spPr bwMode="auto">
          <a:xfrm>
            <a:off x="3993356" y="4375546"/>
            <a:ext cx="363141" cy="102394"/>
          </a:xfrm>
          <a:custGeom>
            <a:avLst/>
            <a:gdLst>
              <a:gd name="T0" fmla="*/ 1933101357 w 1221"/>
              <a:gd name="T1" fmla="*/ 1590386511 h 342"/>
              <a:gd name="T2" fmla="*/ 2147483647 w 1221"/>
              <a:gd name="T3" fmla="*/ 2147483647 h 342"/>
              <a:gd name="T4" fmla="*/ 2147483647 w 1221"/>
              <a:gd name="T5" fmla="*/ 2147483647 h 342"/>
              <a:gd name="T6" fmla="*/ 2147483647 w 1221"/>
              <a:gd name="T7" fmla="*/ 2147483647 h 342"/>
              <a:gd name="T8" fmla="*/ 2147483647 w 1221"/>
              <a:gd name="T9" fmla="*/ 2147483647 h 342"/>
              <a:gd name="T10" fmla="*/ 2147483647 w 1221"/>
              <a:gd name="T11" fmla="*/ 2147483647 h 342"/>
              <a:gd name="T12" fmla="*/ 2147483647 w 1221"/>
              <a:gd name="T13" fmla="*/ 2147483647 h 342"/>
              <a:gd name="T14" fmla="*/ 2147483647 w 1221"/>
              <a:gd name="T15" fmla="*/ 2147483647 h 342"/>
              <a:gd name="T16" fmla="*/ 2147483647 w 1221"/>
              <a:gd name="T17" fmla="*/ 2147483647 h 342"/>
              <a:gd name="T18" fmla="*/ 2147483647 w 1221"/>
              <a:gd name="T19" fmla="*/ 2147483647 h 342"/>
              <a:gd name="T20" fmla="*/ 2147483647 w 1221"/>
              <a:gd name="T21" fmla="*/ 2147483647 h 342"/>
              <a:gd name="T22" fmla="*/ 2147483647 w 1221"/>
              <a:gd name="T23" fmla="*/ 2147483647 h 342"/>
              <a:gd name="T24" fmla="*/ 2147483647 w 1221"/>
              <a:gd name="T25" fmla="*/ 2147483647 h 342"/>
              <a:gd name="T26" fmla="*/ 2147483647 w 1221"/>
              <a:gd name="T27" fmla="*/ 2147483647 h 342"/>
              <a:gd name="T28" fmla="*/ 2147483647 w 1221"/>
              <a:gd name="T29" fmla="*/ 2147483647 h 342"/>
              <a:gd name="T30" fmla="*/ 2147483647 w 1221"/>
              <a:gd name="T31" fmla="*/ 2147483647 h 342"/>
              <a:gd name="T32" fmla="*/ 2147483647 w 1221"/>
              <a:gd name="T33" fmla="*/ 2147483647 h 342"/>
              <a:gd name="T34" fmla="*/ 2147483647 w 1221"/>
              <a:gd name="T35" fmla="*/ 2147483647 h 342"/>
              <a:gd name="T36" fmla="*/ 2147483647 w 1221"/>
              <a:gd name="T37" fmla="*/ 2147483647 h 342"/>
              <a:gd name="T38" fmla="*/ 2147483647 w 1221"/>
              <a:gd name="T39" fmla="*/ 2147483647 h 342"/>
              <a:gd name="T40" fmla="*/ 2147483647 w 1221"/>
              <a:gd name="T41" fmla="*/ 2147483647 h 342"/>
              <a:gd name="T42" fmla="*/ 2147483647 w 1221"/>
              <a:gd name="T43" fmla="*/ 2147483647 h 342"/>
              <a:gd name="T44" fmla="*/ 2147483647 w 1221"/>
              <a:gd name="T45" fmla="*/ 2147483647 h 342"/>
              <a:gd name="T46" fmla="*/ 2147483647 w 1221"/>
              <a:gd name="T47" fmla="*/ 2147483647 h 342"/>
              <a:gd name="T48" fmla="*/ 2147483647 w 1221"/>
              <a:gd name="T49" fmla="*/ 2147483647 h 342"/>
              <a:gd name="T50" fmla="*/ 2147483647 w 1221"/>
              <a:gd name="T51" fmla="*/ 2147483647 h 342"/>
              <a:gd name="T52" fmla="*/ 2147483647 w 1221"/>
              <a:gd name="T53" fmla="*/ 2147483647 h 342"/>
              <a:gd name="T54" fmla="*/ 2147483647 w 1221"/>
              <a:gd name="T55" fmla="*/ 2147483647 h 342"/>
              <a:gd name="T56" fmla="*/ 2147483647 w 1221"/>
              <a:gd name="T57" fmla="*/ 2147483647 h 342"/>
              <a:gd name="T58" fmla="*/ 2147483647 w 1221"/>
              <a:gd name="T59" fmla="*/ 2147483647 h 342"/>
              <a:gd name="T60" fmla="*/ 2147483647 w 1221"/>
              <a:gd name="T61" fmla="*/ 2147483647 h 342"/>
              <a:gd name="T62" fmla="*/ 2147483647 w 1221"/>
              <a:gd name="T63" fmla="*/ 2147483647 h 34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221" h="342">
                <a:moveTo>
                  <a:pt x="0" y="0"/>
                </a:moveTo>
                <a:lnTo>
                  <a:pt x="31" y="25"/>
                </a:lnTo>
                <a:lnTo>
                  <a:pt x="61" y="49"/>
                </a:lnTo>
                <a:lnTo>
                  <a:pt x="92" y="73"/>
                </a:lnTo>
                <a:lnTo>
                  <a:pt x="123" y="98"/>
                </a:lnTo>
                <a:lnTo>
                  <a:pt x="157" y="120"/>
                </a:lnTo>
                <a:lnTo>
                  <a:pt x="187" y="141"/>
                </a:lnTo>
                <a:lnTo>
                  <a:pt x="217" y="160"/>
                </a:lnTo>
                <a:lnTo>
                  <a:pt x="249" y="178"/>
                </a:lnTo>
                <a:lnTo>
                  <a:pt x="281" y="196"/>
                </a:lnTo>
                <a:lnTo>
                  <a:pt x="314" y="213"/>
                </a:lnTo>
                <a:lnTo>
                  <a:pt x="347" y="229"/>
                </a:lnTo>
                <a:lnTo>
                  <a:pt x="381" y="243"/>
                </a:lnTo>
                <a:lnTo>
                  <a:pt x="417" y="258"/>
                </a:lnTo>
                <a:lnTo>
                  <a:pt x="453" y="270"/>
                </a:lnTo>
                <a:lnTo>
                  <a:pt x="491" y="282"/>
                </a:lnTo>
                <a:lnTo>
                  <a:pt x="528" y="291"/>
                </a:lnTo>
                <a:lnTo>
                  <a:pt x="567" y="300"/>
                </a:lnTo>
                <a:lnTo>
                  <a:pt x="606" y="306"/>
                </a:lnTo>
                <a:lnTo>
                  <a:pt x="646" y="313"/>
                </a:lnTo>
                <a:lnTo>
                  <a:pt x="687" y="319"/>
                </a:lnTo>
                <a:lnTo>
                  <a:pt x="730" y="325"/>
                </a:lnTo>
                <a:lnTo>
                  <a:pt x="757" y="330"/>
                </a:lnTo>
                <a:lnTo>
                  <a:pt x="783" y="334"/>
                </a:lnTo>
                <a:lnTo>
                  <a:pt x="810" y="336"/>
                </a:lnTo>
                <a:lnTo>
                  <a:pt x="836" y="340"/>
                </a:lnTo>
                <a:lnTo>
                  <a:pt x="862" y="341"/>
                </a:lnTo>
                <a:lnTo>
                  <a:pt x="887" y="342"/>
                </a:lnTo>
                <a:lnTo>
                  <a:pt x="912" y="342"/>
                </a:lnTo>
                <a:lnTo>
                  <a:pt x="935" y="341"/>
                </a:lnTo>
                <a:lnTo>
                  <a:pt x="958" y="337"/>
                </a:lnTo>
                <a:lnTo>
                  <a:pt x="980" y="332"/>
                </a:lnTo>
                <a:lnTo>
                  <a:pt x="1001" y="326"/>
                </a:lnTo>
                <a:lnTo>
                  <a:pt x="1022" y="319"/>
                </a:lnTo>
                <a:lnTo>
                  <a:pt x="1041" y="311"/>
                </a:lnTo>
                <a:lnTo>
                  <a:pt x="1060" y="301"/>
                </a:lnTo>
                <a:lnTo>
                  <a:pt x="1078" y="291"/>
                </a:lnTo>
                <a:lnTo>
                  <a:pt x="1098" y="282"/>
                </a:lnTo>
                <a:lnTo>
                  <a:pt x="1117" y="272"/>
                </a:lnTo>
                <a:lnTo>
                  <a:pt x="1129" y="267"/>
                </a:lnTo>
                <a:lnTo>
                  <a:pt x="1141" y="263"/>
                </a:lnTo>
                <a:lnTo>
                  <a:pt x="1153" y="258"/>
                </a:lnTo>
                <a:lnTo>
                  <a:pt x="1165" y="253"/>
                </a:lnTo>
                <a:lnTo>
                  <a:pt x="1178" y="248"/>
                </a:lnTo>
                <a:lnTo>
                  <a:pt x="1189" y="243"/>
                </a:lnTo>
                <a:lnTo>
                  <a:pt x="1200" y="237"/>
                </a:lnTo>
                <a:lnTo>
                  <a:pt x="1208" y="230"/>
                </a:lnTo>
                <a:lnTo>
                  <a:pt x="1212" y="225"/>
                </a:lnTo>
                <a:lnTo>
                  <a:pt x="1216" y="220"/>
                </a:lnTo>
                <a:lnTo>
                  <a:pt x="1218" y="214"/>
                </a:lnTo>
                <a:lnTo>
                  <a:pt x="1219" y="208"/>
                </a:lnTo>
                <a:lnTo>
                  <a:pt x="1221" y="201"/>
                </a:lnTo>
                <a:lnTo>
                  <a:pt x="1221" y="196"/>
                </a:lnTo>
                <a:lnTo>
                  <a:pt x="1221" y="190"/>
                </a:lnTo>
                <a:lnTo>
                  <a:pt x="1219" y="184"/>
                </a:lnTo>
                <a:lnTo>
                  <a:pt x="1218" y="179"/>
                </a:lnTo>
                <a:lnTo>
                  <a:pt x="1216" y="173"/>
                </a:lnTo>
                <a:lnTo>
                  <a:pt x="1213" y="169"/>
                </a:lnTo>
                <a:lnTo>
                  <a:pt x="1210" y="164"/>
                </a:lnTo>
                <a:lnTo>
                  <a:pt x="1206" y="159"/>
                </a:lnTo>
                <a:lnTo>
                  <a:pt x="1202" y="155"/>
                </a:lnTo>
                <a:lnTo>
                  <a:pt x="1198" y="152"/>
                </a:lnTo>
                <a:lnTo>
                  <a:pt x="1193" y="148"/>
                </a:lnTo>
                <a:lnTo>
                  <a:pt x="1188" y="146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331" name="Freeform 201">
            <a:extLst>
              <a:ext uri="{FF2B5EF4-FFF2-40B4-BE49-F238E27FC236}">
                <a16:creationId xmlns:a16="http://schemas.microsoft.com/office/drawing/2014/main" id="{E6B1D9DC-9F44-3CEB-B1FD-8CBFEB48EB9B}"/>
              </a:ext>
            </a:extLst>
          </p:cNvPr>
          <p:cNvSpPr>
            <a:spLocks/>
          </p:cNvSpPr>
          <p:nvPr/>
        </p:nvSpPr>
        <p:spPr bwMode="auto">
          <a:xfrm>
            <a:off x="3993356" y="4336256"/>
            <a:ext cx="357188" cy="85725"/>
          </a:xfrm>
          <a:custGeom>
            <a:avLst/>
            <a:gdLst>
              <a:gd name="T0" fmla="*/ 0 w 1199"/>
              <a:gd name="T1" fmla="*/ 2147483647 h 290"/>
              <a:gd name="T2" fmla="*/ 814737836 w 1199"/>
              <a:gd name="T3" fmla="*/ 2147483647 h 290"/>
              <a:gd name="T4" fmla="*/ 1441410544 w 1199"/>
              <a:gd name="T5" fmla="*/ 2147483647 h 290"/>
              <a:gd name="T6" fmla="*/ 2130719065 w 1199"/>
              <a:gd name="T7" fmla="*/ 2147483647 h 290"/>
              <a:gd name="T8" fmla="*/ 2147483647 w 1199"/>
              <a:gd name="T9" fmla="*/ 2147483647 h 290"/>
              <a:gd name="T10" fmla="*/ 2147483647 w 1199"/>
              <a:gd name="T11" fmla="*/ 2147483647 h 290"/>
              <a:gd name="T12" fmla="*/ 2147483647 w 1199"/>
              <a:gd name="T13" fmla="*/ 2147483647 h 290"/>
              <a:gd name="T14" fmla="*/ 2147483647 w 1199"/>
              <a:gd name="T15" fmla="*/ 2147483647 h 290"/>
              <a:gd name="T16" fmla="*/ 2147483647 w 1199"/>
              <a:gd name="T17" fmla="*/ 2147483647 h 290"/>
              <a:gd name="T18" fmla="*/ 2147483647 w 1199"/>
              <a:gd name="T19" fmla="*/ 2147483647 h 290"/>
              <a:gd name="T20" fmla="*/ 2147483647 w 1199"/>
              <a:gd name="T21" fmla="*/ 2147483647 h 290"/>
              <a:gd name="T22" fmla="*/ 2147483647 w 1199"/>
              <a:gd name="T23" fmla="*/ 2147483647 h 290"/>
              <a:gd name="T24" fmla="*/ 2147483647 w 1199"/>
              <a:gd name="T25" fmla="*/ 2147483647 h 290"/>
              <a:gd name="T26" fmla="*/ 2147483647 w 1199"/>
              <a:gd name="T27" fmla="*/ 2147483647 h 290"/>
              <a:gd name="T28" fmla="*/ 2147483647 w 1199"/>
              <a:gd name="T29" fmla="*/ 2147483647 h 290"/>
              <a:gd name="T30" fmla="*/ 2147483647 w 1199"/>
              <a:gd name="T31" fmla="*/ 2147483647 h 290"/>
              <a:gd name="T32" fmla="*/ 2147483647 w 1199"/>
              <a:gd name="T33" fmla="*/ 2147483647 h 290"/>
              <a:gd name="T34" fmla="*/ 2147483647 w 1199"/>
              <a:gd name="T35" fmla="*/ 2147483647 h 290"/>
              <a:gd name="T36" fmla="*/ 2147483647 w 1199"/>
              <a:gd name="T37" fmla="*/ 1898001556 h 290"/>
              <a:gd name="T38" fmla="*/ 2147483647 w 1199"/>
              <a:gd name="T39" fmla="*/ 1591972765 h 290"/>
              <a:gd name="T40" fmla="*/ 2147483647 w 1199"/>
              <a:gd name="T41" fmla="*/ 1346993969 h 290"/>
              <a:gd name="T42" fmla="*/ 2147483647 w 1199"/>
              <a:gd name="T43" fmla="*/ 1224582216 h 290"/>
              <a:gd name="T44" fmla="*/ 2147483647 w 1199"/>
              <a:gd name="T45" fmla="*/ 1224582216 h 290"/>
              <a:gd name="T46" fmla="*/ 2147483647 w 1199"/>
              <a:gd name="T47" fmla="*/ 1224582216 h 290"/>
              <a:gd name="T48" fmla="*/ 2147483647 w 1199"/>
              <a:gd name="T49" fmla="*/ 1285788290 h 290"/>
              <a:gd name="T50" fmla="*/ 2147483647 w 1199"/>
              <a:gd name="T51" fmla="*/ 1285788290 h 290"/>
              <a:gd name="T52" fmla="*/ 2147483647 w 1199"/>
              <a:gd name="T53" fmla="*/ 1224582216 h 290"/>
              <a:gd name="T54" fmla="*/ 2147483647 w 1199"/>
              <a:gd name="T55" fmla="*/ 1040809494 h 290"/>
              <a:gd name="T56" fmla="*/ 2147483647 w 1199"/>
              <a:gd name="T57" fmla="*/ 857192062 h 290"/>
              <a:gd name="T58" fmla="*/ 2147483647 w 1199"/>
              <a:gd name="T59" fmla="*/ 612213660 h 290"/>
              <a:gd name="T60" fmla="*/ 2147483647 w 1199"/>
              <a:gd name="T61" fmla="*/ 306184475 h 290"/>
              <a:gd name="T62" fmla="*/ 2147483647 w 1199"/>
              <a:gd name="T63" fmla="*/ 183617432 h 290"/>
              <a:gd name="T64" fmla="*/ 2147483647 w 1199"/>
              <a:gd name="T65" fmla="*/ 0 h 290"/>
              <a:gd name="T66" fmla="*/ 2147483647 w 1199"/>
              <a:gd name="T67" fmla="*/ 183617432 h 290"/>
              <a:gd name="T68" fmla="*/ 2147483647 w 1199"/>
              <a:gd name="T69" fmla="*/ 306184475 h 290"/>
              <a:gd name="T70" fmla="*/ 2147483647 w 1199"/>
              <a:gd name="T71" fmla="*/ 551007587 h 290"/>
              <a:gd name="T72" fmla="*/ 2147483647 w 1199"/>
              <a:gd name="T73" fmla="*/ 857192062 h 290"/>
              <a:gd name="T74" fmla="*/ 2147483647 w 1199"/>
              <a:gd name="T75" fmla="*/ 1163376537 h 290"/>
              <a:gd name="T76" fmla="*/ 2147483647 w 1199"/>
              <a:gd name="T77" fmla="*/ 1408199648 h 290"/>
              <a:gd name="T78" fmla="*/ 2147483647 w 1199"/>
              <a:gd name="T79" fmla="*/ 1714384123 h 290"/>
              <a:gd name="T80" fmla="*/ 2147483647 w 1199"/>
              <a:gd name="T81" fmla="*/ 2081774278 h 290"/>
              <a:gd name="T82" fmla="*/ 2147483647 w 1199"/>
              <a:gd name="T83" fmla="*/ 2147483647 h 290"/>
              <a:gd name="T84" fmla="*/ 2147483647 w 1199"/>
              <a:gd name="T85" fmla="*/ 2147483647 h 290"/>
              <a:gd name="T86" fmla="*/ 2147483647 w 1199"/>
              <a:gd name="T87" fmla="*/ 2147483647 h 290"/>
              <a:gd name="T88" fmla="*/ 2147483647 w 1199"/>
              <a:gd name="T89" fmla="*/ 2147483647 h 290"/>
              <a:gd name="T90" fmla="*/ 2147483647 w 1199"/>
              <a:gd name="T91" fmla="*/ 2147483647 h 290"/>
              <a:gd name="T92" fmla="*/ 2147483647 w 1199"/>
              <a:gd name="T93" fmla="*/ 2147483647 h 290"/>
              <a:gd name="T94" fmla="*/ 2147483647 w 1199"/>
              <a:gd name="T95" fmla="*/ 2147483647 h 290"/>
              <a:gd name="T96" fmla="*/ 2147483647 w 1199"/>
              <a:gd name="T97" fmla="*/ 2147483647 h 290"/>
              <a:gd name="T98" fmla="*/ 2147483647 w 1199"/>
              <a:gd name="T99" fmla="*/ 2147483647 h 290"/>
              <a:gd name="T100" fmla="*/ 2147483647 w 1199"/>
              <a:gd name="T101" fmla="*/ 2147483647 h 290"/>
              <a:gd name="T102" fmla="*/ 2147483647 w 1199"/>
              <a:gd name="T103" fmla="*/ 2147483647 h 290"/>
              <a:gd name="T104" fmla="*/ 2147483647 w 1199"/>
              <a:gd name="T105" fmla="*/ 2147483647 h 290"/>
              <a:gd name="T106" fmla="*/ 2147483647 w 1199"/>
              <a:gd name="T107" fmla="*/ 2147483647 h 290"/>
              <a:gd name="T108" fmla="*/ 2147483647 w 1199"/>
              <a:gd name="T109" fmla="*/ 2147483647 h 290"/>
              <a:gd name="T110" fmla="*/ 2147483647 w 1199"/>
              <a:gd name="T111" fmla="*/ 2147483647 h 290"/>
              <a:gd name="T112" fmla="*/ 2147483647 w 1199"/>
              <a:gd name="T113" fmla="*/ 2147483647 h 290"/>
              <a:gd name="T114" fmla="*/ 2147483647 w 1199"/>
              <a:gd name="T115" fmla="*/ 2147483647 h 29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199" h="290">
                <a:moveTo>
                  <a:pt x="0" y="133"/>
                </a:moveTo>
                <a:lnTo>
                  <a:pt x="13" y="131"/>
                </a:lnTo>
                <a:lnTo>
                  <a:pt x="23" y="128"/>
                </a:lnTo>
                <a:lnTo>
                  <a:pt x="34" y="123"/>
                </a:lnTo>
                <a:lnTo>
                  <a:pt x="45" y="120"/>
                </a:lnTo>
                <a:lnTo>
                  <a:pt x="61" y="112"/>
                </a:lnTo>
                <a:lnTo>
                  <a:pt x="76" y="104"/>
                </a:lnTo>
                <a:lnTo>
                  <a:pt x="92" y="96"/>
                </a:lnTo>
                <a:lnTo>
                  <a:pt x="108" y="88"/>
                </a:lnTo>
                <a:lnTo>
                  <a:pt x="126" y="81"/>
                </a:lnTo>
                <a:lnTo>
                  <a:pt x="145" y="75"/>
                </a:lnTo>
                <a:lnTo>
                  <a:pt x="165" y="70"/>
                </a:lnTo>
                <a:lnTo>
                  <a:pt x="185" y="67"/>
                </a:lnTo>
                <a:lnTo>
                  <a:pt x="204" y="61"/>
                </a:lnTo>
                <a:lnTo>
                  <a:pt x="222" y="55"/>
                </a:lnTo>
                <a:lnTo>
                  <a:pt x="235" y="49"/>
                </a:lnTo>
                <a:lnTo>
                  <a:pt x="249" y="43"/>
                </a:lnTo>
                <a:lnTo>
                  <a:pt x="261" y="37"/>
                </a:lnTo>
                <a:lnTo>
                  <a:pt x="274" y="31"/>
                </a:lnTo>
                <a:lnTo>
                  <a:pt x="287" y="26"/>
                </a:lnTo>
                <a:lnTo>
                  <a:pt x="302" y="22"/>
                </a:lnTo>
                <a:lnTo>
                  <a:pt x="316" y="20"/>
                </a:lnTo>
                <a:lnTo>
                  <a:pt x="333" y="20"/>
                </a:lnTo>
                <a:lnTo>
                  <a:pt x="350" y="20"/>
                </a:lnTo>
                <a:lnTo>
                  <a:pt x="367" y="21"/>
                </a:lnTo>
                <a:lnTo>
                  <a:pt x="385" y="21"/>
                </a:lnTo>
                <a:lnTo>
                  <a:pt x="402" y="20"/>
                </a:lnTo>
                <a:lnTo>
                  <a:pt x="417" y="17"/>
                </a:lnTo>
                <a:lnTo>
                  <a:pt x="432" y="14"/>
                </a:lnTo>
                <a:lnTo>
                  <a:pt x="445" y="10"/>
                </a:lnTo>
                <a:lnTo>
                  <a:pt x="459" y="5"/>
                </a:lnTo>
                <a:lnTo>
                  <a:pt x="475" y="3"/>
                </a:lnTo>
                <a:lnTo>
                  <a:pt x="503" y="0"/>
                </a:lnTo>
                <a:lnTo>
                  <a:pt x="534" y="3"/>
                </a:lnTo>
                <a:lnTo>
                  <a:pt x="565" y="5"/>
                </a:lnTo>
                <a:lnTo>
                  <a:pt x="595" y="9"/>
                </a:lnTo>
                <a:lnTo>
                  <a:pt x="626" y="14"/>
                </a:lnTo>
                <a:lnTo>
                  <a:pt x="654" y="19"/>
                </a:lnTo>
                <a:lnTo>
                  <a:pt x="683" y="23"/>
                </a:lnTo>
                <a:lnTo>
                  <a:pt x="711" y="28"/>
                </a:lnTo>
                <a:lnTo>
                  <a:pt x="738" y="34"/>
                </a:lnTo>
                <a:lnTo>
                  <a:pt x="764" y="41"/>
                </a:lnTo>
                <a:lnTo>
                  <a:pt x="791" y="49"/>
                </a:lnTo>
                <a:lnTo>
                  <a:pt x="823" y="58"/>
                </a:lnTo>
                <a:lnTo>
                  <a:pt x="854" y="68"/>
                </a:lnTo>
                <a:lnTo>
                  <a:pt x="884" y="80"/>
                </a:lnTo>
                <a:lnTo>
                  <a:pt x="915" y="92"/>
                </a:lnTo>
                <a:lnTo>
                  <a:pt x="944" y="105"/>
                </a:lnTo>
                <a:lnTo>
                  <a:pt x="971" y="119"/>
                </a:lnTo>
                <a:lnTo>
                  <a:pt x="999" y="133"/>
                </a:lnTo>
                <a:lnTo>
                  <a:pt x="1025" y="149"/>
                </a:lnTo>
                <a:lnTo>
                  <a:pt x="1052" y="165"/>
                </a:lnTo>
                <a:lnTo>
                  <a:pt x="1078" y="184"/>
                </a:lnTo>
                <a:lnTo>
                  <a:pt x="1104" y="203"/>
                </a:lnTo>
                <a:lnTo>
                  <a:pt x="1128" y="223"/>
                </a:lnTo>
                <a:lnTo>
                  <a:pt x="1152" y="244"/>
                </a:lnTo>
                <a:lnTo>
                  <a:pt x="1176" y="267"/>
                </a:lnTo>
                <a:lnTo>
                  <a:pt x="1199" y="29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332" name="Freeform 202">
            <a:extLst>
              <a:ext uri="{FF2B5EF4-FFF2-40B4-BE49-F238E27FC236}">
                <a16:creationId xmlns:a16="http://schemas.microsoft.com/office/drawing/2014/main" id="{507D3C2C-7698-4790-A6FA-12188A915237}"/>
              </a:ext>
            </a:extLst>
          </p:cNvPr>
          <p:cNvSpPr>
            <a:spLocks/>
          </p:cNvSpPr>
          <p:nvPr/>
        </p:nvSpPr>
        <p:spPr bwMode="auto">
          <a:xfrm>
            <a:off x="4306491" y="4420790"/>
            <a:ext cx="13097" cy="13097"/>
          </a:xfrm>
          <a:custGeom>
            <a:avLst/>
            <a:gdLst>
              <a:gd name="T0" fmla="*/ 2147483647 w 45"/>
              <a:gd name="T1" fmla="*/ 1258449456 h 46"/>
              <a:gd name="T2" fmla="*/ 2147483647 w 45"/>
              <a:gd name="T3" fmla="*/ 1641374324 h 46"/>
              <a:gd name="T4" fmla="*/ 2147483647 w 45"/>
              <a:gd name="T5" fmla="*/ 2079064678 h 46"/>
              <a:gd name="T6" fmla="*/ 2045157201 w 45"/>
              <a:gd name="T7" fmla="*/ 2147483647 h 46"/>
              <a:gd name="T8" fmla="*/ 1577610987 w 45"/>
              <a:gd name="T9" fmla="*/ 2147483647 h 46"/>
              <a:gd name="T10" fmla="*/ 1168639693 w 45"/>
              <a:gd name="T11" fmla="*/ 2147483647 h 46"/>
              <a:gd name="T12" fmla="*/ 759668400 w 45"/>
              <a:gd name="T13" fmla="*/ 2147483647 h 46"/>
              <a:gd name="T14" fmla="*/ 408971293 w 45"/>
              <a:gd name="T15" fmla="*/ 2147483647 h 46"/>
              <a:gd name="T16" fmla="*/ 116848719 w 45"/>
              <a:gd name="T17" fmla="*/ 1860147371 h 46"/>
              <a:gd name="T18" fmla="*/ 0 w 45"/>
              <a:gd name="T19" fmla="*/ 1477222503 h 46"/>
              <a:gd name="T20" fmla="*/ 0 w 45"/>
              <a:gd name="T21" fmla="*/ 1094297636 h 46"/>
              <a:gd name="T22" fmla="*/ 116848719 w 45"/>
              <a:gd name="T23" fmla="*/ 656607281 h 46"/>
              <a:gd name="T24" fmla="*/ 408971293 w 45"/>
              <a:gd name="T25" fmla="*/ 328303641 h 46"/>
              <a:gd name="T26" fmla="*/ 759668400 w 45"/>
              <a:gd name="T27" fmla="*/ 54765487 h 46"/>
              <a:gd name="T28" fmla="*/ 1168639693 w 45"/>
              <a:gd name="T29" fmla="*/ 0 h 46"/>
              <a:gd name="T30" fmla="*/ 1577610987 w 45"/>
              <a:gd name="T31" fmla="*/ 0 h 46"/>
              <a:gd name="T32" fmla="*/ 2045157201 w 45"/>
              <a:gd name="T33" fmla="*/ 218917307 h 46"/>
              <a:gd name="T34" fmla="*/ 2147483647 w 45"/>
              <a:gd name="T35" fmla="*/ 492455461 h 46"/>
              <a:gd name="T36" fmla="*/ 2147483647 w 45"/>
              <a:gd name="T37" fmla="*/ 875380329 h 46"/>
              <a:gd name="T38" fmla="*/ 2147483647 w 45"/>
              <a:gd name="T39" fmla="*/ 1258449456 h 4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5" h="46">
                <a:moveTo>
                  <a:pt x="45" y="23"/>
                </a:moveTo>
                <a:lnTo>
                  <a:pt x="44" y="30"/>
                </a:lnTo>
                <a:lnTo>
                  <a:pt x="41" y="38"/>
                </a:lnTo>
                <a:lnTo>
                  <a:pt x="35" y="42"/>
                </a:lnTo>
                <a:lnTo>
                  <a:pt x="27" y="46"/>
                </a:lnTo>
                <a:lnTo>
                  <a:pt x="20" y="46"/>
                </a:lnTo>
                <a:lnTo>
                  <a:pt x="13" y="45"/>
                </a:lnTo>
                <a:lnTo>
                  <a:pt x="7" y="40"/>
                </a:lnTo>
                <a:lnTo>
                  <a:pt x="2" y="34"/>
                </a:lnTo>
                <a:lnTo>
                  <a:pt x="0" y="27"/>
                </a:lnTo>
                <a:lnTo>
                  <a:pt x="0" y="20"/>
                </a:lnTo>
                <a:lnTo>
                  <a:pt x="2" y="12"/>
                </a:lnTo>
                <a:lnTo>
                  <a:pt x="7" y="6"/>
                </a:lnTo>
                <a:lnTo>
                  <a:pt x="13" y="1"/>
                </a:lnTo>
                <a:lnTo>
                  <a:pt x="20" y="0"/>
                </a:lnTo>
                <a:lnTo>
                  <a:pt x="27" y="0"/>
                </a:lnTo>
                <a:lnTo>
                  <a:pt x="35" y="4"/>
                </a:lnTo>
                <a:lnTo>
                  <a:pt x="41" y="9"/>
                </a:lnTo>
                <a:lnTo>
                  <a:pt x="44" y="16"/>
                </a:lnTo>
                <a:lnTo>
                  <a:pt x="45" y="23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333" name="Freeform 203">
            <a:extLst>
              <a:ext uri="{FF2B5EF4-FFF2-40B4-BE49-F238E27FC236}">
                <a16:creationId xmlns:a16="http://schemas.microsoft.com/office/drawing/2014/main" id="{6C281E7B-649B-3A66-D9DC-0EF475886318}"/>
              </a:ext>
            </a:extLst>
          </p:cNvPr>
          <p:cNvSpPr>
            <a:spLocks/>
          </p:cNvSpPr>
          <p:nvPr/>
        </p:nvSpPr>
        <p:spPr bwMode="auto">
          <a:xfrm>
            <a:off x="3892154" y="4320778"/>
            <a:ext cx="101203" cy="92869"/>
          </a:xfrm>
          <a:custGeom>
            <a:avLst/>
            <a:gdLst>
              <a:gd name="T0" fmla="*/ 0 w 344"/>
              <a:gd name="T1" fmla="*/ 2147483647 h 309"/>
              <a:gd name="T2" fmla="*/ 2147483647 w 344"/>
              <a:gd name="T3" fmla="*/ 2147483647 h 309"/>
              <a:gd name="T4" fmla="*/ 1569288675 w 344"/>
              <a:gd name="T5" fmla="*/ 0 h 309"/>
              <a:gd name="T6" fmla="*/ 0 w 344"/>
              <a:gd name="T7" fmla="*/ 2147483647 h 30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44" h="309">
                <a:moveTo>
                  <a:pt x="0" y="309"/>
                </a:moveTo>
                <a:lnTo>
                  <a:pt x="344" y="182"/>
                </a:lnTo>
                <a:lnTo>
                  <a:pt x="26" y="0"/>
                </a:lnTo>
                <a:lnTo>
                  <a:pt x="0" y="309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334" name="Line 204">
            <a:extLst>
              <a:ext uri="{FF2B5EF4-FFF2-40B4-BE49-F238E27FC236}">
                <a16:creationId xmlns:a16="http://schemas.microsoft.com/office/drawing/2014/main" id="{B99EB730-EEE6-E706-4BD6-7539AE5C6D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92154" y="4320778"/>
            <a:ext cx="7144" cy="9286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335" name="Freeform 205">
            <a:extLst>
              <a:ext uri="{FF2B5EF4-FFF2-40B4-BE49-F238E27FC236}">
                <a16:creationId xmlns:a16="http://schemas.microsoft.com/office/drawing/2014/main" id="{988C3AD5-72C9-C16E-9574-F831EB5D71B5}"/>
              </a:ext>
            </a:extLst>
          </p:cNvPr>
          <p:cNvSpPr>
            <a:spLocks/>
          </p:cNvSpPr>
          <p:nvPr/>
        </p:nvSpPr>
        <p:spPr bwMode="auto">
          <a:xfrm>
            <a:off x="4089797" y="3557587"/>
            <a:ext cx="757238" cy="456009"/>
          </a:xfrm>
          <a:custGeom>
            <a:avLst/>
            <a:gdLst>
              <a:gd name="T0" fmla="*/ 2147483647 w 2543"/>
              <a:gd name="T1" fmla="*/ 2147483647 h 1532"/>
              <a:gd name="T2" fmla="*/ 2147483647 w 2543"/>
              <a:gd name="T3" fmla="*/ 2147483647 h 1532"/>
              <a:gd name="T4" fmla="*/ 2147483647 w 2543"/>
              <a:gd name="T5" fmla="*/ 2147483647 h 1532"/>
              <a:gd name="T6" fmla="*/ 2147483647 w 2543"/>
              <a:gd name="T7" fmla="*/ 2147483647 h 1532"/>
              <a:gd name="T8" fmla="*/ 2147483647 w 2543"/>
              <a:gd name="T9" fmla="*/ 2147483647 h 1532"/>
              <a:gd name="T10" fmla="*/ 2147483647 w 2543"/>
              <a:gd name="T11" fmla="*/ 2147483647 h 1532"/>
              <a:gd name="T12" fmla="*/ 2147483647 w 2543"/>
              <a:gd name="T13" fmla="*/ 2147483647 h 1532"/>
              <a:gd name="T14" fmla="*/ 2147483647 w 2543"/>
              <a:gd name="T15" fmla="*/ 2147483647 h 1532"/>
              <a:gd name="T16" fmla="*/ 2147483647 w 2543"/>
              <a:gd name="T17" fmla="*/ 2147483647 h 1532"/>
              <a:gd name="T18" fmla="*/ 2147483647 w 2543"/>
              <a:gd name="T19" fmla="*/ 2147483647 h 1532"/>
              <a:gd name="T20" fmla="*/ 2147483647 w 2543"/>
              <a:gd name="T21" fmla="*/ 2147483647 h 1532"/>
              <a:gd name="T22" fmla="*/ 2147483647 w 2543"/>
              <a:gd name="T23" fmla="*/ 2147483647 h 1532"/>
              <a:gd name="T24" fmla="*/ 2147483647 w 2543"/>
              <a:gd name="T25" fmla="*/ 2147483647 h 1532"/>
              <a:gd name="T26" fmla="*/ 2147483647 w 2543"/>
              <a:gd name="T27" fmla="*/ 2147483647 h 1532"/>
              <a:gd name="T28" fmla="*/ 2147483647 w 2543"/>
              <a:gd name="T29" fmla="*/ 2147483647 h 1532"/>
              <a:gd name="T30" fmla="*/ 2147483647 w 2543"/>
              <a:gd name="T31" fmla="*/ 2147483647 h 1532"/>
              <a:gd name="T32" fmla="*/ 2147483647 w 2543"/>
              <a:gd name="T33" fmla="*/ 2147483647 h 1532"/>
              <a:gd name="T34" fmla="*/ 2147483647 w 2543"/>
              <a:gd name="T35" fmla="*/ 2147483647 h 1532"/>
              <a:gd name="T36" fmla="*/ 2147483647 w 2543"/>
              <a:gd name="T37" fmla="*/ 2147483647 h 1532"/>
              <a:gd name="T38" fmla="*/ 2147483647 w 2543"/>
              <a:gd name="T39" fmla="*/ 2147483647 h 1532"/>
              <a:gd name="T40" fmla="*/ 2147483647 w 2543"/>
              <a:gd name="T41" fmla="*/ 2147483647 h 1532"/>
              <a:gd name="T42" fmla="*/ 2147483647 w 2543"/>
              <a:gd name="T43" fmla="*/ 2147483647 h 1532"/>
              <a:gd name="T44" fmla="*/ 2147483647 w 2543"/>
              <a:gd name="T45" fmla="*/ 2147483647 h 1532"/>
              <a:gd name="T46" fmla="*/ 2147483647 w 2543"/>
              <a:gd name="T47" fmla="*/ 2147483647 h 1532"/>
              <a:gd name="T48" fmla="*/ 2147483647 w 2543"/>
              <a:gd name="T49" fmla="*/ 2147483647 h 1532"/>
              <a:gd name="T50" fmla="*/ 2147483647 w 2543"/>
              <a:gd name="T51" fmla="*/ 2147483647 h 1532"/>
              <a:gd name="T52" fmla="*/ 2147483647 w 2543"/>
              <a:gd name="T53" fmla="*/ 2147483647 h 1532"/>
              <a:gd name="T54" fmla="*/ 2147483647 w 2543"/>
              <a:gd name="T55" fmla="*/ 2147483647 h 1532"/>
              <a:gd name="T56" fmla="*/ 2147483647 w 2543"/>
              <a:gd name="T57" fmla="*/ 2147483647 h 1532"/>
              <a:gd name="T58" fmla="*/ 2147483647 w 2543"/>
              <a:gd name="T59" fmla="*/ 2147483647 h 1532"/>
              <a:gd name="T60" fmla="*/ 2147483647 w 2543"/>
              <a:gd name="T61" fmla="*/ 2147483647 h 1532"/>
              <a:gd name="T62" fmla="*/ 2147483647 w 2543"/>
              <a:gd name="T63" fmla="*/ 2147483647 h 1532"/>
              <a:gd name="T64" fmla="*/ 2147483647 w 2543"/>
              <a:gd name="T65" fmla="*/ 2147483647 h 1532"/>
              <a:gd name="T66" fmla="*/ 2147483647 w 2543"/>
              <a:gd name="T67" fmla="*/ 2147483647 h 1532"/>
              <a:gd name="T68" fmla="*/ 2147483647 w 2543"/>
              <a:gd name="T69" fmla="*/ 2147483647 h 1532"/>
              <a:gd name="T70" fmla="*/ 2147483647 w 2543"/>
              <a:gd name="T71" fmla="*/ 2147483647 h 1532"/>
              <a:gd name="T72" fmla="*/ 2147483647 w 2543"/>
              <a:gd name="T73" fmla="*/ 2147483647 h 1532"/>
              <a:gd name="T74" fmla="*/ 2147483647 w 2543"/>
              <a:gd name="T75" fmla="*/ 0 h 153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543" h="1532">
                <a:moveTo>
                  <a:pt x="0" y="1532"/>
                </a:moveTo>
                <a:lnTo>
                  <a:pt x="41" y="1495"/>
                </a:lnTo>
                <a:lnTo>
                  <a:pt x="84" y="1458"/>
                </a:lnTo>
                <a:lnTo>
                  <a:pt x="128" y="1420"/>
                </a:lnTo>
                <a:lnTo>
                  <a:pt x="174" y="1384"/>
                </a:lnTo>
                <a:lnTo>
                  <a:pt x="220" y="1348"/>
                </a:lnTo>
                <a:lnTo>
                  <a:pt x="267" y="1313"/>
                </a:lnTo>
                <a:lnTo>
                  <a:pt x="315" y="1278"/>
                </a:lnTo>
                <a:lnTo>
                  <a:pt x="364" y="1245"/>
                </a:lnTo>
                <a:lnTo>
                  <a:pt x="442" y="1192"/>
                </a:lnTo>
                <a:lnTo>
                  <a:pt x="521" y="1140"/>
                </a:lnTo>
                <a:lnTo>
                  <a:pt x="599" y="1089"/>
                </a:lnTo>
                <a:lnTo>
                  <a:pt x="676" y="1040"/>
                </a:lnTo>
                <a:lnTo>
                  <a:pt x="751" y="992"/>
                </a:lnTo>
                <a:lnTo>
                  <a:pt x="803" y="959"/>
                </a:lnTo>
                <a:lnTo>
                  <a:pt x="852" y="927"/>
                </a:lnTo>
                <a:lnTo>
                  <a:pt x="900" y="895"/>
                </a:lnTo>
                <a:lnTo>
                  <a:pt x="946" y="864"/>
                </a:lnTo>
                <a:lnTo>
                  <a:pt x="989" y="834"/>
                </a:lnTo>
                <a:lnTo>
                  <a:pt x="1029" y="805"/>
                </a:lnTo>
                <a:lnTo>
                  <a:pt x="1066" y="776"/>
                </a:lnTo>
                <a:lnTo>
                  <a:pt x="1086" y="763"/>
                </a:lnTo>
                <a:lnTo>
                  <a:pt x="1106" y="750"/>
                </a:lnTo>
                <a:lnTo>
                  <a:pt x="1125" y="739"/>
                </a:lnTo>
                <a:lnTo>
                  <a:pt x="1147" y="728"/>
                </a:lnTo>
                <a:lnTo>
                  <a:pt x="1169" y="718"/>
                </a:lnTo>
                <a:lnTo>
                  <a:pt x="1190" y="711"/>
                </a:lnTo>
                <a:lnTo>
                  <a:pt x="1213" y="703"/>
                </a:lnTo>
                <a:lnTo>
                  <a:pt x="1236" y="697"/>
                </a:lnTo>
                <a:lnTo>
                  <a:pt x="1259" y="691"/>
                </a:lnTo>
                <a:lnTo>
                  <a:pt x="1283" y="686"/>
                </a:lnTo>
                <a:lnTo>
                  <a:pt x="1330" y="676"/>
                </a:lnTo>
                <a:lnTo>
                  <a:pt x="1378" y="669"/>
                </a:lnTo>
                <a:lnTo>
                  <a:pt x="1426" y="662"/>
                </a:lnTo>
                <a:lnTo>
                  <a:pt x="1473" y="656"/>
                </a:lnTo>
                <a:lnTo>
                  <a:pt x="1519" y="647"/>
                </a:lnTo>
                <a:lnTo>
                  <a:pt x="1549" y="642"/>
                </a:lnTo>
                <a:lnTo>
                  <a:pt x="1578" y="636"/>
                </a:lnTo>
                <a:lnTo>
                  <a:pt x="1606" y="629"/>
                </a:lnTo>
                <a:lnTo>
                  <a:pt x="1632" y="621"/>
                </a:lnTo>
                <a:lnTo>
                  <a:pt x="1658" y="611"/>
                </a:lnTo>
                <a:lnTo>
                  <a:pt x="1682" y="599"/>
                </a:lnTo>
                <a:lnTo>
                  <a:pt x="1705" y="586"/>
                </a:lnTo>
                <a:lnTo>
                  <a:pt x="1726" y="571"/>
                </a:lnTo>
                <a:lnTo>
                  <a:pt x="1747" y="556"/>
                </a:lnTo>
                <a:lnTo>
                  <a:pt x="1766" y="539"/>
                </a:lnTo>
                <a:lnTo>
                  <a:pt x="1784" y="521"/>
                </a:lnTo>
                <a:lnTo>
                  <a:pt x="1802" y="503"/>
                </a:lnTo>
                <a:lnTo>
                  <a:pt x="1823" y="480"/>
                </a:lnTo>
                <a:lnTo>
                  <a:pt x="1843" y="457"/>
                </a:lnTo>
                <a:lnTo>
                  <a:pt x="1862" y="434"/>
                </a:lnTo>
                <a:lnTo>
                  <a:pt x="1883" y="412"/>
                </a:lnTo>
                <a:lnTo>
                  <a:pt x="1903" y="391"/>
                </a:lnTo>
                <a:lnTo>
                  <a:pt x="1925" y="370"/>
                </a:lnTo>
                <a:lnTo>
                  <a:pt x="1948" y="351"/>
                </a:lnTo>
                <a:lnTo>
                  <a:pt x="1972" y="333"/>
                </a:lnTo>
                <a:lnTo>
                  <a:pt x="1996" y="316"/>
                </a:lnTo>
                <a:lnTo>
                  <a:pt x="2023" y="300"/>
                </a:lnTo>
                <a:lnTo>
                  <a:pt x="2050" y="286"/>
                </a:lnTo>
                <a:lnTo>
                  <a:pt x="2095" y="265"/>
                </a:lnTo>
                <a:lnTo>
                  <a:pt x="2141" y="246"/>
                </a:lnTo>
                <a:lnTo>
                  <a:pt x="2186" y="228"/>
                </a:lnTo>
                <a:lnTo>
                  <a:pt x="2233" y="210"/>
                </a:lnTo>
                <a:lnTo>
                  <a:pt x="2280" y="192"/>
                </a:lnTo>
                <a:lnTo>
                  <a:pt x="2326" y="173"/>
                </a:lnTo>
                <a:lnTo>
                  <a:pt x="2371" y="150"/>
                </a:lnTo>
                <a:lnTo>
                  <a:pt x="2391" y="139"/>
                </a:lnTo>
                <a:lnTo>
                  <a:pt x="2410" y="127"/>
                </a:lnTo>
                <a:lnTo>
                  <a:pt x="2430" y="115"/>
                </a:lnTo>
                <a:lnTo>
                  <a:pt x="2449" y="102"/>
                </a:lnTo>
                <a:lnTo>
                  <a:pt x="2466" y="87"/>
                </a:lnTo>
                <a:lnTo>
                  <a:pt x="2484" y="71"/>
                </a:lnTo>
                <a:lnTo>
                  <a:pt x="2500" y="56"/>
                </a:lnTo>
                <a:lnTo>
                  <a:pt x="2515" y="38"/>
                </a:lnTo>
                <a:lnTo>
                  <a:pt x="2530" y="20"/>
                </a:lnTo>
                <a:lnTo>
                  <a:pt x="2543" y="0"/>
                </a:lnTo>
              </a:path>
            </a:pathLst>
          </a:custGeom>
          <a:noFill/>
          <a:ln w="36513">
            <a:solidFill>
              <a:srgbClr val="00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336" name="Freeform 206">
            <a:extLst>
              <a:ext uri="{FF2B5EF4-FFF2-40B4-BE49-F238E27FC236}">
                <a16:creationId xmlns:a16="http://schemas.microsoft.com/office/drawing/2014/main" id="{9C97B9A6-3F3D-08BE-F22B-9C7B95B6F8CD}"/>
              </a:ext>
            </a:extLst>
          </p:cNvPr>
          <p:cNvSpPr>
            <a:spLocks/>
          </p:cNvSpPr>
          <p:nvPr/>
        </p:nvSpPr>
        <p:spPr bwMode="auto">
          <a:xfrm>
            <a:off x="1703785" y="3544490"/>
            <a:ext cx="757238" cy="456010"/>
          </a:xfrm>
          <a:custGeom>
            <a:avLst/>
            <a:gdLst>
              <a:gd name="T0" fmla="*/ 0 w 2543"/>
              <a:gd name="T1" fmla="*/ 2147483647 h 1533"/>
              <a:gd name="T2" fmla="*/ 2147483647 w 2543"/>
              <a:gd name="T3" fmla="*/ 2147483647 h 1533"/>
              <a:gd name="T4" fmla="*/ 2147483647 w 2543"/>
              <a:gd name="T5" fmla="*/ 2147483647 h 1533"/>
              <a:gd name="T6" fmla="*/ 2147483647 w 2543"/>
              <a:gd name="T7" fmla="*/ 2147483647 h 1533"/>
              <a:gd name="T8" fmla="*/ 2147483647 w 2543"/>
              <a:gd name="T9" fmla="*/ 2147483647 h 1533"/>
              <a:gd name="T10" fmla="*/ 2147483647 w 2543"/>
              <a:gd name="T11" fmla="*/ 2147483647 h 1533"/>
              <a:gd name="T12" fmla="*/ 2147483647 w 2543"/>
              <a:gd name="T13" fmla="*/ 2147483647 h 1533"/>
              <a:gd name="T14" fmla="*/ 2147483647 w 2543"/>
              <a:gd name="T15" fmla="*/ 2147483647 h 1533"/>
              <a:gd name="T16" fmla="*/ 2147483647 w 2543"/>
              <a:gd name="T17" fmla="*/ 2147483647 h 1533"/>
              <a:gd name="T18" fmla="*/ 2147483647 w 2543"/>
              <a:gd name="T19" fmla="*/ 2147483647 h 1533"/>
              <a:gd name="T20" fmla="*/ 2147483647 w 2543"/>
              <a:gd name="T21" fmla="*/ 2147483647 h 1533"/>
              <a:gd name="T22" fmla="*/ 2147483647 w 2543"/>
              <a:gd name="T23" fmla="*/ 2147483647 h 1533"/>
              <a:gd name="T24" fmla="*/ 2147483647 w 2543"/>
              <a:gd name="T25" fmla="*/ 2147483647 h 1533"/>
              <a:gd name="T26" fmla="*/ 2147483647 w 2543"/>
              <a:gd name="T27" fmla="*/ 2147483647 h 1533"/>
              <a:gd name="T28" fmla="*/ 2147483647 w 2543"/>
              <a:gd name="T29" fmla="*/ 2147483647 h 1533"/>
              <a:gd name="T30" fmla="*/ 2147483647 w 2543"/>
              <a:gd name="T31" fmla="*/ 2147483647 h 1533"/>
              <a:gd name="T32" fmla="*/ 2147483647 w 2543"/>
              <a:gd name="T33" fmla="*/ 2147483647 h 1533"/>
              <a:gd name="T34" fmla="*/ 2147483647 w 2543"/>
              <a:gd name="T35" fmla="*/ 2147483647 h 1533"/>
              <a:gd name="T36" fmla="*/ 2147483647 w 2543"/>
              <a:gd name="T37" fmla="*/ 2147483647 h 1533"/>
              <a:gd name="T38" fmla="*/ 2147483647 w 2543"/>
              <a:gd name="T39" fmla="*/ 2147483647 h 1533"/>
              <a:gd name="T40" fmla="*/ 2147483647 w 2543"/>
              <a:gd name="T41" fmla="*/ 2147483647 h 1533"/>
              <a:gd name="T42" fmla="*/ 2147483647 w 2543"/>
              <a:gd name="T43" fmla="*/ 2147483647 h 1533"/>
              <a:gd name="T44" fmla="*/ 2147483647 w 2543"/>
              <a:gd name="T45" fmla="*/ 2147483647 h 1533"/>
              <a:gd name="T46" fmla="*/ 2147483647 w 2543"/>
              <a:gd name="T47" fmla="*/ 2147483647 h 1533"/>
              <a:gd name="T48" fmla="*/ 2147483647 w 2543"/>
              <a:gd name="T49" fmla="*/ 2147483647 h 1533"/>
              <a:gd name="T50" fmla="*/ 2147483647 w 2543"/>
              <a:gd name="T51" fmla="*/ 2147483647 h 1533"/>
              <a:gd name="T52" fmla="*/ 2147483647 w 2543"/>
              <a:gd name="T53" fmla="*/ 2147483647 h 1533"/>
              <a:gd name="T54" fmla="*/ 2147483647 w 2543"/>
              <a:gd name="T55" fmla="*/ 2147483647 h 1533"/>
              <a:gd name="T56" fmla="*/ 2147483647 w 2543"/>
              <a:gd name="T57" fmla="*/ 2147483647 h 1533"/>
              <a:gd name="T58" fmla="*/ 2147483647 w 2543"/>
              <a:gd name="T59" fmla="*/ 2147483647 h 1533"/>
              <a:gd name="T60" fmla="*/ 2147483647 w 2543"/>
              <a:gd name="T61" fmla="*/ 2147483647 h 1533"/>
              <a:gd name="T62" fmla="*/ 2147483647 w 2543"/>
              <a:gd name="T63" fmla="*/ 2147483647 h 1533"/>
              <a:gd name="T64" fmla="*/ 2147483647 w 2543"/>
              <a:gd name="T65" fmla="*/ 2147483647 h 1533"/>
              <a:gd name="T66" fmla="*/ 2147483647 w 2543"/>
              <a:gd name="T67" fmla="*/ 2147483647 h 1533"/>
              <a:gd name="T68" fmla="*/ 2147483647 w 2543"/>
              <a:gd name="T69" fmla="*/ 2147483647 h 1533"/>
              <a:gd name="T70" fmla="*/ 2147483647 w 2543"/>
              <a:gd name="T71" fmla="*/ 2147483647 h 1533"/>
              <a:gd name="T72" fmla="*/ 2147483647 w 2543"/>
              <a:gd name="T73" fmla="*/ 2147483647 h 1533"/>
              <a:gd name="T74" fmla="*/ 2147483647 w 2543"/>
              <a:gd name="T75" fmla="*/ 2147483647 h 1533"/>
              <a:gd name="T76" fmla="*/ 2147483647 w 2543"/>
              <a:gd name="T77" fmla="*/ 2147483647 h 1533"/>
              <a:gd name="T78" fmla="*/ 2147483647 w 2543"/>
              <a:gd name="T79" fmla="*/ 2147483647 h 1533"/>
              <a:gd name="T80" fmla="*/ 2147483647 w 2543"/>
              <a:gd name="T81" fmla="*/ 2147483647 h 1533"/>
              <a:gd name="T82" fmla="*/ 2147483647 w 2543"/>
              <a:gd name="T83" fmla="*/ 2147483647 h 1533"/>
              <a:gd name="T84" fmla="*/ 2147483647 w 2543"/>
              <a:gd name="T85" fmla="*/ 2147483647 h 1533"/>
              <a:gd name="T86" fmla="*/ 2147483647 w 2543"/>
              <a:gd name="T87" fmla="*/ 2147483647 h 1533"/>
              <a:gd name="T88" fmla="*/ 2147483647 w 2543"/>
              <a:gd name="T89" fmla="*/ 2147483647 h 1533"/>
              <a:gd name="T90" fmla="*/ 2147483647 w 2543"/>
              <a:gd name="T91" fmla="*/ 2147483647 h 1533"/>
              <a:gd name="T92" fmla="*/ 2147483647 w 2543"/>
              <a:gd name="T93" fmla="*/ 2147483647 h 1533"/>
              <a:gd name="T94" fmla="*/ 2147483647 w 2543"/>
              <a:gd name="T95" fmla="*/ 2147483647 h 1533"/>
              <a:gd name="T96" fmla="*/ 2147483647 w 2543"/>
              <a:gd name="T97" fmla="*/ 2147483647 h 1533"/>
              <a:gd name="T98" fmla="*/ 2147483647 w 2543"/>
              <a:gd name="T99" fmla="*/ 2147483647 h 1533"/>
              <a:gd name="T100" fmla="*/ 2147483647 w 2543"/>
              <a:gd name="T101" fmla="*/ 2147483647 h 1533"/>
              <a:gd name="T102" fmla="*/ 2147483647 w 2543"/>
              <a:gd name="T103" fmla="*/ 2147483647 h 1533"/>
              <a:gd name="T104" fmla="*/ 2147483647 w 2543"/>
              <a:gd name="T105" fmla="*/ 2147483647 h 1533"/>
              <a:gd name="T106" fmla="*/ 2147483647 w 2543"/>
              <a:gd name="T107" fmla="*/ 2147483647 h 1533"/>
              <a:gd name="T108" fmla="*/ 2147483647 w 2543"/>
              <a:gd name="T109" fmla="*/ 2147483647 h 1533"/>
              <a:gd name="T110" fmla="*/ 2147483647 w 2543"/>
              <a:gd name="T111" fmla="*/ 2147483647 h 1533"/>
              <a:gd name="T112" fmla="*/ 2147483647 w 2543"/>
              <a:gd name="T113" fmla="*/ 2147483647 h 1533"/>
              <a:gd name="T114" fmla="*/ 2147483647 w 2543"/>
              <a:gd name="T115" fmla="*/ 2147483647 h 1533"/>
              <a:gd name="T116" fmla="*/ 2147483647 w 2543"/>
              <a:gd name="T117" fmla="*/ 2147483647 h 1533"/>
              <a:gd name="T118" fmla="*/ 2147483647 w 2543"/>
              <a:gd name="T119" fmla="*/ 1247740244 h 1533"/>
              <a:gd name="T120" fmla="*/ 2147483647 w 2543"/>
              <a:gd name="T121" fmla="*/ 0 h 153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543" h="1533">
                <a:moveTo>
                  <a:pt x="0" y="1533"/>
                </a:moveTo>
                <a:lnTo>
                  <a:pt x="64" y="1472"/>
                </a:lnTo>
                <a:lnTo>
                  <a:pt x="128" y="1410"/>
                </a:lnTo>
                <a:lnTo>
                  <a:pt x="192" y="1349"/>
                </a:lnTo>
                <a:lnTo>
                  <a:pt x="256" y="1289"/>
                </a:lnTo>
                <a:lnTo>
                  <a:pt x="321" y="1230"/>
                </a:lnTo>
                <a:lnTo>
                  <a:pt x="362" y="1193"/>
                </a:lnTo>
                <a:lnTo>
                  <a:pt x="404" y="1157"/>
                </a:lnTo>
                <a:lnTo>
                  <a:pt x="446" y="1122"/>
                </a:lnTo>
                <a:lnTo>
                  <a:pt x="489" y="1087"/>
                </a:lnTo>
                <a:lnTo>
                  <a:pt x="533" y="1055"/>
                </a:lnTo>
                <a:lnTo>
                  <a:pt x="577" y="1022"/>
                </a:lnTo>
                <a:lnTo>
                  <a:pt x="622" y="991"/>
                </a:lnTo>
                <a:lnTo>
                  <a:pt x="668" y="961"/>
                </a:lnTo>
                <a:lnTo>
                  <a:pt x="714" y="932"/>
                </a:lnTo>
                <a:lnTo>
                  <a:pt x="763" y="904"/>
                </a:lnTo>
                <a:lnTo>
                  <a:pt x="811" y="878"/>
                </a:lnTo>
                <a:lnTo>
                  <a:pt x="861" y="854"/>
                </a:lnTo>
                <a:lnTo>
                  <a:pt x="918" y="830"/>
                </a:lnTo>
                <a:lnTo>
                  <a:pt x="976" y="807"/>
                </a:lnTo>
                <a:lnTo>
                  <a:pt x="1035" y="786"/>
                </a:lnTo>
                <a:lnTo>
                  <a:pt x="1097" y="768"/>
                </a:lnTo>
                <a:lnTo>
                  <a:pt x="1160" y="751"/>
                </a:lnTo>
                <a:lnTo>
                  <a:pt x="1224" y="737"/>
                </a:lnTo>
                <a:lnTo>
                  <a:pt x="1288" y="724"/>
                </a:lnTo>
                <a:lnTo>
                  <a:pt x="1352" y="710"/>
                </a:lnTo>
                <a:lnTo>
                  <a:pt x="1414" y="696"/>
                </a:lnTo>
                <a:lnTo>
                  <a:pt x="1476" y="680"/>
                </a:lnTo>
                <a:lnTo>
                  <a:pt x="1535" y="663"/>
                </a:lnTo>
                <a:lnTo>
                  <a:pt x="1591" y="644"/>
                </a:lnTo>
                <a:lnTo>
                  <a:pt x="1644" y="621"/>
                </a:lnTo>
                <a:lnTo>
                  <a:pt x="1682" y="601"/>
                </a:lnTo>
                <a:lnTo>
                  <a:pt x="1717" y="578"/>
                </a:lnTo>
                <a:lnTo>
                  <a:pt x="1749" y="553"/>
                </a:lnTo>
                <a:lnTo>
                  <a:pt x="1779" y="525"/>
                </a:lnTo>
                <a:lnTo>
                  <a:pt x="1808" y="496"/>
                </a:lnTo>
                <a:lnTo>
                  <a:pt x="1835" y="466"/>
                </a:lnTo>
                <a:lnTo>
                  <a:pt x="1862" y="435"/>
                </a:lnTo>
                <a:lnTo>
                  <a:pt x="1889" y="406"/>
                </a:lnTo>
                <a:lnTo>
                  <a:pt x="1918" y="377"/>
                </a:lnTo>
                <a:lnTo>
                  <a:pt x="1948" y="350"/>
                </a:lnTo>
                <a:lnTo>
                  <a:pt x="1979" y="326"/>
                </a:lnTo>
                <a:lnTo>
                  <a:pt x="2014" y="306"/>
                </a:lnTo>
                <a:lnTo>
                  <a:pt x="2050" y="287"/>
                </a:lnTo>
                <a:lnTo>
                  <a:pt x="2095" y="266"/>
                </a:lnTo>
                <a:lnTo>
                  <a:pt x="2140" y="247"/>
                </a:lnTo>
                <a:lnTo>
                  <a:pt x="2186" y="229"/>
                </a:lnTo>
                <a:lnTo>
                  <a:pt x="2234" y="211"/>
                </a:lnTo>
                <a:lnTo>
                  <a:pt x="2280" y="193"/>
                </a:lnTo>
                <a:lnTo>
                  <a:pt x="2326" y="172"/>
                </a:lnTo>
                <a:lnTo>
                  <a:pt x="2371" y="150"/>
                </a:lnTo>
                <a:lnTo>
                  <a:pt x="2391" y="140"/>
                </a:lnTo>
                <a:lnTo>
                  <a:pt x="2410" y="128"/>
                </a:lnTo>
                <a:lnTo>
                  <a:pt x="2430" y="114"/>
                </a:lnTo>
                <a:lnTo>
                  <a:pt x="2449" y="101"/>
                </a:lnTo>
                <a:lnTo>
                  <a:pt x="2466" y="87"/>
                </a:lnTo>
                <a:lnTo>
                  <a:pt x="2484" y="72"/>
                </a:lnTo>
                <a:lnTo>
                  <a:pt x="2499" y="55"/>
                </a:lnTo>
                <a:lnTo>
                  <a:pt x="2515" y="38"/>
                </a:lnTo>
                <a:lnTo>
                  <a:pt x="2529" y="20"/>
                </a:lnTo>
                <a:lnTo>
                  <a:pt x="2543" y="0"/>
                </a:lnTo>
              </a:path>
            </a:pathLst>
          </a:custGeom>
          <a:noFill/>
          <a:ln w="36513">
            <a:solidFill>
              <a:srgbClr val="00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337" name="Freeform 207">
            <a:extLst>
              <a:ext uri="{FF2B5EF4-FFF2-40B4-BE49-F238E27FC236}">
                <a16:creationId xmlns:a16="http://schemas.microsoft.com/office/drawing/2014/main" id="{EC7E8F86-94CE-CBCE-AD85-AECB190EC24B}"/>
              </a:ext>
            </a:extLst>
          </p:cNvPr>
          <p:cNvSpPr>
            <a:spLocks/>
          </p:cNvSpPr>
          <p:nvPr/>
        </p:nvSpPr>
        <p:spPr bwMode="auto">
          <a:xfrm>
            <a:off x="2599135" y="1522809"/>
            <a:ext cx="500063" cy="296466"/>
          </a:xfrm>
          <a:custGeom>
            <a:avLst/>
            <a:gdLst>
              <a:gd name="T0" fmla="*/ 2147483647 w 1680"/>
              <a:gd name="T1" fmla="*/ 2147483647 h 999"/>
              <a:gd name="T2" fmla="*/ 2147483647 w 1680"/>
              <a:gd name="T3" fmla="*/ 2147483647 h 999"/>
              <a:gd name="T4" fmla="*/ 2147483647 w 1680"/>
              <a:gd name="T5" fmla="*/ 2147483647 h 999"/>
              <a:gd name="T6" fmla="*/ 0 w 1680"/>
              <a:gd name="T7" fmla="*/ 2147483647 h 999"/>
              <a:gd name="T8" fmla="*/ 0 w 1680"/>
              <a:gd name="T9" fmla="*/ 2147483647 h 999"/>
              <a:gd name="T10" fmla="*/ 0 w 1680"/>
              <a:gd name="T11" fmla="*/ 2147483647 h 999"/>
              <a:gd name="T12" fmla="*/ 2147483647 w 1680"/>
              <a:gd name="T13" fmla="*/ 2147483647 h 999"/>
              <a:gd name="T14" fmla="*/ 2147483647 w 1680"/>
              <a:gd name="T15" fmla="*/ 0 h 999"/>
              <a:gd name="T16" fmla="*/ 2147483647 w 1680"/>
              <a:gd name="T17" fmla="*/ 2147483647 h 9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80" h="999">
                <a:moveTo>
                  <a:pt x="1680" y="500"/>
                </a:moveTo>
                <a:lnTo>
                  <a:pt x="919" y="999"/>
                </a:lnTo>
                <a:lnTo>
                  <a:pt x="919" y="736"/>
                </a:lnTo>
                <a:lnTo>
                  <a:pt x="0" y="736"/>
                </a:lnTo>
                <a:lnTo>
                  <a:pt x="0" y="500"/>
                </a:lnTo>
                <a:lnTo>
                  <a:pt x="0" y="263"/>
                </a:lnTo>
                <a:lnTo>
                  <a:pt x="919" y="263"/>
                </a:lnTo>
                <a:lnTo>
                  <a:pt x="919" y="0"/>
                </a:lnTo>
                <a:lnTo>
                  <a:pt x="1680" y="5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338" name="Freeform 208">
            <a:extLst>
              <a:ext uri="{FF2B5EF4-FFF2-40B4-BE49-F238E27FC236}">
                <a16:creationId xmlns:a16="http://schemas.microsoft.com/office/drawing/2014/main" id="{E3D82855-7F29-95FB-5D28-09CA0452A8A0}"/>
              </a:ext>
            </a:extLst>
          </p:cNvPr>
          <p:cNvSpPr>
            <a:spLocks/>
          </p:cNvSpPr>
          <p:nvPr/>
        </p:nvSpPr>
        <p:spPr bwMode="auto">
          <a:xfrm>
            <a:off x="2599135" y="1522809"/>
            <a:ext cx="500063" cy="296466"/>
          </a:xfrm>
          <a:custGeom>
            <a:avLst/>
            <a:gdLst>
              <a:gd name="T0" fmla="*/ 2147483647 w 1680"/>
              <a:gd name="T1" fmla="*/ 2147483647 h 999"/>
              <a:gd name="T2" fmla="*/ 2147483647 w 1680"/>
              <a:gd name="T3" fmla="*/ 2147483647 h 999"/>
              <a:gd name="T4" fmla="*/ 2147483647 w 1680"/>
              <a:gd name="T5" fmla="*/ 2147483647 h 999"/>
              <a:gd name="T6" fmla="*/ 0 w 1680"/>
              <a:gd name="T7" fmla="*/ 2147483647 h 999"/>
              <a:gd name="T8" fmla="*/ 0 w 1680"/>
              <a:gd name="T9" fmla="*/ 2147483647 h 999"/>
              <a:gd name="T10" fmla="*/ 0 w 1680"/>
              <a:gd name="T11" fmla="*/ 2147483647 h 999"/>
              <a:gd name="T12" fmla="*/ 2147483647 w 1680"/>
              <a:gd name="T13" fmla="*/ 2147483647 h 999"/>
              <a:gd name="T14" fmla="*/ 2147483647 w 1680"/>
              <a:gd name="T15" fmla="*/ 0 h 999"/>
              <a:gd name="T16" fmla="*/ 2147483647 w 1680"/>
              <a:gd name="T17" fmla="*/ 2147483647 h 9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80" h="999">
                <a:moveTo>
                  <a:pt x="1680" y="500"/>
                </a:moveTo>
                <a:lnTo>
                  <a:pt x="919" y="999"/>
                </a:lnTo>
                <a:lnTo>
                  <a:pt x="919" y="736"/>
                </a:lnTo>
                <a:lnTo>
                  <a:pt x="0" y="736"/>
                </a:lnTo>
                <a:lnTo>
                  <a:pt x="0" y="500"/>
                </a:lnTo>
                <a:lnTo>
                  <a:pt x="0" y="263"/>
                </a:lnTo>
                <a:lnTo>
                  <a:pt x="919" y="263"/>
                </a:lnTo>
                <a:lnTo>
                  <a:pt x="919" y="0"/>
                </a:lnTo>
                <a:lnTo>
                  <a:pt x="1680" y="500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339" name="Freeform 209">
            <a:extLst>
              <a:ext uri="{FF2B5EF4-FFF2-40B4-BE49-F238E27FC236}">
                <a16:creationId xmlns:a16="http://schemas.microsoft.com/office/drawing/2014/main" id="{F25CD0D5-ADBF-608E-FFF5-76A47188F1B8}"/>
              </a:ext>
            </a:extLst>
          </p:cNvPr>
          <p:cNvSpPr>
            <a:spLocks/>
          </p:cNvSpPr>
          <p:nvPr/>
        </p:nvSpPr>
        <p:spPr bwMode="auto">
          <a:xfrm>
            <a:off x="2599135" y="1522809"/>
            <a:ext cx="500063" cy="296466"/>
          </a:xfrm>
          <a:custGeom>
            <a:avLst/>
            <a:gdLst>
              <a:gd name="T0" fmla="*/ 2147483647 w 1680"/>
              <a:gd name="T1" fmla="*/ 0 h 999"/>
              <a:gd name="T2" fmla="*/ 2147483647 w 1680"/>
              <a:gd name="T3" fmla="*/ 2147483647 h 999"/>
              <a:gd name="T4" fmla="*/ 0 w 1680"/>
              <a:gd name="T5" fmla="*/ 2147483647 h 999"/>
              <a:gd name="T6" fmla="*/ 0 w 1680"/>
              <a:gd name="T7" fmla="*/ 2147483647 h 999"/>
              <a:gd name="T8" fmla="*/ 0 w 1680"/>
              <a:gd name="T9" fmla="*/ 2147483647 h 999"/>
              <a:gd name="T10" fmla="*/ 2147483647 w 1680"/>
              <a:gd name="T11" fmla="*/ 2147483647 h 999"/>
              <a:gd name="T12" fmla="*/ 2147483647 w 1680"/>
              <a:gd name="T13" fmla="*/ 2147483647 h 999"/>
              <a:gd name="T14" fmla="*/ 2147483647 w 1680"/>
              <a:gd name="T15" fmla="*/ 2147483647 h 999"/>
              <a:gd name="T16" fmla="*/ 2147483647 w 1680"/>
              <a:gd name="T17" fmla="*/ 0 h 9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80" h="999">
                <a:moveTo>
                  <a:pt x="919" y="0"/>
                </a:moveTo>
                <a:lnTo>
                  <a:pt x="919" y="263"/>
                </a:lnTo>
                <a:lnTo>
                  <a:pt x="0" y="263"/>
                </a:lnTo>
                <a:lnTo>
                  <a:pt x="0" y="500"/>
                </a:lnTo>
                <a:lnTo>
                  <a:pt x="0" y="736"/>
                </a:lnTo>
                <a:lnTo>
                  <a:pt x="919" y="736"/>
                </a:lnTo>
                <a:lnTo>
                  <a:pt x="919" y="999"/>
                </a:lnTo>
                <a:lnTo>
                  <a:pt x="1680" y="500"/>
                </a:lnTo>
                <a:lnTo>
                  <a:pt x="91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340" name="Freeform 210">
            <a:extLst>
              <a:ext uri="{FF2B5EF4-FFF2-40B4-BE49-F238E27FC236}">
                <a16:creationId xmlns:a16="http://schemas.microsoft.com/office/drawing/2014/main" id="{5C5BEFD9-BFB6-54DC-75D8-E3B1309657C3}"/>
              </a:ext>
            </a:extLst>
          </p:cNvPr>
          <p:cNvSpPr>
            <a:spLocks/>
          </p:cNvSpPr>
          <p:nvPr/>
        </p:nvSpPr>
        <p:spPr bwMode="auto">
          <a:xfrm>
            <a:off x="2599135" y="1522809"/>
            <a:ext cx="500063" cy="296466"/>
          </a:xfrm>
          <a:custGeom>
            <a:avLst/>
            <a:gdLst>
              <a:gd name="T0" fmla="*/ 2147483647 w 1680"/>
              <a:gd name="T1" fmla="*/ 0 h 999"/>
              <a:gd name="T2" fmla="*/ 2147483647 w 1680"/>
              <a:gd name="T3" fmla="*/ 2147483647 h 999"/>
              <a:gd name="T4" fmla="*/ 0 w 1680"/>
              <a:gd name="T5" fmla="*/ 2147483647 h 999"/>
              <a:gd name="T6" fmla="*/ 0 w 1680"/>
              <a:gd name="T7" fmla="*/ 2147483647 h 999"/>
              <a:gd name="T8" fmla="*/ 0 w 1680"/>
              <a:gd name="T9" fmla="*/ 2147483647 h 999"/>
              <a:gd name="T10" fmla="*/ 2147483647 w 1680"/>
              <a:gd name="T11" fmla="*/ 2147483647 h 999"/>
              <a:gd name="T12" fmla="*/ 2147483647 w 1680"/>
              <a:gd name="T13" fmla="*/ 2147483647 h 999"/>
              <a:gd name="T14" fmla="*/ 2147483647 w 1680"/>
              <a:gd name="T15" fmla="*/ 2147483647 h 999"/>
              <a:gd name="T16" fmla="*/ 2147483647 w 1680"/>
              <a:gd name="T17" fmla="*/ 0 h 9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80" h="999">
                <a:moveTo>
                  <a:pt x="919" y="0"/>
                </a:moveTo>
                <a:lnTo>
                  <a:pt x="919" y="263"/>
                </a:lnTo>
                <a:lnTo>
                  <a:pt x="0" y="263"/>
                </a:lnTo>
                <a:lnTo>
                  <a:pt x="0" y="500"/>
                </a:lnTo>
                <a:lnTo>
                  <a:pt x="0" y="736"/>
                </a:lnTo>
                <a:lnTo>
                  <a:pt x="919" y="736"/>
                </a:lnTo>
                <a:lnTo>
                  <a:pt x="919" y="999"/>
                </a:lnTo>
                <a:lnTo>
                  <a:pt x="1680" y="500"/>
                </a:lnTo>
                <a:lnTo>
                  <a:pt x="91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341" name="Line 211">
            <a:extLst>
              <a:ext uri="{FF2B5EF4-FFF2-40B4-BE49-F238E27FC236}">
                <a16:creationId xmlns:a16="http://schemas.microsoft.com/office/drawing/2014/main" id="{CAF98141-05AD-2B72-D5F9-163C74F2FEA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2979" y="1522809"/>
            <a:ext cx="1190" cy="77391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342" name="Line 212">
            <a:extLst>
              <a:ext uri="{FF2B5EF4-FFF2-40B4-BE49-F238E27FC236}">
                <a16:creationId xmlns:a16="http://schemas.microsoft.com/office/drawing/2014/main" id="{960E1405-A431-0A0E-D99D-E85E099558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9135" y="1600200"/>
            <a:ext cx="273844" cy="119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343" name="Line 213">
            <a:extLst>
              <a:ext uri="{FF2B5EF4-FFF2-40B4-BE49-F238E27FC236}">
                <a16:creationId xmlns:a16="http://schemas.microsoft.com/office/drawing/2014/main" id="{93D89997-1C8E-B2B2-CFA0-A41DD441E90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9135" y="1600199"/>
            <a:ext cx="1190" cy="7143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344" name="Line 214">
            <a:extLst>
              <a:ext uri="{FF2B5EF4-FFF2-40B4-BE49-F238E27FC236}">
                <a16:creationId xmlns:a16="http://schemas.microsoft.com/office/drawing/2014/main" id="{500BB4E8-C954-EB5C-0B1C-C0DFAA2F3F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9135" y="1671637"/>
            <a:ext cx="1190" cy="7024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345" name="Line 215">
            <a:extLst>
              <a:ext uri="{FF2B5EF4-FFF2-40B4-BE49-F238E27FC236}">
                <a16:creationId xmlns:a16="http://schemas.microsoft.com/office/drawing/2014/main" id="{9BB3E079-D6D6-A351-9D0D-D4D5032CB5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9135" y="1741884"/>
            <a:ext cx="273844" cy="1191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346" name="Line 216">
            <a:extLst>
              <a:ext uri="{FF2B5EF4-FFF2-40B4-BE49-F238E27FC236}">
                <a16:creationId xmlns:a16="http://schemas.microsoft.com/office/drawing/2014/main" id="{302F959F-5F68-82D9-29C6-3417B87676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72979" y="1741884"/>
            <a:ext cx="1190" cy="77391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347" name="Line 217">
            <a:extLst>
              <a:ext uri="{FF2B5EF4-FFF2-40B4-BE49-F238E27FC236}">
                <a16:creationId xmlns:a16="http://schemas.microsoft.com/office/drawing/2014/main" id="{76D32B96-460D-2827-D42E-E2A5EC03AE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72979" y="1671637"/>
            <a:ext cx="226219" cy="14763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348" name="Line 218">
            <a:extLst>
              <a:ext uri="{FF2B5EF4-FFF2-40B4-BE49-F238E27FC236}">
                <a16:creationId xmlns:a16="http://schemas.microsoft.com/office/drawing/2014/main" id="{CB1D94C0-1E96-C0B0-4A8F-006635700DB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72979" y="1522808"/>
            <a:ext cx="226219" cy="148829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349" name="Rectangle 219">
            <a:extLst>
              <a:ext uri="{FF2B5EF4-FFF2-40B4-BE49-F238E27FC236}">
                <a16:creationId xmlns:a16="http://schemas.microsoft.com/office/drawing/2014/main" id="{FC4C5ED3-E598-39B8-CBB1-7EA7F93C9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2" y="1428750"/>
            <a:ext cx="30617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300" b="1">
                <a:solidFill>
                  <a:srgbClr val="000000"/>
                </a:solidFill>
              </a:rPr>
              <a:t>N</a:t>
            </a:r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81CA39-E8E7-A8C4-B511-470B747E9E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6C303-E7C5-B628-7B5A-D2C85A4D3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Chord Bracing</a:t>
            </a:r>
          </a:p>
        </p:txBody>
      </p:sp>
      <p:sp>
        <p:nvSpPr>
          <p:cNvPr id="486402" name="Line 2">
            <a:extLst>
              <a:ext uri="{FF2B5EF4-FFF2-40B4-BE49-F238E27FC236}">
                <a16:creationId xmlns:a16="http://schemas.microsoft.com/office/drawing/2014/main" id="{5191CAC9-0B21-8503-70FD-8A6199CD64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0710" y="4343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Arial" charset="0"/>
              <a:buChar char="–"/>
              <a:defRPr/>
            </a:pPr>
            <a:endParaRPr lang="en-US" sz="1500">
              <a:latin typeface="Arial" charset="0"/>
              <a:ea typeface="ＭＳ Ｐゴシック" charset="0"/>
            </a:endParaRPr>
          </a:p>
        </p:txBody>
      </p:sp>
      <p:sp>
        <p:nvSpPr>
          <p:cNvPr id="11268" name="Line 48">
            <a:extLst>
              <a:ext uri="{FF2B5EF4-FFF2-40B4-BE49-F238E27FC236}">
                <a16:creationId xmlns:a16="http://schemas.microsoft.com/office/drawing/2014/main" id="{886FB053-8A2C-A58A-FA4E-198E59CC25A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29300" y="1600200"/>
            <a:ext cx="1017985" cy="1191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1269" name="Line 49">
            <a:extLst>
              <a:ext uri="{FF2B5EF4-FFF2-40B4-BE49-F238E27FC236}">
                <a16:creationId xmlns:a16="http://schemas.microsoft.com/office/drawing/2014/main" id="{499C9028-82DB-5FE8-972C-5FE2741879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47285" y="1600201"/>
            <a:ext cx="1190" cy="1765697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1270" name="Line 50">
            <a:extLst>
              <a:ext uri="{FF2B5EF4-FFF2-40B4-BE49-F238E27FC236}">
                <a16:creationId xmlns:a16="http://schemas.microsoft.com/office/drawing/2014/main" id="{D07B3372-299C-FDE2-7CB4-7C64C8B7DCAC}"/>
              </a:ext>
            </a:extLst>
          </p:cNvPr>
          <p:cNvSpPr>
            <a:spLocks noChangeShapeType="1"/>
          </p:cNvSpPr>
          <p:nvPr/>
        </p:nvSpPr>
        <p:spPr bwMode="auto">
          <a:xfrm>
            <a:off x="5829300" y="1600201"/>
            <a:ext cx="1191" cy="1765697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1271" name="Line 51">
            <a:extLst>
              <a:ext uri="{FF2B5EF4-FFF2-40B4-BE49-F238E27FC236}">
                <a16:creationId xmlns:a16="http://schemas.microsoft.com/office/drawing/2014/main" id="{58A3E26E-0393-FF00-D787-64A06BD50C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9410" y="1600201"/>
            <a:ext cx="1190" cy="1765697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1272" name="Line 52">
            <a:extLst>
              <a:ext uri="{FF2B5EF4-FFF2-40B4-BE49-F238E27FC236}">
                <a16:creationId xmlns:a16="http://schemas.microsoft.com/office/drawing/2014/main" id="{BD627870-4CA0-D0EE-B5B9-26348A4B228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9410" y="1600200"/>
            <a:ext cx="1029890" cy="1191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1273" name="Line 55">
            <a:extLst>
              <a:ext uri="{FF2B5EF4-FFF2-40B4-BE49-F238E27FC236}">
                <a16:creationId xmlns:a16="http://schemas.microsoft.com/office/drawing/2014/main" id="{E69A529A-7E0A-E749-3EB1-3F892342E3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57488" y="1600200"/>
            <a:ext cx="2041922" cy="1191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1274" name="Line 56">
            <a:extLst>
              <a:ext uri="{FF2B5EF4-FFF2-40B4-BE49-F238E27FC236}">
                <a16:creationId xmlns:a16="http://schemas.microsoft.com/office/drawing/2014/main" id="{D339C04C-31A3-EBB6-AB3E-56ECBB50F5B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74282" y="1600201"/>
            <a:ext cx="1017985" cy="1765697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1275" name="Line 57">
            <a:extLst>
              <a:ext uri="{FF2B5EF4-FFF2-40B4-BE49-F238E27FC236}">
                <a16:creationId xmlns:a16="http://schemas.microsoft.com/office/drawing/2014/main" id="{930BC8C1-2F3D-BD35-8924-D35196CB6D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4281" y="1600201"/>
            <a:ext cx="1191" cy="1765697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1276" name="Line 58">
            <a:extLst>
              <a:ext uri="{FF2B5EF4-FFF2-40B4-BE49-F238E27FC236}">
                <a16:creationId xmlns:a16="http://schemas.microsoft.com/office/drawing/2014/main" id="{8D03F72B-EE8D-FF91-C4B5-3549FC724D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57488" y="1600200"/>
            <a:ext cx="1016794" cy="1759744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1277" name="Line 60">
            <a:extLst>
              <a:ext uri="{FF2B5EF4-FFF2-40B4-BE49-F238E27FC236}">
                <a16:creationId xmlns:a16="http://schemas.microsoft.com/office/drawing/2014/main" id="{0E96A605-2388-0AE0-74DC-91E927EC55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6772" y="3365898"/>
            <a:ext cx="3070622" cy="1190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1278" name="Line 61">
            <a:extLst>
              <a:ext uri="{FF2B5EF4-FFF2-40B4-BE49-F238E27FC236}">
                <a16:creationId xmlns:a16="http://schemas.microsoft.com/office/drawing/2014/main" id="{C5A688CA-5A02-84E3-551F-F618A8692B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29300" y="3365898"/>
            <a:ext cx="1017985" cy="1190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1279" name="Line 62">
            <a:extLst>
              <a:ext uri="{FF2B5EF4-FFF2-40B4-BE49-F238E27FC236}">
                <a16:creationId xmlns:a16="http://schemas.microsoft.com/office/drawing/2014/main" id="{2C828539-8E59-61DB-CB49-94D0202F88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29300" y="1600201"/>
            <a:ext cx="1017985" cy="1765697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1280" name="Line 64">
            <a:extLst>
              <a:ext uri="{FF2B5EF4-FFF2-40B4-BE49-F238E27FC236}">
                <a16:creationId xmlns:a16="http://schemas.microsoft.com/office/drawing/2014/main" id="{6E1716B4-C8C9-F7FD-F716-CEC8EE3506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99410" y="1600201"/>
            <a:ext cx="1029890" cy="1765697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1281" name="Line 65">
            <a:extLst>
              <a:ext uri="{FF2B5EF4-FFF2-40B4-BE49-F238E27FC236}">
                <a16:creationId xmlns:a16="http://schemas.microsoft.com/office/drawing/2014/main" id="{9740617D-BF10-3145-4DDC-15A3FB1270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57488" y="1600200"/>
            <a:ext cx="1191" cy="1759744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1282" name="Line 66">
            <a:extLst>
              <a:ext uri="{FF2B5EF4-FFF2-40B4-BE49-F238E27FC236}">
                <a16:creationId xmlns:a16="http://schemas.microsoft.com/office/drawing/2014/main" id="{2DFA9B63-A1D0-1BE4-113D-2AC01FDDB35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7488" y="1600201"/>
            <a:ext cx="1016794" cy="1765697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1283" name="Line 67">
            <a:extLst>
              <a:ext uri="{FF2B5EF4-FFF2-40B4-BE49-F238E27FC236}">
                <a16:creationId xmlns:a16="http://schemas.microsoft.com/office/drawing/2014/main" id="{8AC02B7A-D653-7587-004A-7703887B77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4281" y="1600201"/>
            <a:ext cx="1025129" cy="1765697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1284" name="Line 68">
            <a:extLst>
              <a:ext uri="{FF2B5EF4-FFF2-40B4-BE49-F238E27FC236}">
                <a16:creationId xmlns:a16="http://schemas.microsoft.com/office/drawing/2014/main" id="{CE621B55-0348-9253-A822-AE18912322E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9410" y="1600201"/>
            <a:ext cx="1029890" cy="1765697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1285" name="Line 69">
            <a:extLst>
              <a:ext uri="{FF2B5EF4-FFF2-40B4-BE49-F238E27FC236}">
                <a16:creationId xmlns:a16="http://schemas.microsoft.com/office/drawing/2014/main" id="{922EA774-D9A8-F7CE-0E97-749E6DA47A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29300" y="1600201"/>
            <a:ext cx="1017985" cy="1765697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486472" name="Text Box 72">
            <a:extLst>
              <a:ext uri="{FF2B5EF4-FFF2-40B4-BE49-F238E27FC236}">
                <a16:creationId xmlns:a16="http://schemas.microsoft.com/office/drawing/2014/main" id="{2012F218-F48E-4B0F-72B7-6EE12D627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2" y="3344466"/>
            <a:ext cx="512160" cy="29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1500" b="1" dirty="0">
                <a:solidFill>
                  <a:srgbClr val="FF0000"/>
                </a:solidFill>
                <a:latin typeface="Arial" charset="0"/>
              </a:rPr>
              <a:t>U5E</a:t>
            </a:r>
            <a:endParaRPr lang="en-US" sz="15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86473" name="Text Box 73">
            <a:extLst>
              <a:ext uri="{FF2B5EF4-FFF2-40B4-BE49-F238E27FC236}">
                <a16:creationId xmlns:a16="http://schemas.microsoft.com/office/drawing/2014/main" id="{3D418FA8-1E6B-6E39-37AC-D20BD3709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2" y="1287066"/>
            <a:ext cx="565060" cy="29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1500" b="1" dirty="0">
                <a:solidFill>
                  <a:srgbClr val="FF0000"/>
                </a:solidFill>
                <a:latin typeface="Arial" charset="0"/>
              </a:rPr>
              <a:t>U5W</a:t>
            </a:r>
            <a:endParaRPr lang="en-US" sz="15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86474" name="Text Box 74">
            <a:extLst>
              <a:ext uri="{FF2B5EF4-FFF2-40B4-BE49-F238E27FC236}">
                <a16:creationId xmlns:a16="http://schemas.microsoft.com/office/drawing/2014/main" id="{DBECA64F-A27A-4E0F-C434-17B496F1C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3562" y="1287066"/>
            <a:ext cx="565060" cy="29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1500" b="1" dirty="0">
                <a:solidFill>
                  <a:srgbClr val="FF0000"/>
                </a:solidFill>
                <a:latin typeface="Arial" charset="0"/>
              </a:rPr>
              <a:t>U4W</a:t>
            </a:r>
            <a:endParaRPr lang="en-US" sz="15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86475" name="Text Box 75">
            <a:extLst>
              <a:ext uri="{FF2B5EF4-FFF2-40B4-BE49-F238E27FC236}">
                <a16:creationId xmlns:a16="http://schemas.microsoft.com/office/drawing/2014/main" id="{FC1232B6-4559-2065-9D83-8F401031B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3562" y="3344466"/>
            <a:ext cx="512160" cy="29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1500" b="1" dirty="0">
                <a:solidFill>
                  <a:srgbClr val="FF0000"/>
                </a:solidFill>
                <a:latin typeface="Arial" charset="0"/>
              </a:rPr>
              <a:t>U4E</a:t>
            </a:r>
            <a:endParaRPr lang="en-US" sz="15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86476" name="Text Box 76">
            <a:extLst>
              <a:ext uri="{FF2B5EF4-FFF2-40B4-BE49-F238E27FC236}">
                <a16:creationId xmlns:a16="http://schemas.microsoft.com/office/drawing/2014/main" id="{1A5F0767-564E-2472-3BAB-47B8B96F1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862" y="1287066"/>
            <a:ext cx="565060" cy="29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1500" b="1" dirty="0">
                <a:solidFill>
                  <a:srgbClr val="FF0000"/>
                </a:solidFill>
                <a:latin typeface="Arial" charset="0"/>
              </a:rPr>
              <a:t>U3W</a:t>
            </a:r>
            <a:endParaRPr lang="en-US" sz="15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86477" name="Text Box 77">
            <a:extLst>
              <a:ext uri="{FF2B5EF4-FFF2-40B4-BE49-F238E27FC236}">
                <a16:creationId xmlns:a16="http://schemas.microsoft.com/office/drawing/2014/main" id="{42769306-6E16-DF1F-831F-91099B347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6162" y="3344466"/>
            <a:ext cx="512160" cy="29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1500" b="1" dirty="0">
                <a:solidFill>
                  <a:srgbClr val="FF0000"/>
                </a:solidFill>
                <a:latin typeface="Arial" charset="0"/>
              </a:rPr>
              <a:t>U2E</a:t>
            </a:r>
            <a:endParaRPr lang="en-US" sz="15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86478" name="Text Box 78">
            <a:extLst>
              <a:ext uri="{FF2B5EF4-FFF2-40B4-BE49-F238E27FC236}">
                <a16:creationId xmlns:a16="http://schemas.microsoft.com/office/drawing/2014/main" id="{BEF26954-980B-E7FD-E414-5CA654F14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862" y="3344466"/>
            <a:ext cx="512160" cy="29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1500" b="1" dirty="0">
                <a:solidFill>
                  <a:srgbClr val="FF0000"/>
                </a:solidFill>
                <a:latin typeface="Arial" charset="0"/>
              </a:rPr>
              <a:t>U3E</a:t>
            </a:r>
            <a:endParaRPr lang="en-US" sz="15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86479" name="Text Box 79">
            <a:extLst>
              <a:ext uri="{FF2B5EF4-FFF2-40B4-BE49-F238E27FC236}">
                <a16:creationId xmlns:a16="http://schemas.microsoft.com/office/drawing/2014/main" id="{4415B4A4-F565-B808-F5CE-77CA240CC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6162" y="1287066"/>
            <a:ext cx="565060" cy="29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1500" b="1" dirty="0">
                <a:solidFill>
                  <a:srgbClr val="FF0000"/>
                </a:solidFill>
                <a:latin typeface="Arial" charset="0"/>
              </a:rPr>
              <a:t>U2W</a:t>
            </a:r>
            <a:endParaRPr lang="en-US" sz="15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86480" name="Text Box 80">
            <a:extLst>
              <a:ext uri="{FF2B5EF4-FFF2-40B4-BE49-F238E27FC236}">
                <a16:creationId xmlns:a16="http://schemas.microsoft.com/office/drawing/2014/main" id="{516141ED-79FC-AE39-EC91-6A5249FA8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462" y="1287066"/>
            <a:ext cx="565060" cy="29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1500" b="1" dirty="0">
                <a:solidFill>
                  <a:srgbClr val="FF0000"/>
                </a:solidFill>
                <a:latin typeface="Arial" charset="0"/>
              </a:rPr>
              <a:t>U1W</a:t>
            </a:r>
            <a:endParaRPr lang="en-US" sz="15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86481" name="Text Box 81">
            <a:extLst>
              <a:ext uri="{FF2B5EF4-FFF2-40B4-BE49-F238E27FC236}">
                <a16:creationId xmlns:a16="http://schemas.microsoft.com/office/drawing/2014/main" id="{61EEAC59-22BB-6CA2-2165-15FEB61C4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462" y="3344466"/>
            <a:ext cx="512160" cy="29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en-CA" sz="1500" b="1" dirty="0">
                <a:solidFill>
                  <a:srgbClr val="FF0000"/>
                </a:solidFill>
                <a:latin typeface="Arial" charset="0"/>
              </a:rPr>
              <a:t>U1E</a:t>
            </a:r>
            <a:endParaRPr lang="en-US" sz="15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86482" name="Rectangle 82">
            <a:extLst>
              <a:ext uri="{FF2B5EF4-FFF2-40B4-BE49-F238E27FC236}">
                <a16:creationId xmlns:a16="http://schemas.microsoft.com/office/drawing/2014/main" id="{13C886B1-7CD8-904A-B972-9BFDEA4A1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0810" y="3600450"/>
            <a:ext cx="544220" cy="55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/>
          <a:p>
            <a:pPr marL="342900" indent="-342900">
              <a:buNone/>
              <a:defRPr/>
            </a:pPr>
            <a:r>
              <a:rPr lang="en-US" sz="1500" b="1" dirty="0">
                <a:latin typeface="Arial" charset="0"/>
                <a:ea typeface="ＭＳ Ｐゴシック" charset="0"/>
              </a:rPr>
              <a:t>East</a:t>
            </a:r>
          </a:p>
          <a:p>
            <a:pPr marL="342900" indent="-342900">
              <a:buNone/>
              <a:defRPr/>
            </a:pPr>
            <a:r>
              <a:rPr lang="en-CA" sz="1500" b="1" dirty="0">
                <a:latin typeface="Arial" charset="0"/>
                <a:ea typeface="ＭＳ Ｐゴシック" charset="0"/>
              </a:rPr>
              <a:t>U/S</a:t>
            </a:r>
            <a:endParaRPr lang="en-US" sz="1500" b="1" dirty="0">
              <a:latin typeface="Arial" charset="0"/>
              <a:ea typeface="ＭＳ Ｐゴシック" charset="0"/>
            </a:endParaRPr>
          </a:p>
        </p:txBody>
      </p:sp>
      <p:sp>
        <p:nvSpPr>
          <p:cNvPr id="486483" name="Rectangle 83">
            <a:extLst>
              <a:ext uri="{FF2B5EF4-FFF2-40B4-BE49-F238E27FC236}">
                <a16:creationId xmlns:a16="http://schemas.microsoft.com/office/drawing/2014/main" id="{8EA2677F-8F3C-02B6-9C89-863DA38CB24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367233" y="2485276"/>
            <a:ext cx="518572" cy="22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/>
          <a:p>
            <a:pPr marL="342900" indent="-342900">
              <a:buNone/>
              <a:defRPr/>
            </a:pPr>
            <a:r>
              <a:rPr lang="en-US" sz="1050" b="1">
                <a:latin typeface="Arial" charset="0"/>
                <a:ea typeface="ＭＳ Ｐゴシック" charset="0"/>
              </a:rPr>
              <a:t>Portal</a:t>
            </a:r>
          </a:p>
        </p:txBody>
      </p:sp>
      <p:sp>
        <p:nvSpPr>
          <p:cNvPr id="486484" name="Rectangle 84">
            <a:extLst>
              <a:ext uri="{FF2B5EF4-FFF2-40B4-BE49-F238E27FC236}">
                <a16:creationId xmlns:a16="http://schemas.microsoft.com/office/drawing/2014/main" id="{4AA6CE3D-8542-1083-7424-D610ADDF709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710633" y="2428126"/>
            <a:ext cx="518572" cy="22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/>
          <a:p>
            <a:pPr marL="342900" indent="-342900">
              <a:buNone/>
              <a:defRPr/>
            </a:pPr>
            <a:r>
              <a:rPr lang="en-US" sz="1050" b="1">
                <a:latin typeface="Arial" charset="0"/>
                <a:ea typeface="ＭＳ Ｐゴシック" charset="0"/>
              </a:rPr>
              <a:t>Portal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E5E31F-314E-B104-BCA6-0EF6A631A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lberta - Goverment">
  <a:themeElements>
    <a:clrScheme name="Custom 4">
      <a:dk1>
        <a:srgbClr val="36424A"/>
      </a:dk1>
      <a:lt1>
        <a:srgbClr val="FFFFFF"/>
      </a:lt1>
      <a:dk2>
        <a:srgbClr val="6A737B"/>
      </a:dk2>
      <a:lt2>
        <a:srgbClr val="D1D4D3"/>
      </a:lt2>
      <a:accent1>
        <a:srgbClr val="005072"/>
      </a:accent1>
      <a:accent2>
        <a:srgbClr val="0081AB"/>
      </a:accent2>
      <a:accent3>
        <a:srgbClr val="00AAD2"/>
      </a:accent3>
      <a:accent4>
        <a:srgbClr val="5FCEEA"/>
      </a:accent4>
      <a:accent5>
        <a:srgbClr val="A6E1EF"/>
      </a:accent5>
      <a:accent6>
        <a:srgbClr val="CCEEF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berta - Goverment" id="{B5B9DE0F-B4AD-4032-AF5B-DF91C75EA15F}" vid="{0F13C157-AA60-4577-BBE0-D12A7DEBDB48}"/>
    </a:ext>
  </a:extLst>
</a:theme>
</file>

<file path=ppt/theme/theme2.xml><?xml version="1.0" encoding="utf-8"?>
<a:theme xmlns:a="http://schemas.openxmlformats.org/drawingml/2006/main" name="Body slides">
  <a:themeElements>
    <a:clrScheme name="Sky basic">
      <a:dk1>
        <a:srgbClr val="36424A"/>
      </a:dk1>
      <a:lt1>
        <a:sysClr val="window" lastClr="FFFFFF"/>
      </a:lt1>
      <a:dk2>
        <a:srgbClr val="6A737B"/>
      </a:dk2>
      <a:lt2>
        <a:srgbClr val="D1D4D3"/>
      </a:lt2>
      <a:accent1>
        <a:srgbClr val="005072"/>
      </a:accent1>
      <a:accent2>
        <a:srgbClr val="0081AB"/>
      </a:accent2>
      <a:accent3>
        <a:srgbClr val="00AAD2"/>
      </a:accent3>
      <a:accent4>
        <a:srgbClr val="5FCEEA"/>
      </a:accent4>
      <a:accent5>
        <a:srgbClr val="A6E1EF"/>
      </a:accent5>
      <a:accent6>
        <a:srgbClr val="CCEEF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Alberta - Goverment</Template>
  <TotalTime>19816</TotalTime>
  <Words>1349</Words>
  <Application>Microsoft Office PowerPoint</Application>
  <PresentationFormat>On-screen Show (16:9)</PresentationFormat>
  <Paragraphs>574</Paragraphs>
  <Slides>48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Times New Roman</vt:lpstr>
      <vt:lpstr>Wingdings</vt:lpstr>
      <vt:lpstr>Alberta - Goverment</vt:lpstr>
      <vt:lpstr>Body slides</vt:lpstr>
      <vt:lpstr>INSPECTION OF TRUSSES</vt:lpstr>
      <vt:lpstr>Truss Members &amp; Elements</vt:lpstr>
      <vt:lpstr>Level II Truss Inspection</vt:lpstr>
      <vt:lpstr>Level II Truss Inspection</vt:lpstr>
      <vt:lpstr>Level II Truss Inspection</vt:lpstr>
      <vt:lpstr>Level II Truss Inspection</vt:lpstr>
      <vt:lpstr>Truss Inspection</vt:lpstr>
      <vt:lpstr>Truss Member Notation</vt:lpstr>
      <vt:lpstr>Top Chord Bracing</vt:lpstr>
      <vt:lpstr>Lower Chord Bracing</vt:lpstr>
      <vt:lpstr>Level II Truss Inspection</vt:lpstr>
      <vt:lpstr>Level II Truss Inspection</vt:lpstr>
      <vt:lpstr>Level II Truss Inspection</vt:lpstr>
      <vt:lpstr>Level II Truss Inspection</vt:lpstr>
      <vt:lpstr>Level II Truss Inspection</vt:lpstr>
      <vt:lpstr>Level II Truss Inspection</vt:lpstr>
      <vt:lpstr>Level II Truss Inspection</vt:lpstr>
      <vt:lpstr>Level II Truss Inspection</vt:lpstr>
      <vt:lpstr>Level II Truss Inspection</vt:lpstr>
      <vt:lpstr>Level II Truss Inspection</vt:lpstr>
      <vt:lpstr>Level II Truss Inspection</vt:lpstr>
      <vt:lpstr>Level II Truss Inspection</vt:lpstr>
      <vt:lpstr>Level II Truss Inspection</vt:lpstr>
      <vt:lpstr>Level II Truss Inspection</vt:lpstr>
      <vt:lpstr>Level II Truss Inspection</vt:lpstr>
      <vt:lpstr>Level II Truss Inspection</vt:lpstr>
      <vt:lpstr>Level II Truss Inspection</vt:lpstr>
      <vt:lpstr>Level II Truss Inspection</vt:lpstr>
      <vt:lpstr>Level II Truss Inspection</vt:lpstr>
      <vt:lpstr>Level II Truss Inspection</vt:lpstr>
      <vt:lpstr>Level II Truss Inspection</vt:lpstr>
      <vt:lpstr>Level II Truss Inspection</vt:lpstr>
      <vt:lpstr>Level II Truss Inspection</vt:lpstr>
      <vt:lpstr>Level II Truss Inspection</vt:lpstr>
      <vt:lpstr>Level II Truss Inspection</vt:lpstr>
      <vt:lpstr>Level II Truss Inspection</vt:lpstr>
      <vt:lpstr>Level II Truss Inspection</vt:lpstr>
      <vt:lpstr>Level II Truss Inspection</vt:lpstr>
      <vt:lpstr>Level II Truss Inspection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to Find Cracks in Trusses?</vt:lpstr>
      <vt:lpstr>Truss Member Fatigue Crack</vt:lpstr>
      <vt:lpstr>Questions?</vt:lpstr>
    </vt:vector>
  </TitlesOfParts>
  <Company>BVBS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G. Roberts BVBS</dc:creator>
  <cp:lastModifiedBy>Garry Roberts</cp:lastModifiedBy>
  <cp:revision>303</cp:revision>
  <dcterms:created xsi:type="dcterms:W3CDTF">2001-08-09T18:21:09Z</dcterms:created>
  <dcterms:modified xsi:type="dcterms:W3CDTF">2023-03-16T19:23:40Z</dcterms:modified>
</cp:coreProperties>
</file>