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omments/modernComment_10E_0.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93" r:id="rId1"/>
    <p:sldMasterId id="2147483699" r:id="rId2"/>
  </p:sldMasterIdLst>
  <p:notesMasterIdLst>
    <p:notesMasterId r:id="rId28"/>
  </p:notesMasterIdLst>
  <p:handoutMasterIdLst>
    <p:handoutMasterId r:id="rId29"/>
  </p:handoutMasterIdLst>
  <p:sldIdLst>
    <p:sldId id="286" r:id="rId3"/>
    <p:sldId id="287" r:id="rId4"/>
    <p:sldId id="257" r:id="rId5"/>
    <p:sldId id="258" r:id="rId6"/>
    <p:sldId id="259" r:id="rId7"/>
    <p:sldId id="276" r:id="rId8"/>
    <p:sldId id="277" r:id="rId9"/>
    <p:sldId id="278" r:id="rId10"/>
    <p:sldId id="279" r:id="rId11"/>
    <p:sldId id="280" r:id="rId12"/>
    <p:sldId id="281"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82" r:id="rId26"/>
    <p:sldId id="327" r:id="rId27"/>
  </p:sldIdLst>
  <p:sldSz cx="9144000" cy="5143500" type="screen16x9"/>
  <p:notesSz cx="6858000" cy="9144000"/>
  <p:kinsoku lang="ja-JP" invalStChars="、。，．・：；？！゛゜ヽヾゝゞ々ー’”）〕］｝〉》」』】°‰′″℃￠％ぁぃぅぇぉっゃゅょゎァィゥェォッャュョヮヵヶ!%),.:;?]}｡｣､･ｧｨｩｪｫｬｭｮｯｰﾞﾟ" invalEndChars="‘“（〔［｛〈《「『【￥＄$([\{｢￡"/>
  <p:defaultTextStyle>
    <a:defPPr>
      <a:defRPr lang="en-CA"/>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F2BB7E0-20E7-5DBB-DE7A-92C57FFF121B}" name="Lucas Martinez" initials="LM" userId="S::Lucas.Martinez@gov.ab.ca::d5575fd5-3b41-4600-929f-12e3c369d84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1AB"/>
    <a:srgbClr val="3499DE"/>
    <a:srgbClr val="000099"/>
    <a:srgbClr val="BCF2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4" d="100"/>
          <a:sy n="134" d="100"/>
        </p:scale>
        <p:origin x="144" y="186"/>
      </p:cViewPr>
      <p:guideLst>
        <p:guide orient="horz" pos="1620"/>
        <p:guide pos="2880"/>
      </p:guideLst>
    </p:cSldViewPr>
  </p:slideViewPr>
  <p:outlineViewPr>
    <p:cViewPr>
      <p:scale>
        <a:sx n="33" d="100"/>
        <a:sy n="33" d="100"/>
      </p:scale>
      <p:origin x="0" y="1274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8/10/relationships/authors" Targe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comments/modernComment_10E_0.xml><?xml version="1.0" encoding="utf-8"?>
<p188:cmLst xmlns:a="http://schemas.openxmlformats.org/drawingml/2006/main" xmlns:r="http://schemas.openxmlformats.org/officeDocument/2006/relationships" xmlns:p188="http://schemas.microsoft.com/office/powerpoint/2018/8/main">
  <p188:cm id="{8CC56AE1-9367-4B01-B098-054CF8FB212E}" authorId="{4F2BB7E0-20E7-5DBB-DE7A-92C57FFF121B}" created="2023-03-28T15:42:15.944">
    <ac:txMkLst xmlns:ac="http://schemas.microsoft.com/office/drawing/2013/main/command">
      <pc:docMk xmlns:pc="http://schemas.microsoft.com/office/powerpoint/2013/main/command"/>
      <pc:sldMk xmlns:pc="http://schemas.microsoft.com/office/powerpoint/2013/main/command" cId="0" sldId="270"/>
      <ac:spMk id="20483" creationId="{3EF785CC-C37C-B650-34CE-26508C642334}"/>
      <ac:txMk cp="301" len="3">
        <ac:context len="444" hash="2323897954"/>
      </ac:txMk>
    </ac:txMkLst>
    <p188:pos x="2992213" y="2107695"/>
    <p188:txBody>
      <a:bodyPr/>
      <a:lstStyle/>
      <a:p>
        <a:r>
          <a:rPr lang="en-CA"/>
          <a:t>Is this referring to local road authorities, make sure we fully spell it as we this below or change the below to the abbreviation as you have it here. If it is referring to low rating. I will suggest to have it spelled as Low Rating Notification to avoid confusions.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9B5EAD1-A665-F11F-2B2D-716F42945DAC}"/>
              </a:ext>
            </a:extLst>
          </p:cNvPr>
          <p:cNvSpPr>
            <a:spLocks noChangeArrowheads="1"/>
          </p:cNvSpPr>
          <p:nvPr/>
        </p:nvSpPr>
        <p:spPr bwMode="auto">
          <a:xfrm>
            <a:off x="3051175" y="8710613"/>
            <a:ext cx="757238" cy="254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wrap="none" lIns="87312" tIns="44450" rIns="87312" bIns="44450">
            <a:spAutoFit/>
          </a:bodyPr>
          <a:lstStyle>
            <a:lvl1pPr defTabSz="868363">
              <a:defRPr b="1">
                <a:solidFill>
                  <a:schemeClr val="tx1"/>
                </a:solidFill>
                <a:latin typeface="Arial" panose="020B0604020202020204" pitchFamily="34" charset="0"/>
                <a:ea typeface="ＭＳ Ｐゴシック" panose="020B0600070205080204" pitchFamily="34" charset="-128"/>
              </a:defRPr>
            </a:lvl1pPr>
            <a:lvl2pPr marL="742950" indent="-285750" defTabSz="868363">
              <a:defRPr b="1">
                <a:solidFill>
                  <a:schemeClr val="tx1"/>
                </a:solidFill>
                <a:latin typeface="Arial" panose="020B0604020202020204" pitchFamily="34" charset="0"/>
                <a:ea typeface="ＭＳ Ｐゴシック" panose="020B0600070205080204" pitchFamily="34" charset="-128"/>
              </a:defRPr>
            </a:lvl2pPr>
            <a:lvl3pPr marL="1143000" indent="-228600" defTabSz="868363">
              <a:defRPr b="1">
                <a:solidFill>
                  <a:schemeClr val="tx1"/>
                </a:solidFill>
                <a:latin typeface="Arial" panose="020B0604020202020204" pitchFamily="34" charset="0"/>
                <a:ea typeface="ＭＳ Ｐゴシック" panose="020B0600070205080204" pitchFamily="34" charset="-128"/>
              </a:defRPr>
            </a:lvl3pPr>
            <a:lvl4pPr marL="1600200" indent="-228600" defTabSz="868363">
              <a:defRPr b="1">
                <a:solidFill>
                  <a:schemeClr val="tx1"/>
                </a:solidFill>
                <a:latin typeface="Arial" panose="020B0604020202020204" pitchFamily="34" charset="0"/>
                <a:ea typeface="ＭＳ Ｐゴシック" panose="020B0600070205080204" pitchFamily="34" charset="-128"/>
              </a:defRPr>
            </a:lvl4pPr>
            <a:lvl5pPr marL="2057400" indent="-228600" defTabSz="868363">
              <a:defRPr b="1">
                <a:solidFill>
                  <a:schemeClr val="tx1"/>
                </a:solidFill>
                <a:latin typeface="Arial" panose="020B0604020202020204" pitchFamily="34" charset="0"/>
                <a:ea typeface="ＭＳ Ｐゴシック" panose="020B0600070205080204" pitchFamily="34" charset="-128"/>
              </a:defRPr>
            </a:lvl5pPr>
            <a:lvl6pPr marL="2514600" indent="-228600" defTabSz="86836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defTabSz="86836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defTabSz="86836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defTabSz="86836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algn="ctr">
              <a:lnSpc>
                <a:spcPct val="90000"/>
              </a:lnSpc>
            </a:pPr>
            <a:r>
              <a:rPr lang="en-US" altLang="en-US" sz="1200" b="0"/>
              <a:t>Page </a:t>
            </a:r>
            <a:fld id="{23FE4CC4-BF77-49F2-872A-75FBF5A9A712}" type="slidenum">
              <a:rPr lang="en-US" altLang="en-US" sz="1200" b="0"/>
              <a:pPr algn="ctr">
                <a:lnSpc>
                  <a:spcPct val="90000"/>
                </a:lnSpc>
              </a:pPr>
              <a:t>‹#›</a:t>
            </a:fld>
            <a:endParaRPr lang="en-US" altLang="en-US" sz="1200" b="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B7072A7-A65F-001E-1C8C-8C3F68CC0CDD}"/>
              </a:ext>
            </a:extLst>
          </p:cNvPr>
          <p:cNvSpPr>
            <a:spLocks noChangeArrowheads="1"/>
          </p:cNvSpPr>
          <p:nvPr/>
        </p:nvSpPr>
        <p:spPr bwMode="auto">
          <a:xfrm>
            <a:off x="6022975" y="100013"/>
            <a:ext cx="757238" cy="254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wrap="none" lIns="87312" tIns="44450" rIns="87312" bIns="44450">
            <a:spAutoFit/>
          </a:bodyPr>
          <a:lstStyle>
            <a:lvl1pPr defTabSz="868363">
              <a:defRPr b="1">
                <a:solidFill>
                  <a:schemeClr val="tx1"/>
                </a:solidFill>
                <a:latin typeface="Arial" panose="020B0604020202020204" pitchFamily="34" charset="0"/>
                <a:ea typeface="ＭＳ Ｐゴシック" panose="020B0600070205080204" pitchFamily="34" charset="-128"/>
              </a:defRPr>
            </a:lvl1pPr>
            <a:lvl2pPr marL="742950" indent="-285750" defTabSz="868363">
              <a:defRPr b="1">
                <a:solidFill>
                  <a:schemeClr val="tx1"/>
                </a:solidFill>
                <a:latin typeface="Arial" panose="020B0604020202020204" pitchFamily="34" charset="0"/>
                <a:ea typeface="ＭＳ Ｐゴシック" panose="020B0600070205080204" pitchFamily="34" charset="-128"/>
              </a:defRPr>
            </a:lvl2pPr>
            <a:lvl3pPr marL="1143000" indent="-228600" defTabSz="868363">
              <a:defRPr b="1">
                <a:solidFill>
                  <a:schemeClr val="tx1"/>
                </a:solidFill>
                <a:latin typeface="Arial" panose="020B0604020202020204" pitchFamily="34" charset="0"/>
                <a:ea typeface="ＭＳ Ｐゴシック" panose="020B0600070205080204" pitchFamily="34" charset="-128"/>
              </a:defRPr>
            </a:lvl3pPr>
            <a:lvl4pPr marL="1600200" indent="-228600" defTabSz="868363">
              <a:defRPr b="1">
                <a:solidFill>
                  <a:schemeClr val="tx1"/>
                </a:solidFill>
                <a:latin typeface="Arial" panose="020B0604020202020204" pitchFamily="34" charset="0"/>
                <a:ea typeface="ＭＳ Ｐゴシック" panose="020B0600070205080204" pitchFamily="34" charset="-128"/>
              </a:defRPr>
            </a:lvl4pPr>
            <a:lvl5pPr marL="2057400" indent="-228600" defTabSz="868363">
              <a:defRPr b="1">
                <a:solidFill>
                  <a:schemeClr val="tx1"/>
                </a:solidFill>
                <a:latin typeface="Arial" panose="020B0604020202020204" pitchFamily="34" charset="0"/>
                <a:ea typeface="ＭＳ Ｐゴシック" panose="020B0600070205080204" pitchFamily="34" charset="-128"/>
              </a:defRPr>
            </a:lvl5pPr>
            <a:lvl6pPr marL="2514600" indent="-228600" defTabSz="86836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6pPr>
            <a:lvl7pPr marL="2971800" indent="-228600" defTabSz="86836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7pPr>
            <a:lvl8pPr marL="3429000" indent="-228600" defTabSz="86836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8pPr>
            <a:lvl9pPr marL="3886200" indent="-228600" defTabSz="868363" eaLnBrk="0" fontAlgn="base" hangingPunct="0">
              <a:spcBef>
                <a:spcPct val="0"/>
              </a:spcBef>
              <a:spcAft>
                <a:spcPct val="0"/>
              </a:spcAft>
              <a:defRPr b="1">
                <a:solidFill>
                  <a:schemeClr val="tx1"/>
                </a:solidFill>
                <a:latin typeface="Arial" panose="020B0604020202020204" pitchFamily="34" charset="0"/>
                <a:ea typeface="ＭＳ Ｐゴシック" panose="020B0600070205080204" pitchFamily="34" charset="-128"/>
              </a:defRPr>
            </a:lvl9pPr>
          </a:lstStyle>
          <a:p>
            <a:pPr algn="ctr">
              <a:lnSpc>
                <a:spcPct val="90000"/>
              </a:lnSpc>
            </a:pPr>
            <a:r>
              <a:rPr lang="en-US" altLang="en-US" sz="1200" b="0"/>
              <a:t>Page </a:t>
            </a:r>
            <a:fld id="{95F7451B-EBCB-4EC8-866A-25078C524AF2}" type="slidenum">
              <a:rPr lang="en-US" altLang="en-US" sz="1200" b="0"/>
              <a:pPr algn="ctr">
                <a:lnSpc>
                  <a:spcPct val="90000"/>
                </a:lnSpc>
              </a:pPr>
              <a:t>‹#›</a:t>
            </a:fld>
            <a:endParaRPr lang="en-US" altLang="en-US" sz="1200" b="0"/>
          </a:p>
        </p:txBody>
      </p:sp>
      <p:sp>
        <p:nvSpPr>
          <p:cNvPr id="27651" name="Rectangle 3">
            <a:extLst>
              <a:ext uri="{FF2B5EF4-FFF2-40B4-BE49-F238E27FC236}">
                <a16:creationId xmlns:a16="http://schemas.microsoft.com/office/drawing/2014/main" id="{61B3E0E5-1BE4-7CF5-0EFF-4205BFF0CB19}"/>
              </a:ext>
            </a:extLst>
          </p:cNvPr>
          <p:cNvSpPr>
            <a:spLocks noGrp="1" noRot="1" noChangeAspect="1" noChangeArrowheads="1" noTextEdit="1"/>
          </p:cNvSpPr>
          <p:nvPr>
            <p:ph type="sldImg" idx="2"/>
          </p:nvPr>
        </p:nvSpPr>
        <p:spPr bwMode="auto">
          <a:xfrm>
            <a:off x="-508000" y="6350"/>
            <a:ext cx="7613650" cy="4283075"/>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2" name="Rectangle 4">
            <a:extLst>
              <a:ext uri="{FF2B5EF4-FFF2-40B4-BE49-F238E27FC236}">
                <a16:creationId xmlns:a16="http://schemas.microsoft.com/office/drawing/2014/main" id="{C9920790-EB56-B297-69CC-6EECA6C33D9B}"/>
              </a:ext>
            </a:extLst>
          </p:cNvPr>
          <p:cNvSpPr>
            <a:spLocks noGrp="1" noChangeArrowheads="1"/>
          </p:cNvSpPr>
          <p:nvPr>
            <p:ph type="body" sz="quarter" idx="3"/>
          </p:nvPr>
        </p:nvSpPr>
        <p:spPr bwMode="auto">
          <a:xfrm>
            <a:off x="76200" y="4343400"/>
            <a:ext cx="6705600" cy="4724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vert="horz" wrap="square" lIns="90488" tIns="44450" rIns="90488" bIns="44450" numCol="1" anchor="t" anchorCtr="0" compatLnSpc="1">
            <a:prstTxWarp prst="textNoShape">
              <a:avLst/>
            </a:prstTxWarp>
          </a:bodyPr>
          <a:lstStyle/>
          <a:p>
            <a:pPr lvl="0"/>
            <a:r>
              <a:rPr lang="en-US" altLang="en-US" noProof="0"/>
              <a:t>Body Text</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71323803-D908-742C-6F01-DB11F92CC399}"/>
              </a:ext>
            </a:extLst>
          </p:cNvPr>
          <p:cNvSpPr>
            <a:spLocks noGrp="1" noRot="1" noChangeAspect="1" noTextEdit="1"/>
          </p:cNvSpPr>
          <p:nvPr>
            <p:ph type="sldImg"/>
          </p:nvPr>
        </p:nvSpPr>
        <p:spPr>
          <a:xfrm>
            <a:off x="-508000" y="6350"/>
            <a:ext cx="7613650" cy="4283075"/>
          </a:xfrm>
          <a:ln/>
        </p:spPr>
      </p:sp>
      <p:sp>
        <p:nvSpPr>
          <p:cNvPr id="28675" name="Notes Placeholder 2">
            <a:extLst>
              <a:ext uri="{FF2B5EF4-FFF2-40B4-BE49-F238E27FC236}">
                <a16:creationId xmlns:a16="http://schemas.microsoft.com/office/drawing/2014/main" id="{EB8D6E0E-4C8E-AB6A-BB1F-EBD1D4AD08AA}"/>
              </a:ext>
            </a:extLst>
          </p:cNvPr>
          <p:cNvSpPr>
            <a:spLocks noGrp="1"/>
          </p:cNvSpPr>
          <p:nvPr>
            <p:ph type="body" idx="1"/>
          </p:nvPr>
        </p:nvSpPr>
        <p:spPr>
          <a:extLst>
            <a:ext uri="{AF507438-7753-43E0-B8FC-AC1667EBCBE1}">
              <a14:hiddenEffects xmlns:a14="http://schemas.microsoft.com/office/drawing/2010/main">
                <a:effectLst>
                  <a:outerShdw blurRad="63500" dist="107763" dir="2700000" algn="ctr" rotWithShape="0">
                    <a:schemeClr val="tx1">
                      <a:alpha val="74998"/>
                    </a:schemeClr>
                  </a:outerShdw>
                </a:effectLst>
              </a14:hiddenEffects>
            </a:ext>
            <a:ext uri="{FAA26D3D-D897-4be2-8F04-BA451C77F1D7}"/>
          </a:extLst>
        </p:spPr>
        <p:txBody>
          <a:bodyPr/>
          <a:lstStyle/>
          <a:p>
            <a:pPr>
              <a:defRPr/>
            </a:pPr>
            <a:endParaRPr lang="en-C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1">
    <p:bg>
      <p:bgPr>
        <a:solidFill>
          <a:schemeClr val="accent2"/>
        </a:solidFill>
        <a:effectLst/>
      </p:bgPr>
    </p:bg>
    <p:spTree>
      <p:nvGrpSpPr>
        <p:cNvPr id="1" name=""/>
        <p:cNvGrpSpPr/>
        <p:nvPr/>
      </p:nvGrpSpPr>
      <p:grpSpPr>
        <a:xfrm>
          <a:off x="0" y="0"/>
          <a:ext cx="0" cy="0"/>
          <a:chOff x="0" y="0"/>
          <a:chExt cx="0" cy="0"/>
        </a:xfrm>
      </p:grpSpPr>
      <p:sp>
        <p:nvSpPr>
          <p:cNvPr id="15" name="Rectangle 14"/>
          <p:cNvSpPr/>
          <p:nvPr/>
        </p:nvSpPr>
        <p:spPr>
          <a:xfrm>
            <a:off x="35496" y="4803998"/>
            <a:ext cx="1872208" cy="339502"/>
          </a:xfrm>
          <a:prstGeom prst="rect">
            <a:avLst/>
          </a:prstGeom>
          <a:solidFill>
            <a:srgbClr val="008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4" name="Rectangle 13"/>
          <p:cNvSpPr/>
          <p:nvPr/>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Title 1"/>
          <p:cNvSpPr>
            <a:spLocks noGrp="1"/>
          </p:cNvSpPr>
          <p:nvPr>
            <p:ph type="ctrTitle" hasCustomPrompt="1"/>
          </p:nvPr>
        </p:nvSpPr>
        <p:spPr>
          <a:xfrm>
            <a:off x="472008" y="776545"/>
            <a:ext cx="8348464" cy="1507173"/>
          </a:xfrm>
        </p:spPr>
        <p:txBody>
          <a:bodyPr anchor="t"/>
          <a:lstStyle>
            <a:lvl1pPr algn="l">
              <a:defRPr sz="4000" b="1">
                <a:solidFill>
                  <a:schemeClr val="bg1"/>
                </a:solidFill>
              </a:defRPr>
            </a:lvl1pPr>
          </a:lstStyle>
          <a:p>
            <a:r>
              <a:rPr lang="en-US" dirty="0"/>
              <a:t>Title of presentation</a:t>
            </a:r>
            <a:endParaRPr lang="en-CA" dirty="0"/>
          </a:p>
        </p:txBody>
      </p:sp>
      <p:sp>
        <p:nvSpPr>
          <p:cNvPr id="13" name="Rectangle 12">
            <a:extLst>
              <a:ext uri="{FF2B5EF4-FFF2-40B4-BE49-F238E27FC236}">
                <a16:creationId xmlns:a16="http://schemas.microsoft.com/office/drawing/2014/main" id="{5FFE8F5B-B518-EC44-A50A-C90EA99081FF}"/>
              </a:ext>
            </a:extLst>
          </p:cNvPr>
          <p:cNvSpPr/>
          <p:nvPr/>
        </p:nvSpPr>
        <p:spPr>
          <a:xfrm>
            <a:off x="552420" y="637396"/>
            <a:ext cx="576000" cy="90000"/>
          </a:xfrm>
          <a:prstGeom prst="rect">
            <a:avLst/>
          </a:prstGeom>
          <a:solidFill>
            <a:srgbClr val="5FCE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ubtitle 2"/>
          <p:cNvSpPr>
            <a:spLocks noGrp="1"/>
          </p:cNvSpPr>
          <p:nvPr>
            <p:ph type="subTitle" idx="1" hasCustomPrompt="1"/>
          </p:nvPr>
        </p:nvSpPr>
        <p:spPr>
          <a:xfrm>
            <a:off x="483446" y="3363838"/>
            <a:ext cx="8355754" cy="452496"/>
          </a:xfrm>
        </p:spPr>
        <p:txBody>
          <a:bodyPr>
            <a:normAutofit/>
          </a:bodyPr>
          <a:lstStyle>
            <a:lvl1pPr marL="0" indent="0" algn="l">
              <a:spcBef>
                <a:spcPts val="0"/>
              </a:spcBef>
              <a:buNone/>
              <a:defRPr sz="2200" baseline="0">
                <a:solidFill>
                  <a:schemeClr val="bg1"/>
                </a:solidFill>
              </a:defRPr>
            </a:lvl1pPr>
            <a:lvl2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2200">
                <a:solidFill>
                  <a:schemeClr val="bg1"/>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a:t>
            </a:r>
          </a:p>
          <a:p>
            <a:pPr lvl="1"/>
            <a:endParaRPr lang="en-CA" dirty="0"/>
          </a:p>
        </p:txBody>
      </p:sp>
      <p:sp>
        <p:nvSpPr>
          <p:cNvPr id="16" name="Text Placeholder 21"/>
          <p:cNvSpPr>
            <a:spLocks noGrp="1"/>
          </p:cNvSpPr>
          <p:nvPr>
            <p:ph type="body" sz="quarter" idx="12" hasCustomPrompt="1"/>
          </p:nvPr>
        </p:nvSpPr>
        <p:spPr>
          <a:xfrm>
            <a:off x="483446" y="3834358"/>
            <a:ext cx="8355754" cy="609600"/>
          </a:xfrm>
        </p:spPr>
        <p:txBody>
          <a:bodyPr>
            <a:normAutofit/>
          </a:bodyPr>
          <a:lstStyle>
            <a:lvl1pPr marL="0" indent="0">
              <a:buNone/>
              <a:defRPr sz="1400" baseline="0">
                <a:solidFill>
                  <a:schemeClr val="bg1"/>
                </a:solidFill>
              </a:defRPr>
            </a:lvl1pPr>
            <a:lvl2pPr marL="0" indent="0">
              <a:buNone/>
              <a:defRPr sz="1400">
                <a:solidFill>
                  <a:schemeClr val="bg1"/>
                </a:solidFill>
              </a:defRPr>
            </a:lvl2pPr>
          </a:lstStyle>
          <a:p>
            <a:pPr lvl="0"/>
            <a:r>
              <a:rPr lang="en-US" dirty="0"/>
              <a:t>[Presenter Name], [Presenter Title]</a:t>
            </a:r>
          </a:p>
          <a:p>
            <a:pPr lvl="0"/>
            <a:r>
              <a:rPr lang="en-US" dirty="0"/>
              <a:t>[Month] [Day], [Year]</a:t>
            </a:r>
          </a:p>
        </p:txBody>
      </p:sp>
    </p:spTree>
    <p:extLst>
      <p:ext uri="{BB962C8B-B14F-4D97-AF65-F5344CB8AC3E}">
        <p14:creationId xmlns:p14="http://schemas.microsoft.com/office/powerpoint/2010/main" val="373018675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Divider (Colour)">
    <p:bg>
      <p:bgPr>
        <a:solidFill>
          <a:schemeClr val="accent2"/>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9" name="Rectangle 8"/>
          <p:cNvSpPr/>
          <p:nvPr/>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Title 1">
            <a:extLst>
              <a:ext uri="{FF2B5EF4-FFF2-40B4-BE49-F238E27FC236}">
                <a16:creationId xmlns:a16="http://schemas.microsoft.com/office/drawing/2014/main" id="{CBBBC93A-5772-BA44-A64A-AA8C527E2424}"/>
              </a:ext>
            </a:extLst>
          </p:cNvPr>
          <p:cNvSpPr>
            <a:spLocks noGrp="1"/>
          </p:cNvSpPr>
          <p:nvPr>
            <p:ph type="ctrTitle" hasCustomPrompt="1"/>
          </p:nvPr>
        </p:nvSpPr>
        <p:spPr>
          <a:xfrm>
            <a:off x="685800" y="679288"/>
            <a:ext cx="7772400" cy="1643037"/>
          </a:xfrm>
        </p:spPr>
        <p:txBody>
          <a:bodyPr lIns="0" tIns="0" rIns="0" bIns="0" anchor="b" anchorCtr="0"/>
          <a:lstStyle>
            <a:lvl1pPr algn="ctr">
              <a:defRPr b="1">
                <a:solidFill>
                  <a:schemeClr val="bg1"/>
                </a:solidFill>
              </a:defRPr>
            </a:lvl1pPr>
          </a:lstStyle>
          <a:p>
            <a:r>
              <a:rPr lang="en-US" dirty="0"/>
              <a:t>Click to add section title</a:t>
            </a:r>
            <a:endParaRPr lang="en-CA" dirty="0"/>
          </a:p>
        </p:txBody>
      </p:sp>
      <p:sp>
        <p:nvSpPr>
          <p:cNvPr id="11" name="Subtitle 2">
            <a:extLst>
              <a:ext uri="{FF2B5EF4-FFF2-40B4-BE49-F238E27FC236}">
                <a16:creationId xmlns:a16="http://schemas.microsoft.com/office/drawing/2014/main" id="{2B57F7FB-B53B-F94F-9170-031F1333F6D2}"/>
              </a:ext>
            </a:extLst>
          </p:cNvPr>
          <p:cNvSpPr>
            <a:spLocks noGrp="1"/>
          </p:cNvSpPr>
          <p:nvPr>
            <p:ph type="subTitle" idx="1" hasCustomPrompt="1"/>
          </p:nvPr>
        </p:nvSpPr>
        <p:spPr>
          <a:xfrm>
            <a:off x="1371600" y="2801722"/>
            <a:ext cx="6400800" cy="1314003"/>
          </a:xfrm>
        </p:spPr>
        <p:txBody>
          <a:bodyPr lIns="0" tIns="0" rIns="0" bIns="0"/>
          <a:lstStyle>
            <a:lvl1pPr marL="0" indent="0" algn="ctr">
              <a:buNone/>
              <a:defRPr b="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section subtitle</a:t>
            </a:r>
            <a:endParaRPr lang="en-CA" dirty="0"/>
          </a:p>
        </p:txBody>
      </p:sp>
      <p:sp>
        <p:nvSpPr>
          <p:cNvPr id="14" name="Rectangle 13">
            <a:extLst>
              <a:ext uri="{FF2B5EF4-FFF2-40B4-BE49-F238E27FC236}">
                <a16:creationId xmlns:a16="http://schemas.microsoft.com/office/drawing/2014/main" id="{5FFE8F5B-B518-EC44-A50A-C90EA99081FF}"/>
              </a:ext>
            </a:extLst>
          </p:cNvPr>
          <p:cNvSpPr/>
          <p:nvPr/>
        </p:nvSpPr>
        <p:spPr>
          <a:xfrm>
            <a:off x="4284000" y="2506472"/>
            <a:ext cx="576000" cy="90000"/>
          </a:xfrm>
          <a:prstGeom prst="rect">
            <a:avLst/>
          </a:prstGeom>
          <a:solidFill>
            <a:srgbClr val="5FCE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rgbClr val="008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chemeClr val="bg1">
                    <a:lumMod val="95000"/>
                  </a:schemeClr>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2035141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Emphasis (Light)">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914400" y="928470"/>
            <a:ext cx="7315200" cy="3227456"/>
          </a:xfrm>
        </p:spPr>
        <p:txBody>
          <a:bodyPr anchor="ctr"/>
          <a:lstStyle>
            <a:lvl1pPr marL="0" indent="0" algn="ctr">
              <a:buNone/>
              <a:defRPr sz="3200" b="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a point you want to emphasize.</a:t>
            </a:r>
            <a:endParaRPr lang="en-CA" dirty="0"/>
          </a:p>
        </p:txBody>
      </p:sp>
      <p:sp>
        <p:nvSpPr>
          <p:cNvPr id="5" name="Rectangle 4">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rgbClr val="000000"/>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1001"/>
            <a:ext cx="1143000" cy="321310"/>
          </a:xfrm>
          <a:prstGeom prst="rect">
            <a:avLst/>
          </a:prstGeom>
        </p:spPr>
      </p:pic>
    </p:spTree>
    <p:extLst>
      <p:ext uri="{BB962C8B-B14F-4D97-AF65-F5344CB8AC3E}">
        <p14:creationId xmlns:p14="http://schemas.microsoft.com/office/powerpoint/2010/main" val="122389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Emphasis (Dark)">
    <p:bg>
      <p:bgPr>
        <a:solidFill>
          <a:schemeClr val="tx1"/>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9" name="Subtitle 2">
            <a:extLst>
              <a:ext uri="{FF2B5EF4-FFF2-40B4-BE49-F238E27FC236}">
                <a16:creationId xmlns:a16="http://schemas.microsoft.com/office/drawing/2014/main" id="{D6C6EC09-260E-7844-A3F8-F74886BBBE83}"/>
              </a:ext>
            </a:extLst>
          </p:cNvPr>
          <p:cNvSpPr>
            <a:spLocks noGrp="1"/>
          </p:cNvSpPr>
          <p:nvPr>
            <p:ph type="subTitle" idx="1" hasCustomPrompt="1"/>
          </p:nvPr>
        </p:nvSpPr>
        <p:spPr>
          <a:xfrm>
            <a:off x="914400" y="928470"/>
            <a:ext cx="7315200" cy="3227456"/>
          </a:xfrm>
        </p:spPr>
        <p:txBody>
          <a:bodyPr anchor="ctr"/>
          <a:lstStyle>
            <a:lvl1pPr marL="0" indent="0" algn="ctr">
              <a:buNone/>
              <a:defRPr sz="3200" b="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a point you want to emphasize.</a:t>
            </a:r>
            <a:endParaRPr lang="en-CA" dirty="0"/>
          </a:p>
        </p:txBody>
      </p:sp>
      <p:sp>
        <p:nvSpPr>
          <p:cNvPr id="5"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chemeClr val="bg1">
                    <a:lumMod val="95000"/>
                  </a:schemeClr>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
        <p:nvSpPr>
          <p:cNvPr id="6" name="Rectangle 5">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rgbClr val="3642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61804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Emphasis (Colour)">
    <p:bg>
      <p:bgPr>
        <a:solidFill>
          <a:schemeClr val="accent2"/>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0" name="Rectangle 9"/>
          <p:cNvSpPr/>
          <p:nvPr/>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Subtitle 2">
            <a:extLst>
              <a:ext uri="{FF2B5EF4-FFF2-40B4-BE49-F238E27FC236}">
                <a16:creationId xmlns:a16="http://schemas.microsoft.com/office/drawing/2014/main" id="{9BFDAEB0-C263-3249-9B91-A576F97273C4}"/>
              </a:ext>
            </a:extLst>
          </p:cNvPr>
          <p:cNvSpPr>
            <a:spLocks noGrp="1"/>
          </p:cNvSpPr>
          <p:nvPr>
            <p:ph type="subTitle" idx="1" hasCustomPrompt="1"/>
          </p:nvPr>
        </p:nvSpPr>
        <p:spPr>
          <a:xfrm>
            <a:off x="914400" y="928470"/>
            <a:ext cx="7315200" cy="3227456"/>
          </a:xfrm>
        </p:spPr>
        <p:txBody>
          <a:bodyPr anchor="ctr"/>
          <a:lstStyle>
            <a:lvl1pPr marL="0" indent="0" algn="ctr">
              <a:buNone/>
              <a:defRPr sz="3200" b="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a point you want to emphasize.</a:t>
            </a:r>
            <a:endParaRPr lang="en-CA" dirty="0"/>
          </a:p>
        </p:txBody>
      </p:sp>
      <p:sp>
        <p:nvSpPr>
          <p:cNvPr id="6" name="Rectangle 5">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rgbClr val="008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chemeClr val="bg1">
                    <a:lumMod val="95000"/>
                  </a:schemeClr>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27607646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ntent with titl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rgbClr val="000000"/>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1001"/>
            <a:ext cx="1143000" cy="321310"/>
          </a:xfrm>
          <a:prstGeom prst="rect">
            <a:avLst/>
          </a:prstGeom>
        </p:spPr>
      </p:pic>
      <p:sp>
        <p:nvSpPr>
          <p:cNvPr id="18" name="Content Placeholder 2"/>
          <p:cNvSpPr>
            <a:spLocks noGrp="1"/>
          </p:cNvSpPr>
          <p:nvPr>
            <p:ph idx="1" hasCustomPrompt="1"/>
          </p:nvPr>
        </p:nvSpPr>
        <p:spPr>
          <a:xfrm>
            <a:off x="539552" y="1356958"/>
            <a:ext cx="8229600" cy="3231016"/>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21" name="Title 1"/>
          <p:cNvSpPr>
            <a:spLocks noGrp="1"/>
          </p:cNvSpPr>
          <p:nvPr>
            <p:ph type="title" hasCustomPrompt="1"/>
          </p:nvPr>
        </p:nvSpPr>
        <p:spPr>
          <a:xfrm>
            <a:off x="539552" y="339502"/>
            <a:ext cx="8219256" cy="519912"/>
          </a:xfrm>
        </p:spPr>
        <p:txBody>
          <a:bodyPr lIns="0" anchor="t"/>
          <a:lstStyle>
            <a:lvl1pPr>
              <a:defRPr sz="3200" b="1" baseline="0">
                <a:solidFill>
                  <a:srgbClr val="0081AB"/>
                </a:solidFill>
              </a:defRPr>
            </a:lvl1pPr>
          </a:lstStyle>
          <a:p>
            <a:r>
              <a:rPr lang="en-US" dirty="0"/>
              <a:t>Click to edit title</a:t>
            </a:r>
            <a:endParaRPr lang="en-CA" dirty="0"/>
          </a:p>
        </p:txBody>
      </p:sp>
    </p:spTree>
    <p:extLst>
      <p:ext uri="{BB962C8B-B14F-4D97-AF65-F5344CB8AC3E}">
        <p14:creationId xmlns:p14="http://schemas.microsoft.com/office/powerpoint/2010/main" val="27921159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tent with no title">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438150"/>
            <a:ext cx="8229600" cy="4029076"/>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rgbClr val="000000"/>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1001"/>
            <a:ext cx="1143000" cy="321310"/>
          </a:xfrm>
          <a:prstGeom prst="rect">
            <a:avLst/>
          </a:prstGeom>
        </p:spPr>
      </p:pic>
    </p:spTree>
    <p:extLst>
      <p:ext uri="{BB962C8B-B14F-4D97-AF65-F5344CB8AC3E}">
        <p14:creationId xmlns:p14="http://schemas.microsoft.com/office/powerpoint/2010/main" val="230565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e / Contrast">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624E056-0060-F047-943E-3150CB1524C2}"/>
              </a:ext>
            </a:extLst>
          </p:cNvPr>
          <p:cNvSpPr/>
          <p:nvPr/>
        </p:nvSpPr>
        <p:spPr>
          <a:xfrm>
            <a:off x="4572000" y="0"/>
            <a:ext cx="4572000" cy="5067300"/>
          </a:xfrm>
          <a:prstGeom prst="rect">
            <a:avLst/>
          </a:prstGeom>
          <a:solidFill>
            <a:schemeClr val="accent4">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467544" y="1275607"/>
            <a:ext cx="3628206" cy="3168352"/>
          </a:xfrm>
        </p:spPr>
        <p:txBody>
          <a:bodyPr/>
          <a:lstStyle>
            <a:lvl1pPr>
              <a:defRPr sz="1800">
                <a:solidFill>
                  <a:schemeClr val="tx1"/>
                </a:solidFill>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p:cNvSpPr>
            <a:spLocks noGrp="1"/>
          </p:cNvSpPr>
          <p:nvPr>
            <p:ph sz="half" idx="2"/>
          </p:nvPr>
        </p:nvSpPr>
        <p:spPr>
          <a:xfrm>
            <a:off x="5039544" y="1275607"/>
            <a:ext cx="3628206" cy="3168352"/>
          </a:xfrm>
        </p:spPr>
        <p:txBody>
          <a:bodyPr/>
          <a:lstStyle>
            <a:lvl1pPr>
              <a:defRPr sz="1800">
                <a:solidFill>
                  <a:schemeClr val="tx1"/>
                </a:solidFill>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1" name="Rectangle 10">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rgbClr val="000000"/>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1001"/>
            <a:ext cx="1143000" cy="321310"/>
          </a:xfrm>
          <a:prstGeom prst="rect">
            <a:avLst/>
          </a:prstGeom>
        </p:spPr>
      </p:pic>
      <p:sp>
        <p:nvSpPr>
          <p:cNvPr id="15" name="Title 1">
            <a:extLst>
              <a:ext uri="{FF2B5EF4-FFF2-40B4-BE49-F238E27FC236}">
                <a16:creationId xmlns:a16="http://schemas.microsoft.com/office/drawing/2014/main" id="{3DEEA8F2-FD20-C944-86A1-F72E5972CF2D}"/>
              </a:ext>
            </a:extLst>
          </p:cNvPr>
          <p:cNvSpPr>
            <a:spLocks noGrp="1"/>
          </p:cNvSpPr>
          <p:nvPr>
            <p:ph type="title" hasCustomPrompt="1"/>
          </p:nvPr>
        </p:nvSpPr>
        <p:spPr>
          <a:xfrm>
            <a:off x="5039544" y="379974"/>
            <a:ext cx="3628206" cy="569218"/>
          </a:xfrm>
        </p:spPr>
        <p:txBody>
          <a:bodyPr anchor="t"/>
          <a:lstStyle>
            <a:lvl1pPr>
              <a:defRPr sz="2800" b="1">
                <a:solidFill>
                  <a:srgbClr val="0081AB"/>
                </a:solidFill>
              </a:defRPr>
            </a:lvl1pPr>
          </a:lstStyle>
          <a:p>
            <a:r>
              <a:rPr lang="en-US" dirty="0"/>
              <a:t>Concept #2</a:t>
            </a:r>
            <a:endParaRPr lang="en-CA" dirty="0"/>
          </a:p>
        </p:txBody>
      </p:sp>
      <p:sp>
        <p:nvSpPr>
          <p:cNvPr id="16" name="Text Placeholder 50">
            <a:extLst>
              <a:ext uri="{FF2B5EF4-FFF2-40B4-BE49-F238E27FC236}">
                <a16:creationId xmlns:a16="http://schemas.microsoft.com/office/drawing/2014/main" id="{07D2C18B-0EFA-454F-8FCB-5CA4BEE7A2DA}"/>
              </a:ext>
            </a:extLst>
          </p:cNvPr>
          <p:cNvSpPr>
            <a:spLocks noGrp="1"/>
          </p:cNvSpPr>
          <p:nvPr>
            <p:ph type="body" sz="quarter" idx="10" hasCustomPrompt="1"/>
          </p:nvPr>
        </p:nvSpPr>
        <p:spPr>
          <a:xfrm>
            <a:off x="467544" y="378113"/>
            <a:ext cx="3628206" cy="575469"/>
          </a:xfrm>
        </p:spPr>
        <p:txBody>
          <a:bodyPr anchor="t"/>
          <a:lstStyle>
            <a:lvl1pPr marL="0" indent="0">
              <a:buNone/>
              <a:defRPr sz="2800" b="1">
                <a:solidFill>
                  <a:srgbClr val="0081AB"/>
                </a:solidFill>
              </a:defRPr>
            </a:lvl1pPr>
          </a:lstStyle>
          <a:p>
            <a:pPr lvl="0"/>
            <a:r>
              <a:rPr lang="en-US" dirty="0"/>
              <a:t>Concept #1</a:t>
            </a:r>
          </a:p>
        </p:txBody>
      </p:sp>
    </p:spTree>
    <p:extLst>
      <p:ext uri="{BB962C8B-B14F-4D97-AF65-F5344CB8AC3E}">
        <p14:creationId xmlns:p14="http://schemas.microsoft.com/office/powerpoint/2010/main" val="31894996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mpare / Contrast (Colour)">
    <p:bg>
      <p:bgPr>
        <a:solidFill>
          <a:schemeClr val="accent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624E056-0060-F047-943E-3150CB1524C2}"/>
              </a:ext>
            </a:extLst>
          </p:cNvPr>
          <p:cNvSpPr/>
          <p:nvPr/>
        </p:nvSpPr>
        <p:spPr>
          <a:xfrm>
            <a:off x="4572000" y="0"/>
            <a:ext cx="4572000" cy="5067300"/>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9CD8BCBB-0B06-1640-B37C-E93E1BD483D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2" name="Rectangle 11">
            <a:extLst>
              <a:ext uri="{FF2B5EF4-FFF2-40B4-BE49-F238E27FC236}">
                <a16:creationId xmlns:a16="http://schemas.microsoft.com/office/drawing/2014/main" id="{534161E6-DA0F-F149-8BF3-DDA07282D9A4}"/>
              </a:ext>
            </a:extLst>
          </p:cNvPr>
          <p:cNvSpPr/>
          <p:nvPr/>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Rectangle 14">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rgbClr val="008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chemeClr val="bg1">
                    <a:lumMod val="95000"/>
                  </a:schemeClr>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
        <p:nvSpPr>
          <p:cNvPr id="17" name="Title 1">
            <a:extLst>
              <a:ext uri="{FF2B5EF4-FFF2-40B4-BE49-F238E27FC236}">
                <a16:creationId xmlns:a16="http://schemas.microsoft.com/office/drawing/2014/main" id="{3DEEA8F2-FD20-C944-86A1-F72E5972CF2D}"/>
              </a:ext>
            </a:extLst>
          </p:cNvPr>
          <p:cNvSpPr>
            <a:spLocks noGrp="1"/>
          </p:cNvSpPr>
          <p:nvPr>
            <p:ph type="title" hasCustomPrompt="1"/>
          </p:nvPr>
        </p:nvSpPr>
        <p:spPr>
          <a:xfrm>
            <a:off x="5039544" y="379974"/>
            <a:ext cx="3628206" cy="569218"/>
          </a:xfrm>
        </p:spPr>
        <p:txBody>
          <a:bodyPr anchor="t"/>
          <a:lstStyle>
            <a:lvl1pPr>
              <a:defRPr sz="2800" b="1">
                <a:solidFill>
                  <a:schemeClr val="bg1"/>
                </a:solidFill>
              </a:defRPr>
            </a:lvl1pPr>
          </a:lstStyle>
          <a:p>
            <a:r>
              <a:rPr lang="en-US" dirty="0"/>
              <a:t>Concept #2</a:t>
            </a:r>
            <a:endParaRPr lang="en-CA" dirty="0"/>
          </a:p>
        </p:txBody>
      </p:sp>
      <p:sp>
        <p:nvSpPr>
          <p:cNvPr id="18" name="Text Placeholder 50">
            <a:extLst>
              <a:ext uri="{FF2B5EF4-FFF2-40B4-BE49-F238E27FC236}">
                <a16:creationId xmlns:a16="http://schemas.microsoft.com/office/drawing/2014/main" id="{07D2C18B-0EFA-454F-8FCB-5CA4BEE7A2DA}"/>
              </a:ext>
            </a:extLst>
          </p:cNvPr>
          <p:cNvSpPr>
            <a:spLocks noGrp="1"/>
          </p:cNvSpPr>
          <p:nvPr>
            <p:ph type="body" sz="quarter" idx="10" hasCustomPrompt="1"/>
          </p:nvPr>
        </p:nvSpPr>
        <p:spPr>
          <a:xfrm>
            <a:off x="467544" y="378113"/>
            <a:ext cx="3628206" cy="575469"/>
          </a:xfrm>
        </p:spPr>
        <p:txBody>
          <a:bodyPr anchor="t"/>
          <a:lstStyle>
            <a:lvl1pPr marL="0" indent="0">
              <a:buNone/>
              <a:defRPr sz="2800" b="1">
                <a:solidFill>
                  <a:schemeClr val="bg1"/>
                </a:solidFill>
              </a:defRPr>
            </a:lvl1pPr>
          </a:lstStyle>
          <a:p>
            <a:pPr lvl="0"/>
            <a:r>
              <a:rPr lang="en-US" dirty="0"/>
              <a:t>Concept #1</a:t>
            </a:r>
          </a:p>
        </p:txBody>
      </p:sp>
      <p:sp>
        <p:nvSpPr>
          <p:cNvPr id="19" name="Content Placeholder 2"/>
          <p:cNvSpPr>
            <a:spLocks noGrp="1"/>
          </p:cNvSpPr>
          <p:nvPr>
            <p:ph sz="half" idx="1"/>
          </p:nvPr>
        </p:nvSpPr>
        <p:spPr>
          <a:xfrm>
            <a:off x="467544" y="1275607"/>
            <a:ext cx="3628206" cy="3168352"/>
          </a:xfrm>
        </p:spPr>
        <p:txBody>
          <a:bodyPr/>
          <a:lstStyle>
            <a:lvl1pPr>
              <a:defRPr sz="18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20" name="Content Placeholder 3"/>
          <p:cNvSpPr>
            <a:spLocks noGrp="1"/>
          </p:cNvSpPr>
          <p:nvPr>
            <p:ph sz="half" idx="2"/>
          </p:nvPr>
        </p:nvSpPr>
        <p:spPr>
          <a:xfrm>
            <a:off x="5039544" y="1275607"/>
            <a:ext cx="3628206" cy="3168352"/>
          </a:xfrm>
        </p:spPr>
        <p:txBody>
          <a:bodyPr/>
          <a:lstStyle>
            <a:lvl1pPr>
              <a:defRPr sz="18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Tree>
    <p:extLst>
      <p:ext uri="{BB962C8B-B14F-4D97-AF65-F5344CB8AC3E}">
        <p14:creationId xmlns:p14="http://schemas.microsoft.com/office/powerpoint/2010/main" val="18128973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Full-slide photo">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0" y="0"/>
            <a:ext cx="9144000" cy="5069942"/>
          </a:xfrm>
        </p:spPr>
        <p:txBody>
          <a:bodyPr/>
          <a:lstStyle>
            <a:lvl1pPr marL="0" indent="0">
              <a:buNone/>
              <a:defRPr baseline="0"/>
            </a:lvl1pPr>
          </a:lstStyle>
          <a:p>
            <a:r>
              <a:rPr lang="en-US" dirty="0"/>
              <a:t>[Insert picture]</a:t>
            </a:r>
            <a:endParaRPr lang="en-CA" dirty="0"/>
          </a:p>
        </p:txBody>
      </p:sp>
      <p:sp>
        <p:nvSpPr>
          <p:cNvPr id="4" name="Content Placeholder 2"/>
          <p:cNvSpPr>
            <a:spLocks noGrp="1"/>
          </p:cNvSpPr>
          <p:nvPr>
            <p:ph idx="1"/>
          </p:nvPr>
        </p:nvSpPr>
        <p:spPr>
          <a:xfrm>
            <a:off x="467544" y="483518"/>
            <a:ext cx="8208912" cy="4104456"/>
          </a:xfrm>
        </p:spPr>
        <p:txBody>
          <a:bodyPr/>
          <a:lstStyle>
            <a:lvl1pPr marL="0" indent="0">
              <a:buNone/>
              <a:defRPr sz="3200">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677859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Closing slide">
    <p:bg>
      <p:bgPr>
        <a:solidFill>
          <a:schemeClr val="accent2"/>
        </a:solidFill>
        <a:effectLst/>
      </p:bgPr>
    </p:bg>
    <p:spTree>
      <p:nvGrpSpPr>
        <p:cNvPr id="1" name=""/>
        <p:cNvGrpSpPr/>
        <p:nvPr/>
      </p:nvGrpSpPr>
      <p:grpSpPr>
        <a:xfrm>
          <a:off x="0" y="0"/>
          <a:ext cx="0" cy="0"/>
          <a:chOff x="0" y="0"/>
          <a:chExt cx="0" cy="0"/>
        </a:xfrm>
      </p:grpSpPr>
      <p:sp>
        <p:nvSpPr>
          <p:cNvPr id="2" name="Rectangle 1"/>
          <p:cNvSpPr/>
          <p:nvPr/>
        </p:nvSpPr>
        <p:spPr>
          <a:xfrm>
            <a:off x="35496" y="4803999"/>
            <a:ext cx="1872208" cy="339502"/>
          </a:xfrm>
          <a:prstGeom prst="rect">
            <a:avLst/>
          </a:prstGeom>
          <a:solidFill>
            <a:srgbClr val="008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0741"/>
            <a:ext cx="1143000" cy="321310"/>
          </a:xfrm>
          <a:prstGeom prst="rect">
            <a:avLst/>
          </a:prstGeom>
        </p:spPr>
      </p:pic>
      <p:sp>
        <p:nvSpPr>
          <p:cNvPr id="10" name="Rectangle 9"/>
          <p:cNvSpPr/>
          <p:nvPr/>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Title 1"/>
          <p:cNvSpPr>
            <a:spLocks noGrp="1"/>
          </p:cNvSpPr>
          <p:nvPr>
            <p:ph type="ctrTitle" hasCustomPrompt="1"/>
          </p:nvPr>
        </p:nvSpPr>
        <p:spPr>
          <a:xfrm>
            <a:off x="472008" y="776546"/>
            <a:ext cx="8348464" cy="1507173"/>
          </a:xfrm>
        </p:spPr>
        <p:txBody>
          <a:bodyPr anchor="b"/>
          <a:lstStyle>
            <a:lvl1pPr algn="l">
              <a:defRPr sz="3000" b="1">
                <a:solidFill>
                  <a:schemeClr val="bg1"/>
                </a:solidFill>
              </a:defRPr>
            </a:lvl1pPr>
          </a:lstStyle>
          <a:p>
            <a:r>
              <a:rPr lang="en-US" dirty="0"/>
              <a:t>Closing note (</a:t>
            </a:r>
            <a:r>
              <a:rPr lang="en-US" dirty="0" err="1"/>
              <a:t>ie</a:t>
            </a:r>
            <a:r>
              <a:rPr lang="en-US" dirty="0"/>
              <a:t>. “Discuss”)</a:t>
            </a:r>
            <a:endParaRPr lang="en-CA" dirty="0"/>
          </a:p>
        </p:txBody>
      </p:sp>
      <p:sp>
        <p:nvSpPr>
          <p:cNvPr id="12" name="Rectangle 11">
            <a:extLst>
              <a:ext uri="{FF2B5EF4-FFF2-40B4-BE49-F238E27FC236}">
                <a16:creationId xmlns:a16="http://schemas.microsoft.com/office/drawing/2014/main" id="{5FFE8F5B-B518-EC44-A50A-C90EA99081FF}"/>
              </a:ext>
            </a:extLst>
          </p:cNvPr>
          <p:cNvSpPr/>
          <p:nvPr/>
        </p:nvSpPr>
        <p:spPr>
          <a:xfrm>
            <a:off x="552420" y="2376000"/>
            <a:ext cx="576000" cy="90000"/>
          </a:xfrm>
          <a:prstGeom prst="rect">
            <a:avLst/>
          </a:prstGeom>
          <a:solidFill>
            <a:srgbClr val="5FCE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04023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bg>
      <p:bgPr>
        <a:solidFill>
          <a:srgbClr val="0081AB"/>
        </a:solidFill>
        <a:effectLst/>
      </p:bgPr>
    </p:bg>
    <p:spTree>
      <p:nvGrpSpPr>
        <p:cNvPr id="1" name=""/>
        <p:cNvGrpSpPr/>
        <p:nvPr/>
      </p:nvGrpSpPr>
      <p:grpSpPr>
        <a:xfrm>
          <a:off x="0" y="0"/>
          <a:ext cx="0" cy="0"/>
          <a:chOff x="0" y="0"/>
          <a:chExt cx="0" cy="0"/>
        </a:xfrm>
      </p:grpSpPr>
      <p:sp>
        <p:nvSpPr>
          <p:cNvPr id="23" name="Rectangle 22"/>
          <p:cNvSpPr/>
          <p:nvPr/>
        </p:nvSpPr>
        <p:spPr>
          <a:xfrm>
            <a:off x="35496" y="4803998"/>
            <a:ext cx="1872208" cy="339502"/>
          </a:xfrm>
          <a:prstGeom prst="rect">
            <a:avLst/>
          </a:prstGeom>
          <a:solidFill>
            <a:srgbClr val="008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Picture Placeholder 8"/>
          <p:cNvSpPr>
            <a:spLocks noGrp="1"/>
          </p:cNvSpPr>
          <p:nvPr>
            <p:ph type="pic" sz="quarter" idx="10"/>
          </p:nvPr>
        </p:nvSpPr>
        <p:spPr>
          <a:xfrm>
            <a:off x="0" y="0"/>
            <a:ext cx="9144000" cy="5070348"/>
          </a:xfrm>
        </p:spPr>
        <p:txBody>
          <a:bodyPr/>
          <a:lstStyle/>
          <a:p>
            <a:r>
              <a:rPr lang="en-US"/>
              <a:t>Click icon to add picture</a:t>
            </a:r>
            <a:endParaRPr lang="en-CA" dirty="0"/>
          </a:p>
        </p:txBody>
      </p:sp>
      <p:sp>
        <p:nvSpPr>
          <p:cNvPr id="7" name="Rectangle 6"/>
          <p:cNvSpPr/>
          <p:nvPr/>
        </p:nvSpPr>
        <p:spPr>
          <a:xfrm>
            <a:off x="0" y="5070348"/>
            <a:ext cx="9144000" cy="73152"/>
          </a:xfrm>
          <a:prstGeom prst="rect">
            <a:avLst/>
          </a:prstGeom>
          <a:solidFill>
            <a:srgbClr val="5FCE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1" name="Subtitle 2"/>
          <p:cNvSpPr>
            <a:spLocks noGrp="1"/>
          </p:cNvSpPr>
          <p:nvPr>
            <p:ph type="subTitle" idx="1" hasCustomPrompt="1"/>
          </p:nvPr>
        </p:nvSpPr>
        <p:spPr>
          <a:xfrm>
            <a:off x="483446" y="3363838"/>
            <a:ext cx="8355754" cy="452496"/>
          </a:xfrm>
        </p:spPr>
        <p:txBody>
          <a:bodyPr>
            <a:normAutofit/>
          </a:bodyPr>
          <a:lstStyle>
            <a:lvl1pPr marL="0" indent="0" algn="l">
              <a:spcBef>
                <a:spcPts val="0"/>
              </a:spcBef>
              <a:buNone/>
              <a:defRPr sz="2200" baseline="0">
                <a:solidFill>
                  <a:schemeClr val="bg1"/>
                </a:solidFill>
              </a:defRPr>
            </a:lvl1pPr>
            <a:lvl2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2200">
                <a:solidFill>
                  <a:schemeClr val="bg1"/>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a:t>
            </a:r>
          </a:p>
          <a:p>
            <a:pPr lvl="1"/>
            <a:endParaRPr lang="en-CA" dirty="0"/>
          </a:p>
        </p:txBody>
      </p:sp>
      <p:sp>
        <p:nvSpPr>
          <p:cNvPr id="12" name="Text Placeholder 21"/>
          <p:cNvSpPr>
            <a:spLocks noGrp="1"/>
          </p:cNvSpPr>
          <p:nvPr>
            <p:ph type="body" sz="quarter" idx="12" hasCustomPrompt="1"/>
          </p:nvPr>
        </p:nvSpPr>
        <p:spPr>
          <a:xfrm>
            <a:off x="483446" y="3834358"/>
            <a:ext cx="8355754" cy="609600"/>
          </a:xfrm>
        </p:spPr>
        <p:txBody>
          <a:bodyPr>
            <a:normAutofit/>
          </a:bodyPr>
          <a:lstStyle>
            <a:lvl1pPr marL="0" indent="0">
              <a:buNone/>
              <a:defRPr sz="1400" baseline="0">
                <a:solidFill>
                  <a:schemeClr val="bg1"/>
                </a:solidFill>
              </a:defRPr>
            </a:lvl1pPr>
            <a:lvl2pPr marL="0" indent="0">
              <a:buNone/>
              <a:defRPr sz="1400">
                <a:solidFill>
                  <a:schemeClr val="bg1"/>
                </a:solidFill>
              </a:defRPr>
            </a:lvl2pPr>
          </a:lstStyle>
          <a:p>
            <a:pPr lvl="0"/>
            <a:r>
              <a:rPr lang="en-US" dirty="0"/>
              <a:t>[Presenter Name], [Presenter Title]</a:t>
            </a:r>
          </a:p>
          <a:p>
            <a:pPr lvl="0"/>
            <a:r>
              <a:rPr lang="en-US" dirty="0"/>
              <a:t>[Month] [Day], [Year]</a:t>
            </a:r>
          </a:p>
        </p:txBody>
      </p:sp>
      <p:sp>
        <p:nvSpPr>
          <p:cNvPr id="13" name="Title 1"/>
          <p:cNvSpPr>
            <a:spLocks noGrp="1"/>
          </p:cNvSpPr>
          <p:nvPr>
            <p:ph type="ctrTitle" hasCustomPrompt="1"/>
          </p:nvPr>
        </p:nvSpPr>
        <p:spPr>
          <a:xfrm>
            <a:off x="472008" y="776545"/>
            <a:ext cx="8348464" cy="1507173"/>
          </a:xfrm>
        </p:spPr>
        <p:txBody>
          <a:bodyPr anchor="t"/>
          <a:lstStyle>
            <a:lvl1pPr algn="l">
              <a:defRPr sz="4000" b="1">
                <a:solidFill>
                  <a:schemeClr val="bg1"/>
                </a:solidFill>
              </a:defRPr>
            </a:lvl1pPr>
          </a:lstStyle>
          <a:p>
            <a:r>
              <a:rPr lang="en-US" dirty="0"/>
              <a:t>Title of presentation</a:t>
            </a:r>
            <a:endParaRPr lang="en-CA" dirty="0"/>
          </a:p>
        </p:txBody>
      </p:sp>
      <p:sp>
        <p:nvSpPr>
          <p:cNvPr id="14" name="Rectangle 13">
            <a:extLst>
              <a:ext uri="{FF2B5EF4-FFF2-40B4-BE49-F238E27FC236}">
                <a16:creationId xmlns:a16="http://schemas.microsoft.com/office/drawing/2014/main" id="{5FFE8F5B-B518-EC44-A50A-C90EA99081FF}"/>
              </a:ext>
            </a:extLst>
          </p:cNvPr>
          <p:cNvSpPr/>
          <p:nvPr/>
        </p:nvSpPr>
        <p:spPr>
          <a:xfrm>
            <a:off x="552420" y="637396"/>
            <a:ext cx="576000" cy="90000"/>
          </a:xfrm>
          <a:prstGeom prst="rect">
            <a:avLst/>
          </a:prstGeom>
          <a:solidFill>
            <a:srgbClr val="5FCE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3122687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losing slide">
    <p:bg>
      <p:bgPr>
        <a:solidFill>
          <a:schemeClr val="accent2"/>
        </a:solidFill>
        <a:effectLst/>
      </p:bgPr>
    </p:bg>
    <p:spTree>
      <p:nvGrpSpPr>
        <p:cNvPr id="1" name=""/>
        <p:cNvGrpSpPr/>
        <p:nvPr/>
      </p:nvGrpSpPr>
      <p:grpSpPr>
        <a:xfrm>
          <a:off x="0" y="0"/>
          <a:ext cx="0" cy="0"/>
          <a:chOff x="0" y="0"/>
          <a:chExt cx="0" cy="0"/>
        </a:xfrm>
      </p:grpSpPr>
      <p:sp>
        <p:nvSpPr>
          <p:cNvPr id="2" name="Rectangle 1"/>
          <p:cNvSpPr/>
          <p:nvPr/>
        </p:nvSpPr>
        <p:spPr>
          <a:xfrm>
            <a:off x="35496" y="4803998"/>
            <a:ext cx="1872208" cy="339502"/>
          </a:xfrm>
          <a:prstGeom prst="rect">
            <a:avLst/>
          </a:prstGeom>
          <a:solidFill>
            <a:srgbClr val="008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0" name="Rectangle 9"/>
          <p:cNvSpPr/>
          <p:nvPr/>
        </p:nvSpPr>
        <p:spPr>
          <a:xfrm>
            <a:off x="0" y="5070348"/>
            <a:ext cx="9144000" cy="731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Title 1"/>
          <p:cNvSpPr>
            <a:spLocks noGrp="1"/>
          </p:cNvSpPr>
          <p:nvPr>
            <p:ph type="ctrTitle" hasCustomPrompt="1"/>
          </p:nvPr>
        </p:nvSpPr>
        <p:spPr>
          <a:xfrm>
            <a:off x="472008" y="776545"/>
            <a:ext cx="8348464" cy="1507173"/>
          </a:xfrm>
        </p:spPr>
        <p:txBody>
          <a:bodyPr anchor="b"/>
          <a:lstStyle>
            <a:lvl1pPr algn="l">
              <a:defRPr sz="4000" b="1">
                <a:solidFill>
                  <a:schemeClr val="bg1"/>
                </a:solidFill>
              </a:defRPr>
            </a:lvl1pPr>
          </a:lstStyle>
          <a:p>
            <a:r>
              <a:rPr lang="en-US" dirty="0"/>
              <a:t>Closing note (</a:t>
            </a:r>
            <a:r>
              <a:rPr lang="en-US" dirty="0" err="1"/>
              <a:t>ie</a:t>
            </a:r>
            <a:r>
              <a:rPr lang="en-US" dirty="0"/>
              <a:t>. “Discuss”)</a:t>
            </a:r>
            <a:endParaRPr lang="en-CA" dirty="0"/>
          </a:p>
        </p:txBody>
      </p:sp>
      <p:sp>
        <p:nvSpPr>
          <p:cNvPr id="12" name="Rectangle 11">
            <a:extLst>
              <a:ext uri="{FF2B5EF4-FFF2-40B4-BE49-F238E27FC236}">
                <a16:creationId xmlns:a16="http://schemas.microsoft.com/office/drawing/2014/main" id="{5FFE8F5B-B518-EC44-A50A-C90EA99081FF}"/>
              </a:ext>
            </a:extLst>
          </p:cNvPr>
          <p:cNvSpPr/>
          <p:nvPr/>
        </p:nvSpPr>
        <p:spPr>
          <a:xfrm>
            <a:off x="552420" y="2376000"/>
            <a:ext cx="576000" cy="90000"/>
          </a:xfrm>
          <a:prstGeom prst="rect">
            <a:avLst/>
          </a:prstGeom>
          <a:solidFill>
            <a:srgbClr val="5FCE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91774288"/>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a:t>Click to edit Master title style</a:t>
            </a:r>
            <a:endParaRPr lang="en-CA"/>
          </a:p>
        </p:txBody>
      </p:sp>
      <p:sp>
        <p:nvSpPr>
          <p:cNvPr id="3" name="Subtitle 2"/>
          <p:cNvSpPr>
            <a:spLocks noGrp="1"/>
          </p:cNvSpPr>
          <p:nvPr>
            <p:ph type="subTitle" idx="1"/>
          </p:nvPr>
        </p:nvSpPr>
        <p:spPr>
          <a:xfrm>
            <a:off x="1331640" y="2679762"/>
            <a:ext cx="6400800" cy="1314450"/>
          </a:xfrm>
        </p:spPr>
        <p:txBody>
          <a:bodyPr/>
          <a:lstStyle>
            <a:lvl1pPr marL="0" indent="0" algn="ctr">
              <a:buNone/>
              <a:defRPr>
                <a:solidFill>
                  <a:schemeClr val="tx1">
                    <a:tint val="75000"/>
                  </a:schemeClr>
                </a:solidFill>
              </a:defRPr>
            </a:lvl1pPr>
            <a:lvl2pPr marL="257175" indent="0" algn="ctr">
              <a:buNone/>
              <a:defRPr>
                <a:solidFill>
                  <a:schemeClr val="tx1">
                    <a:tint val="75000"/>
                  </a:schemeClr>
                </a:solidFill>
              </a:defRPr>
            </a:lvl2pPr>
            <a:lvl3pPr marL="514350" indent="0" algn="ctr">
              <a:buNone/>
              <a:defRPr>
                <a:solidFill>
                  <a:schemeClr val="tx1">
                    <a:tint val="75000"/>
                  </a:schemeClr>
                </a:solidFill>
              </a:defRPr>
            </a:lvl3pPr>
            <a:lvl4pPr marL="771525" indent="0" algn="ctr">
              <a:buNone/>
              <a:defRPr>
                <a:solidFill>
                  <a:schemeClr val="tx1">
                    <a:tint val="75000"/>
                  </a:schemeClr>
                </a:solidFill>
              </a:defRPr>
            </a:lvl4pPr>
            <a:lvl5pPr marL="1028700" indent="0" algn="ctr">
              <a:buNone/>
              <a:defRPr>
                <a:solidFill>
                  <a:schemeClr val="tx1">
                    <a:tint val="75000"/>
                  </a:schemeClr>
                </a:solidFill>
              </a:defRPr>
            </a:lvl5pPr>
            <a:lvl6pPr marL="1285875" indent="0" algn="ctr">
              <a:buNone/>
              <a:defRPr>
                <a:solidFill>
                  <a:schemeClr val="tx1">
                    <a:tint val="75000"/>
                  </a:schemeClr>
                </a:solidFill>
              </a:defRPr>
            </a:lvl6pPr>
            <a:lvl7pPr marL="1543050" indent="0" algn="ctr">
              <a:buNone/>
              <a:defRPr>
                <a:solidFill>
                  <a:schemeClr val="tx1">
                    <a:tint val="75000"/>
                  </a:schemeClr>
                </a:solidFill>
              </a:defRPr>
            </a:lvl7pPr>
            <a:lvl8pPr marL="1800225" indent="0" algn="ctr">
              <a:buNone/>
              <a:defRPr>
                <a:solidFill>
                  <a:schemeClr val="tx1">
                    <a:tint val="75000"/>
                  </a:schemeClr>
                </a:solidFill>
              </a:defRPr>
            </a:lvl8pPr>
            <a:lvl9pPr marL="2057400" indent="0" algn="ctr">
              <a:buNone/>
              <a:defRPr>
                <a:solidFill>
                  <a:schemeClr val="tx1">
                    <a:tint val="75000"/>
                  </a:schemeClr>
                </a:solidFill>
              </a:defRPr>
            </a:lvl9pPr>
          </a:lstStyle>
          <a:p>
            <a:r>
              <a:rPr lang="en-US"/>
              <a:t>Click to edit Master subtitle style</a:t>
            </a:r>
            <a:endParaRPr lang="en-CA"/>
          </a:p>
        </p:txBody>
      </p:sp>
    </p:spTree>
    <p:extLst>
      <p:ext uri="{BB962C8B-B14F-4D97-AF65-F5344CB8AC3E}">
        <p14:creationId xmlns:p14="http://schemas.microsoft.com/office/powerpoint/2010/main" val="2207718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9"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rgbClr val="000000"/>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
        <p:nvSpPr>
          <p:cNvPr id="8" name="Text Placeholder 2"/>
          <p:cNvSpPr>
            <a:spLocks noGrp="1"/>
          </p:cNvSpPr>
          <p:nvPr>
            <p:ph type="body" sz="quarter" idx="10"/>
          </p:nvPr>
        </p:nvSpPr>
        <p:spPr>
          <a:xfrm>
            <a:off x="539552" y="1347614"/>
            <a:ext cx="8229600" cy="3240360"/>
          </a:xfrm>
        </p:spPr>
        <p:txBody>
          <a:bodyPr lIns="0"/>
          <a:lstStyle>
            <a:lvl1pPr marL="342900" indent="-342900">
              <a:buFont typeface="Wingdings" panose="05000000000000000000" pitchFamily="2" charset="2"/>
              <a:buChar char="§"/>
              <a:defRPr>
                <a:solidFill>
                  <a:schemeClr val="bg2">
                    <a:lumMod val="10000"/>
                  </a:schemeClr>
                </a:solidFill>
              </a:defRPr>
            </a:lvl1pPr>
            <a:lvl2pPr marL="742950" indent="-285750">
              <a:buFont typeface="Wingdings" panose="05000000000000000000" pitchFamily="2" charset="2"/>
              <a:buChar char="§"/>
              <a:defRPr>
                <a:solidFill>
                  <a:schemeClr val="bg2">
                    <a:lumMod val="10000"/>
                  </a:schemeClr>
                </a:solidFill>
              </a:defRPr>
            </a:lvl2pPr>
            <a:lvl3pPr marL="1143000" indent="-228600">
              <a:buFont typeface="Wingdings" panose="05000000000000000000" pitchFamily="2" charset="2"/>
              <a:buChar char="§"/>
              <a:defRPr>
                <a:solidFill>
                  <a:schemeClr val="bg2">
                    <a:lumMod val="10000"/>
                  </a:schemeClr>
                </a:solidFill>
              </a:defRPr>
            </a:lvl3pPr>
            <a:lvl4pPr marL="1600200" indent="-228600">
              <a:buFont typeface="Wingdings" panose="05000000000000000000" pitchFamily="2" charset="2"/>
              <a:buChar char="§"/>
              <a:defRPr>
                <a:solidFill>
                  <a:schemeClr val="bg2">
                    <a:lumMod val="10000"/>
                  </a:schemeClr>
                </a:solidFill>
              </a:defRPr>
            </a:lvl4pPr>
            <a:lvl5pPr marL="2057400" indent="-228600">
              <a:buFont typeface="Wingdings" panose="05000000000000000000" pitchFamily="2" charset="2"/>
              <a:buChar char="§"/>
              <a:defRPr>
                <a:solidFill>
                  <a:schemeClr val="bg2">
                    <a:lumMod val="1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1001"/>
            <a:ext cx="1143000" cy="321310"/>
          </a:xfrm>
          <a:prstGeom prst="rect">
            <a:avLst/>
          </a:prstGeom>
        </p:spPr>
      </p:pic>
      <p:sp>
        <p:nvSpPr>
          <p:cNvPr id="13" name="Title 1"/>
          <p:cNvSpPr>
            <a:spLocks noGrp="1"/>
          </p:cNvSpPr>
          <p:nvPr>
            <p:ph type="title" hasCustomPrompt="1"/>
          </p:nvPr>
        </p:nvSpPr>
        <p:spPr>
          <a:xfrm>
            <a:off x="539552" y="339502"/>
            <a:ext cx="8219256" cy="519912"/>
          </a:xfrm>
        </p:spPr>
        <p:txBody>
          <a:bodyPr lIns="0" anchor="t"/>
          <a:lstStyle>
            <a:lvl1pPr>
              <a:defRPr sz="3200" b="1" baseline="0">
                <a:solidFill>
                  <a:srgbClr val="0081AB"/>
                </a:solidFill>
              </a:defRPr>
            </a:lvl1pPr>
          </a:lstStyle>
          <a:p>
            <a:r>
              <a:rPr lang="en-US" dirty="0"/>
              <a:t>Click to edit title</a:t>
            </a:r>
            <a:endParaRPr lang="en-CA" dirty="0"/>
          </a:p>
        </p:txBody>
      </p:sp>
    </p:spTree>
    <p:extLst>
      <p:ext uri="{BB962C8B-B14F-4D97-AF65-F5344CB8AC3E}">
        <p14:creationId xmlns:p14="http://schemas.microsoft.com/office/powerpoint/2010/main" val="1476597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_Agenda">
    <p:bg>
      <p:bgPr>
        <a:solidFill>
          <a:srgbClr val="0081AB"/>
        </a:solidFill>
        <a:effectLst/>
      </p:bgPr>
    </p:bg>
    <p:spTree>
      <p:nvGrpSpPr>
        <p:cNvPr id="1" name=""/>
        <p:cNvGrpSpPr/>
        <p:nvPr/>
      </p:nvGrpSpPr>
      <p:grpSpPr>
        <a:xfrm>
          <a:off x="0" y="0"/>
          <a:ext cx="0" cy="0"/>
          <a:chOff x="0" y="0"/>
          <a:chExt cx="0" cy="0"/>
        </a:xfrm>
      </p:grpSpPr>
      <p:sp>
        <p:nvSpPr>
          <p:cNvPr id="19"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chemeClr val="bg1">
                    <a:lumMod val="95000"/>
                  </a:schemeClr>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
        <p:nvSpPr>
          <p:cNvPr id="8" name="Text Placeholder 2"/>
          <p:cNvSpPr>
            <a:spLocks noGrp="1"/>
          </p:cNvSpPr>
          <p:nvPr>
            <p:ph type="body" sz="quarter" idx="10"/>
          </p:nvPr>
        </p:nvSpPr>
        <p:spPr>
          <a:xfrm>
            <a:off x="539552" y="1347614"/>
            <a:ext cx="8229600" cy="3240360"/>
          </a:xfrm>
        </p:spPr>
        <p:txBody>
          <a:bodyPr lIns="0"/>
          <a:lstStyle>
            <a:lvl1pPr marL="342900" indent="-342900">
              <a:buFont typeface="Wingdings" panose="05000000000000000000" pitchFamily="2" charset="2"/>
              <a:buChar char="§"/>
              <a:defRPr>
                <a:solidFill>
                  <a:schemeClr val="bg1">
                    <a:lumMod val="95000"/>
                  </a:schemeClr>
                </a:solidFill>
              </a:defRPr>
            </a:lvl1pPr>
            <a:lvl2pPr marL="742950" indent="-285750">
              <a:buFont typeface="Wingdings" panose="05000000000000000000" pitchFamily="2" charset="2"/>
              <a:buChar char="§"/>
              <a:defRPr>
                <a:solidFill>
                  <a:schemeClr val="bg1">
                    <a:lumMod val="95000"/>
                  </a:schemeClr>
                </a:solidFill>
              </a:defRPr>
            </a:lvl2pPr>
            <a:lvl3pPr marL="1143000" indent="-228600">
              <a:buFont typeface="Wingdings" panose="05000000000000000000" pitchFamily="2" charset="2"/>
              <a:buChar char="§"/>
              <a:defRPr>
                <a:solidFill>
                  <a:schemeClr val="bg1">
                    <a:lumMod val="95000"/>
                  </a:schemeClr>
                </a:solidFill>
              </a:defRPr>
            </a:lvl3pPr>
            <a:lvl4pPr marL="1600200" indent="-228600">
              <a:buFont typeface="Wingdings" panose="05000000000000000000" pitchFamily="2" charset="2"/>
              <a:buChar char="§"/>
              <a:defRPr>
                <a:solidFill>
                  <a:schemeClr val="bg1">
                    <a:lumMod val="95000"/>
                  </a:schemeClr>
                </a:solidFill>
              </a:defRPr>
            </a:lvl4pPr>
            <a:lvl5pPr marL="2057400" indent="-228600">
              <a:buFont typeface="Wingdings" panose="05000000000000000000" pitchFamily="2" charset="2"/>
              <a:buChar char="§"/>
              <a:defRPr>
                <a:solidFill>
                  <a:schemeClr val="bg1">
                    <a:lumMod val="9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rgbClr val="008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5070348"/>
            <a:ext cx="9144000" cy="73152"/>
          </a:xfrm>
          <a:prstGeom prst="rect">
            <a:avLst/>
          </a:prstGeom>
          <a:solidFill>
            <a:srgbClr val="5FCE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3" name="Title 1"/>
          <p:cNvSpPr>
            <a:spLocks noGrp="1"/>
          </p:cNvSpPr>
          <p:nvPr>
            <p:ph type="title" hasCustomPrompt="1"/>
          </p:nvPr>
        </p:nvSpPr>
        <p:spPr>
          <a:xfrm>
            <a:off x="539552" y="339502"/>
            <a:ext cx="8219256" cy="519912"/>
          </a:xfrm>
        </p:spPr>
        <p:txBody>
          <a:bodyPr lIns="0" anchor="t"/>
          <a:lstStyle>
            <a:lvl1pPr>
              <a:defRPr sz="3200" b="1" baseline="0">
                <a:solidFill>
                  <a:schemeClr val="bg1"/>
                </a:solidFill>
              </a:defRPr>
            </a:lvl1pPr>
          </a:lstStyle>
          <a:p>
            <a:r>
              <a:rPr lang="en-US" dirty="0"/>
              <a:t>Click to edit title</a:t>
            </a:r>
            <a:endParaRPr lang="en-CA" dirty="0"/>
          </a:p>
        </p:txBody>
      </p:sp>
    </p:spTree>
    <p:extLst>
      <p:ext uri="{BB962C8B-B14F-4D97-AF65-F5344CB8AC3E}">
        <p14:creationId xmlns:p14="http://schemas.microsoft.com/office/powerpoint/2010/main" val="3946777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_Agenda">
    <p:bg>
      <p:bgPr>
        <a:solidFill>
          <a:srgbClr val="36424A"/>
        </a:solidFill>
        <a:effectLst/>
      </p:bgPr>
    </p:bg>
    <p:spTree>
      <p:nvGrpSpPr>
        <p:cNvPr id="1" name=""/>
        <p:cNvGrpSpPr/>
        <p:nvPr/>
      </p:nvGrpSpPr>
      <p:grpSpPr>
        <a:xfrm>
          <a:off x="0" y="0"/>
          <a:ext cx="0" cy="0"/>
          <a:chOff x="0" y="0"/>
          <a:chExt cx="0" cy="0"/>
        </a:xfrm>
      </p:grpSpPr>
      <p:sp>
        <p:nvSpPr>
          <p:cNvPr id="19"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chemeClr val="bg1">
                    <a:lumMod val="95000"/>
                  </a:schemeClr>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
        <p:nvSpPr>
          <p:cNvPr id="8" name="Text Placeholder 2"/>
          <p:cNvSpPr>
            <a:spLocks noGrp="1"/>
          </p:cNvSpPr>
          <p:nvPr>
            <p:ph type="body" sz="quarter" idx="10"/>
          </p:nvPr>
        </p:nvSpPr>
        <p:spPr>
          <a:xfrm>
            <a:off x="539552" y="1347614"/>
            <a:ext cx="8229600" cy="3240360"/>
          </a:xfrm>
        </p:spPr>
        <p:txBody>
          <a:bodyPr lIns="0"/>
          <a:lstStyle>
            <a:lvl1pPr marL="342900" indent="-342900">
              <a:buFont typeface="Wingdings" panose="05000000000000000000" pitchFamily="2" charset="2"/>
              <a:buChar char="§"/>
              <a:defRPr>
                <a:solidFill>
                  <a:schemeClr val="bg1">
                    <a:lumMod val="95000"/>
                  </a:schemeClr>
                </a:solidFill>
              </a:defRPr>
            </a:lvl1pPr>
            <a:lvl2pPr marL="742950" indent="-285750">
              <a:buFont typeface="Wingdings" panose="05000000000000000000" pitchFamily="2" charset="2"/>
              <a:buChar char="§"/>
              <a:defRPr>
                <a:solidFill>
                  <a:schemeClr val="bg1">
                    <a:lumMod val="95000"/>
                  </a:schemeClr>
                </a:solidFill>
              </a:defRPr>
            </a:lvl2pPr>
            <a:lvl3pPr marL="1143000" indent="-228600">
              <a:buFont typeface="Wingdings" panose="05000000000000000000" pitchFamily="2" charset="2"/>
              <a:buChar char="§"/>
              <a:defRPr>
                <a:solidFill>
                  <a:schemeClr val="bg1">
                    <a:lumMod val="95000"/>
                  </a:schemeClr>
                </a:solidFill>
              </a:defRPr>
            </a:lvl3pPr>
            <a:lvl4pPr marL="1600200" indent="-228600">
              <a:buFont typeface="Wingdings" panose="05000000000000000000" pitchFamily="2" charset="2"/>
              <a:buChar char="§"/>
              <a:defRPr>
                <a:solidFill>
                  <a:schemeClr val="bg1">
                    <a:lumMod val="95000"/>
                  </a:schemeClr>
                </a:solidFill>
              </a:defRPr>
            </a:lvl4pPr>
            <a:lvl5pPr marL="2057400" indent="-228600">
              <a:buFont typeface="Wingdings" panose="05000000000000000000" pitchFamily="2" charset="2"/>
              <a:buChar char="§"/>
              <a:defRPr>
                <a:solidFill>
                  <a:schemeClr val="bg1">
                    <a:lumMod val="9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rgbClr val="3642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5070348"/>
            <a:ext cx="9144000" cy="73152"/>
          </a:xfrm>
          <a:prstGeom prst="rect">
            <a:avLst/>
          </a:prstGeom>
          <a:solidFill>
            <a:srgbClr val="5FCE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12" name="Title 1"/>
          <p:cNvSpPr>
            <a:spLocks noGrp="1"/>
          </p:cNvSpPr>
          <p:nvPr>
            <p:ph type="title" hasCustomPrompt="1"/>
          </p:nvPr>
        </p:nvSpPr>
        <p:spPr>
          <a:xfrm>
            <a:off x="539552" y="339502"/>
            <a:ext cx="8219256" cy="519912"/>
          </a:xfrm>
        </p:spPr>
        <p:txBody>
          <a:bodyPr lIns="0" anchor="t"/>
          <a:lstStyle>
            <a:lvl1pPr>
              <a:defRPr sz="3200" b="1" baseline="0">
                <a:solidFill>
                  <a:schemeClr val="bg1"/>
                </a:solidFill>
              </a:defRPr>
            </a:lvl1pPr>
          </a:lstStyle>
          <a:p>
            <a:r>
              <a:rPr lang="en-US" dirty="0"/>
              <a:t>Click to edit title</a:t>
            </a:r>
            <a:endParaRPr lang="en-CA" dirty="0"/>
          </a:p>
        </p:txBody>
      </p:sp>
    </p:spTree>
    <p:extLst>
      <p:ext uri="{BB962C8B-B14F-4D97-AF65-F5344CB8AC3E}">
        <p14:creationId xmlns:p14="http://schemas.microsoft.com/office/powerpoint/2010/main" val="2726452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Divider (Ligh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679288"/>
            <a:ext cx="7772400" cy="1643037"/>
          </a:xfrm>
        </p:spPr>
        <p:txBody>
          <a:bodyPr lIns="0" tIns="0" rIns="0" bIns="0" anchor="b" anchorCtr="0"/>
          <a:lstStyle>
            <a:lvl1pPr algn="ctr">
              <a:defRPr b="1">
                <a:solidFill>
                  <a:schemeClr val="tx1"/>
                </a:solidFill>
              </a:defRPr>
            </a:lvl1pPr>
          </a:lstStyle>
          <a:p>
            <a:r>
              <a:rPr lang="en-US" dirty="0"/>
              <a:t>Click to add section title</a:t>
            </a:r>
            <a:endParaRPr lang="en-CA" dirty="0"/>
          </a:p>
        </p:txBody>
      </p:sp>
      <p:sp>
        <p:nvSpPr>
          <p:cNvPr id="3" name="Subtitle 2"/>
          <p:cNvSpPr>
            <a:spLocks noGrp="1"/>
          </p:cNvSpPr>
          <p:nvPr>
            <p:ph type="subTitle" idx="1" hasCustomPrompt="1"/>
          </p:nvPr>
        </p:nvSpPr>
        <p:spPr>
          <a:xfrm>
            <a:off x="1371600" y="2801722"/>
            <a:ext cx="6400800" cy="1314003"/>
          </a:xfrm>
        </p:spPr>
        <p:txBody>
          <a:bodyPr lIns="0" tIns="0" rIns="0" bIns="0"/>
          <a:lstStyle>
            <a:lvl1pPr marL="0" indent="0" algn="ctr">
              <a:buNone/>
              <a:defRPr b="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section subtitle</a:t>
            </a:r>
            <a:endParaRPr lang="en-CA" dirty="0"/>
          </a:p>
        </p:txBody>
      </p:sp>
      <p:sp>
        <p:nvSpPr>
          <p:cNvPr id="7" name="Rectangle 6">
            <a:extLst>
              <a:ext uri="{FF2B5EF4-FFF2-40B4-BE49-F238E27FC236}">
                <a16:creationId xmlns:a16="http://schemas.microsoft.com/office/drawing/2014/main" id="{5FFE8F5B-B518-EC44-A50A-C90EA99081FF}"/>
              </a:ext>
            </a:extLst>
          </p:cNvPr>
          <p:cNvSpPr/>
          <p:nvPr/>
        </p:nvSpPr>
        <p:spPr>
          <a:xfrm>
            <a:off x="4284000" y="2506472"/>
            <a:ext cx="576000" cy="90000"/>
          </a:xfrm>
          <a:prstGeom prst="rect">
            <a:avLst/>
          </a:prstGeom>
          <a:solidFill>
            <a:srgbClr val="5FCE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rgbClr val="000000"/>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1001"/>
            <a:ext cx="1143000" cy="321310"/>
          </a:xfrm>
          <a:prstGeom prst="rect">
            <a:avLst/>
          </a:prstGeom>
        </p:spPr>
      </p:pic>
    </p:spTree>
    <p:extLst>
      <p:ext uri="{BB962C8B-B14F-4D97-AF65-F5344CB8AC3E}">
        <p14:creationId xmlns:p14="http://schemas.microsoft.com/office/powerpoint/2010/main" val="398623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Divider (Dark)">
    <p:bg>
      <p:bgPr>
        <a:solidFill>
          <a:schemeClr val="tx1"/>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2400" y="4650740"/>
            <a:ext cx="1143000" cy="321310"/>
          </a:xfrm>
          <a:prstGeom prst="rect">
            <a:avLst/>
          </a:prstGeom>
        </p:spPr>
      </p:pic>
      <p:sp>
        <p:nvSpPr>
          <p:cNvPr id="7" name="Title 1">
            <a:extLst>
              <a:ext uri="{FF2B5EF4-FFF2-40B4-BE49-F238E27FC236}">
                <a16:creationId xmlns:a16="http://schemas.microsoft.com/office/drawing/2014/main" id="{D5FF3AA9-C096-5042-98A3-25B775F60D1D}"/>
              </a:ext>
            </a:extLst>
          </p:cNvPr>
          <p:cNvSpPr>
            <a:spLocks noGrp="1"/>
          </p:cNvSpPr>
          <p:nvPr>
            <p:ph type="ctrTitle" hasCustomPrompt="1"/>
          </p:nvPr>
        </p:nvSpPr>
        <p:spPr>
          <a:xfrm>
            <a:off x="685800" y="679288"/>
            <a:ext cx="7772400" cy="1643037"/>
          </a:xfrm>
        </p:spPr>
        <p:txBody>
          <a:bodyPr lIns="0" tIns="0" rIns="0" bIns="0" anchor="b" anchorCtr="0"/>
          <a:lstStyle>
            <a:lvl1pPr algn="ctr">
              <a:defRPr b="1">
                <a:solidFill>
                  <a:schemeClr val="bg1"/>
                </a:solidFill>
              </a:defRPr>
            </a:lvl1pPr>
          </a:lstStyle>
          <a:p>
            <a:r>
              <a:rPr lang="en-US" dirty="0"/>
              <a:t>Click to add section title</a:t>
            </a:r>
            <a:endParaRPr lang="en-CA" dirty="0"/>
          </a:p>
        </p:txBody>
      </p:sp>
      <p:sp>
        <p:nvSpPr>
          <p:cNvPr id="9" name="Subtitle 2">
            <a:extLst>
              <a:ext uri="{FF2B5EF4-FFF2-40B4-BE49-F238E27FC236}">
                <a16:creationId xmlns:a16="http://schemas.microsoft.com/office/drawing/2014/main" id="{D039A923-0258-164F-A488-8BC51BE10E15}"/>
              </a:ext>
            </a:extLst>
          </p:cNvPr>
          <p:cNvSpPr>
            <a:spLocks noGrp="1"/>
          </p:cNvSpPr>
          <p:nvPr>
            <p:ph type="subTitle" idx="1" hasCustomPrompt="1"/>
          </p:nvPr>
        </p:nvSpPr>
        <p:spPr>
          <a:xfrm>
            <a:off x="1371600" y="2801722"/>
            <a:ext cx="6400800" cy="1314003"/>
          </a:xfrm>
        </p:spPr>
        <p:txBody>
          <a:bodyPr lIns="0" tIns="0" rIns="0" bIns="0"/>
          <a:lstStyle>
            <a:lvl1pPr marL="0" indent="0" algn="ctr">
              <a:buNone/>
              <a:defRPr b="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section subtitle</a:t>
            </a:r>
            <a:endParaRPr lang="en-CA" dirty="0"/>
          </a:p>
        </p:txBody>
      </p:sp>
      <p:sp>
        <p:nvSpPr>
          <p:cNvPr id="12" name="Rectangle 11">
            <a:extLst>
              <a:ext uri="{FF2B5EF4-FFF2-40B4-BE49-F238E27FC236}">
                <a16:creationId xmlns:a16="http://schemas.microsoft.com/office/drawing/2014/main" id="{5FFE8F5B-B518-EC44-A50A-C90EA99081FF}"/>
              </a:ext>
            </a:extLst>
          </p:cNvPr>
          <p:cNvSpPr/>
          <p:nvPr/>
        </p:nvSpPr>
        <p:spPr>
          <a:xfrm>
            <a:off x="4284000" y="2506472"/>
            <a:ext cx="576000" cy="90000"/>
          </a:xfrm>
          <a:prstGeom prst="rect">
            <a:avLst/>
          </a:prstGeom>
          <a:solidFill>
            <a:srgbClr val="5FCE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5FFE8F5B-B518-EC44-A50A-C90EA99081FF}"/>
              </a:ext>
            </a:extLst>
          </p:cNvPr>
          <p:cNvSpPr/>
          <p:nvPr/>
        </p:nvSpPr>
        <p:spPr>
          <a:xfrm>
            <a:off x="107504" y="4953398"/>
            <a:ext cx="1571297" cy="116950"/>
          </a:xfrm>
          <a:prstGeom prst="rect">
            <a:avLst/>
          </a:prstGeom>
          <a:solidFill>
            <a:srgbClr val="3642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Slide Number Placeholder 1">
            <a:extLst>
              <a:ext uri="{FF2B5EF4-FFF2-40B4-BE49-F238E27FC236}">
                <a16:creationId xmlns:a16="http://schemas.microsoft.com/office/drawing/2014/main" id="{7A32B619-BF41-C34D-B5FF-F0AED15A20F6}"/>
              </a:ext>
            </a:extLst>
          </p:cNvPr>
          <p:cNvSpPr>
            <a:spLocks noGrp="1"/>
          </p:cNvSpPr>
          <p:nvPr>
            <p:ph type="sldNum" sz="quarter" idx="4"/>
          </p:nvPr>
        </p:nvSpPr>
        <p:spPr>
          <a:xfrm>
            <a:off x="107504" y="4659982"/>
            <a:ext cx="2057400" cy="274637"/>
          </a:xfrm>
          <a:prstGeom prst="rect">
            <a:avLst/>
          </a:prstGeom>
        </p:spPr>
        <p:txBody>
          <a:bodyPr vert="horz" lIns="91440" tIns="45720" rIns="91440" bIns="45720" rtlCol="0" anchor="ctr"/>
          <a:lstStyle>
            <a:lvl1pPr algn="l">
              <a:defRPr sz="1300">
                <a:solidFill>
                  <a:schemeClr val="bg1">
                    <a:lumMod val="95000"/>
                  </a:schemeClr>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Tree>
    <p:extLst>
      <p:ext uri="{BB962C8B-B14F-4D97-AF65-F5344CB8AC3E}">
        <p14:creationId xmlns:p14="http://schemas.microsoft.com/office/powerpoint/2010/main" val="27146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6" Type="http://schemas.openxmlformats.org/officeDocument/2006/relationships/theme" Target="../theme/theme2.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dirty="0"/>
          </a:p>
        </p:txBody>
      </p:sp>
      <p:sp>
        <p:nvSpPr>
          <p:cNvPr id="1027"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CA" altLang="en-US" dirty="0"/>
          </a:p>
        </p:txBody>
      </p:sp>
      <p:sp>
        <p:nvSpPr>
          <p:cNvPr id="8" name="Slide Number Placeholder 1">
            <a:extLst>
              <a:ext uri="{FF2B5EF4-FFF2-40B4-BE49-F238E27FC236}">
                <a16:creationId xmlns:a16="http://schemas.microsoft.com/office/drawing/2014/main" id="{FE7B64DD-F595-6A45-AC73-099B6C2C59BD}"/>
              </a:ext>
            </a:extLst>
          </p:cNvPr>
          <p:cNvSpPr>
            <a:spLocks noGrp="1"/>
          </p:cNvSpPr>
          <p:nvPr>
            <p:ph type="sldNum" sz="quarter" idx="4"/>
          </p:nvPr>
        </p:nvSpPr>
        <p:spPr>
          <a:xfrm>
            <a:off x="107504" y="4731990"/>
            <a:ext cx="2057400" cy="274637"/>
          </a:xfrm>
          <a:prstGeom prst="rect">
            <a:avLst/>
          </a:prstGeom>
        </p:spPr>
        <p:txBody>
          <a:bodyPr vert="horz" lIns="91440" tIns="45720" rIns="91440" bIns="45720" rtlCol="0" anchor="ctr"/>
          <a:lstStyle>
            <a:lvl1pPr algn="l">
              <a:defRPr sz="1300">
                <a:solidFill>
                  <a:schemeClr val="tx1">
                    <a:tint val="75000"/>
                  </a:schemeClr>
                </a:solidFill>
                <a:latin typeface="Arial" panose="020B0604020202020204" pitchFamily="34" charset="0"/>
                <a:cs typeface="Arial" panose="020B0604020202020204" pitchFamily="34" charset="0"/>
              </a:defRPr>
            </a:lvl1pPr>
          </a:lstStyle>
          <a:p>
            <a:fld id="{3A2281A5-0AAD-5C43-9874-F8F3A9F5B29A}" type="slidenum">
              <a:rPr lang="en-US" smtClean="0"/>
              <a:pPr/>
              <a:t>‹#›</a:t>
            </a:fld>
            <a:endParaRPr lang="en-US"/>
          </a:p>
        </p:txBody>
      </p:sp>
      <p:sp>
        <p:nvSpPr>
          <p:cNvPr id="2" name="MSIPCMContentMarking" descr="{&quot;HashCode&quot;:1424004173,&quot;Placement&quot;:&quot;Footer&quot;,&quot;Top&quot;:382.997253,&quot;Left&quot;:0.0,&quot;SlideWidth&quot;:720,&quot;SlideHeight&quot;:405}">
            <a:extLst>
              <a:ext uri="{FF2B5EF4-FFF2-40B4-BE49-F238E27FC236}">
                <a16:creationId xmlns:a16="http://schemas.microsoft.com/office/drawing/2014/main" id="{0F78C4B5-E7F7-FC6D-0801-9A416020D0D0}"/>
              </a:ext>
            </a:extLst>
          </p:cNvPr>
          <p:cNvSpPr txBox="1"/>
          <p:nvPr userDrawn="1"/>
        </p:nvSpPr>
        <p:spPr>
          <a:xfrm>
            <a:off x="0" y="4864065"/>
            <a:ext cx="1804584" cy="279435"/>
          </a:xfrm>
          <a:prstGeom prst="rect">
            <a:avLst/>
          </a:prstGeom>
          <a:noFill/>
        </p:spPr>
        <p:txBody>
          <a:bodyPr vert="horz" wrap="square" lIns="0" tIns="0" rIns="0" bIns="0" rtlCol="0" anchor="ctr" anchorCtr="1">
            <a:spAutoFit/>
          </a:bodyPr>
          <a:lstStyle/>
          <a:p>
            <a:pPr algn="l">
              <a:spcBef>
                <a:spcPct val="0"/>
              </a:spcBef>
              <a:spcAft>
                <a:spcPct val="0"/>
              </a:spcAft>
            </a:pPr>
            <a:r>
              <a:rPr lang="en-CA" sz="1100">
                <a:solidFill>
                  <a:srgbClr val="000000"/>
                </a:solidFill>
                <a:latin typeface="Calibri" panose="020F0502020204030204" pitchFamily="34" charset="0"/>
              </a:rPr>
              <a:t>Classification: Protected A</a:t>
            </a:r>
          </a:p>
        </p:txBody>
      </p:sp>
    </p:spTree>
    <p:extLst>
      <p:ext uri="{BB962C8B-B14F-4D97-AF65-F5344CB8AC3E}">
        <p14:creationId xmlns:p14="http://schemas.microsoft.com/office/powerpoint/2010/main" val="4225950980"/>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Lst>
  <p:hf sldNum="0" hdr="0" ftr="0" dt="0"/>
  <p:txStyles>
    <p:titleStyle>
      <a:lvl1pPr algn="l" rtl="0" eaLnBrk="1" fontAlgn="base" hangingPunct="1">
        <a:spcBef>
          <a:spcPct val="0"/>
        </a:spcBef>
        <a:spcAft>
          <a:spcPct val="0"/>
        </a:spcAft>
        <a:defRPr sz="3200" b="0" kern="1200">
          <a:solidFill>
            <a:srgbClr val="36424A"/>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4400">
          <a:solidFill>
            <a:srgbClr val="6A737B"/>
          </a:solidFill>
          <a:latin typeface="Arial" charset="0"/>
          <a:cs typeface="Arial" charset="0"/>
        </a:defRPr>
      </a:lvl2pPr>
      <a:lvl3pPr algn="l" rtl="0" eaLnBrk="1" fontAlgn="base" hangingPunct="1">
        <a:spcBef>
          <a:spcPct val="0"/>
        </a:spcBef>
        <a:spcAft>
          <a:spcPct val="0"/>
        </a:spcAft>
        <a:defRPr sz="4400">
          <a:solidFill>
            <a:srgbClr val="6A737B"/>
          </a:solidFill>
          <a:latin typeface="Arial" charset="0"/>
          <a:cs typeface="Arial" charset="0"/>
        </a:defRPr>
      </a:lvl3pPr>
      <a:lvl4pPr algn="l" rtl="0" eaLnBrk="1" fontAlgn="base" hangingPunct="1">
        <a:spcBef>
          <a:spcPct val="0"/>
        </a:spcBef>
        <a:spcAft>
          <a:spcPct val="0"/>
        </a:spcAft>
        <a:defRPr sz="4400">
          <a:solidFill>
            <a:srgbClr val="6A737B"/>
          </a:solidFill>
          <a:latin typeface="Arial" charset="0"/>
          <a:cs typeface="Arial" charset="0"/>
        </a:defRPr>
      </a:lvl4pPr>
      <a:lvl5pPr algn="l" rtl="0" eaLnBrk="1" fontAlgn="base" hangingPunct="1">
        <a:spcBef>
          <a:spcPct val="0"/>
        </a:spcBef>
        <a:spcAft>
          <a:spcPct val="0"/>
        </a:spcAft>
        <a:defRPr sz="4400">
          <a:solidFill>
            <a:srgbClr val="6A737B"/>
          </a:solidFill>
          <a:latin typeface="Arial" charset="0"/>
          <a:cs typeface="Arial" charset="0"/>
        </a:defRPr>
      </a:lvl5pPr>
      <a:lvl6pPr marL="457200" algn="l" rtl="0" eaLnBrk="1" fontAlgn="base" hangingPunct="1">
        <a:spcBef>
          <a:spcPct val="0"/>
        </a:spcBef>
        <a:spcAft>
          <a:spcPct val="0"/>
        </a:spcAft>
        <a:defRPr sz="4400">
          <a:solidFill>
            <a:srgbClr val="6A737B"/>
          </a:solidFill>
          <a:latin typeface="Arial" charset="0"/>
          <a:cs typeface="Arial" charset="0"/>
        </a:defRPr>
      </a:lvl6pPr>
      <a:lvl7pPr marL="914400" algn="l" rtl="0" eaLnBrk="1" fontAlgn="base" hangingPunct="1">
        <a:spcBef>
          <a:spcPct val="0"/>
        </a:spcBef>
        <a:spcAft>
          <a:spcPct val="0"/>
        </a:spcAft>
        <a:defRPr sz="4400">
          <a:solidFill>
            <a:srgbClr val="6A737B"/>
          </a:solidFill>
          <a:latin typeface="Arial" charset="0"/>
          <a:cs typeface="Arial" charset="0"/>
        </a:defRPr>
      </a:lvl7pPr>
      <a:lvl8pPr marL="1371600" algn="l" rtl="0" eaLnBrk="1" fontAlgn="base" hangingPunct="1">
        <a:spcBef>
          <a:spcPct val="0"/>
        </a:spcBef>
        <a:spcAft>
          <a:spcPct val="0"/>
        </a:spcAft>
        <a:defRPr sz="4400">
          <a:solidFill>
            <a:srgbClr val="6A737B"/>
          </a:solidFill>
          <a:latin typeface="Arial" charset="0"/>
          <a:cs typeface="Arial" charset="0"/>
        </a:defRPr>
      </a:lvl8pPr>
      <a:lvl9pPr marL="1828800" algn="l" rtl="0" eaLnBrk="1" fontAlgn="base" hangingPunct="1">
        <a:spcBef>
          <a:spcPct val="0"/>
        </a:spcBef>
        <a:spcAft>
          <a:spcPct val="0"/>
        </a:spcAft>
        <a:defRPr sz="4400">
          <a:solidFill>
            <a:srgbClr val="6A737B"/>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buChar char="•"/>
        <a:defRPr sz="1800" kern="1200">
          <a:solidFill>
            <a:srgbClr val="36424A"/>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Font typeface="Arial" charset="0"/>
        <a:buChar char="–"/>
        <a:defRPr sz="1600" kern="1200">
          <a:solidFill>
            <a:srgbClr val="36424A"/>
          </a:solidFill>
          <a:latin typeface="Arial" panose="020B0604020202020204" pitchFamily="34" charset="0"/>
          <a:ea typeface="+mn-ea"/>
          <a:cs typeface="Arial" panose="020B0604020202020204" pitchFamily="34" charset="0"/>
        </a:defRPr>
      </a:lvl2pPr>
      <a:lvl3pPr marL="1143000" indent="-228600" algn="l" rtl="0" eaLnBrk="1" fontAlgn="base" hangingPunct="1">
        <a:spcBef>
          <a:spcPct val="20000"/>
        </a:spcBef>
        <a:spcAft>
          <a:spcPct val="0"/>
        </a:spcAft>
        <a:buFont typeface="Arial" charset="0"/>
        <a:buChar char="•"/>
        <a:defRPr sz="1400" kern="1200">
          <a:solidFill>
            <a:srgbClr val="36424A"/>
          </a:solidFill>
          <a:latin typeface="Arial" panose="020B0604020202020204" pitchFamily="34" charset="0"/>
          <a:ea typeface="+mn-ea"/>
          <a:cs typeface="Arial" panose="020B0604020202020204" pitchFamily="34" charset="0"/>
        </a:defRPr>
      </a:lvl3pPr>
      <a:lvl4pPr marL="1600200" indent="-228600" algn="l" rtl="0" eaLnBrk="1" fontAlgn="base" hangingPunct="1">
        <a:spcBef>
          <a:spcPct val="20000"/>
        </a:spcBef>
        <a:spcAft>
          <a:spcPct val="0"/>
        </a:spcAft>
        <a:buFont typeface="Arial" charset="0"/>
        <a:buChar char="–"/>
        <a:defRPr sz="1400" kern="1200">
          <a:solidFill>
            <a:srgbClr val="36424A"/>
          </a:solidFill>
          <a:latin typeface="Arial" panose="020B0604020202020204" pitchFamily="34" charset="0"/>
          <a:ea typeface="+mn-ea"/>
          <a:cs typeface="Arial" panose="020B0604020202020204" pitchFamily="34" charset="0"/>
        </a:defRPr>
      </a:lvl4pPr>
      <a:lvl5pPr marL="2057400" indent="-228600" algn="l" rtl="0" eaLnBrk="1" fontAlgn="base" hangingPunct="1">
        <a:spcBef>
          <a:spcPct val="20000"/>
        </a:spcBef>
        <a:spcAft>
          <a:spcPct val="0"/>
        </a:spcAft>
        <a:buFont typeface="Arial" charset="0"/>
        <a:buChar char="»"/>
        <a:defRPr sz="1400" kern="1200">
          <a:solidFill>
            <a:srgbClr val="36424A"/>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dirty="0"/>
          </a:p>
        </p:txBody>
      </p:sp>
      <p:sp>
        <p:nvSpPr>
          <p:cNvPr id="2051" name="Text Placeholder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CA" altLang="en-US" dirty="0"/>
          </a:p>
        </p:txBody>
      </p:sp>
      <p:sp>
        <p:nvSpPr>
          <p:cNvPr id="2" name="Rectangle 1"/>
          <p:cNvSpPr/>
          <p:nvPr/>
        </p:nvSpPr>
        <p:spPr>
          <a:xfrm>
            <a:off x="0" y="5070348"/>
            <a:ext cx="9144000" cy="73152"/>
          </a:xfrm>
          <a:prstGeom prst="rect">
            <a:avLst/>
          </a:prstGeom>
          <a:solidFill>
            <a:srgbClr val="5FCE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Slide Number Placeholder 1">
            <a:extLst>
              <a:ext uri="{FF2B5EF4-FFF2-40B4-BE49-F238E27FC236}">
                <a16:creationId xmlns:a16="http://schemas.microsoft.com/office/drawing/2014/main" id="{5E2C69AA-B9CD-974F-A121-DCA8EC116024}"/>
              </a:ext>
            </a:extLst>
          </p:cNvPr>
          <p:cNvSpPr>
            <a:spLocks noGrp="1"/>
          </p:cNvSpPr>
          <p:nvPr>
            <p:ph type="sldNum" sz="quarter" idx="4"/>
          </p:nvPr>
        </p:nvSpPr>
        <p:spPr>
          <a:xfrm>
            <a:off x="107504" y="4673377"/>
            <a:ext cx="2057400" cy="274637"/>
          </a:xfrm>
          <a:prstGeom prst="rect">
            <a:avLst/>
          </a:prstGeom>
        </p:spPr>
        <p:txBody>
          <a:bodyPr vert="horz" lIns="91440" tIns="45720" rIns="91440" bIns="45720" rtlCol="0" anchor="ctr"/>
          <a:lstStyle>
            <a:lvl1pPr algn="l">
              <a:defRPr sz="1300">
                <a:solidFill>
                  <a:schemeClr val="tx1">
                    <a:tint val="75000"/>
                  </a:schemeClr>
                </a:solidFill>
                <a:latin typeface="Arial" panose="020B0604020202020204" pitchFamily="34" charset="0"/>
                <a:cs typeface="Arial" panose="020B0604020202020204" pitchFamily="34" charset="0"/>
              </a:defRPr>
            </a:lvl1pPr>
          </a:lstStyle>
          <a:p>
            <a:fld id="{3A2281A5-0AAD-5C43-9874-F8F3A9F5B29A}" type="slidenum">
              <a:rPr lang="en-US" smtClean="0"/>
              <a:pPr/>
              <a:t>‹#›</a:t>
            </a:fld>
            <a:r>
              <a:rPr lang="en-US" dirty="0"/>
              <a:t>m</a:t>
            </a:r>
          </a:p>
        </p:txBody>
      </p:sp>
      <p:sp>
        <p:nvSpPr>
          <p:cNvPr id="3" name="MSIPCMContentMarking" descr="{&quot;HashCode&quot;:1424004173,&quot;Placement&quot;:&quot;Footer&quot;,&quot;Top&quot;:382.997253,&quot;Left&quot;:0.0,&quot;SlideWidth&quot;:720,&quot;SlideHeight&quot;:405}">
            <a:extLst>
              <a:ext uri="{FF2B5EF4-FFF2-40B4-BE49-F238E27FC236}">
                <a16:creationId xmlns:a16="http://schemas.microsoft.com/office/drawing/2014/main" id="{CE6504B0-7B83-6025-186D-5633D0CC2A0D}"/>
              </a:ext>
            </a:extLst>
          </p:cNvPr>
          <p:cNvSpPr txBox="1"/>
          <p:nvPr userDrawn="1"/>
        </p:nvSpPr>
        <p:spPr>
          <a:xfrm>
            <a:off x="0" y="4864065"/>
            <a:ext cx="1804584" cy="279435"/>
          </a:xfrm>
          <a:prstGeom prst="rect">
            <a:avLst/>
          </a:prstGeom>
          <a:noFill/>
        </p:spPr>
        <p:txBody>
          <a:bodyPr vert="horz" wrap="square" lIns="0" tIns="0" rIns="0" bIns="0" rtlCol="0" anchor="ctr" anchorCtr="1">
            <a:spAutoFit/>
          </a:bodyPr>
          <a:lstStyle/>
          <a:p>
            <a:pPr algn="l">
              <a:spcBef>
                <a:spcPct val="0"/>
              </a:spcBef>
              <a:spcAft>
                <a:spcPct val="0"/>
              </a:spcAft>
            </a:pPr>
            <a:r>
              <a:rPr lang="en-CA" sz="1100">
                <a:solidFill>
                  <a:srgbClr val="000000"/>
                </a:solidFill>
                <a:latin typeface="Calibri" panose="020F0502020204030204" pitchFamily="34" charset="0"/>
              </a:rPr>
              <a:t>Classification: Protected A</a:t>
            </a:r>
          </a:p>
        </p:txBody>
      </p:sp>
    </p:spTree>
    <p:extLst>
      <p:ext uri="{BB962C8B-B14F-4D97-AF65-F5344CB8AC3E}">
        <p14:creationId xmlns:p14="http://schemas.microsoft.com/office/powerpoint/2010/main" val="2156623218"/>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Lst>
  <p:hf hdr="0" ftr="0" dt="0"/>
  <p:txStyles>
    <p:titleStyle>
      <a:lvl1pPr algn="l" rtl="0" eaLnBrk="1" fontAlgn="base" hangingPunct="1">
        <a:spcBef>
          <a:spcPct val="0"/>
        </a:spcBef>
        <a:spcAft>
          <a:spcPct val="0"/>
        </a:spcAft>
        <a:defRPr sz="3200" b="0" kern="1200">
          <a:solidFill>
            <a:schemeClr val="tx1"/>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4400">
          <a:solidFill>
            <a:srgbClr val="6A737B"/>
          </a:solidFill>
          <a:latin typeface="Arial" charset="0"/>
          <a:cs typeface="Arial" charset="0"/>
        </a:defRPr>
      </a:lvl2pPr>
      <a:lvl3pPr algn="l" rtl="0" eaLnBrk="1" fontAlgn="base" hangingPunct="1">
        <a:spcBef>
          <a:spcPct val="0"/>
        </a:spcBef>
        <a:spcAft>
          <a:spcPct val="0"/>
        </a:spcAft>
        <a:defRPr sz="4400">
          <a:solidFill>
            <a:srgbClr val="6A737B"/>
          </a:solidFill>
          <a:latin typeface="Arial" charset="0"/>
          <a:cs typeface="Arial" charset="0"/>
        </a:defRPr>
      </a:lvl3pPr>
      <a:lvl4pPr algn="l" rtl="0" eaLnBrk="1" fontAlgn="base" hangingPunct="1">
        <a:spcBef>
          <a:spcPct val="0"/>
        </a:spcBef>
        <a:spcAft>
          <a:spcPct val="0"/>
        </a:spcAft>
        <a:defRPr sz="4400">
          <a:solidFill>
            <a:srgbClr val="6A737B"/>
          </a:solidFill>
          <a:latin typeface="Arial" charset="0"/>
          <a:cs typeface="Arial" charset="0"/>
        </a:defRPr>
      </a:lvl4pPr>
      <a:lvl5pPr algn="l" rtl="0" eaLnBrk="1" fontAlgn="base" hangingPunct="1">
        <a:spcBef>
          <a:spcPct val="0"/>
        </a:spcBef>
        <a:spcAft>
          <a:spcPct val="0"/>
        </a:spcAft>
        <a:defRPr sz="4400">
          <a:solidFill>
            <a:srgbClr val="6A737B"/>
          </a:solidFill>
          <a:latin typeface="Arial" charset="0"/>
          <a:cs typeface="Arial" charset="0"/>
        </a:defRPr>
      </a:lvl5pPr>
      <a:lvl6pPr marL="457200" algn="l" rtl="0" eaLnBrk="1" fontAlgn="base" hangingPunct="1">
        <a:spcBef>
          <a:spcPct val="0"/>
        </a:spcBef>
        <a:spcAft>
          <a:spcPct val="0"/>
        </a:spcAft>
        <a:defRPr sz="4400">
          <a:solidFill>
            <a:srgbClr val="6A737B"/>
          </a:solidFill>
          <a:latin typeface="Arial" charset="0"/>
          <a:cs typeface="Arial" charset="0"/>
        </a:defRPr>
      </a:lvl6pPr>
      <a:lvl7pPr marL="914400" algn="l" rtl="0" eaLnBrk="1" fontAlgn="base" hangingPunct="1">
        <a:spcBef>
          <a:spcPct val="0"/>
        </a:spcBef>
        <a:spcAft>
          <a:spcPct val="0"/>
        </a:spcAft>
        <a:defRPr sz="4400">
          <a:solidFill>
            <a:srgbClr val="6A737B"/>
          </a:solidFill>
          <a:latin typeface="Arial" charset="0"/>
          <a:cs typeface="Arial" charset="0"/>
        </a:defRPr>
      </a:lvl7pPr>
      <a:lvl8pPr marL="1371600" algn="l" rtl="0" eaLnBrk="1" fontAlgn="base" hangingPunct="1">
        <a:spcBef>
          <a:spcPct val="0"/>
        </a:spcBef>
        <a:spcAft>
          <a:spcPct val="0"/>
        </a:spcAft>
        <a:defRPr sz="4400">
          <a:solidFill>
            <a:srgbClr val="6A737B"/>
          </a:solidFill>
          <a:latin typeface="Arial" charset="0"/>
          <a:cs typeface="Arial" charset="0"/>
        </a:defRPr>
      </a:lvl8pPr>
      <a:lvl9pPr marL="1828800" algn="l" rtl="0" eaLnBrk="1" fontAlgn="base" hangingPunct="1">
        <a:spcBef>
          <a:spcPct val="0"/>
        </a:spcBef>
        <a:spcAft>
          <a:spcPct val="0"/>
        </a:spcAft>
        <a:defRPr sz="4400">
          <a:solidFill>
            <a:srgbClr val="6A737B"/>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buChar char="•"/>
        <a:defRPr sz="1800" kern="1200">
          <a:solidFill>
            <a:schemeClr val="tx1"/>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Font typeface="Arial"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rtl="0" eaLnBrk="1" fontAlgn="base" hangingPunct="1">
        <a:spcBef>
          <a:spcPct val="200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rtl="0" eaLnBrk="1" fontAlgn="base" hangingPunct="1">
        <a:spcBef>
          <a:spcPct val="200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rtl="0" eaLnBrk="1" fontAlgn="base" hangingPunct="1">
        <a:spcBef>
          <a:spcPct val="20000"/>
        </a:spcBef>
        <a:spcAft>
          <a:spcPct val="0"/>
        </a:spcAft>
        <a:buFont typeface="Arial"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hyperlink" Target="https://open.alberta.ca/publications/bridge-inspection-and-maintenance-bim-system-inspector-certification-process" TargetMode="Externa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microsoft.com/office/2018/10/relationships/comments" Target="../comments/modernComment_10E_0.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6F052B0F-3DCB-4F50-0139-B5B8795981DC}"/>
              </a:ext>
            </a:extLst>
          </p:cNvPr>
          <p:cNvSpPr>
            <a:spLocks noGrp="1" noChangeArrowheads="1"/>
          </p:cNvSpPr>
          <p:nvPr>
            <p:ph type="ctrTitle"/>
          </p:nvPr>
        </p:nvSpPr>
        <p:spPr/>
        <p:txBody>
          <a:bodyPr/>
          <a:lstStyle/>
          <a:p>
            <a:pPr eaLnBrk="1" hangingPunct="1"/>
            <a:r>
              <a:rPr lang="en-US" altLang="en-US" b="1" dirty="0">
                <a:ea typeface="ＭＳ Ｐゴシック" panose="020B0600070205080204" pitchFamily="34" charset="-128"/>
              </a:rPr>
              <a:t>INSPECTION POLICIES &amp; </a:t>
            </a:r>
            <a:br>
              <a:rPr lang="en-US" altLang="en-US" b="1" dirty="0">
                <a:ea typeface="ＭＳ Ｐゴシック" panose="020B0600070205080204" pitchFamily="34" charset="-128"/>
              </a:rPr>
            </a:br>
            <a:r>
              <a:rPr lang="en-US" altLang="en-US" b="1" dirty="0">
                <a:ea typeface="ＭＳ Ｐゴシック" panose="020B0600070205080204" pitchFamily="34" charset="-128"/>
              </a:rPr>
              <a:t>PROCEDURES</a:t>
            </a:r>
            <a:br>
              <a:rPr lang="en-US" altLang="en-US" b="1" dirty="0">
                <a:ea typeface="ＭＳ Ｐゴシック" panose="020B0600070205080204" pitchFamily="34" charset="-128"/>
              </a:rPr>
            </a:br>
            <a:br>
              <a:rPr lang="en-US" altLang="en-US" b="1" dirty="0">
                <a:ea typeface="ＭＳ Ｐゴシック" panose="020B0600070205080204" pitchFamily="34" charset="-128"/>
              </a:rPr>
            </a:br>
            <a:endParaRPr lang="en-US" altLang="en-US" b="1" dirty="0">
              <a:ea typeface="ＭＳ Ｐゴシック" panose="020B0600070205080204" pitchFamily="34" charset="-128"/>
            </a:endParaRPr>
          </a:p>
        </p:txBody>
      </p:sp>
      <p:sp>
        <p:nvSpPr>
          <p:cNvPr id="2" name="Subtitle 1">
            <a:extLst>
              <a:ext uri="{FF2B5EF4-FFF2-40B4-BE49-F238E27FC236}">
                <a16:creationId xmlns:a16="http://schemas.microsoft.com/office/drawing/2014/main" id="{FEABFCB8-A815-516D-5E90-8E160B7B8C72}"/>
              </a:ext>
            </a:extLst>
          </p:cNvPr>
          <p:cNvSpPr>
            <a:spLocks noGrp="1"/>
          </p:cNvSpPr>
          <p:nvPr>
            <p:ph type="subTitle" idx="1"/>
          </p:nvPr>
        </p:nvSpPr>
        <p:spPr>
          <a:xfrm>
            <a:off x="472008" y="2283718"/>
            <a:ext cx="8355754" cy="452496"/>
          </a:xfrm>
        </p:spPr>
        <p:txBody>
          <a:bodyPr>
            <a:normAutofit lnSpcReduction="10000"/>
          </a:bodyPr>
          <a:lstStyle/>
          <a:p>
            <a:r>
              <a:rPr lang="en-US" altLang="en-US" sz="2400" b="1" dirty="0">
                <a:ea typeface="ＭＳ Ｐゴシック" panose="020B0600070205080204" pitchFamily="34" charset="-128"/>
              </a:rPr>
              <a:t>Class A Certification Requirements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a:extLst>
              <a:ext uri="{FF2B5EF4-FFF2-40B4-BE49-F238E27FC236}">
                <a16:creationId xmlns:a16="http://schemas.microsoft.com/office/drawing/2014/main" id="{0FE259F6-1F1A-97D2-2572-F7EE93A11C07}"/>
              </a:ext>
            </a:extLst>
          </p:cNvPr>
          <p:cNvSpPr>
            <a:spLocks noGrp="1"/>
          </p:cNvSpPr>
          <p:nvPr>
            <p:ph idx="1"/>
          </p:nvPr>
        </p:nvSpPr>
        <p:spPr>
          <a:xfrm>
            <a:off x="539552" y="1243012"/>
            <a:ext cx="8229600" cy="3344962"/>
          </a:xfrm>
        </p:spPr>
        <p:txBody>
          <a:bodyPr/>
          <a:lstStyle/>
          <a:p>
            <a:pPr marL="0" indent="0" eaLnBrk="1" hangingPunct="1">
              <a:buNone/>
            </a:pPr>
            <a:r>
              <a:rPr lang="en-US" altLang="en-US" b="1" dirty="0">
                <a:solidFill>
                  <a:srgbClr val="0081AB"/>
                </a:solidFill>
                <a:ea typeface="ＭＳ Ｐゴシック" panose="020B0600070205080204" pitchFamily="34" charset="-128"/>
              </a:rPr>
              <a:t>Active</a:t>
            </a:r>
            <a:r>
              <a:rPr lang="en-US" altLang="en-US" dirty="0">
                <a:ea typeface="ＭＳ Ｐゴシック" panose="020B0600070205080204" pitchFamily="34" charset="-128"/>
              </a:rPr>
              <a:t> involvement in BIM and acceptable performance</a:t>
            </a:r>
          </a:p>
          <a:p>
            <a:pPr eaLnBrk="1" hangingPunct="1"/>
            <a:r>
              <a:rPr lang="en-US" altLang="en-US" dirty="0">
                <a:ea typeface="ＭＳ Ｐゴシック" panose="020B0600070205080204" pitchFamily="34" charset="-128"/>
              </a:rPr>
              <a:t>In order to be re-certified, inspectors must meet one of the following criteria:</a:t>
            </a:r>
          </a:p>
          <a:p>
            <a:pPr lvl="1">
              <a:buFont typeface="+mj-lt"/>
              <a:buAutoNum type="arabicPeriod"/>
            </a:pPr>
            <a:r>
              <a:rPr lang="en-US" altLang="en-US" dirty="0">
                <a:ea typeface="ＭＳ Ｐゴシック" panose="020B0600070205080204" pitchFamily="34" charset="-128"/>
              </a:rPr>
              <a:t>Performed minimum average rate of 2 BIM inspections per month during previous 3-year period (50% must be major bridges &amp; exclude signs) - or – </a:t>
            </a:r>
          </a:p>
          <a:p>
            <a:pPr lvl="1">
              <a:buFont typeface="+mj-lt"/>
              <a:buAutoNum type="arabicPeriod"/>
            </a:pPr>
            <a:r>
              <a:rPr lang="en-US" altLang="en-US" dirty="0">
                <a:ea typeface="ＭＳ Ｐゴシック" panose="020B0600070205080204" pitchFamily="34" charset="-128"/>
              </a:rPr>
              <a:t>Performed a min average rate of 1 BIM inspection per month during previous 3-year period (50% must be major bridges &amp; exclude signs) </a:t>
            </a:r>
            <a:r>
              <a:rPr lang="en-US" altLang="en-US" u="sng" dirty="0">
                <a:ea typeface="ＭＳ Ｐゴシック" panose="020B0600070205080204" pitchFamily="34" charset="-128"/>
              </a:rPr>
              <a:t>and</a:t>
            </a:r>
            <a:r>
              <a:rPr lang="en-US" altLang="en-US" dirty="0">
                <a:ea typeface="ＭＳ Ｐゴシック" panose="020B0600070205080204" pitchFamily="34" charset="-128"/>
              </a:rPr>
              <a:t> have been active in management, design, or construction of bridges - or </a:t>
            </a:r>
          </a:p>
          <a:p>
            <a:pPr lvl="1">
              <a:buFont typeface="+mj-lt"/>
              <a:buAutoNum type="arabicPeriod"/>
            </a:pPr>
            <a:r>
              <a:rPr lang="en-US" altLang="en-US" dirty="0">
                <a:ea typeface="ＭＳ Ｐゴシック" panose="020B0600070205080204" pitchFamily="34" charset="-128"/>
              </a:rPr>
              <a:t>Acted as reviewer for min average rate of 2.5 inspections per month during previous 3 years (excluding sign bridges) – or</a:t>
            </a:r>
          </a:p>
          <a:p>
            <a:pPr lvl="1">
              <a:buFont typeface="+mj-lt"/>
              <a:buAutoNum type="arabicPeriod"/>
            </a:pPr>
            <a:r>
              <a:rPr lang="en-US" altLang="en-US" dirty="0">
                <a:ea typeface="ＭＳ Ｐゴシック" panose="020B0600070205080204" pitchFamily="34" charset="-128"/>
              </a:rPr>
              <a:t>Acted as AT reviewer for min average rate of 5 inspections per month during previous 3 years (excluding sign bridges) and have been active in management, design, or construction of bridges .</a:t>
            </a:r>
          </a:p>
          <a:p>
            <a:pPr eaLnBrk="1" hangingPunct="1">
              <a:buFont typeface="Arial" panose="020B0604020202020204" pitchFamily="34" charset="0"/>
              <a:buNone/>
            </a:pPr>
            <a:r>
              <a:rPr lang="en-US" altLang="en-US" dirty="0">
                <a:ea typeface="ＭＳ Ｐゴシック" panose="020B0600070205080204" pitchFamily="34" charset="-128"/>
              </a:rPr>
              <a:t>   </a:t>
            </a:r>
          </a:p>
          <a:p>
            <a:pPr eaLnBrk="1" hangingPunct="1"/>
            <a:endParaRPr lang="en-US" altLang="en-US" dirty="0">
              <a:ea typeface="ＭＳ Ｐゴシック" panose="020B0600070205080204" pitchFamily="34" charset="-128"/>
            </a:endParaRPr>
          </a:p>
        </p:txBody>
      </p:sp>
      <p:sp>
        <p:nvSpPr>
          <p:cNvPr id="11266" name="Title 1">
            <a:extLst>
              <a:ext uri="{FF2B5EF4-FFF2-40B4-BE49-F238E27FC236}">
                <a16:creationId xmlns:a16="http://schemas.microsoft.com/office/drawing/2014/main" id="{3FC523CF-002E-D9EE-2EB1-5E511B429424}"/>
              </a:ext>
            </a:extLst>
          </p:cNvPr>
          <p:cNvSpPr>
            <a:spLocks noGrp="1"/>
          </p:cNvSpPr>
          <p:nvPr>
            <p:ph type="title"/>
          </p:nvPr>
        </p:nvSpPr>
        <p:spPr/>
        <p:txBody>
          <a:bodyPr/>
          <a:lstStyle/>
          <a:p>
            <a:pPr eaLnBrk="1" hangingPunct="1"/>
            <a:r>
              <a:rPr lang="en-US" altLang="en-US" dirty="0">
                <a:ea typeface="ＭＳ Ｐゴシック" panose="020B0600070205080204" pitchFamily="34" charset="-128"/>
              </a:rPr>
              <a:t>Class A Re-Certification Process</a:t>
            </a:r>
            <a:endParaRPr lang="en-CA" altLang="en-US" dirty="0">
              <a:ea typeface="ＭＳ Ｐゴシック" panose="020B0600070205080204" pitchFamily="34" charset="-128"/>
            </a:endParaRPr>
          </a:p>
        </p:txBody>
      </p:sp>
      <p:sp>
        <p:nvSpPr>
          <p:cNvPr id="11268" name="Rectangle 2">
            <a:extLst>
              <a:ext uri="{FF2B5EF4-FFF2-40B4-BE49-F238E27FC236}">
                <a16:creationId xmlns:a16="http://schemas.microsoft.com/office/drawing/2014/main" id="{4DF7D35A-9B07-1150-F480-4B54FB160BD0}"/>
              </a:ext>
            </a:extLst>
          </p:cNvPr>
          <p:cNvSpPr>
            <a:spLocks noChangeArrowheads="1"/>
          </p:cNvSpPr>
          <p:nvPr/>
        </p:nvSpPr>
        <p:spPr bwMode="auto">
          <a:xfrm>
            <a:off x="4186238" y="846534"/>
            <a:ext cx="3343275" cy="396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107763" dir="2700000" algn="ctr" rotWithShape="0">
                    <a:schemeClr val="tx1">
                      <a:alpha val="74998"/>
                    </a:schemeClr>
                  </a:outerShdw>
                </a:effectLst>
              </a14:hiddenEffects>
            </a:ext>
          </a:extLst>
        </p:spPr>
        <p:txBody>
          <a:bodyPr lIns="50006" tIns="25003" rIns="50006" bIns="25003" anchor="ctr"/>
          <a:lstStyle/>
          <a:p>
            <a:pPr algn="ctr" defTabSz="495598">
              <a:lnSpc>
                <a:spcPct val="120000"/>
              </a:lnSpc>
              <a:defRPr/>
            </a:pPr>
            <a:endParaRPr lang="en-US" sz="1350">
              <a:solidFill>
                <a:schemeClr val="tx2"/>
              </a:solidFill>
              <a:latin typeface="Arial" charset="0"/>
              <a:ea typeface="ＭＳ Ｐゴシック" charset="0"/>
            </a:endParaRPr>
          </a:p>
        </p:txBody>
      </p:sp>
      <p:sp>
        <p:nvSpPr>
          <p:cNvPr id="11269" name="Rectangle 3">
            <a:extLst>
              <a:ext uri="{FF2B5EF4-FFF2-40B4-BE49-F238E27FC236}">
                <a16:creationId xmlns:a16="http://schemas.microsoft.com/office/drawing/2014/main" id="{4C324673-D689-E0FE-C246-7A2DDEB83434}"/>
              </a:ext>
            </a:extLst>
          </p:cNvPr>
          <p:cNvSpPr>
            <a:spLocks noChangeArrowheads="1"/>
          </p:cNvSpPr>
          <p:nvPr/>
        </p:nvSpPr>
        <p:spPr bwMode="auto">
          <a:xfrm>
            <a:off x="4496990" y="1360884"/>
            <a:ext cx="2700338" cy="27003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107763" dir="2700000" algn="ctr" rotWithShape="0">
                    <a:schemeClr val="tx1">
                      <a:alpha val="74998"/>
                    </a:schemeClr>
                  </a:outerShdw>
                </a:effectLst>
              </a14:hiddenEffects>
            </a:ext>
          </a:extLst>
        </p:spPr>
        <p:txBody>
          <a:bodyPr lIns="50006" tIns="25003" rIns="50006" bIns="25003"/>
          <a:lstStyle/>
          <a:p>
            <a:pPr marL="155377" indent="-155377" defTabSz="495598">
              <a:lnSpc>
                <a:spcPct val="90000"/>
              </a:lnSpc>
              <a:spcBef>
                <a:spcPct val="60000"/>
              </a:spcBef>
              <a:buSzPct val="100000"/>
              <a:buFontTx/>
              <a:buChar char="•"/>
              <a:defRPr/>
            </a:pPr>
            <a:endParaRPr lang="en-US" b="0">
              <a:latin typeface="Arial" charset="0"/>
              <a:ea typeface="ＭＳ Ｐゴシック"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a:extLst>
              <a:ext uri="{FF2B5EF4-FFF2-40B4-BE49-F238E27FC236}">
                <a16:creationId xmlns:a16="http://schemas.microsoft.com/office/drawing/2014/main" id="{4D21EB2A-8C09-3947-BDA5-C64E32EE5A55}"/>
              </a:ext>
            </a:extLst>
          </p:cNvPr>
          <p:cNvSpPr>
            <a:spLocks noGrp="1"/>
          </p:cNvSpPr>
          <p:nvPr>
            <p:ph idx="1"/>
          </p:nvPr>
        </p:nvSpPr>
        <p:spPr/>
        <p:txBody>
          <a:bodyPr/>
          <a:lstStyle/>
          <a:p>
            <a:pPr eaLnBrk="1" hangingPunct="1"/>
            <a:r>
              <a:rPr lang="en-US" altLang="en-US" sz="1600" dirty="0">
                <a:ea typeface="ＭＳ Ｐゴシック" panose="020B0600070205080204" pitchFamily="34" charset="-128"/>
              </a:rPr>
              <a:t>Inspector status is reviewed by AT every 3 years.</a:t>
            </a:r>
          </a:p>
          <a:p>
            <a:pPr eaLnBrk="1" hangingPunct="1"/>
            <a:r>
              <a:rPr lang="en-US" altLang="en-US" sz="1600" dirty="0">
                <a:ea typeface="ＭＳ Ｐゴシック" panose="020B0600070205080204" pitchFamily="34" charset="-128"/>
              </a:rPr>
              <a:t>Decision on re-certification is made by AT with assistance from Regional bridge staff and possibly Review &amp; Data Entry consultant as required.</a:t>
            </a:r>
          </a:p>
          <a:p>
            <a:pPr eaLnBrk="1" hangingPunct="1"/>
            <a:r>
              <a:rPr lang="en-US" altLang="en-US" sz="1600" dirty="0">
                <a:ea typeface="ＭＳ Ｐゴシック" panose="020B0600070205080204" pitchFamily="34" charset="-128"/>
              </a:rPr>
              <a:t>Inspectors meeting requirements will be re-certified and notified by AT.</a:t>
            </a:r>
          </a:p>
          <a:p>
            <a:pPr eaLnBrk="1" hangingPunct="1"/>
            <a:r>
              <a:rPr lang="en-US" altLang="en-US" sz="1600" dirty="0">
                <a:ea typeface="ＭＳ Ｐゴシック" panose="020B0600070205080204" pitchFamily="34" charset="-128"/>
              </a:rPr>
              <a:t>Inspectors not meeting requirements will be asked if they intend to maintain certification. If so, a 3 member AT panel will review inspector’s status and make recommendation to Director of Bridge Eng.</a:t>
            </a:r>
          </a:p>
          <a:p>
            <a:pPr eaLnBrk="1" hangingPunct="1"/>
            <a:r>
              <a:rPr lang="en-US" altLang="en-US" sz="1600" dirty="0">
                <a:ea typeface="ＭＳ Ｐゴシック" panose="020B0600070205080204" pitchFamily="34" charset="-128"/>
              </a:rPr>
              <a:t>Panel may develop a plan for inspector – typically writing re-certification exam and 5 test sites.</a:t>
            </a:r>
          </a:p>
          <a:p>
            <a:pPr eaLnBrk="1" hangingPunct="1"/>
            <a:r>
              <a:rPr lang="en-CA" altLang="en-US" sz="1600" dirty="0">
                <a:ea typeface="ＭＳ Ｐゴシック" panose="020B0600070205080204" pitchFamily="34" charset="-128"/>
              </a:rPr>
              <a:t>Following is the link to the Certification and Re-Certification Process for bridge inspectors</a:t>
            </a:r>
            <a:r>
              <a:rPr lang="en-US" altLang="en-US" sz="1600" dirty="0">
                <a:ea typeface="ＭＳ Ｐゴシック" panose="020B0600070205080204" pitchFamily="34" charset="-128"/>
              </a:rPr>
              <a:t>: </a:t>
            </a:r>
            <a:r>
              <a:rPr lang="en-US" altLang="en-US" sz="1600" dirty="0">
                <a:solidFill>
                  <a:srgbClr val="0081AB"/>
                </a:solidFill>
                <a:ea typeface="ＭＳ Ｐゴシック" panose="020B0600070205080204" pitchFamily="34" charset="-128"/>
                <a:hlinkClick r:id="rId2"/>
              </a:rPr>
              <a:t>https://open.alberta.ca/publications/bridge-inspection-and-maintenance-bim-system-inspector-certification-process</a:t>
            </a:r>
            <a:endParaRPr lang="en-US" altLang="en-US" sz="1600" dirty="0">
              <a:solidFill>
                <a:srgbClr val="0081AB"/>
              </a:solidFill>
              <a:ea typeface="ＭＳ Ｐゴシック" panose="020B0600070205080204" pitchFamily="34" charset="-128"/>
            </a:endParaRPr>
          </a:p>
          <a:p>
            <a:pPr eaLnBrk="1" hangingPunct="1"/>
            <a:endParaRPr lang="en-US" altLang="en-US" sz="1600" dirty="0">
              <a:ea typeface="ＭＳ Ｐゴシック" panose="020B0600070205080204" pitchFamily="34" charset="-128"/>
            </a:endParaRPr>
          </a:p>
          <a:p>
            <a:pPr eaLnBrk="1" hangingPunct="1">
              <a:buFont typeface="Arial" panose="020B0604020202020204" pitchFamily="34" charset="0"/>
              <a:buNone/>
            </a:pPr>
            <a:endParaRPr lang="en-US" altLang="en-US" sz="1600" dirty="0">
              <a:ea typeface="ＭＳ Ｐゴシック" panose="020B0600070205080204" pitchFamily="34" charset="-128"/>
            </a:endParaRPr>
          </a:p>
        </p:txBody>
      </p:sp>
      <p:sp>
        <p:nvSpPr>
          <p:cNvPr id="12290" name="Title 1">
            <a:extLst>
              <a:ext uri="{FF2B5EF4-FFF2-40B4-BE49-F238E27FC236}">
                <a16:creationId xmlns:a16="http://schemas.microsoft.com/office/drawing/2014/main" id="{ADC865D4-4398-F872-EDC0-26120EFF9055}"/>
              </a:ext>
            </a:extLst>
          </p:cNvPr>
          <p:cNvSpPr>
            <a:spLocks noGrp="1"/>
          </p:cNvSpPr>
          <p:nvPr>
            <p:ph type="title"/>
          </p:nvPr>
        </p:nvSpPr>
        <p:spPr/>
        <p:txBody>
          <a:bodyPr/>
          <a:lstStyle/>
          <a:p>
            <a:pPr eaLnBrk="1" hangingPunct="1"/>
            <a:r>
              <a:rPr lang="en-US" altLang="en-US" dirty="0">
                <a:ea typeface="ＭＳ Ｐゴシック" panose="020B0600070205080204" pitchFamily="34" charset="-128"/>
              </a:rPr>
              <a:t>Class A Re-Certification Process </a:t>
            </a:r>
            <a:endParaRPr lang="en-CA" altLang="en-US" dirty="0">
              <a:ea typeface="ＭＳ Ｐゴシック" panose="020B0600070205080204" pitchFamily="34" charset="-128"/>
            </a:endParaRPr>
          </a:p>
        </p:txBody>
      </p:sp>
      <p:sp>
        <p:nvSpPr>
          <p:cNvPr id="12292" name="Rectangle 2">
            <a:extLst>
              <a:ext uri="{FF2B5EF4-FFF2-40B4-BE49-F238E27FC236}">
                <a16:creationId xmlns:a16="http://schemas.microsoft.com/office/drawing/2014/main" id="{C9AAF558-414C-C9FD-FE30-AB7803AEDEE6}"/>
              </a:ext>
            </a:extLst>
          </p:cNvPr>
          <p:cNvSpPr>
            <a:spLocks noChangeArrowheads="1"/>
          </p:cNvSpPr>
          <p:nvPr/>
        </p:nvSpPr>
        <p:spPr bwMode="auto">
          <a:xfrm>
            <a:off x="5247084" y="800100"/>
            <a:ext cx="3343275" cy="396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107763" dir="2700000" algn="ctr" rotWithShape="0">
                    <a:schemeClr val="tx1">
                      <a:alpha val="74998"/>
                    </a:schemeClr>
                  </a:outerShdw>
                </a:effectLst>
              </a14:hiddenEffects>
            </a:ext>
          </a:extLst>
        </p:spPr>
        <p:txBody>
          <a:bodyPr lIns="50006" tIns="25003" rIns="50006" bIns="25003" anchor="ctr"/>
          <a:lstStyle/>
          <a:p>
            <a:pPr algn="ctr" defTabSz="495598">
              <a:lnSpc>
                <a:spcPct val="120000"/>
              </a:lnSpc>
              <a:defRPr/>
            </a:pPr>
            <a:endParaRPr lang="en-US" sz="1350">
              <a:solidFill>
                <a:schemeClr val="tx2"/>
              </a:solidFill>
              <a:latin typeface="Arial" charset="0"/>
              <a:ea typeface="ＭＳ Ｐゴシック" charset="0"/>
            </a:endParaRPr>
          </a:p>
        </p:txBody>
      </p:sp>
      <p:sp>
        <p:nvSpPr>
          <p:cNvPr id="12293" name="Rectangle 3">
            <a:extLst>
              <a:ext uri="{FF2B5EF4-FFF2-40B4-BE49-F238E27FC236}">
                <a16:creationId xmlns:a16="http://schemas.microsoft.com/office/drawing/2014/main" id="{AB3C4C29-8FF3-717D-0A54-61E453E10B16}"/>
              </a:ext>
            </a:extLst>
          </p:cNvPr>
          <p:cNvSpPr>
            <a:spLocks noChangeArrowheads="1"/>
          </p:cNvSpPr>
          <p:nvPr/>
        </p:nvSpPr>
        <p:spPr bwMode="auto">
          <a:xfrm>
            <a:off x="5514975" y="1400175"/>
            <a:ext cx="3000375" cy="2486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107763" dir="2700000" algn="ctr" rotWithShape="0">
                    <a:schemeClr val="tx1">
                      <a:alpha val="74998"/>
                    </a:schemeClr>
                  </a:outerShdw>
                </a:effectLst>
              </a14:hiddenEffects>
            </a:ext>
          </a:extLst>
        </p:spPr>
        <p:txBody>
          <a:bodyPr lIns="50006" tIns="25003" rIns="50006" bIns="25003"/>
          <a:lstStyle/>
          <a:p>
            <a:pPr marL="155377" indent="-155377" defTabSz="495598">
              <a:lnSpc>
                <a:spcPct val="90000"/>
              </a:lnSpc>
              <a:spcBef>
                <a:spcPct val="60000"/>
              </a:spcBef>
              <a:buSzPct val="100000"/>
              <a:buFontTx/>
              <a:buChar char="•"/>
              <a:defRPr/>
            </a:pPr>
            <a:endParaRPr lang="en-US" b="0">
              <a:latin typeface="Arial" charset="0"/>
              <a:ea typeface="ＭＳ Ｐゴシック"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a:extLst>
              <a:ext uri="{FF2B5EF4-FFF2-40B4-BE49-F238E27FC236}">
                <a16:creationId xmlns:a16="http://schemas.microsoft.com/office/drawing/2014/main" id="{2318265F-F179-0686-B5EF-2FD91D7E5C61}"/>
              </a:ext>
            </a:extLst>
          </p:cNvPr>
          <p:cNvSpPr>
            <a:spLocks noGrp="1" noChangeArrowheads="1"/>
          </p:cNvSpPr>
          <p:nvPr>
            <p:ph idx="1"/>
          </p:nvPr>
        </p:nvSpPr>
        <p:spPr/>
        <p:txBody>
          <a:bodyPr/>
          <a:lstStyle/>
          <a:p>
            <a:pPr eaLnBrk="1" hangingPunct="1">
              <a:buFont typeface="Arial" charset="0"/>
              <a:buChar char="•"/>
              <a:defRPr/>
            </a:pPr>
            <a:r>
              <a:rPr kumimoji="0" lang="en-US" altLang="en-US" sz="1800" b="0" i="0" u="none" strike="noStrike" kern="1200" cap="none" spc="0" normalizeH="0" baseline="0" noProof="0" dirty="0">
                <a:ln>
                  <a:noFill/>
                </a:ln>
                <a:solidFill>
                  <a:srgbClr val="36424A"/>
                </a:solidFill>
                <a:effectLst/>
                <a:uLnTx/>
                <a:uFillTx/>
                <a:latin typeface="Arial" panose="020B0604020202020204" pitchFamily="34" charset="0"/>
                <a:ea typeface="ＭＳ Ｐゴシック" panose="020B0600070205080204" pitchFamily="34" charset="-128"/>
                <a:cs typeface="Arial" panose="020B0604020202020204" pitchFamily="34" charset="0"/>
              </a:rPr>
              <a:t>All levels of inspections must be performed by a certified inspector</a:t>
            </a:r>
          </a:p>
          <a:p>
            <a:pPr marL="0" indent="0" eaLnBrk="1" hangingPunct="1">
              <a:buNone/>
              <a:defRPr/>
            </a:pPr>
            <a:endParaRPr lang="en-US" altLang="en-US" sz="1600" dirty="0">
              <a:cs typeface="+mn-cs"/>
            </a:endParaRPr>
          </a:p>
          <a:p>
            <a:pPr eaLnBrk="1" hangingPunct="1">
              <a:buFont typeface="Arial" charset="0"/>
              <a:buChar char="•"/>
              <a:defRPr/>
            </a:pPr>
            <a:r>
              <a:rPr lang="en-US" altLang="en-US" dirty="0">
                <a:ea typeface="+mn-ea"/>
                <a:cs typeface="+mn-cs"/>
              </a:rPr>
              <a:t>Most bridge structures can be visually inspected by a qualified inspector on a routine basis. (Level 1)</a:t>
            </a:r>
          </a:p>
          <a:p>
            <a:pPr eaLnBrk="1" hangingPunct="1">
              <a:buFont typeface="Arial" charset="0"/>
              <a:buChar char="•"/>
              <a:defRPr/>
            </a:pPr>
            <a:endParaRPr lang="en-US" altLang="en-US" sz="1600" dirty="0">
              <a:ea typeface="+mn-ea"/>
              <a:cs typeface="+mn-cs"/>
            </a:endParaRPr>
          </a:p>
          <a:p>
            <a:pPr eaLnBrk="1" hangingPunct="1">
              <a:buFont typeface="Arial" charset="0"/>
              <a:buChar char="•"/>
              <a:defRPr/>
            </a:pPr>
            <a:r>
              <a:rPr lang="en-US" altLang="en-US" dirty="0">
                <a:ea typeface="+mn-ea"/>
                <a:cs typeface="+mn-cs"/>
              </a:rPr>
              <a:t>Some structures or their components will require a specialized inspection (Level 1.5 or 2) to:</a:t>
            </a:r>
          </a:p>
          <a:p>
            <a:pPr lvl="1" eaLnBrk="1" hangingPunct="1">
              <a:buFont typeface="Arial" charset="0"/>
              <a:buChar char="–"/>
              <a:defRPr/>
            </a:pPr>
            <a:r>
              <a:rPr lang="en-US" altLang="en-US" dirty="0"/>
              <a:t>accurately determine their condition</a:t>
            </a:r>
          </a:p>
          <a:p>
            <a:pPr lvl="1" eaLnBrk="1" hangingPunct="1">
              <a:buFont typeface="Arial" charset="0"/>
              <a:buChar char="–"/>
              <a:defRPr/>
            </a:pPr>
            <a:r>
              <a:rPr lang="en-US" altLang="en-US" dirty="0"/>
              <a:t>gather additional information </a:t>
            </a:r>
          </a:p>
          <a:p>
            <a:pPr lvl="1" eaLnBrk="1" hangingPunct="1">
              <a:buFont typeface="Arial" charset="0"/>
              <a:buChar char="–"/>
              <a:defRPr/>
            </a:pPr>
            <a:r>
              <a:rPr lang="en-US" altLang="en-US" dirty="0"/>
              <a:t>access components that are not fully accessible during routine Level 1 inspections</a:t>
            </a:r>
          </a:p>
          <a:p>
            <a:pPr marL="0" indent="0">
              <a:buNone/>
              <a:defRPr/>
            </a:pPr>
            <a:endParaRPr lang="en-US" altLang="en-US" dirty="0">
              <a:ea typeface="+mn-ea"/>
              <a:cs typeface="+mn-cs"/>
            </a:endParaRPr>
          </a:p>
        </p:txBody>
      </p:sp>
      <p:sp>
        <p:nvSpPr>
          <p:cNvPr id="13314" name="Rectangle 2">
            <a:extLst>
              <a:ext uri="{FF2B5EF4-FFF2-40B4-BE49-F238E27FC236}">
                <a16:creationId xmlns:a16="http://schemas.microsoft.com/office/drawing/2014/main" id="{D7C742FB-F690-F42C-0048-2E5A5B659BD1}"/>
              </a:ext>
            </a:extLst>
          </p:cNvPr>
          <p:cNvSpPr>
            <a:spLocks noGrp="1" noChangeArrowheads="1"/>
          </p:cNvSpPr>
          <p:nvPr>
            <p:ph type="title"/>
          </p:nvPr>
        </p:nvSpPr>
        <p:spPr>
          <a:noFill/>
        </p:spPr>
        <p:txBody>
          <a:bodyPr/>
          <a:lstStyle/>
          <a:p>
            <a:pPr eaLnBrk="1" hangingPunct="1"/>
            <a:r>
              <a:rPr lang="en-US" altLang="en-US" dirty="0">
                <a:ea typeface="ＭＳ Ｐゴシック" panose="020B0600070205080204" pitchFamily="34" charset="-128"/>
              </a:rPr>
              <a:t>Levels of Inspection</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a:extLst>
              <a:ext uri="{FF2B5EF4-FFF2-40B4-BE49-F238E27FC236}">
                <a16:creationId xmlns:a16="http://schemas.microsoft.com/office/drawing/2014/main" id="{EB856685-DFDC-3F45-1FC7-E9AD6B4701BA}"/>
              </a:ext>
            </a:extLst>
          </p:cNvPr>
          <p:cNvSpPr>
            <a:spLocks noGrp="1" noChangeArrowheads="1"/>
          </p:cNvSpPr>
          <p:nvPr>
            <p:ph idx="1"/>
          </p:nvPr>
        </p:nvSpPr>
        <p:spPr/>
        <p:txBody>
          <a:bodyPr/>
          <a:lstStyle/>
          <a:p>
            <a:pPr eaLnBrk="1" hangingPunct="1">
              <a:buFontTx/>
              <a:buNone/>
              <a:defRPr/>
            </a:pPr>
            <a:r>
              <a:rPr lang="en-US" altLang="en-US" b="1" dirty="0">
                <a:solidFill>
                  <a:srgbClr val="0081AB"/>
                </a:solidFill>
                <a:ea typeface="+mn-ea"/>
                <a:cs typeface="+mn-cs"/>
              </a:rPr>
              <a:t>Level 1 Inspection</a:t>
            </a:r>
          </a:p>
          <a:p>
            <a:pPr>
              <a:buFont typeface="Arial" panose="020B0604020202020204" pitchFamily="34" charset="0"/>
              <a:buChar char="•"/>
              <a:defRPr/>
            </a:pPr>
            <a:r>
              <a:rPr lang="en-US" altLang="en-US" dirty="0">
                <a:ea typeface="+mn-ea"/>
                <a:cs typeface="+mn-cs"/>
              </a:rPr>
              <a:t>A general inspection</a:t>
            </a:r>
          </a:p>
          <a:p>
            <a:pPr>
              <a:spcBef>
                <a:spcPct val="30000"/>
              </a:spcBef>
              <a:buFont typeface="Arial" panose="020B0604020202020204" pitchFamily="34" charset="0"/>
              <a:buChar char="•"/>
              <a:defRPr/>
            </a:pPr>
            <a:r>
              <a:rPr lang="en-US" altLang="en-US" dirty="0">
                <a:ea typeface="+mn-ea"/>
                <a:cs typeface="+mn-cs"/>
              </a:rPr>
              <a:t>Primarily visual</a:t>
            </a:r>
          </a:p>
          <a:p>
            <a:pPr>
              <a:spcBef>
                <a:spcPct val="30000"/>
              </a:spcBef>
              <a:buFont typeface="Arial" panose="020B0604020202020204" pitchFamily="34" charset="0"/>
              <a:buChar char="•"/>
              <a:defRPr/>
            </a:pPr>
            <a:r>
              <a:rPr lang="en-US" altLang="en-US" dirty="0">
                <a:ea typeface="+mn-ea"/>
                <a:cs typeface="+mn-cs"/>
              </a:rPr>
              <a:t>Requires completion of the Level 1 BIM inspection report</a:t>
            </a:r>
          </a:p>
          <a:p>
            <a:pPr>
              <a:spcBef>
                <a:spcPct val="30000"/>
              </a:spcBef>
              <a:buFont typeface="Arial" panose="020B0604020202020204" pitchFamily="34" charset="0"/>
              <a:buChar char="•"/>
              <a:defRPr/>
            </a:pPr>
            <a:r>
              <a:rPr lang="en-US" altLang="en-US" dirty="0">
                <a:ea typeface="+mn-ea"/>
                <a:cs typeface="+mn-cs"/>
              </a:rPr>
              <a:t>Use of basic tools and equipment</a:t>
            </a:r>
          </a:p>
          <a:p>
            <a:pPr marL="0" indent="0">
              <a:spcBef>
                <a:spcPct val="30000"/>
              </a:spcBef>
              <a:buNone/>
              <a:defRPr/>
            </a:pPr>
            <a:endParaRPr lang="en-US" altLang="en-US" dirty="0">
              <a:ea typeface="+mn-ea"/>
              <a:cs typeface="+mn-cs"/>
            </a:endParaRPr>
          </a:p>
          <a:p>
            <a:pPr marL="0" indent="0">
              <a:spcBef>
                <a:spcPct val="30000"/>
              </a:spcBef>
              <a:buNone/>
              <a:defRPr/>
            </a:pPr>
            <a:r>
              <a:rPr lang="en-US" altLang="en-US" b="1" dirty="0">
                <a:solidFill>
                  <a:srgbClr val="0081AB"/>
                </a:solidFill>
                <a:ea typeface="+mn-ea"/>
                <a:cs typeface="+mn-cs"/>
              </a:rPr>
              <a:t>Level 1.5 Inspection</a:t>
            </a:r>
          </a:p>
          <a:p>
            <a:pPr>
              <a:spcBef>
                <a:spcPct val="30000"/>
              </a:spcBef>
              <a:defRPr/>
            </a:pPr>
            <a:r>
              <a:rPr lang="en-US" altLang="en-US" dirty="0">
                <a:ea typeface="+mn-ea"/>
                <a:cs typeface="+mn-cs"/>
              </a:rPr>
              <a:t>Level 1 inspection but within arms reach of all bridge elements using manlift, snooper or other specialized access equipment and traffic control.</a:t>
            </a:r>
          </a:p>
          <a:p>
            <a:pPr marL="0" indent="0">
              <a:spcBef>
                <a:spcPct val="30000"/>
              </a:spcBef>
              <a:buNone/>
              <a:defRPr/>
            </a:pPr>
            <a:endParaRPr lang="en-US" altLang="en-US" sz="675" dirty="0">
              <a:cs typeface="+mn-cs"/>
            </a:endParaRPr>
          </a:p>
          <a:p>
            <a:pPr eaLnBrk="1" hangingPunct="1">
              <a:buFontTx/>
              <a:buNone/>
              <a:defRPr/>
            </a:pPr>
            <a:endParaRPr lang="en-US" altLang="en-US" sz="1013" dirty="0">
              <a:cs typeface="+mn-cs"/>
            </a:endParaRPr>
          </a:p>
        </p:txBody>
      </p:sp>
      <p:sp>
        <p:nvSpPr>
          <p:cNvPr id="14338" name="Rectangle 2">
            <a:extLst>
              <a:ext uri="{FF2B5EF4-FFF2-40B4-BE49-F238E27FC236}">
                <a16:creationId xmlns:a16="http://schemas.microsoft.com/office/drawing/2014/main" id="{B629B23B-F417-2C62-650B-E58938918295}"/>
              </a:ext>
            </a:extLst>
          </p:cNvPr>
          <p:cNvSpPr>
            <a:spLocks noGrp="1" noChangeArrowheads="1"/>
          </p:cNvSpPr>
          <p:nvPr>
            <p:ph type="title"/>
          </p:nvPr>
        </p:nvSpPr>
        <p:spPr>
          <a:noFill/>
        </p:spPr>
        <p:txBody>
          <a:bodyPr/>
          <a:lstStyle/>
          <a:p>
            <a:pPr eaLnBrk="1" hangingPunct="1"/>
            <a:r>
              <a:rPr lang="en-US" altLang="en-US" dirty="0">
                <a:ea typeface="ＭＳ Ｐゴシック" panose="020B0600070205080204" pitchFamily="34" charset="-128"/>
              </a:rPr>
              <a:t>Levels of Inspection</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a:extLst>
              <a:ext uri="{FF2B5EF4-FFF2-40B4-BE49-F238E27FC236}">
                <a16:creationId xmlns:a16="http://schemas.microsoft.com/office/drawing/2014/main" id="{4DAE5E53-041A-1019-1A7E-6C0DFAC72C5D}"/>
              </a:ext>
            </a:extLst>
          </p:cNvPr>
          <p:cNvSpPr>
            <a:spLocks noGrp="1" noChangeArrowheads="1"/>
          </p:cNvSpPr>
          <p:nvPr>
            <p:ph idx="1"/>
          </p:nvPr>
        </p:nvSpPr>
        <p:spPr/>
        <p:txBody>
          <a:bodyPr/>
          <a:lstStyle/>
          <a:p>
            <a:pPr eaLnBrk="1" hangingPunct="1">
              <a:buFontTx/>
              <a:buNone/>
            </a:pPr>
            <a:r>
              <a:rPr lang="en-US" altLang="en-US" b="1" dirty="0">
                <a:solidFill>
                  <a:srgbClr val="0081AB"/>
                </a:solidFill>
                <a:ea typeface="ＭＳ Ｐゴシック" panose="020B0600070205080204" pitchFamily="34" charset="-128"/>
              </a:rPr>
              <a:t>Level 2 Inspections</a:t>
            </a:r>
          </a:p>
          <a:p>
            <a:pPr eaLnBrk="1" hangingPunct="1">
              <a:lnSpc>
                <a:spcPct val="150000"/>
              </a:lnSpc>
              <a:buFont typeface="Arial" panose="020B0604020202020204" pitchFamily="34" charset="0"/>
              <a:buChar char="•"/>
            </a:pPr>
            <a:r>
              <a:rPr lang="en-US" altLang="en-US" dirty="0">
                <a:ea typeface="ＭＳ Ｐゴシック" panose="020B0600070205080204" pitchFamily="34" charset="-128"/>
              </a:rPr>
              <a:t>In-depth inspection gathering quantitative information - all structure types.</a:t>
            </a:r>
          </a:p>
          <a:p>
            <a:pPr eaLnBrk="1" hangingPunct="1">
              <a:lnSpc>
                <a:spcPct val="150000"/>
              </a:lnSpc>
              <a:buFont typeface="Arial" panose="020B0604020202020204" pitchFamily="34" charset="0"/>
              <a:buChar char="•"/>
            </a:pPr>
            <a:r>
              <a:rPr lang="en-US" altLang="en-US" dirty="0">
                <a:ea typeface="ＭＳ Ｐゴシック" panose="020B0600070205080204" pitchFamily="34" charset="-128"/>
              </a:rPr>
              <a:t>Completion of the appropriate Level 2 </a:t>
            </a:r>
            <a:r>
              <a:rPr kumimoji="0" lang="en-US" altLang="en-US" sz="1800" b="0" i="0" u="none" strike="noStrike" kern="1200" cap="none" spc="0" normalizeH="0" baseline="0" noProof="0" dirty="0">
                <a:ln>
                  <a:noFill/>
                </a:ln>
                <a:solidFill>
                  <a:srgbClr val="36424A"/>
                </a:solidFill>
                <a:effectLst/>
                <a:uLnTx/>
                <a:uFillTx/>
                <a:latin typeface="Arial" panose="020B0604020202020204" pitchFamily="34" charset="0"/>
                <a:ea typeface="ＭＳ Ｐゴシック" panose="020B0600070205080204" pitchFamily="34" charset="-128"/>
                <a:cs typeface="Arial" panose="020B0604020202020204" pitchFamily="34" charset="0"/>
              </a:rPr>
              <a:t>inspection </a:t>
            </a:r>
            <a:r>
              <a:rPr lang="en-US" altLang="en-US" dirty="0">
                <a:ea typeface="ＭＳ Ｐゴシック" panose="020B0600070205080204" pitchFamily="34" charset="-128"/>
              </a:rPr>
              <a:t>report (e.g. SBM, TCR, CDK, VCL, UTS) and Level 1 report.</a:t>
            </a:r>
          </a:p>
          <a:p>
            <a:pPr eaLnBrk="1" hangingPunct="1">
              <a:lnSpc>
                <a:spcPct val="150000"/>
              </a:lnSpc>
              <a:buFont typeface="Arial" panose="020B0604020202020204" pitchFamily="34" charset="0"/>
              <a:buChar char="•"/>
            </a:pPr>
            <a:r>
              <a:rPr lang="en-US" altLang="en-US" dirty="0">
                <a:ea typeface="ＭＳ Ｐゴシック" panose="020B0600070205080204" pitchFamily="34" charset="-128"/>
              </a:rPr>
              <a:t>Use of specialized knowledge, equipment or procedures</a:t>
            </a:r>
          </a:p>
          <a:p>
            <a:pPr eaLnBrk="1" hangingPunct="1">
              <a:lnSpc>
                <a:spcPct val="150000"/>
              </a:lnSpc>
              <a:buFont typeface="Arial" panose="020B0604020202020204" pitchFamily="34" charset="0"/>
              <a:buChar char="•"/>
            </a:pPr>
            <a:r>
              <a:rPr lang="en-US" altLang="en-US" dirty="0">
                <a:ea typeface="ＭＳ Ｐゴシック" panose="020B0600070205080204" pitchFamily="34" charset="-128"/>
              </a:rPr>
              <a:t>Generally, requires traffic control (exceptions might be TCR, SBM)</a:t>
            </a:r>
          </a:p>
          <a:p>
            <a:pPr eaLnBrk="1" hangingPunct="1">
              <a:lnSpc>
                <a:spcPct val="150000"/>
              </a:lnSpc>
            </a:pPr>
            <a:r>
              <a:rPr lang="en-US" altLang="en-US" dirty="0">
                <a:ea typeface="ＭＳ Ｐゴシック" panose="020B0600070205080204" pitchFamily="34" charset="-128"/>
              </a:rPr>
              <a:t>Performed by certified Cl. A inspector (exception is SBM).</a:t>
            </a:r>
          </a:p>
          <a:p>
            <a:pPr marL="0" indent="0" eaLnBrk="1" hangingPunct="1">
              <a:buNone/>
            </a:pPr>
            <a:endParaRPr lang="en-US" altLang="en-US" dirty="0">
              <a:ea typeface="ＭＳ Ｐゴシック" panose="020B0600070205080204" pitchFamily="34" charset="-128"/>
            </a:endParaRPr>
          </a:p>
        </p:txBody>
      </p:sp>
      <p:sp>
        <p:nvSpPr>
          <p:cNvPr id="15362" name="Rectangle 2">
            <a:extLst>
              <a:ext uri="{FF2B5EF4-FFF2-40B4-BE49-F238E27FC236}">
                <a16:creationId xmlns:a16="http://schemas.microsoft.com/office/drawing/2014/main" id="{1D613ABF-9D40-3D1E-B169-37AD7179F565}"/>
              </a:ext>
            </a:extLst>
          </p:cNvPr>
          <p:cNvSpPr>
            <a:spLocks noGrp="1" noChangeArrowheads="1"/>
          </p:cNvSpPr>
          <p:nvPr>
            <p:ph type="title"/>
          </p:nvPr>
        </p:nvSpPr>
        <p:spPr>
          <a:noFill/>
        </p:spPr>
        <p:txBody>
          <a:bodyPr/>
          <a:lstStyle/>
          <a:p>
            <a:pPr eaLnBrk="1" hangingPunct="1"/>
            <a:r>
              <a:rPr lang="en-US" altLang="en-US" dirty="0">
                <a:ea typeface="ＭＳ Ｐゴシック" panose="020B0600070205080204" pitchFamily="34" charset="-128"/>
              </a:rPr>
              <a:t>Levels of Inspection</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a:extLst>
              <a:ext uri="{FF2B5EF4-FFF2-40B4-BE49-F238E27FC236}">
                <a16:creationId xmlns:a16="http://schemas.microsoft.com/office/drawing/2014/main" id="{39BDA3AE-0F36-2032-213F-1D653EF414B9}"/>
              </a:ext>
            </a:extLst>
          </p:cNvPr>
          <p:cNvSpPr>
            <a:spLocks noGrp="1" noChangeArrowheads="1"/>
          </p:cNvSpPr>
          <p:nvPr>
            <p:ph idx="1"/>
          </p:nvPr>
        </p:nvSpPr>
        <p:spPr>
          <a:xfrm>
            <a:off x="539552" y="1123950"/>
            <a:ext cx="8229600" cy="3464024"/>
          </a:xfrm>
        </p:spPr>
        <p:txBody>
          <a:bodyPr anchor="ctr"/>
          <a:lstStyle/>
          <a:p>
            <a:pPr marL="0" indent="0">
              <a:lnSpc>
                <a:spcPct val="110000"/>
              </a:lnSpc>
              <a:buNone/>
            </a:pPr>
            <a:r>
              <a:rPr lang="en-US" altLang="en-US" sz="1600" b="1" dirty="0">
                <a:ea typeface="ＭＳ Ｐゴシック" panose="020B0600070205080204" pitchFamily="34" charset="-128"/>
              </a:rPr>
              <a:t>Level 1</a:t>
            </a:r>
            <a:r>
              <a:rPr lang="en-US" altLang="en-US" sz="1600" dirty="0">
                <a:ea typeface="ＭＳ Ｐゴシック" panose="020B0600070205080204" pitchFamily="34" charset="-128"/>
              </a:rPr>
              <a:t> inspections at minimum frequency required by policy on a cycle not exceeding:</a:t>
            </a:r>
          </a:p>
          <a:p>
            <a:pPr>
              <a:lnSpc>
                <a:spcPct val="110000"/>
              </a:lnSpc>
            </a:pPr>
            <a:r>
              <a:rPr lang="en-US" altLang="en-US" sz="1600" dirty="0">
                <a:ea typeface="ＭＳ Ｐゴシック" panose="020B0600070205080204" pitchFamily="34" charset="-128"/>
              </a:rPr>
              <a:t>All structures located on roadways designated as Level 1 or Level 2 in accordance with the Provincial Highway Service Classification – every 21 months.</a:t>
            </a:r>
          </a:p>
          <a:p>
            <a:pPr>
              <a:lnSpc>
                <a:spcPct val="110000"/>
              </a:lnSpc>
            </a:pPr>
            <a:r>
              <a:rPr lang="en-US" altLang="en-US" sz="1600" dirty="0">
                <a:solidFill>
                  <a:srgbClr val="000000"/>
                </a:solidFill>
                <a:ea typeface="ＭＳ Ｐゴシック" panose="020B0600070205080204" pitchFamily="34" charset="-128"/>
              </a:rPr>
              <a:t>All structures located on roadways designated as Level 3 or Level 4 in accordance with the Provincial Highway Service Classification – every 39 months.</a:t>
            </a:r>
          </a:p>
          <a:p>
            <a:pPr>
              <a:lnSpc>
                <a:spcPct val="110000"/>
              </a:lnSpc>
            </a:pPr>
            <a:r>
              <a:rPr lang="en-US" altLang="en-US" sz="1600" dirty="0">
                <a:ea typeface="ＭＳ Ｐゴシック" panose="020B0600070205080204" pitchFamily="34" charset="-128"/>
              </a:rPr>
              <a:t>Major bridges on local roads - 39 months.</a:t>
            </a:r>
          </a:p>
          <a:p>
            <a:pPr>
              <a:lnSpc>
                <a:spcPct val="110000"/>
              </a:lnSpc>
            </a:pPr>
            <a:r>
              <a:rPr lang="en-US" altLang="en-US" sz="1600" dirty="0">
                <a:ea typeface="ＭＳ Ｐゴシック" panose="020B0600070205080204" pitchFamily="34" charset="-128"/>
              </a:rPr>
              <a:t>Standard bridges and culverts on local roads - 57 months.</a:t>
            </a:r>
          </a:p>
          <a:p>
            <a:pPr>
              <a:lnSpc>
                <a:spcPct val="110000"/>
              </a:lnSpc>
            </a:pPr>
            <a:r>
              <a:rPr lang="en-US" altLang="en-US" sz="1600" dirty="0">
                <a:ea typeface="ＭＳ Ｐゴシック" panose="020B0600070205080204" pitchFamily="34" charset="-128"/>
              </a:rPr>
              <a:t>All new structures – as part of final construction completion.</a:t>
            </a:r>
          </a:p>
          <a:p>
            <a:pPr>
              <a:lnSpc>
                <a:spcPct val="110000"/>
              </a:lnSpc>
            </a:pPr>
            <a:r>
              <a:rPr lang="en-US" altLang="en-US" sz="1600" dirty="0">
                <a:ea typeface="ＭＳ Ｐゴシック" panose="020B0600070205080204" pitchFamily="34" charset="-128"/>
              </a:rPr>
              <a:t>After significant maintenance or rehabilitation.</a:t>
            </a:r>
          </a:p>
          <a:p>
            <a:pPr>
              <a:lnSpc>
                <a:spcPct val="110000"/>
              </a:lnSpc>
            </a:pPr>
            <a:r>
              <a:rPr lang="en-US" altLang="en-US" sz="1600" dirty="0">
                <a:ea typeface="ＭＳ Ｐゴシック" panose="020B0600070205080204" pitchFamily="34" charset="-128"/>
              </a:rPr>
              <a:t>Frequencies provide the benefit of inspecting during different seasonal conditions.</a:t>
            </a:r>
          </a:p>
          <a:p>
            <a:pPr marL="0" indent="0">
              <a:lnSpc>
                <a:spcPct val="110000"/>
              </a:lnSpc>
              <a:buNone/>
            </a:pPr>
            <a:r>
              <a:rPr lang="en-US" altLang="en-US" sz="1600" b="1" dirty="0">
                <a:ea typeface="ＭＳ Ｐゴシック" panose="020B0600070205080204" pitchFamily="34" charset="-128"/>
              </a:rPr>
              <a:t>Level 1.5 and Level 2 </a:t>
            </a:r>
            <a:r>
              <a:rPr lang="en-US" altLang="en-US" sz="1600" dirty="0">
                <a:ea typeface="ＭＳ Ｐゴシック" panose="020B0600070205080204" pitchFamily="34" charset="-128"/>
              </a:rPr>
              <a:t>inspections </a:t>
            </a:r>
            <a:r>
              <a:rPr kumimoji="0" lang="en-US" altLang="en-US" sz="1600" b="0" i="0" u="none" strike="noStrike" kern="1200" cap="none" spc="0" normalizeH="0" baseline="0" noProof="0" dirty="0">
                <a:ln>
                  <a:noFill/>
                </a:ln>
                <a:solidFill>
                  <a:srgbClr val="36424A"/>
                </a:solidFill>
                <a:effectLst/>
                <a:uLnTx/>
                <a:uFillTx/>
                <a:latin typeface="Arial" panose="020B0604020202020204" pitchFamily="34" charset="0"/>
                <a:ea typeface="ＭＳ Ｐゴシック" panose="020B0600070205080204" pitchFamily="34" charset="-128"/>
                <a:cs typeface="Arial" panose="020B0604020202020204" pitchFamily="34" charset="0"/>
              </a:rPr>
              <a:t>on a prescribed cycle or an “as required” basis.</a:t>
            </a:r>
            <a:r>
              <a:rPr lang="en-US" altLang="en-US" sz="1600" dirty="0">
                <a:ea typeface="ＭＳ Ｐゴシック" panose="020B0600070205080204" pitchFamily="34" charset="-128"/>
              </a:rPr>
              <a:t> </a:t>
            </a:r>
          </a:p>
        </p:txBody>
      </p:sp>
      <p:sp>
        <p:nvSpPr>
          <p:cNvPr id="16386" name="Rectangle 2">
            <a:extLst>
              <a:ext uri="{FF2B5EF4-FFF2-40B4-BE49-F238E27FC236}">
                <a16:creationId xmlns:a16="http://schemas.microsoft.com/office/drawing/2014/main" id="{C08E97F0-8437-5E79-FCB6-3AA397F4B416}"/>
              </a:ext>
            </a:extLst>
          </p:cNvPr>
          <p:cNvSpPr>
            <a:spLocks noGrp="1" noChangeArrowheads="1"/>
          </p:cNvSpPr>
          <p:nvPr>
            <p:ph type="title"/>
          </p:nvPr>
        </p:nvSpPr>
        <p:spPr>
          <a:noFill/>
        </p:spPr>
        <p:txBody>
          <a:bodyPr/>
          <a:lstStyle/>
          <a:p>
            <a:pPr eaLnBrk="1" hangingPunct="1"/>
            <a:r>
              <a:rPr lang="en-US" altLang="en-US" dirty="0">
                <a:ea typeface="ＭＳ Ｐゴシック" panose="020B0600070205080204" pitchFamily="34" charset="-128"/>
              </a:rPr>
              <a:t>Inspection Frequency</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a:extLst>
              <a:ext uri="{FF2B5EF4-FFF2-40B4-BE49-F238E27FC236}">
                <a16:creationId xmlns:a16="http://schemas.microsoft.com/office/drawing/2014/main" id="{56508077-86B8-D330-88F7-F0DD9A1E4AEA}"/>
              </a:ext>
            </a:extLst>
          </p:cNvPr>
          <p:cNvSpPr>
            <a:spLocks noGrp="1" noChangeArrowheads="1"/>
          </p:cNvSpPr>
          <p:nvPr>
            <p:ph sz="half" idx="1"/>
          </p:nvPr>
        </p:nvSpPr>
        <p:spPr/>
        <p:txBody>
          <a:bodyPr/>
          <a:lstStyle/>
          <a:p>
            <a:pPr eaLnBrk="1" hangingPunct="1"/>
            <a:r>
              <a:rPr lang="en-US" altLang="en-US" sz="1600" dirty="0">
                <a:ea typeface="ＭＳ Ｐゴシック" panose="020B0600070205080204" pitchFamily="34" charset="-128"/>
              </a:rPr>
              <a:t>In special circumstances (e.g., park roads with summer access only) Department may modify frequency.   </a:t>
            </a:r>
          </a:p>
          <a:p>
            <a:pPr eaLnBrk="1" hangingPunct="1"/>
            <a:r>
              <a:rPr lang="en-US" altLang="en-US" sz="1600" dirty="0">
                <a:ea typeface="ＭＳ Ｐゴシック" panose="020B0600070205080204" pitchFamily="34" charset="-128"/>
              </a:rPr>
              <a:t>A shorter cycle may be appropriate depending on:</a:t>
            </a:r>
          </a:p>
          <a:p>
            <a:pPr lvl="1" eaLnBrk="1" hangingPunct="1"/>
            <a:r>
              <a:rPr lang="en-US" altLang="en-US" sz="1400" dirty="0">
                <a:ea typeface="ＭＳ Ｐゴシック" panose="020B0600070205080204" pitchFamily="34" charset="-128"/>
              </a:rPr>
              <a:t>age of the structure.</a:t>
            </a:r>
          </a:p>
          <a:p>
            <a:pPr lvl="1" eaLnBrk="1" hangingPunct="1"/>
            <a:r>
              <a:rPr lang="en-US" altLang="en-US" sz="1400" dirty="0">
                <a:ea typeface="ＭＳ Ｐゴシック" panose="020B0600070205080204" pitchFamily="34" charset="-128"/>
              </a:rPr>
              <a:t>traffic characteristics.</a:t>
            </a:r>
          </a:p>
          <a:p>
            <a:pPr lvl="1" eaLnBrk="1" hangingPunct="1"/>
            <a:r>
              <a:rPr lang="en-US" altLang="en-US" sz="1400" dirty="0">
                <a:ea typeface="ＭＳ Ｐゴシック" panose="020B0600070205080204" pitchFamily="34" charset="-128"/>
              </a:rPr>
              <a:t>known deficiencies.</a:t>
            </a:r>
          </a:p>
          <a:p>
            <a:pPr lvl="1" eaLnBrk="1" hangingPunct="1"/>
            <a:r>
              <a:rPr lang="en-US" altLang="en-US" sz="1400" dirty="0">
                <a:ea typeface="ＭＳ Ｐゴシック" panose="020B0600070205080204" pitchFamily="34" charset="-128"/>
              </a:rPr>
              <a:t>inaccessibility of a component or element.</a:t>
            </a:r>
            <a:endParaRPr lang="en-US" altLang="en-US" sz="1600" dirty="0">
              <a:ea typeface="ＭＳ Ｐゴシック" panose="020B0600070205080204" pitchFamily="34" charset="-128"/>
            </a:endParaRPr>
          </a:p>
        </p:txBody>
      </p:sp>
      <p:sp>
        <p:nvSpPr>
          <p:cNvPr id="2" name="Content Placeholder 1">
            <a:extLst>
              <a:ext uri="{FF2B5EF4-FFF2-40B4-BE49-F238E27FC236}">
                <a16:creationId xmlns:a16="http://schemas.microsoft.com/office/drawing/2014/main" id="{E3327320-65B6-85F0-8194-E4AA17DD77B0}"/>
              </a:ext>
            </a:extLst>
          </p:cNvPr>
          <p:cNvSpPr>
            <a:spLocks noGrp="1"/>
          </p:cNvSpPr>
          <p:nvPr>
            <p:ph sz="half" idx="2"/>
          </p:nvPr>
        </p:nvSpPr>
        <p:spPr>
          <a:xfrm>
            <a:off x="4724402" y="1275607"/>
            <a:ext cx="4038598" cy="3353542"/>
          </a:xfrm>
        </p:spPr>
        <p:txBody>
          <a:bodyPr/>
          <a:lstStyle/>
          <a:p>
            <a:pPr eaLnBrk="1" hangingPunct="1"/>
            <a:r>
              <a:rPr lang="en-US" altLang="en-US" sz="1600" dirty="0">
                <a:ea typeface="ＭＳ Ｐゴシック" panose="020B0600070205080204" pitchFamily="34" charset="-128"/>
              </a:rPr>
              <a:t>If a shorter cycle is necessary, make recommendation in “Special Comments For Next Inspection” box.</a:t>
            </a:r>
          </a:p>
          <a:p>
            <a:pPr eaLnBrk="1" hangingPunct="1"/>
            <a:r>
              <a:rPr lang="en-US" altLang="en-US" sz="1600" dirty="0">
                <a:ea typeface="ＭＳ Ｐゴシック" panose="020B0600070205080204" pitchFamily="34" charset="-128"/>
              </a:rPr>
              <a:t>Reviewer will flag and notify AT if in agreement</a:t>
            </a:r>
          </a:p>
          <a:p>
            <a:pPr eaLnBrk="1" hangingPunct="1"/>
            <a:r>
              <a:rPr lang="en-US" altLang="en-US" sz="1600" dirty="0">
                <a:ea typeface="ＭＳ Ｐゴシック" panose="020B0600070205080204" pitchFamily="34" charset="-128"/>
              </a:rPr>
              <a:t>AT will change inspection cycle if in final agreement</a:t>
            </a:r>
          </a:p>
          <a:p>
            <a:pPr eaLnBrk="1" hangingPunct="1"/>
            <a:r>
              <a:rPr lang="en-US" altLang="en-US" sz="1600" dirty="0">
                <a:ea typeface="ＭＳ Ｐゴシック" panose="020B0600070205080204" pitchFamily="34" charset="-128"/>
              </a:rPr>
              <a:t>A date beyond the next standard cycle date will not be accepted by the system.</a:t>
            </a:r>
          </a:p>
          <a:p>
            <a:pPr marL="400050" lvl="1" indent="0">
              <a:buNone/>
            </a:pPr>
            <a:endParaRPr lang="en-US" sz="1600" dirty="0"/>
          </a:p>
        </p:txBody>
      </p:sp>
      <p:sp>
        <p:nvSpPr>
          <p:cNvPr id="3" name="Text Placeholder 2">
            <a:extLst>
              <a:ext uri="{FF2B5EF4-FFF2-40B4-BE49-F238E27FC236}">
                <a16:creationId xmlns:a16="http://schemas.microsoft.com/office/drawing/2014/main" id="{0F8AAE23-8EE4-8EB7-28F8-DA6D3E8B680D}"/>
              </a:ext>
            </a:extLst>
          </p:cNvPr>
          <p:cNvSpPr>
            <a:spLocks noGrp="1"/>
          </p:cNvSpPr>
          <p:nvPr>
            <p:ph type="body" sz="quarter" idx="10"/>
          </p:nvPr>
        </p:nvSpPr>
        <p:spPr>
          <a:xfrm>
            <a:off x="467544" y="378113"/>
            <a:ext cx="3952056" cy="575469"/>
          </a:xfrm>
        </p:spPr>
        <p:txBody>
          <a:bodyPr/>
          <a:lstStyle/>
          <a:p>
            <a:r>
              <a:rPr lang="en-US" dirty="0"/>
              <a:t>Inspection Frequency</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a:extLst>
              <a:ext uri="{FF2B5EF4-FFF2-40B4-BE49-F238E27FC236}">
                <a16:creationId xmlns:a16="http://schemas.microsoft.com/office/drawing/2014/main" id="{D6C1B856-7823-4CEE-AE06-BCB41816B75C}"/>
              </a:ext>
            </a:extLst>
          </p:cNvPr>
          <p:cNvSpPr>
            <a:spLocks noGrp="1" noChangeArrowheads="1"/>
          </p:cNvSpPr>
          <p:nvPr>
            <p:ph idx="1"/>
          </p:nvPr>
        </p:nvSpPr>
        <p:spPr/>
        <p:txBody>
          <a:bodyPr/>
          <a:lstStyle/>
          <a:p>
            <a:pPr eaLnBrk="1" hangingPunct="1">
              <a:buFont typeface="Arial" charset="0"/>
              <a:buChar char="•"/>
              <a:defRPr/>
            </a:pPr>
            <a:r>
              <a:rPr lang="en-US" altLang="en-US" dirty="0">
                <a:ea typeface="+mn-ea"/>
                <a:cs typeface="+mn-cs"/>
              </a:rPr>
              <a:t>Technical Standards Branch manages the delivery of the BIM Class A Bridge Inspection Course </a:t>
            </a:r>
          </a:p>
          <a:p>
            <a:pPr marL="0" indent="0">
              <a:buNone/>
              <a:defRPr/>
            </a:pPr>
            <a:endParaRPr lang="en-US" altLang="en-US" dirty="0">
              <a:ea typeface="+mn-ea"/>
              <a:cs typeface="+mn-cs"/>
            </a:endParaRPr>
          </a:p>
          <a:p>
            <a:pPr eaLnBrk="1" hangingPunct="1">
              <a:buFont typeface="Arial" charset="0"/>
              <a:buChar char="•"/>
              <a:defRPr/>
            </a:pPr>
            <a:r>
              <a:rPr lang="en-US" altLang="en-US" dirty="0">
                <a:ea typeface="+mn-ea"/>
                <a:cs typeface="+mn-cs"/>
              </a:rPr>
              <a:t>Regions responsible for field training of  Department Staff</a:t>
            </a:r>
          </a:p>
          <a:p>
            <a:pPr marL="0" indent="0">
              <a:buNone/>
              <a:defRPr/>
            </a:pPr>
            <a:endParaRPr lang="en-US" altLang="en-US" dirty="0">
              <a:ea typeface="+mn-ea"/>
              <a:cs typeface="+mn-cs"/>
            </a:endParaRPr>
          </a:p>
          <a:p>
            <a:pPr eaLnBrk="1" hangingPunct="1">
              <a:buFont typeface="Arial" charset="0"/>
              <a:buChar char="•"/>
              <a:defRPr/>
            </a:pPr>
            <a:r>
              <a:rPr lang="en-US" altLang="en-US" dirty="0">
                <a:ea typeface="+mn-ea"/>
                <a:cs typeface="+mn-cs"/>
              </a:rPr>
              <a:t>Non-Department staff are responsible to arrange for field training/mentoring after completing 5-day BIM Class A Bridge Inspection Course by engaging  appropriate mentor (Stage 2 Mentorship program described earlier)</a:t>
            </a:r>
          </a:p>
          <a:p>
            <a:pPr marL="0" indent="0">
              <a:buNone/>
              <a:defRPr/>
            </a:pPr>
            <a:r>
              <a:rPr lang="en-US" altLang="en-US" dirty="0">
                <a:ea typeface="+mn-ea"/>
                <a:cs typeface="+mn-cs"/>
              </a:rPr>
              <a:t> </a:t>
            </a:r>
            <a:endParaRPr lang="en-US" altLang="en-US" dirty="0">
              <a:solidFill>
                <a:prstClr val="black"/>
              </a:solidFill>
              <a:ea typeface="+mn-ea"/>
              <a:cs typeface="+mn-cs"/>
            </a:endParaRPr>
          </a:p>
          <a:p>
            <a:pPr marL="0" indent="0">
              <a:buNone/>
              <a:defRPr/>
            </a:pPr>
            <a:endParaRPr lang="en-US" altLang="en-US" dirty="0">
              <a:ea typeface="+mn-ea"/>
              <a:cs typeface="+mn-cs"/>
            </a:endParaRPr>
          </a:p>
        </p:txBody>
      </p:sp>
      <p:sp>
        <p:nvSpPr>
          <p:cNvPr id="18434" name="Rectangle 2">
            <a:extLst>
              <a:ext uri="{FF2B5EF4-FFF2-40B4-BE49-F238E27FC236}">
                <a16:creationId xmlns:a16="http://schemas.microsoft.com/office/drawing/2014/main" id="{28C41133-E13E-B481-CE13-82AC8C0EC777}"/>
              </a:ext>
            </a:extLst>
          </p:cNvPr>
          <p:cNvSpPr>
            <a:spLocks noGrp="1" noChangeArrowheads="1"/>
          </p:cNvSpPr>
          <p:nvPr>
            <p:ph type="title"/>
          </p:nvPr>
        </p:nvSpPr>
        <p:spPr>
          <a:noFill/>
        </p:spPr>
        <p:txBody>
          <a:bodyPr/>
          <a:lstStyle/>
          <a:p>
            <a:pPr eaLnBrk="1" hangingPunct="1"/>
            <a:r>
              <a:rPr lang="en-US" altLang="en-US" dirty="0">
                <a:ea typeface="ＭＳ Ｐゴシック" panose="020B0600070205080204" pitchFamily="34" charset="-128"/>
              </a:rPr>
              <a:t>Training of Inspectors</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a:extLst>
              <a:ext uri="{FF2B5EF4-FFF2-40B4-BE49-F238E27FC236}">
                <a16:creationId xmlns:a16="http://schemas.microsoft.com/office/drawing/2014/main" id="{965BB13B-EC97-0341-C0D2-090CA7D1DF2F}"/>
              </a:ext>
            </a:extLst>
          </p:cNvPr>
          <p:cNvSpPr>
            <a:spLocks noGrp="1" noChangeArrowheads="1"/>
          </p:cNvSpPr>
          <p:nvPr>
            <p:ph idx="1"/>
          </p:nvPr>
        </p:nvSpPr>
        <p:spPr>
          <a:xfrm>
            <a:off x="539552" y="1356958"/>
            <a:ext cx="8229600" cy="3119792"/>
          </a:xfrm>
        </p:spPr>
        <p:txBody>
          <a:bodyPr/>
          <a:lstStyle/>
          <a:p>
            <a:pPr algn="ctr" eaLnBrk="1" hangingPunct="1">
              <a:buFontTx/>
              <a:buNone/>
              <a:defRPr/>
            </a:pPr>
            <a:endParaRPr lang="en-US" altLang="en-US" b="1" dirty="0">
              <a:ea typeface="+mn-ea"/>
              <a:cs typeface="+mn-cs"/>
            </a:endParaRPr>
          </a:p>
          <a:p>
            <a:pPr eaLnBrk="1" hangingPunct="1">
              <a:lnSpc>
                <a:spcPct val="150000"/>
              </a:lnSpc>
              <a:buFont typeface="Arial" charset="0"/>
              <a:buChar char="•"/>
              <a:defRPr/>
            </a:pPr>
            <a:r>
              <a:rPr lang="en-US" altLang="en-US" dirty="0">
                <a:ea typeface="+mn-ea"/>
                <a:cs typeface="+mn-cs"/>
              </a:rPr>
              <a:t>Develop and manage the BIM System.</a:t>
            </a:r>
          </a:p>
          <a:p>
            <a:pPr eaLnBrk="1" hangingPunct="1">
              <a:lnSpc>
                <a:spcPct val="150000"/>
              </a:lnSpc>
              <a:buFont typeface="Arial" charset="0"/>
              <a:buChar char="•"/>
              <a:defRPr/>
            </a:pPr>
            <a:r>
              <a:rPr lang="en-US" altLang="en-US" dirty="0">
                <a:ea typeface="+mn-ea"/>
                <a:cs typeface="+mn-cs"/>
              </a:rPr>
              <a:t>Develop and monitor standards, policies and procedures.</a:t>
            </a:r>
          </a:p>
          <a:p>
            <a:pPr eaLnBrk="1" hangingPunct="1">
              <a:lnSpc>
                <a:spcPct val="150000"/>
              </a:lnSpc>
              <a:buFont typeface="Arial" charset="0"/>
              <a:buChar char="•"/>
              <a:defRPr/>
            </a:pPr>
            <a:r>
              <a:rPr lang="en-US" altLang="en-US" dirty="0">
                <a:ea typeface="+mn-ea"/>
                <a:cs typeface="+mn-cs"/>
              </a:rPr>
              <a:t>Perform audit inspections with assistance from Regions as required</a:t>
            </a:r>
          </a:p>
          <a:p>
            <a:pPr eaLnBrk="1" hangingPunct="1">
              <a:lnSpc>
                <a:spcPct val="150000"/>
              </a:lnSpc>
              <a:buFont typeface="Arial" charset="0"/>
              <a:buChar char="•"/>
              <a:defRPr/>
            </a:pPr>
            <a:r>
              <a:rPr lang="en-US" altLang="en-US" dirty="0">
                <a:ea typeface="+mn-ea"/>
                <a:cs typeface="+mn-cs"/>
              </a:rPr>
              <a:t>Provide technical support to Regions.</a:t>
            </a:r>
          </a:p>
          <a:p>
            <a:pPr eaLnBrk="1" hangingPunct="1">
              <a:lnSpc>
                <a:spcPct val="150000"/>
              </a:lnSpc>
              <a:buFont typeface="Arial" charset="0"/>
              <a:buChar char="•"/>
              <a:defRPr/>
            </a:pPr>
            <a:r>
              <a:rPr lang="en-US" altLang="en-US" dirty="0">
                <a:ea typeface="+mn-ea"/>
                <a:cs typeface="+mn-cs"/>
              </a:rPr>
              <a:t>Maintain and oversee updating of inventory databases.</a:t>
            </a:r>
          </a:p>
          <a:p>
            <a:pPr marL="342905" marR="0" lvl="0" indent="-342905" algn="l" defTabSz="914400" rtl="0" eaLnBrk="1" fontAlgn="auto" latinLnBrk="0" hangingPunct="1">
              <a:lnSpc>
                <a:spcPct val="150000"/>
              </a:lnSpc>
              <a:spcBef>
                <a:spcPts val="360"/>
              </a:spcBef>
              <a:spcAft>
                <a:spcPts val="0"/>
              </a:spcAft>
              <a:buClr>
                <a:srgbClr val="36424A"/>
              </a:buClr>
              <a:buSzPts val="1800"/>
              <a:buFont typeface="Arial"/>
              <a:buChar char="•"/>
              <a:tabLst/>
              <a:defRPr/>
            </a:pPr>
            <a:r>
              <a:rPr kumimoji="0" lang="en-CA" sz="1800" b="0" i="0" u="none" strike="noStrike" kern="0" cap="none" spc="0" normalizeH="0" baseline="0" noProof="0" dirty="0">
                <a:ln>
                  <a:noFill/>
                </a:ln>
                <a:solidFill>
                  <a:srgbClr val="36424A"/>
                </a:solidFill>
                <a:effectLst/>
                <a:uLnTx/>
                <a:uFillTx/>
                <a:latin typeface="Arial"/>
                <a:cs typeface="Arial"/>
                <a:sym typeface="Arial"/>
              </a:rPr>
              <a:t>Refer to Section 2.2 and 2.4.1 for further information</a:t>
            </a:r>
            <a:endParaRPr kumimoji="0" lang="en-CA" sz="2400" b="0" i="0" u="none" strike="noStrike" kern="0" cap="none" spc="0" normalizeH="0" baseline="0" noProof="0" dirty="0">
              <a:ln>
                <a:noFill/>
              </a:ln>
              <a:solidFill>
                <a:srgbClr val="36424A"/>
              </a:solidFill>
              <a:effectLst/>
              <a:uLnTx/>
              <a:uFillTx/>
              <a:latin typeface="Arial"/>
              <a:cs typeface="Arial"/>
              <a:sym typeface="Arial"/>
            </a:endParaRPr>
          </a:p>
          <a:p>
            <a:pPr eaLnBrk="1" hangingPunct="1">
              <a:buFont typeface="Arial" charset="0"/>
              <a:buChar char="•"/>
              <a:defRPr/>
            </a:pPr>
            <a:endParaRPr lang="en-US" altLang="en-US" dirty="0">
              <a:ea typeface="+mn-ea"/>
              <a:cs typeface="+mn-cs"/>
            </a:endParaRPr>
          </a:p>
        </p:txBody>
      </p:sp>
      <p:sp>
        <p:nvSpPr>
          <p:cNvPr id="19458" name="Rectangle 2">
            <a:extLst>
              <a:ext uri="{FF2B5EF4-FFF2-40B4-BE49-F238E27FC236}">
                <a16:creationId xmlns:a16="http://schemas.microsoft.com/office/drawing/2014/main" id="{00999512-A4F1-8EDA-4C0E-39D1B836F99F}"/>
              </a:ext>
            </a:extLst>
          </p:cNvPr>
          <p:cNvSpPr>
            <a:spLocks noGrp="1" noChangeArrowheads="1"/>
          </p:cNvSpPr>
          <p:nvPr>
            <p:ph type="title"/>
          </p:nvPr>
        </p:nvSpPr>
        <p:spPr/>
        <p:txBody>
          <a:bodyPr/>
          <a:lstStyle/>
          <a:p>
            <a:pPr>
              <a:spcBef>
                <a:spcPct val="20000"/>
              </a:spcBef>
              <a:defRPr/>
            </a:pPr>
            <a:r>
              <a:rPr lang="en-US" altLang="en-US" sz="2800" dirty="0">
                <a:cs typeface="+mj-cs"/>
              </a:rPr>
              <a:t>Responsibility for Inspection:                  </a:t>
            </a:r>
            <a:r>
              <a:rPr lang="en-US" altLang="en-US" sz="2400" dirty="0">
                <a:ea typeface="+mn-ea"/>
                <a:cs typeface="+mn-cs"/>
              </a:rPr>
              <a:t>Technical Standards Branch</a:t>
            </a:r>
            <a:br>
              <a:rPr lang="en-US" altLang="en-US" sz="2800" dirty="0">
                <a:ea typeface="+mn-ea"/>
                <a:cs typeface="+mn-cs"/>
              </a:rPr>
            </a:br>
            <a:r>
              <a:rPr lang="en-US" altLang="en-US" sz="2800" dirty="0">
                <a:cs typeface="+mj-cs"/>
              </a:rPr>
              <a:t> </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a:extLst>
              <a:ext uri="{FF2B5EF4-FFF2-40B4-BE49-F238E27FC236}">
                <a16:creationId xmlns:a16="http://schemas.microsoft.com/office/drawing/2014/main" id="{3EF785CC-C37C-B650-34CE-26508C642334}"/>
              </a:ext>
            </a:extLst>
          </p:cNvPr>
          <p:cNvSpPr>
            <a:spLocks noGrp="1" noChangeArrowheads="1"/>
          </p:cNvSpPr>
          <p:nvPr>
            <p:ph idx="1"/>
          </p:nvPr>
        </p:nvSpPr>
        <p:spPr/>
        <p:txBody>
          <a:bodyPr/>
          <a:lstStyle/>
          <a:p>
            <a:pPr eaLnBrk="1" hangingPunct="1"/>
            <a:r>
              <a:rPr lang="en-US" altLang="en-US" dirty="0">
                <a:ea typeface="ＭＳ Ｐゴシック" panose="020B0600070205080204" pitchFamily="34" charset="-128"/>
              </a:rPr>
              <a:t>Manage inspection programs for Provincial Roads and major bridges on Local Roads through BIM inspection consultant.</a:t>
            </a:r>
          </a:p>
          <a:p>
            <a:pPr eaLnBrk="1" hangingPunct="1"/>
            <a:r>
              <a:rPr lang="en-US" altLang="en-US" dirty="0">
                <a:ea typeface="ＭＳ Ｐゴシック" panose="020B0600070205080204" pitchFamily="34" charset="-128"/>
              </a:rPr>
              <a:t>Carry out ad hoc inspections.</a:t>
            </a:r>
          </a:p>
          <a:p>
            <a:pPr eaLnBrk="1" hangingPunct="1"/>
            <a:r>
              <a:rPr lang="en-US" altLang="en-US" dirty="0">
                <a:ea typeface="ＭＳ Ｐゴシック" panose="020B0600070205080204" pitchFamily="34" charset="-128"/>
              </a:rPr>
              <a:t>Arrange for specialized inspections by others.</a:t>
            </a:r>
          </a:p>
          <a:p>
            <a:pPr eaLnBrk="1" hangingPunct="1"/>
            <a:r>
              <a:rPr lang="en-US" altLang="en-US" dirty="0">
                <a:ea typeface="ＭＳ Ｐゴシック" panose="020B0600070205080204" pitchFamily="34" charset="-128"/>
              </a:rPr>
              <a:t>Review and accept Inventory updates</a:t>
            </a:r>
          </a:p>
          <a:p>
            <a:pPr eaLnBrk="1" hangingPunct="1"/>
            <a:r>
              <a:rPr kumimoji="0" lang="en-US" altLang="en-US" sz="1800" b="0" i="0" u="none" strike="noStrike" kern="1200" cap="none" spc="0" normalizeH="0" baseline="0" noProof="0" dirty="0">
                <a:ln>
                  <a:noFill/>
                </a:ln>
                <a:solidFill>
                  <a:srgbClr val="36424A"/>
                </a:solidFill>
                <a:effectLst/>
                <a:uLnTx/>
                <a:uFillTx/>
                <a:latin typeface="Arial" panose="020B0604020202020204" pitchFamily="34" charset="0"/>
                <a:ea typeface="ＭＳ Ｐゴシック" panose="020B0600070205080204" pitchFamily="34" charset="-128"/>
                <a:cs typeface="Arial" panose="020B0604020202020204" pitchFamily="34" charset="0"/>
              </a:rPr>
              <a:t>Review and accept of AT managed inspection reports</a:t>
            </a:r>
            <a:endParaRPr lang="en-US" altLang="en-US" dirty="0">
              <a:ea typeface="ＭＳ Ｐゴシック" panose="020B0600070205080204" pitchFamily="34" charset="-128"/>
            </a:endParaRPr>
          </a:p>
          <a:p>
            <a:pPr eaLnBrk="1" hangingPunct="1"/>
            <a:r>
              <a:rPr lang="en-US" altLang="en-US" dirty="0">
                <a:ea typeface="ＭＳ Ｐゴシック" panose="020B0600070205080204" pitchFamily="34" charset="-128"/>
              </a:rPr>
              <a:t>Accept data entry of LRA inspection reports</a:t>
            </a:r>
          </a:p>
          <a:p>
            <a:pPr eaLnBrk="1" hangingPunct="1"/>
            <a:r>
              <a:rPr lang="en-US" altLang="en-US" dirty="0">
                <a:ea typeface="ＭＳ Ｐゴシック" panose="020B0600070205080204" pitchFamily="34" charset="-128"/>
              </a:rPr>
              <a:t>Initiate appropriate action where deficiencies are identified.</a:t>
            </a:r>
          </a:p>
          <a:p>
            <a:pPr eaLnBrk="1" hangingPunct="1"/>
            <a:r>
              <a:rPr lang="en-US" altLang="en-US" dirty="0">
                <a:ea typeface="ＭＳ Ｐゴシック" panose="020B0600070205080204" pitchFamily="34" charset="-128"/>
              </a:rPr>
              <a:t>Provide technical support to LRA’s as resources permit.</a:t>
            </a:r>
          </a:p>
          <a:p>
            <a:pPr eaLnBrk="1" hangingPunct="1"/>
            <a:endParaRPr lang="en-US" altLang="en-US" dirty="0">
              <a:ea typeface="ＭＳ Ｐゴシック" panose="020B0600070205080204" pitchFamily="34" charset="-128"/>
            </a:endParaRPr>
          </a:p>
        </p:txBody>
      </p:sp>
      <p:sp>
        <p:nvSpPr>
          <p:cNvPr id="20482" name="Rectangle 2">
            <a:extLst>
              <a:ext uri="{FF2B5EF4-FFF2-40B4-BE49-F238E27FC236}">
                <a16:creationId xmlns:a16="http://schemas.microsoft.com/office/drawing/2014/main" id="{0D20D1BA-41B2-C92A-3069-0CB09791EBB2}"/>
              </a:ext>
            </a:extLst>
          </p:cNvPr>
          <p:cNvSpPr>
            <a:spLocks noGrp="1" noChangeArrowheads="1"/>
          </p:cNvSpPr>
          <p:nvPr>
            <p:ph type="title"/>
          </p:nvPr>
        </p:nvSpPr>
        <p:spPr>
          <a:noFill/>
        </p:spPr>
        <p:txBody>
          <a:bodyPr/>
          <a:lstStyle/>
          <a:p>
            <a:pPr eaLnBrk="1" hangingPunct="1"/>
            <a:r>
              <a:rPr lang="en-US" altLang="en-US" sz="2800" dirty="0">
                <a:ea typeface="ＭＳ Ｐゴシック" panose="020B0600070205080204" pitchFamily="34" charset="-128"/>
              </a:rPr>
              <a:t>Responsibility for Inspection:                     </a:t>
            </a:r>
            <a:r>
              <a:rPr lang="en-US" altLang="en-US" sz="2400" dirty="0">
                <a:ea typeface="ＭＳ Ｐゴシック" panose="020B0600070205080204" pitchFamily="34" charset="-128"/>
              </a:rPr>
              <a:t>Regions</a:t>
            </a:r>
          </a:p>
        </p:txBody>
      </p:sp>
    </p:spTree>
  </p:cSld>
  <p:clrMapOvr>
    <a:masterClrMapping/>
  </p:clrMapOvr>
  <p:transition/>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7">
            <a:extLst>
              <a:ext uri="{FF2B5EF4-FFF2-40B4-BE49-F238E27FC236}">
                <a16:creationId xmlns:a16="http://schemas.microsoft.com/office/drawing/2014/main" id="{5BAD6CF8-982D-BBA2-52F4-418B241040AE}"/>
              </a:ext>
            </a:extLst>
          </p:cNvPr>
          <p:cNvSpPr>
            <a:spLocks noGrp="1"/>
          </p:cNvSpPr>
          <p:nvPr>
            <p:ph type="body" sz="quarter" idx="10"/>
          </p:nvPr>
        </p:nvSpPr>
        <p:spPr/>
        <p:txBody>
          <a:bodyPr/>
          <a:lstStyle/>
          <a:p>
            <a:pPr eaLnBrk="1" hangingPunct="1">
              <a:lnSpc>
                <a:spcPct val="150000"/>
              </a:lnSpc>
              <a:buFont typeface="Arial" charset="0"/>
              <a:buChar char="•"/>
              <a:defRPr/>
            </a:pPr>
            <a:r>
              <a:rPr lang="en-US" altLang="en-US" dirty="0">
                <a:ea typeface="+mn-ea"/>
                <a:cs typeface="+mn-cs"/>
              </a:rPr>
              <a:t>Identify safety related deficiencies.</a:t>
            </a:r>
          </a:p>
          <a:p>
            <a:pPr eaLnBrk="1" hangingPunct="1">
              <a:lnSpc>
                <a:spcPct val="150000"/>
              </a:lnSpc>
              <a:buFont typeface="Arial" charset="0"/>
              <a:buChar char="•"/>
              <a:defRPr/>
            </a:pPr>
            <a:r>
              <a:rPr lang="en-US" altLang="en-US" dirty="0">
                <a:ea typeface="+mn-ea"/>
                <a:cs typeface="+mn-cs"/>
              </a:rPr>
              <a:t>Take appropriate action.</a:t>
            </a:r>
          </a:p>
          <a:p>
            <a:pPr eaLnBrk="1" hangingPunct="1">
              <a:lnSpc>
                <a:spcPct val="150000"/>
              </a:lnSpc>
              <a:buFont typeface="Arial" charset="0"/>
              <a:buChar char="•"/>
              <a:defRPr/>
            </a:pPr>
            <a:r>
              <a:rPr lang="en-US" altLang="en-US" dirty="0">
                <a:ea typeface="+mn-ea"/>
                <a:cs typeface="+mn-cs"/>
              </a:rPr>
              <a:t>Perform a thorough inspection.</a:t>
            </a:r>
          </a:p>
          <a:p>
            <a:pPr eaLnBrk="1" hangingPunct="1">
              <a:lnSpc>
                <a:spcPct val="150000"/>
              </a:lnSpc>
              <a:buFont typeface="Arial" charset="0"/>
              <a:buChar char="•"/>
              <a:defRPr/>
            </a:pPr>
            <a:r>
              <a:rPr lang="en-US" altLang="en-US" dirty="0">
                <a:ea typeface="+mn-ea"/>
                <a:cs typeface="+mn-cs"/>
              </a:rPr>
              <a:t>Accurately determine the condition of the bridge components.</a:t>
            </a:r>
          </a:p>
          <a:p>
            <a:pPr eaLnBrk="1" hangingPunct="1">
              <a:lnSpc>
                <a:spcPct val="150000"/>
              </a:lnSpc>
              <a:buFont typeface="Arial" charset="0"/>
              <a:buChar char="•"/>
              <a:defRPr/>
            </a:pPr>
            <a:r>
              <a:rPr lang="en-US" altLang="en-US" dirty="0">
                <a:ea typeface="+mn-ea"/>
                <a:cs typeface="+mn-cs"/>
              </a:rPr>
              <a:t>Rate elements in accordance with established criteria (BIM Manuals).</a:t>
            </a:r>
          </a:p>
          <a:p>
            <a:pPr eaLnBrk="1" hangingPunct="1">
              <a:lnSpc>
                <a:spcPct val="150000"/>
              </a:lnSpc>
              <a:buFont typeface="Arial" charset="0"/>
              <a:buChar char="•"/>
              <a:defRPr/>
            </a:pPr>
            <a:r>
              <a:rPr lang="en-US" altLang="en-US" dirty="0">
                <a:ea typeface="+mn-ea"/>
                <a:cs typeface="+mn-cs"/>
              </a:rPr>
              <a:t>Rating consistency between inspectors</a:t>
            </a:r>
          </a:p>
          <a:p>
            <a:pPr eaLnBrk="1" hangingPunct="1">
              <a:lnSpc>
                <a:spcPct val="150000"/>
              </a:lnSpc>
              <a:buFont typeface="Arial" charset="0"/>
              <a:buChar char="•"/>
              <a:defRPr/>
            </a:pPr>
            <a:r>
              <a:rPr lang="en-US" altLang="en-US" dirty="0">
                <a:ea typeface="+mn-ea"/>
                <a:cs typeface="+mn-cs"/>
              </a:rPr>
              <a:t>Identify deficiencies and recommend appropriate and timely maintenance.</a:t>
            </a:r>
          </a:p>
        </p:txBody>
      </p:sp>
      <p:sp>
        <p:nvSpPr>
          <p:cNvPr id="3074" name="Title 6">
            <a:extLst>
              <a:ext uri="{FF2B5EF4-FFF2-40B4-BE49-F238E27FC236}">
                <a16:creationId xmlns:a16="http://schemas.microsoft.com/office/drawing/2014/main" id="{215A9586-E636-3E2F-48C1-B8D6E447EC44}"/>
              </a:ext>
            </a:extLst>
          </p:cNvPr>
          <p:cNvSpPr>
            <a:spLocks noGrp="1"/>
          </p:cNvSpPr>
          <p:nvPr>
            <p:ph type="title"/>
          </p:nvPr>
        </p:nvSpPr>
        <p:spPr/>
        <p:txBody>
          <a:bodyPr/>
          <a:lstStyle/>
          <a:p>
            <a:pPr eaLnBrk="1" hangingPunct="1"/>
            <a:r>
              <a:rPr lang="en-US" altLang="en-US" dirty="0">
                <a:ea typeface="ＭＳ Ｐゴシック" panose="020B0600070205080204" pitchFamily="34" charset="-128"/>
              </a:rPr>
              <a:t>Inspector's Role and Responsibilities</a:t>
            </a:r>
            <a:endParaRPr lang="en-CA" altLang="en-US" dirty="0">
              <a:ea typeface="ＭＳ Ｐゴシック" panose="020B0600070205080204" pitchFamily="34" charset="-128"/>
            </a:endParaRPr>
          </a:p>
        </p:txBody>
      </p:sp>
      <p:sp>
        <p:nvSpPr>
          <p:cNvPr id="3076" name="Rectangle 2">
            <a:extLst>
              <a:ext uri="{FF2B5EF4-FFF2-40B4-BE49-F238E27FC236}">
                <a16:creationId xmlns:a16="http://schemas.microsoft.com/office/drawing/2014/main" id="{A9BECDCD-C8C5-C2C1-A025-B1EBAD72E29A}"/>
              </a:ext>
            </a:extLst>
          </p:cNvPr>
          <p:cNvSpPr>
            <a:spLocks noChangeArrowheads="1"/>
          </p:cNvSpPr>
          <p:nvPr/>
        </p:nvSpPr>
        <p:spPr bwMode="auto">
          <a:xfrm>
            <a:off x="3896916" y="800100"/>
            <a:ext cx="3343275" cy="396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107763" dir="2700000" algn="ctr" rotWithShape="0">
                    <a:schemeClr val="tx1">
                      <a:alpha val="74998"/>
                    </a:schemeClr>
                  </a:outerShdw>
                </a:effectLst>
              </a14:hiddenEffects>
            </a:ext>
          </a:extLst>
        </p:spPr>
        <p:txBody>
          <a:bodyPr lIns="50006" tIns="25003" rIns="50006" bIns="25003" anchor="ctr"/>
          <a:lstStyle/>
          <a:p>
            <a:pPr algn="ctr" defTabSz="495598">
              <a:lnSpc>
                <a:spcPct val="120000"/>
              </a:lnSpc>
              <a:defRPr/>
            </a:pPr>
            <a:endParaRPr lang="en-US" sz="1350">
              <a:solidFill>
                <a:schemeClr val="tx2"/>
              </a:solidFill>
              <a:latin typeface="Arial" charset="0"/>
              <a:ea typeface="ＭＳ Ｐゴシック" charset="0"/>
            </a:endParaRPr>
          </a:p>
        </p:txBody>
      </p:sp>
      <p:sp>
        <p:nvSpPr>
          <p:cNvPr id="3077" name="Rectangle 3">
            <a:extLst>
              <a:ext uri="{FF2B5EF4-FFF2-40B4-BE49-F238E27FC236}">
                <a16:creationId xmlns:a16="http://schemas.microsoft.com/office/drawing/2014/main" id="{78092E50-0D09-1548-CC34-0C889E2A4C46}"/>
              </a:ext>
            </a:extLst>
          </p:cNvPr>
          <p:cNvSpPr>
            <a:spLocks noChangeArrowheads="1"/>
          </p:cNvSpPr>
          <p:nvPr/>
        </p:nvSpPr>
        <p:spPr bwMode="auto">
          <a:xfrm>
            <a:off x="4464844" y="1443038"/>
            <a:ext cx="2314575" cy="28289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107763" dir="2700000" algn="ctr" rotWithShape="0">
                    <a:schemeClr val="tx1">
                      <a:alpha val="74998"/>
                    </a:schemeClr>
                  </a:outerShdw>
                </a:effectLst>
              </a14:hiddenEffects>
            </a:ext>
          </a:extLst>
        </p:spPr>
        <p:txBody>
          <a:bodyPr lIns="50006" tIns="25003" rIns="50006" bIns="25003"/>
          <a:lstStyle/>
          <a:p>
            <a:pPr marL="155377" indent="-155377" defTabSz="495598">
              <a:lnSpc>
                <a:spcPct val="90000"/>
              </a:lnSpc>
              <a:spcBef>
                <a:spcPct val="60000"/>
              </a:spcBef>
              <a:buSzPct val="100000"/>
              <a:buFontTx/>
              <a:buChar char="•"/>
              <a:defRPr/>
            </a:pPr>
            <a:endParaRPr lang="en-US" b="0">
              <a:latin typeface="Arial" charset="0"/>
              <a:ea typeface="ＭＳ Ｐゴシック"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id="{C5692133-77B4-152F-27CA-B2BFCFAD73B5}"/>
              </a:ext>
            </a:extLst>
          </p:cNvPr>
          <p:cNvSpPr>
            <a:spLocks noGrp="1" noChangeArrowheads="1"/>
          </p:cNvSpPr>
          <p:nvPr>
            <p:ph idx="1"/>
          </p:nvPr>
        </p:nvSpPr>
        <p:spPr/>
        <p:txBody>
          <a:bodyPr/>
          <a:lstStyle/>
          <a:p>
            <a:pPr eaLnBrk="1" hangingPunct="1">
              <a:buFont typeface="Arial" charset="0"/>
              <a:buChar char="•"/>
              <a:defRPr/>
            </a:pPr>
            <a:r>
              <a:rPr lang="en-US" altLang="en-US" dirty="0">
                <a:ea typeface="+mn-ea"/>
                <a:cs typeface="+mn-cs"/>
              </a:rPr>
              <a:t>Manage BIM inspection program for Standard bridges and Culverts on local roads. Ensure inspections are in compliance with BIM.</a:t>
            </a:r>
          </a:p>
          <a:p>
            <a:pPr eaLnBrk="1" hangingPunct="1">
              <a:buFont typeface="Arial" charset="0"/>
              <a:buChar char="•"/>
              <a:defRPr/>
            </a:pPr>
            <a:r>
              <a:rPr lang="en-US" altLang="en-US" dirty="0">
                <a:ea typeface="+mn-ea"/>
                <a:cs typeface="+mn-cs"/>
              </a:rPr>
              <a:t>Control and manage </a:t>
            </a:r>
            <a:r>
              <a:rPr lang="en-US" altLang="en-US" u="sng" dirty="0">
                <a:ea typeface="+mn-ea"/>
                <a:cs typeface="+mn-cs"/>
              </a:rPr>
              <a:t>all</a:t>
            </a:r>
            <a:r>
              <a:rPr lang="en-US" altLang="en-US" dirty="0">
                <a:ea typeface="+mn-ea"/>
                <a:cs typeface="+mn-cs"/>
              </a:rPr>
              <a:t> bridge structures in their jurisdictions.</a:t>
            </a:r>
          </a:p>
          <a:p>
            <a:pPr eaLnBrk="1" hangingPunct="1">
              <a:buFont typeface="Arial" charset="0"/>
              <a:buChar char="•"/>
              <a:defRPr/>
            </a:pPr>
            <a:r>
              <a:rPr lang="en-US" altLang="en-US" dirty="0">
                <a:ea typeface="+mn-ea"/>
                <a:cs typeface="+mn-cs"/>
              </a:rPr>
              <a:t>Monitor all bridge structures as required.</a:t>
            </a:r>
          </a:p>
          <a:p>
            <a:pPr eaLnBrk="1" hangingPunct="1">
              <a:buFont typeface="Arial" charset="0"/>
              <a:buChar char="•"/>
              <a:defRPr/>
            </a:pPr>
            <a:r>
              <a:rPr lang="en-US" altLang="en-US" dirty="0">
                <a:ea typeface="+mn-ea"/>
                <a:cs typeface="+mn-cs"/>
              </a:rPr>
              <a:t>Report hazardous or structural element concerns (rated 2 or less), or changes to load, width, or height weight to BM and BPS.</a:t>
            </a:r>
          </a:p>
          <a:p>
            <a:pPr eaLnBrk="1" hangingPunct="1">
              <a:buFont typeface="Arial" charset="0"/>
              <a:buChar char="•"/>
              <a:defRPr/>
            </a:pPr>
            <a:r>
              <a:rPr lang="en-US" altLang="en-US" dirty="0">
                <a:ea typeface="+mn-ea"/>
                <a:cs typeface="+mn-cs"/>
              </a:rPr>
              <a:t>Perform maintenance, rehabilitation, replacement.</a:t>
            </a:r>
          </a:p>
          <a:p>
            <a:pPr eaLnBrk="1" hangingPunct="1">
              <a:buFont typeface="Arial" charset="0"/>
              <a:buChar char="•"/>
              <a:defRPr/>
            </a:pPr>
            <a:r>
              <a:rPr lang="en-US" altLang="en-US" dirty="0">
                <a:cs typeface="+mn-cs"/>
              </a:rPr>
              <a:t>Advise appropriate authority (e.g. TRAVIS-MJ) of load restrictions/changes</a:t>
            </a:r>
            <a:endParaRPr lang="en-US" altLang="en-US" dirty="0">
              <a:ea typeface="+mn-ea"/>
              <a:cs typeface="+mn-cs"/>
            </a:endParaRPr>
          </a:p>
          <a:p>
            <a:pPr marL="342905" marR="0" lvl="0" indent="-342905" algn="l" defTabSz="914400" rtl="0" eaLnBrk="1" fontAlgn="auto" latinLnBrk="0" hangingPunct="1">
              <a:lnSpc>
                <a:spcPct val="100000"/>
              </a:lnSpc>
              <a:spcBef>
                <a:spcPts val="360"/>
              </a:spcBef>
              <a:spcAft>
                <a:spcPts val="0"/>
              </a:spcAft>
              <a:buClr>
                <a:srgbClr val="36424A"/>
              </a:buClr>
              <a:buSzPts val="1800"/>
              <a:buFont typeface="Arial"/>
              <a:buChar char="•"/>
              <a:tabLst/>
              <a:defRPr/>
            </a:pPr>
            <a:r>
              <a:rPr kumimoji="0" lang="en-CA" sz="1800" b="0" i="0" u="none" strike="noStrike" kern="0" cap="none" spc="0" normalizeH="0" baseline="0" noProof="0" dirty="0">
                <a:ln>
                  <a:noFill/>
                </a:ln>
                <a:solidFill>
                  <a:srgbClr val="36424A"/>
                </a:solidFill>
                <a:effectLst/>
                <a:uLnTx/>
                <a:uFillTx/>
                <a:latin typeface="Arial"/>
                <a:cs typeface="Arial"/>
                <a:sym typeface="Arial"/>
              </a:rPr>
              <a:t>Refer to Sections 2.3 and 2.4.2 for further information.</a:t>
            </a:r>
            <a:endParaRPr kumimoji="0" lang="en-CA" sz="2400" b="0" i="0" u="none" strike="noStrike" kern="0" cap="none" spc="0" normalizeH="0" baseline="0" noProof="0" dirty="0">
              <a:ln>
                <a:noFill/>
              </a:ln>
              <a:solidFill>
                <a:srgbClr val="36424A"/>
              </a:solidFill>
              <a:effectLst/>
              <a:uLnTx/>
              <a:uFillTx/>
              <a:latin typeface="Arial"/>
              <a:cs typeface="Arial"/>
              <a:sym typeface="Arial"/>
            </a:endParaRPr>
          </a:p>
          <a:p>
            <a:pPr eaLnBrk="1" hangingPunct="1">
              <a:buFont typeface="Arial" charset="0"/>
              <a:buChar char="•"/>
              <a:defRPr/>
            </a:pPr>
            <a:endParaRPr lang="en-US" altLang="en-US" dirty="0">
              <a:ea typeface="+mn-ea"/>
              <a:cs typeface="+mn-cs"/>
            </a:endParaRPr>
          </a:p>
        </p:txBody>
      </p:sp>
      <p:sp>
        <p:nvSpPr>
          <p:cNvPr id="21506" name="Rectangle 2">
            <a:extLst>
              <a:ext uri="{FF2B5EF4-FFF2-40B4-BE49-F238E27FC236}">
                <a16:creationId xmlns:a16="http://schemas.microsoft.com/office/drawing/2014/main" id="{B6B8F9EE-82B1-8C31-3605-11D26600FBD6}"/>
              </a:ext>
            </a:extLst>
          </p:cNvPr>
          <p:cNvSpPr>
            <a:spLocks noGrp="1" noChangeArrowheads="1"/>
          </p:cNvSpPr>
          <p:nvPr>
            <p:ph type="title"/>
          </p:nvPr>
        </p:nvSpPr>
        <p:spPr>
          <a:noFill/>
        </p:spPr>
        <p:txBody>
          <a:bodyPr/>
          <a:lstStyle/>
          <a:p>
            <a:pPr eaLnBrk="1" hangingPunct="1"/>
            <a:r>
              <a:rPr lang="en-US" altLang="en-US" sz="2800" dirty="0">
                <a:ea typeface="ＭＳ Ｐゴシック" panose="020B0600070205080204" pitchFamily="34" charset="-128"/>
              </a:rPr>
              <a:t>Responsibility for Inspection:                        </a:t>
            </a:r>
            <a:r>
              <a:rPr lang="en-US" altLang="en-US" sz="2400" dirty="0">
                <a:ea typeface="ＭＳ Ｐゴシック" panose="020B0600070205080204" pitchFamily="34" charset="-128"/>
              </a:rPr>
              <a:t>Local Road Authorities</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67EA626F-E5FC-48C0-A6E3-36D6F03979CE}"/>
              </a:ext>
            </a:extLst>
          </p:cNvPr>
          <p:cNvSpPr>
            <a:spLocks noGrp="1" noChangeArrowheads="1"/>
          </p:cNvSpPr>
          <p:nvPr>
            <p:ph idx="1"/>
          </p:nvPr>
        </p:nvSpPr>
        <p:spPr>
          <a:xfrm>
            <a:off x="539552" y="1809750"/>
            <a:ext cx="8229600" cy="2778224"/>
          </a:xfrm>
        </p:spPr>
        <p:txBody>
          <a:bodyPr/>
          <a:lstStyle/>
          <a:p>
            <a:pPr marL="0" indent="0">
              <a:buNone/>
              <a:defRPr/>
            </a:pPr>
            <a:r>
              <a:rPr lang="en-US" altLang="en-US" dirty="0">
                <a:ea typeface="+mn-ea"/>
                <a:cs typeface="+mn-cs"/>
              </a:rPr>
              <a:t>Inspectors must follow established guidelines that define reporting procedures to ensure that:</a:t>
            </a:r>
          </a:p>
          <a:p>
            <a:pPr eaLnBrk="1" hangingPunct="1">
              <a:buFontTx/>
              <a:buNone/>
              <a:defRPr/>
            </a:pPr>
            <a:endParaRPr lang="en-US" altLang="en-US" dirty="0">
              <a:ea typeface="+mn-ea"/>
              <a:cs typeface="+mn-cs"/>
            </a:endParaRPr>
          </a:p>
          <a:p>
            <a:pPr eaLnBrk="1" hangingPunct="1">
              <a:buFont typeface="Arial" charset="0"/>
              <a:buChar char="•"/>
              <a:defRPr/>
            </a:pPr>
            <a:r>
              <a:rPr lang="en-US" altLang="en-US" dirty="0">
                <a:ea typeface="+mn-ea"/>
                <a:cs typeface="+mn-cs"/>
              </a:rPr>
              <a:t>Proper action is initiated when safety related concerns are identified.</a:t>
            </a:r>
          </a:p>
          <a:p>
            <a:pPr eaLnBrk="1" hangingPunct="1">
              <a:buFont typeface="Arial" charset="0"/>
              <a:buChar char="•"/>
              <a:defRPr/>
            </a:pPr>
            <a:r>
              <a:rPr lang="en-US" altLang="en-US" dirty="0">
                <a:ea typeface="+mn-ea"/>
                <a:cs typeface="+mn-cs"/>
              </a:rPr>
              <a:t>Information is reported in a systematic and organized manner.</a:t>
            </a:r>
          </a:p>
          <a:p>
            <a:pPr eaLnBrk="1" hangingPunct="1">
              <a:buFont typeface="Arial" charset="0"/>
              <a:buChar char="•"/>
              <a:defRPr/>
            </a:pPr>
            <a:r>
              <a:rPr lang="en-US" altLang="en-US" dirty="0">
                <a:ea typeface="+mn-ea"/>
                <a:cs typeface="+mn-cs"/>
              </a:rPr>
              <a:t>Proper expertise is applied to inspection and maintenance.</a:t>
            </a:r>
          </a:p>
          <a:p>
            <a:pPr eaLnBrk="1" hangingPunct="1">
              <a:buFont typeface="Arial" charset="0"/>
              <a:buChar char="•"/>
              <a:defRPr/>
            </a:pPr>
            <a:r>
              <a:rPr lang="en-US" altLang="en-US" dirty="0">
                <a:ea typeface="+mn-ea"/>
                <a:cs typeface="+mn-cs"/>
              </a:rPr>
              <a:t>Follow-up is done for maintenance recommendations.</a:t>
            </a:r>
          </a:p>
        </p:txBody>
      </p:sp>
      <p:sp>
        <p:nvSpPr>
          <p:cNvPr id="22530" name="Rectangle 2">
            <a:extLst>
              <a:ext uri="{FF2B5EF4-FFF2-40B4-BE49-F238E27FC236}">
                <a16:creationId xmlns:a16="http://schemas.microsoft.com/office/drawing/2014/main" id="{FEEDF05D-E9B7-BE2F-65F3-80C23A5CB060}"/>
              </a:ext>
            </a:extLst>
          </p:cNvPr>
          <p:cNvSpPr>
            <a:spLocks noGrp="1" noChangeArrowheads="1"/>
          </p:cNvSpPr>
          <p:nvPr>
            <p:ph type="title"/>
          </p:nvPr>
        </p:nvSpPr>
        <p:spPr>
          <a:noFill/>
        </p:spPr>
        <p:txBody>
          <a:bodyPr/>
          <a:lstStyle/>
          <a:p>
            <a:pPr eaLnBrk="1" hangingPunct="1"/>
            <a:r>
              <a:rPr lang="en-US" altLang="en-US" sz="2800" dirty="0">
                <a:ea typeface="ＭＳ Ｐゴシック" panose="020B0600070205080204" pitchFamily="34" charset="-128"/>
              </a:rPr>
              <a:t>Responsibility for Inspection:                             </a:t>
            </a:r>
            <a:r>
              <a:rPr lang="en-US" altLang="en-US" sz="2400" dirty="0">
                <a:ea typeface="ＭＳ Ｐゴシック" panose="020B0600070205080204" pitchFamily="34" charset="-128"/>
              </a:rPr>
              <a:t>All Inspectors</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a:extLst>
              <a:ext uri="{FF2B5EF4-FFF2-40B4-BE49-F238E27FC236}">
                <a16:creationId xmlns:a16="http://schemas.microsoft.com/office/drawing/2014/main" id="{A08F3A86-53A3-5A39-4F84-C1BC9DB92633}"/>
              </a:ext>
            </a:extLst>
          </p:cNvPr>
          <p:cNvSpPr>
            <a:spLocks noGrp="1" noChangeArrowheads="1"/>
          </p:cNvSpPr>
          <p:nvPr>
            <p:ph idx="1"/>
          </p:nvPr>
        </p:nvSpPr>
        <p:spPr/>
        <p:txBody>
          <a:bodyPr/>
          <a:lstStyle/>
          <a:p>
            <a:pPr eaLnBrk="1" hangingPunct="1">
              <a:buFont typeface="Arial" charset="0"/>
              <a:buChar char="•"/>
              <a:defRPr/>
            </a:pPr>
            <a:r>
              <a:rPr lang="en-US" altLang="en-US" dirty="0">
                <a:ea typeface="+mn-ea"/>
                <a:cs typeface="+mn-cs"/>
              </a:rPr>
              <a:t>Use the appropriate BIM report for inspections.</a:t>
            </a:r>
          </a:p>
          <a:p>
            <a:pPr eaLnBrk="1" hangingPunct="1">
              <a:buFont typeface="Arial" charset="0"/>
              <a:buChar char="•"/>
              <a:defRPr/>
            </a:pPr>
            <a:r>
              <a:rPr lang="en-US" altLang="en-US" dirty="0">
                <a:ea typeface="+mn-ea"/>
                <a:cs typeface="+mn-cs"/>
              </a:rPr>
              <a:t>Carry blank forms for possible structure changes</a:t>
            </a:r>
          </a:p>
          <a:p>
            <a:pPr lvl="1">
              <a:buFont typeface="Arial" panose="020B0604020202020204" pitchFamily="34" charset="0"/>
              <a:buChar char="−"/>
              <a:defRPr/>
            </a:pPr>
            <a:r>
              <a:rPr lang="en-US" altLang="en-US" dirty="0"/>
              <a:t>Assign ratings according to BIM system</a:t>
            </a:r>
          </a:p>
          <a:p>
            <a:pPr lvl="1">
              <a:buFont typeface="Arial" panose="020B0604020202020204" pitchFamily="34" charset="0"/>
              <a:buChar char="−"/>
              <a:defRPr/>
            </a:pPr>
            <a:r>
              <a:rPr lang="en-US" altLang="en-US" dirty="0"/>
              <a:t>Provide ratings that are consistent with explanations and supporting documentation</a:t>
            </a:r>
          </a:p>
          <a:p>
            <a:pPr eaLnBrk="1" hangingPunct="1">
              <a:buFont typeface="Arial" charset="0"/>
              <a:buChar char="•"/>
              <a:defRPr/>
            </a:pPr>
            <a:r>
              <a:rPr lang="en-US" altLang="en-US" dirty="0">
                <a:ea typeface="+mn-ea"/>
                <a:cs typeface="+mn-cs"/>
              </a:rPr>
              <a:t>Gather sufficient information and data to initiate structure change when encountered </a:t>
            </a:r>
          </a:p>
          <a:p>
            <a:pPr eaLnBrk="1" hangingPunct="1">
              <a:buFont typeface="Arial" charset="0"/>
              <a:buChar char="•"/>
              <a:defRPr/>
            </a:pPr>
            <a:r>
              <a:rPr lang="en-US" altLang="en-US" dirty="0">
                <a:ea typeface="+mn-ea"/>
                <a:cs typeface="+mn-cs"/>
              </a:rPr>
              <a:t>Verify or revise inventory data on the inspection form</a:t>
            </a:r>
          </a:p>
          <a:p>
            <a:pPr eaLnBrk="1" hangingPunct="1">
              <a:buFont typeface="Arial" charset="0"/>
              <a:buChar char="•"/>
              <a:defRPr/>
            </a:pPr>
            <a:r>
              <a:rPr lang="en-US" altLang="en-US" dirty="0">
                <a:ea typeface="+mn-ea"/>
                <a:cs typeface="+mn-cs"/>
              </a:rPr>
              <a:t>Provide missing inventory data.</a:t>
            </a:r>
          </a:p>
          <a:p>
            <a:pPr marL="0" indent="0">
              <a:buNone/>
              <a:defRPr/>
            </a:pPr>
            <a:r>
              <a:rPr lang="en-US" altLang="en-US" dirty="0">
                <a:ea typeface="+mn-ea"/>
                <a:cs typeface="+mn-cs"/>
              </a:rPr>
              <a:t> </a:t>
            </a:r>
          </a:p>
        </p:txBody>
      </p:sp>
      <p:sp>
        <p:nvSpPr>
          <p:cNvPr id="23554" name="Rectangle 2">
            <a:extLst>
              <a:ext uri="{FF2B5EF4-FFF2-40B4-BE49-F238E27FC236}">
                <a16:creationId xmlns:a16="http://schemas.microsoft.com/office/drawing/2014/main" id="{0E99BF89-4A63-CB69-9D88-319C2538B619}"/>
              </a:ext>
            </a:extLst>
          </p:cNvPr>
          <p:cNvSpPr>
            <a:spLocks noGrp="1" noChangeArrowheads="1"/>
          </p:cNvSpPr>
          <p:nvPr>
            <p:ph type="title"/>
          </p:nvPr>
        </p:nvSpPr>
        <p:spPr>
          <a:noFill/>
        </p:spPr>
        <p:txBody>
          <a:bodyPr/>
          <a:lstStyle/>
          <a:p>
            <a:pPr eaLnBrk="1" hangingPunct="1"/>
            <a:r>
              <a:rPr lang="en-US" altLang="en-US" sz="2800" dirty="0">
                <a:ea typeface="ＭＳ Ｐゴシック" panose="020B0600070205080204" pitchFamily="34" charset="-128"/>
              </a:rPr>
              <a:t>Responsibility for Inspection:                             </a:t>
            </a:r>
            <a:r>
              <a:rPr lang="en-US" altLang="en-US" sz="2400" dirty="0">
                <a:ea typeface="ＭＳ Ｐゴシック" panose="020B0600070205080204" pitchFamily="34" charset="-128"/>
              </a:rPr>
              <a:t>All Inspectors</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BF1FFF0B-9A73-2A97-08BA-6C65ACF81B96}"/>
              </a:ext>
            </a:extLst>
          </p:cNvPr>
          <p:cNvSpPr>
            <a:spLocks noGrp="1" noChangeArrowheads="1"/>
          </p:cNvSpPr>
          <p:nvPr>
            <p:ph idx="1"/>
          </p:nvPr>
        </p:nvSpPr>
        <p:spPr>
          <a:xfrm>
            <a:off x="539552" y="1200150"/>
            <a:ext cx="8229600" cy="3387824"/>
          </a:xfrm>
        </p:spPr>
        <p:txBody>
          <a:bodyPr>
            <a:noAutofit/>
          </a:bodyPr>
          <a:lstStyle/>
          <a:p>
            <a:pPr eaLnBrk="1" hangingPunct="1">
              <a:buFont typeface="Arial" charset="0"/>
              <a:buChar char="•"/>
              <a:defRPr/>
            </a:pPr>
            <a:r>
              <a:rPr lang="en-US" altLang="en-US" sz="1400" dirty="0">
                <a:ea typeface="+mn-ea"/>
                <a:cs typeface="+mn-cs"/>
              </a:rPr>
              <a:t>Condition ratings of 4 or less the inspector must </a:t>
            </a:r>
          </a:p>
          <a:p>
            <a:pPr lvl="1" eaLnBrk="1" hangingPunct="1">
              <a:buFont typeface="Arial" charset="0"/>
              <a:buChar char="–"/>
              <a:defRPr/>
            </a:pPr>
            <a:r>
              <a:rPr lang="en-US" altLang="en-US" sz="1400" dirty="0"/>
              <a:t>provide an explanation of condition.</a:t>
            </a:r>
          </a:p>
          <a:p>
            <a:pPr lvl="1" eaLnBrk="1" hangingPunct="1">
              <a:buFont typeface="Arial" charset="0"/>
              <a:buChar char="–"/>
              <a:defRPr/>
            </a:pPr>
            <a:r>
              <a:rPr lang="en-US" altLang="en-US" sz="1400" dirty="0"/>
              <a:t>supplement with a photo of condition.</a:t>
            </a:r>
          </a:p>
          <a:p>
            <a:pPr eaLnBrk="1" hangingPunct="1">
              <a:buFont typeface="Arial" charset="0"/>
              <a:buChar char="•"/>
              <a:defRPr/>
            </a:pPr>
            <a:r>
              <a:rPr lang="en-US" altLang="en-US" sz="1400" dirty="0">
                <a:ea typeface="+mn-ea"/>
                <a:cs typeface="+mn-cs"/>
              </a:rPr>
              <a:t>Condition ratings of 3 or less the inspector must</a:t>
            </a:r>
          </a:p>
          <a:p>
            <a:pPr lvl="1" eaLnBrk="1" hangingPunct="1">
              <a:buFont typeface="Arial" charset="0"/>
              <a:buChar char="–"/>
              <a:defRPr/>
            </a:pPr>
            <a:r>
              <a:rPr lang="en-US" altLang="en-US" sz="1400" dirty="0"/>
              <a:t>make appropriate recommendation for maintenance or monitoring .</a:t>
            </a:r>
          </a:p>
          <a:p>
            <a:pPr lvl="1" eaLnBrk="1" hangingPunct="1">
              <a:buFont typeface="Arial" charset="0"/>
              <a:buChar char="–"/>
              <a:defRPr/>
            </a:pPr>
            <a:r>
              <a:rPr lang="en-US" altLang="en-US" sz="1400" dirty="0"/>
              <a:t>supplement with photos - also sketches, measurements if needed.</a:t>
            </a:r>
          </a:p>
          <a:p>
            <a:pPr lvl="1" eaLnBrk="1" hangingPunct="1">
              <a:buFont typeface="Arial" charset="0"/>
              <a:buChar char="–"/>
              <a:defRPr/>
            </a:pPr>
            <a:r>
              <a:rPr lang="en-US" altLang="en-US" sz="1400" dirty="0"/>
              <a:t>consider decreasing the next inspection date.</a:t>
            </a:r>
          </a:p>
          <a:p>
            <a:pPr eaLnBrk="1" hangingPunct="1">
              <a:buFont typeface="Arial" charset="0"/>
              <a:buChar char="•"/>
              <a:defRPr/>
            </a:pPr>
            <a:r>
              <a:rPr lang="en-US" altLang="en-US" sz="1400" dirty="0">
                <a:ea typeface="+mn-ea"/>
                <a:cs typeface="+mn-cs"/>
              </a:rPr>
              <a:t>Hazardous conditions or structural load carrying elements rated 2 or less must be reported </a:t>
            </a:r>
            <a:r>
              <a:rPr lang="en-US" altLang="en-US" sz="1400" u="sng" dirty="0">
                <a:cs typeface="+mn-cs"/>
              </a:rPr>
              <a:t>within 48 hours</a:t>
            </a:r>
            <a:r>
              <a:rPr lang="en-US" altLang="en-US" sz="1400" u="sng" dirty="0">
                <a:ea typeface="+mn-ea"/>
                <a:cs typeface="+mn-cs"/>
              </a:rPr>
              <a:t> </a:t>
            </a:r>
            <a:r>
              <a:rPr lang="en-US" altLang="en-US" sz="1400" dirty="0">
                <a:ea typeface="+mn-ea"/>
                <a:cs typeface="+mn-cs"/>
              </a:rPr>
              <a:t>to the Regional Bridge Manager and Bridge Preservation Specialist if structure managed by AT. If structure managed by LRA, report to LRA only.</a:t>
            </a:r>
          </a:p>
          <a:p>
            <a:pPr eaLnBrk="1" hangingPunct="1">
              <a:buFont typeface="Arial" charset="0"/>
              <a:buChar char="•"/>
              <a:defRPr/>
            </a:pPr>
            <a:r>
              <a:rPr lang="en-US" altLang="en-US" sz="1400" dirty="0">
                <a:ea typeface="+mn-ea"/>
                <a:cs typeface="+mn-cs"/>
              </a:rPr>
              <a:t>Rating of 1 on a critical element or danger of imminent failure, take immediate steps to close or restrict traffic and phone call notification to LRA or BM &amp; BPS </a:t>
            </a:r>
            <a:r>
              <a:rPr lang="en-US" altLang="en-US" sz="1400" u="sng" dirty="0">
                <a:ea typeface="+mn-ea"/>
                <a:cs typeface="+mn-cs"/>
              </a:rPr>
              <a:t>within 12 hours</a:t>
            </a:r>
            <a:r>
              <a:rPr lang="en-US" altLang="en-US" sz="1400" dirty="0">
                <a:ea typeface="+mn-ea"/>
                <a:cs typeface="+mn-cs"/>
              </a:rPr>
              <a:t>.</a:t>
            </a:r>
          </a:p>
          <a:p>
            <a:pPr eaLnBrk="1" hangingPunct="1">
              <a:buFont typeface="Arial" charset="0"/>
              <a:buChar char="•"/>
              <a:defRPr/>
            </a:pPr>
            <a:r>
              <a:rPr lang="en-US" altLang="en-US" sz="1400" dirty="0">
                <a:ea typeface="+mn-ea"/>
                <a:cs typeface="+mn-cs"/>
              </a:rPr>
              <a:t>Report any deficient signage to the appropriate road authority as soon as possible</a:t>
            </a:r>
            <a:r>
              <a:rPr lang="en-US" altLang="en-US" sz="1600" dirty="0">
                <a:ea typeface="+mn-ea"/>
                <a:cs typeface="+mn-cs"/>
              </a:rPr>
              <a:t>.</a:t>
            </a:r>
          </a:p>
        </p:txBody>
      </p:sp>
      <p:sp>
        <p:nvSpPr>
          <p:cNvPr id="24578" name="Rectangle 2">
            <a:extLst>
              <a:ext uri="{FF2B5EF4-FFF2-40B4-BE49-F238E27FC236}">
                <a16:creationId xmlns:a16="http://schemas.microsoft.com/office/drawing/2014/main" id="{E1EA1440-910A-F5BF-8403-16843D4F64A8}"/>
              </a:ext>
            </a:extLst>
          </p:cNvPr>
          <p:cNvSpPr>
            <a:spLocks noGrp="1" noChangeArrowheads="1"/>
          </p:cNvSpPr>
          <p:nvPr>
            <p:ph type="title"/>
          </p:nvPr>
        </p:nvSpPr>
        <p:spPr>
          <a:xfrm>
            <a:off x="539552" y="209550"/>
            <a:ext cx="8219256" cy="519912"/>
          </a:xfrm>
          <a:noFill/>
        </p:spPr>
        <p:txBody>
          <a:bodyPr/>
          <a:lstStyle/>
          <a:p>
            <a:pPr eaLnBrk="1" hangingPunct="1"/>
            <a:r>
              <a:rPr lang="en-US" altLang="en-US" sz="2800" dirty="0">
                <a:ea typeface="ＭＳ Ｐゴシック" panose="020B0600070205080204" pitchFamily="34" charset="-128"/>
              </a:rPr>
              <a:t>Responsibility for Inspection:                             </a:t>
            </a:r>
            <a:r>
              <a:rPr lang="en-US" altLang="en-US" sz="2400" dirty="0">
                <a:ea typeface="ＭＳ Ｐゴシック" panose="020B0600070205080204" pitchFamily="34" charset="-128"/>
              </a:rPr>
              <a:t>All Inspectors</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Content Placeholder 2">
            <a:extLst>
              <a:ext uri="{FF2B5EF4-FFF2-40B4-BE49-F238E27FC236}">
                <a16:creationId xmlns:a16="http://schemas.microsoft.com/office/drawing/2014/main" id="{B67C98B7-E128-BB91-EF98-2CBFEA3CE7CE}"/>
              </a:ext>
            </a:extLst>
          </p:cNvPr>
          <p:cNvSpPr>
            <a:spLocks noGrp="1"/>
          </p:cNvSpPr>
          <p:nvPr>
            <p:ph idx="1"/>
          </p:nvPr>
        </p:nvSpPr>
        <p:spPr/>
        <p:txBody>
          <a:bodyPr/>
          <a:lstStyle/>
          <a:p>
            <a:pPr eaLnBrk="1" hangingPunct="1"/>
            <a:r>
              <a:rPr lang="en-US" altLang="en-US" dirty="0">
                <a:ea typeface="ＭＳ Ｐゴシック" panose="020B0600070205080204" pitchFamily="34" charset="-128"/>
              </a:rPr>
              <a:t>Send completed inspection forms with all supporting documentation to Department’s BIM consultant for review and entry of inventory updates and inspection data into BIS</a:t>
            </a:r>
          </a:p>
          <a:p>
            <a:pPr marL="0" indent="0" eaLnBrk="1" hangingPunct="1">
              <a:buNone/>
            </a:pPr>
            <a:endParaRPr lang="en-US" altLang="en-US" sz="1400" dirty="0">
              <a:ea typeface="ＭＳ Ｐゴシック" panose="020B0600070205080204" pitchFamily="34" charset="-128"/>
            </a:endParaRPr>
          </a:p>
          <a:p>
            <a:pPr eaLnBrk="1" hangingPunct="1"/>
            <a:r>
              <a:rPr lang="en-US" altLang="en-US" dirty="0">
                <a:ea typeface="ＭＳ Ｐゴシック" panose="020B0600070205080204" pitchFamily="34" charset="-128"/>
              </a:rPr>
              <a:t>Inspection reports are returned to the inspector if requirements are not met</a:t>
            </a:r>
          </a:p>
          <a:p>
            <a:pPr lvl="1"/>
            <a:r>
              <a:rPr lang="en-US" altLang="en-US" dirty="0">
                <a:ea typeface="ＭＳ Ｐゴシック" panose="020B0600070205080204" pitchFamily="34" charset="-128"/>
              </a:rPr>
              <a:t>Inspector must revise report and resubmit to the BIM consultant</a:t>
            </a:r>
          </a:p>
          <a:p>
            <a:pPr lvl="1"/>
            <a:endParaRPr lang="en-US" altLang="en-US" sz="1400" dirty="0">
              <a:ea typeface="ＭＳ Ｐゴシック" panose="020B0600070205080204" pitchFamily="34" charset="-128"/>
            </a:endParaRPr>
          </a:p>
          <a:p>
            <a:pPr eaLnBrk="1" hangingPunct="1"/>
            <a:r>
              <a:rPr lang="en-US" altLang="en-US" dirty="0">
                <a:ea typeface="ＭＳ Ｐゴシック" panose="020B0600070205080204" pitchFamily="34" charset="-128"/>
              </a:rPr>
              <a:t>Inspector should contact the BIM consultant or the Bridge Manager if there are concerns or questions about the review process</a:t>
            </a:r>
          </a:p>
          <a:p>
            <a:pPr marL="0" indent="0" eaLnBrk="1" hangingPunct="1">
              <a:buNone/>
            </a:pPr>
            <a:endParaRPr lang="en-US" altLang="en-US" sz="1400" dirty="0">
              <a:ea typeface="ＭＳ Ｐゴシック" panose="020B0600070205080204" pitchFamily="34" charset="-128"/>
            </a:endParaRPr>
          </a:p>
          <a:p>
            <a:pPr eaLnBrk="1" hangingPunct="1"/>
            <a:r>
              <a:rPr lang="en-CA" altLang="en-US" dirty="0">
                <a:ea typeface="ＭＳ Ｐゴシック" panose="020B0600070205080204" pitchFamily="34" charset="-128"/>
              </a:rPr>
              <a:t>Monitor and maintain certification. </a:t>
            </a:r>
          </a:p>
          <a:p>
            <a:pPr eaLnBrk="1" hangingPunct="1"/>
            <a:endParaRPr lang="en-US" altLang="en-US" dirty="0">
              <a:ea typeface="ＭＳ Ｐゴシック" panose="020B0600070205080204" pitchFamily="34" charset="-128"/>
            </a:endParaRPr>
          </a:p>
          <a:p>
            <a:pPr marL="257175" lvl="1" indent="0">
              <a:buNone/>
            </a:pPr>
            <a:endParaRPr lang="en-US" altLang="en-US" sz="1800" dirty="0">
              <a:ea typeface="ＭＳ Ｐゴシック" panose="020B0600070205080204" pitchFamily="34" charset="-128"/>
            </a:endParaRPr>
          </a:p>
          <a:p>
            <a:pPr eaLnBrk="1" hangingPunct="1">
              <a:buFont typeface="Arial" panose="020B0604020202020204" pitchFamily="34" charset="0"/>
              <a:buNone/>
            </a:pPr>
            <a:endParaRPr lang="en-US" altLang="en-US" dirty="0">
              <a:ea typeface="ＭＳ Ｐゴシック" panose="020B0600070205080204" pitchFamily="34" charset="-128"/>
            </a:endParaRPr>
          </a:p>
          <a:p>
            <a:pPr eaLnBrk="1" hangingPunct="1">
              <a:buFont typeface="Arial" panose="020B0604020202020204" pitchFamily="34" charset="0"/>
              <a:buNone/>
            </a:pPr>
            <a:endParaRPr lang="en-US" altLang="en-US" dirty="0">
              <a:ea typeface="ＭＳ Ｐゴシック" panose="020B0600070205080204" pitchFamily="34" charset="-128"/>
            </a:endParaRPr>
          </a:p>
        </p:txBody>
      </p:sp>
      <p:sp>
        <p:nvSpPr>
          <p:cNvPr id="25602" name="Title 1">
            <a:extLst>
              <a:ext uri="{FF2B5EF4-FFF2-40B4-BE49-F238E27FC236}">
                <a16:creationId xmlns:a16="http://schemas.microsoft.com/office/drawing/2014/main" id="{C3F97BE9-4B93-F7F5-4E01-5E1042B03775}"/>
              </a:ext>
            </a:extLst>
          </p:cNvPr>
          <p:cNvSpPr>
            <a:spLocks noGrp="1"/>
          </p:cNvSpPr>
          <p:nvPr>
            <p:ph type="title"/>
          </p:nvPr>
        </p:nvSpPr>
        <p:spPr/>
        <p:txBody>
          <a:bodyPr/>
          <a:lstStyle/>
          <a:p>
            <a:pPr eaLnBrk="1" hangingPunct="1"/>
            <a:r>
              <a:rPr lang="en-US" altLang="en-US" sz="2800" dirty="0">
                <a:ea typeface="ＭＳ Ｐゴシック" panose="020B0600070205080204" pitchFamily="34" charset="-128"/>
              </a:rPr>
              <a:t>Responsibility for Inspection:                              </a:t>
            </a:r>
            <a:r>
              <a:rPr lang="en-US" altLang="en-US" sz="2400" dirty="0">
                <a:ea typeface="ＭＳ Ｐゴシック" panose="020B0600070205080204" pitchFamily="34" charset="-128"/>
              </a:rPr>
              <a:t>All Inspectors</a:t>
            </a:r>
            <a:endParaRPr lang="en-CA" altLang="en-US" sz="2400" dirty="0">
              <a:ea typeface="ＭＳ Ｐゴシック" panose="020B0600070205080204" pitchFamily="34" charset="-128"/>
            </a:endParaRPr>
          </a:p>
        </p:txBody>
      </p:sp>
      <p:sp>
        <p:nvSpPr>
          <p:cNvPr id="25604" name="Rectangle 2">
            <a:extLst>
              <a:ext uri="{FF2B5EF4-FFF2-40B4-BE49-F238E27FC236}">
                <a16:creationId xmlns:a16="http://schemas.microsoft.com/office/drawing/2014/main" id="{64DC06EC-D30A-1A09-4665-710B0C39A1E0}"/>
              </a:ext>
            </a:extLst>
          </p:cNvPr>
          <p:cNvSpPr>
            <a:spLocks noChangeArrowheads="1"/>
          </p:cNvSpPr>
          <p:nvPr/>
        </p:nvSpPr>
        <p:spPr bwMode="auto">
          <a:xfrm>
            <a:off x="4507706" y="818853"/>
            <a:ext cx="3343275" cy="396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107763" dir="2700000" algn="ctr" rotWithShape="0">
                    <a:schemeClr val="tx1">
                      <a:alpha val="74998"/>
                    </a:schemeClr>
                  </a:outerShdw>
                </a:effectLst>
              </a14:hiddenEffects>
            </a:ext>
          </a:extLst>
        </p:spPr>
        <p:txBody>
          <a:bodyPr lIns="50006" tIns="25003" rIns="50006" bIns="25003" anchor="ctr"/>
          <a:lstStyle/>
          <a:p>
            <a:pPr algn="ctr" defTabSz="495598">
              <a:lnSpc>
                <a:spcPct val="120000"/>
              </a:lnSpc>
              <a:defRPr/>
            </a:pPr>
            <a:endParaRPr lang="en-US" sz="1350">
              <a:solidFill>
                <a:schemeClr val="tx2"/>
              </a:solidFill>
              <a:latin typeface="Arial" charset="0"/>
              <a:ea typeface="ＭＳ Ｐゴシック" charset="0"/>
            </a:endParaRPr>
          </a:p>
        </p:txBody>
      </p:sp>
      <p:sp>
        <p:nvSpPr>
          <p:cNvPr id="30723" name="Rectangle 3">
            <a:extLst>
              <a:ext uri="{FF2B5EF4-FFF2-40B4-BE49-F238E27FC236}">
                <a16:creationId xmlns:a16="http://schemas.microsoft.com/office/drawing/2014/main" id="{43498019-602C-F71B-2140-D354361EBCAF}"/>
              </a:ext>
            </a:extLst>
          </p:cNvPr>
          <p:cNvSpPr>
            <a:spLocks noChangeArrowheads="1"/>
          </p:cNvSpPr>
          <p:nvPr/>
        </p:nvSpPr>
        <p:spPr bwMode="auto">
          <a:xfrm>
            <a:off x="4904184" y="1504653"/>
            <a:ext cx="2571750" cy="2057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107763" dir="2700000" algn="ctr" rotWithShape="0">
                    <a:schemeClr val="tx1">
                      <a:alpha val="74998"/>
                    </a:schemeClr>
                  </a:outerShdw>
                </a:effectLst>
              </a14:hiddenEffects>
            </a:ext>
          </a:extLst>
        </p:spPr>
        <p:txBody>
          <a:bodyPr lIns="50006" tIns="25003" rIns="50006" bIns="25003"/>
          <a:lstStyle/>
          <a:p>
            <a:pPr marL="155377" indent="-155377" defTabSz="495598">
              <a:lnSpc>
                <a:spcPct val="90000"/>
              </a:lnSpc>
              <a:spcBef>
                <a:spcPct val="60000"/>
              </a:spcBef>
              <a:buSzPct val="100000"/>
              <a:buFontTx/>
              <a:buChar char="•"/>
              <a:defRPr/>
            </a:pPr>
            <a:endParaRPr lang="en-US" b="0">
              <a:latin typeface="Arial" charset="0"/>
              <a:ea typeface="ＭＳ Ｐゴシック"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nodePh="1">
                                  <p:stCondLst>
                                    <p:cond delay="0"/>
                                  </p:stCondLst>
                                  <p:endCondLst>
                                    <p:cond evt="begin" delay="0">
                                      <p:tn val="5"/>
                                    </p:cond>
                                  </p:end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additive="base">
                                        <p:cTn id="7" dur="500" fill="hold"/>
                                        <p:tgtEl>
                                          <p:spTgt spid="3072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0723">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30723">
                                            <p:txEl>
                                              <p:pRg st="0" end="0"/>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00A0-27C9-8F46-B3A7-AC7120E18E8B}"/>
              </a:ext>
            </a:extLst>
          </p:cNvPr>
          <p:cNvSpPr>
            <a:spLocks noGrp="1"/>
          </p:cNvSpPr>
          <p:nvPr>
            <p:ph type="ctrTitle"/>
          </p:nvPr>
        </p:nvSpPr>
        <p:spPr/>
        <p:txBody>
          <a:bodyPr/>
          <a:lstStyle/>
          <a:p>
            <a:r>
              <a:rPr lang="en-US" sz="3200" dirty="0"/>
              <a:t>Questions?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5901" y="267944"/>
            <a:ext cx="4114800" cy="3924300"/>
          </a:xfrm>
          <a:prstGeom prst="rect">
            <a:avLst/>
          </a:prstGeom>
        </p:spPr>
      </p:pic>
    </p:spTree>
    <p:extLst>
      <p:ext uri="{BB962C8B-B14F-4D97-AF65-F5344CB8AC3E}">
        <p14:creationId xmlns:p14="http://schemas.microsoft.com/office/powerpoint/2010/main" val="4220088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771D37A3-3BC2-5C61-987E-1B4D11A221B9}"/>
              </a:ext>
            </a:extLst>
          </p:cNvPr>
          <p:cNvSpPr>
            <a:spLocks noGrp="1" noChangeArrowheads="1"/>
          </p:cNvSpPr>
          <p:nvPr>
            <p:ph idx="1"/>
          </p:nvPr>
        </p:nvSpPr>
        <p:spPr/>
        <p:txBody>
          <a:bodyPr/>
          <a:lstStyle/>
          <a:p>
            <a:pPr eaLnBrk="1" hangingPunct="1">
              <a:buFont typeface="Arial" charset="0"/>
              <a:buChar char="•"/>
              <a:defRPr/>
            </a:pPr>
            <a:r>
              <a:rPr lang="en-US" altLang="en-US" dirty="0">
                <a:ea typeface="+mn-ea"/>
                <a:cs typeface="+mn-cs"/>
              </a:rPr>
              <a:t>Properly document required items on the appropriate inspection form.</a:t>
            </a:r>
          </a:p>
          <a:p>
            <a:pPr marL="0" indent="0">
              <a:buNone/>
              <a:defRPr/>
            </a:pPr>
            <a:endParaRPr lang="en-US" altLang="en-US" dirty="0">
              <a:ea typeface="+mn-ea"/>
              <a:cs typeface="+mn-cs"/>
            </a:endParaRPr>
          </a:p>
          <a:p>
            <a:pPr eaLnBrk="1" hangingPunct="1">
              <a:buFont typeface="Arial" charset="0"/>
              <a:buChar char="•"/>
              <a:defRPr/>
            </a:pPr>
            <a:r>
              <a:rPr lang="en-US" altLang="en-US" dirty="0">
                <a:ea typeface="+mn-ea"/>
                <a:cs typeface="+mn-cs"/>
              </a:rPr>
              <a:t>Provide additional documentation to back up ratings and maintenance recommendations.</a:t>
            </a:r>
          </a:p>
          <a:p>
            <a:pPr marL="0" indent="0">
              <a:buNone/>
              <a:defRPr/>
            </a:pPr>
            <a:endParaRPr lang="en-US" altLang="en-US" dirty="0">
              <a:ea typeface="+mn-ea"/>
              <a:cs typeface="+mn-cs"/>
            </a:endParaRPr>
          </a:p>
          <a:p>
            <a:pPr eaLnBrk="1" hangingPunct="1">
              <a:buFont typeface="Arial" charset="0"/>
              <a:buChar char="•"/>
              <a:defRPr/>
            </a:pPr>
            <a:r>
              <a:rPr lang="en-US" altLang="en-US" dirty="0">
                <a:ea typeface="+mn-ea"/>
                <a:cs typeface="+mn-cs"/>
              </a:rPr>
              <a:t>Verify, update or collect necessary inventory information.</a:t>
            </a:r>
          </a:p>
        </p:txBody>
      </p:sp>
      <p:sp>
        <p:nvSpPr>
          <p:cNvPr id="4098" name="Rectangle 2">
            <a:extLst>
              <a:ext uri="{FF2B5EF4-FFF2-40B4-BE49-F238E27FC236}">
                <a16:creationId xmlns:a16="http://schemas.microsoft.com/office/drawing/2014/main" id="{C6A451B4-D83F-27B8-2C91-84C73AA54DB8}"/>
              </a:ext>
            </a:extLst>
          </p:cNvPr>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Inspector's Role and Responsibilities</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184F85F7-75D9-607D-0C8B-2A8CD648C31B}"/>
              </a:ext>
            </a:extLst>
          </p:cNvPr>
          <p:cNvSpPr>
            <a:spLocks noGrp="1" noChangeArrowheads="1"/>
          </p:cNvSpPr>
          <p:nvPr>
            <p:ph idx="1"/>
          </p:nvPr>
        </p:nvSpPr>
        <p:spPr/>
        <p:txBody>
          <a:bodyPr/>
          <a:lstStyle/>
          <a:p>
            <a:pPr eaLnBrk="1" hangingPunct="1"/>
            <a:r>
              <a:rPr lang="en-US" altLang="en-US" dirty="0">
                <a:ea typeface="ＭＳ Ｐゴシック" panose="020B0600070205080204" pitchFamily="34" charset="-128"/>
              </a:rPr>
              <a:t>Able to recognize safety related deficiencies.</a:t>
            </a:r>
          </a:p>
          <a:p>
            <a:pPr eaLnBrk="1" hangingPunct="1"/>
            <a:r>
              <a:rPr lang="en-US" altLang="en-US" dirty="0">
                <a:ea typeface="ＭＳ Ｐゴシック" panose="020B0600070205080204" pitchFamily="34" charset="-128"/>
              </a:rPr>
              <a:t>Be decisive in taking appropriate action.</a:t>
            </a:r>
          </a:p>
          <a:p>
            <a:pPr eaLnBrk="1" hangingPunct="1"/>
            <a:r>
              <a:rPr lang="en-US" altLang="en-US" dirty="0">
                <a:ea typeface="ＭＳ Ｐゴシック" panose="020B0600070205080204" pitchFamily="34" charset="-128"/>
              </a:rPr>
              <a:t>Accurately determine the condition of bridge components.</a:t>
            </a:r>
          </a:p>
          <a:p>
            <a:pPr eaLnBrk="1" hangingPunct="1"/>
            <a:r>
              <a:rPr lang="en-US" altLang="en-US" dirty="0">
                <a:ea typeface="ＭＳ Ｐゴシック" panose="020B0600070205080204" pitchFamily="34" charset="-128"/>
              </a:rPr>
              <a:t>Thorough and complete understanding of the rating system.</a:t>
            </a:r>
          </a:p>
          <a:p>
            <a:pPr eaLnBrk="1" hangingPunct="1"/>
            <a:r>
              <a:rPr lang="en-US" altLang="en-US" dirty="0">
                <a:ea typeface="ＭＳ Ｐゴシック" panose="020B0600070205080204" pitchFamily="34" charset="-128"/>
              </a:rPr>
              <a:t>Know the appropriate ratings for the full range of conditions encountered. </a:t>
            </a:r>
          </a:p>
          <a:p>
            <a:pPr eaLnBrk="1" hangingPunct="1"/>
            <a:r>
              <a:rPr lang="en-US" altLang="en-US" dirty="0">
                <a:ea typeface="ＭＳ Ｐゴシック" panose="020B0600070205080204" pitchFamily="34" charset="-128"/>
              </a:rPr>
              <a:t>Able to recognize maintenance requirements and make appropriate maintenance recommendations.</a:t>
            </a:r>
          </a:p>
          <a:p>
            <a:pPr eaLnBrk="1" hangingPunct="1"/>
            <a:r>
              <a:rPr lang="en-US" altLang="en-US" dirty="0">
                <a:ea typeface="ＭＳ Ｐゴシック" panose="020B0600070205080204" pitchFamily="34" charset="-128"/>
              </a:rPr>
              <a:t>Good written communication skills to produce a high quality inspection report.</a:t>
            </a:r>
          </a:p>
        </p:txBody>
      </p:sp>
      <p:sp>
        <p:nvSpPr>
          <p:cNvPr id="5122" name="Rectangle 2">
            <a:extLst>
              <a:ext uri="{FF2B5EF4-FFF2-40B4-BE49-F238E27FC236}">
                <a16:creationId xmlns:a16="http://schemas.microsoft.com/office/drawing/2014/main" id="{D5D64514-E702-6C2D-3FC2-A26232F78086}"/>
              </a:ext>
            </a:extLst>
          </p:cNvPr>
          <p:cNvSpPr>
            <a:spLocks noGrp="1" noChangeArrowheads="1"/>
          </p:cNvSpPr>
          <p:nvPr>
            <p:ph type="title"/>
          </p:nvPr>
        </p:nvSpPr>
        <p:spPr>
          <a:noFill/>
        </p:spPr>
        <p:txBody>
          <a:bodyPr/>
          <a:lstStyle/>
          <a:p>
            <a:pPr eaLnBrk="1" hangingPunct="1"/>
            <a:r>
              <a:rPr lang="en-US" altLang="en-US" dirty="0">
                <a:ea typeface="ＭＳ Ｐゴシック" panose="020B0600070205080204" pitchFamily="34" charset="-128"/>
              </a:rPr>
              <a:t>Cl. A Inspector Skills</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11D5CC85-7345-80D9-0090-F8175DC981F7}"/>
              </a:ext>
            </a:extLst>
          </p:cNvPr>
          <p:cNvSpPr>
            <a:spLocks noGrp="1" noChangeArrowheads="1"/>
          </p:cNvSpPr>
          <p:nvPr>
            <p:ph sz="half" idx="1"/>
          </p:nvPr>
        </p:nvSpPr>
        <p:spPr>
          <a:xfrm>
            <a:off x="467544" y="1428749"/>
            <a:ext cx="3628206" cy="3015209"/>
          </a:xfrm>
        </p:spPr>
        <p:txBody>
          <a:bodyPr/>
          <a:lstStyle/>
          <a:p>
            <a:pPr marL="0" indent="0">
              <a:buNone/>
              <a:defRPr/>
            </a:pPr>
            <a:r>
              <a:rPr lang="en-US" altLang="en-US" dirty="0">
                <a:ea typeface="+mn-ea"/>
                <a:cs typeface="+mn-cs"/>
              </a:rPr>
              <a:t>Inspectors are classified as Class A or Class B and are certified to carry out inspections of bridge structures on public roads as follows:</a:t>
            </a:r>
          </a:p>
          <a:p>
            <a:pPr marL="0" indent="0">
              <a:buNone/>
              <a:defRPr/>
            </a:pPr>
            <a:endParaRPr lang="en-US" altLang="en-US" u="sng" dirty="0">
              <a:ea typeface="+mn-ea"/>
              <a:cs typeface="+mn-cs"/>
            </a:endParaRPr>
          </a:p>
        </p:txBody>
      </p:sp>
      <p:sp>
        <p:nvSpPr>
          <p:cNvPr id="2" name="Content Placeholder 1">
            <a:extLst>
              <a:ext uri="{FF2B5EF4-FFF2-40B4-BE49-F238E27FC236}">
                <a16:creationId xmlns:a16="http://schemas.microsoft.com/office/drawing/2014/main" id="{D3291F2C-E036-E8B8-C2E6-E0EA95F791FF}"/>
              </a:ext>
            </a:extLst>
          </p:cNvPr>
          <p:cNvSpPr>
            <a:spLocks noGrp="1"/>
          </p:cNvSpPr>
          <p:nvPr>
            <p:ph sz="half" idx="2"/>
          </p:nvPr>
        </p:nvSpPr>
        <p:spPr>
          <a:xfrm>
            <a:off x="4800600" y="666750"/>
            <a:ext cx="3867150" cy="3777209"/>
          </a:xfrm>
        </p:spPr>
        <p:txBody>
          <a:bodyPr/>
          <a:lstStyle/>
          <a:p>
            <a:pPr marL="0" indent="0">
              <a:buNone/>
              <a:defRPr/>
            </a:pPr>
            <a:r>
              <a:rPr lang="en-US" altLang="en-US" sz="1600" b="1" u="sng" dirty="0">
                <a:solidFill>
                  <a:srgbClr val="0081AB"/>
                </a:solidFill>
                <a:ea typeface="+mn-ea"/>
                <a:cs typeface="+mn-cs"/>
              </a:rPr>
              <a:t>Class A</a:t>
            </a:r>
          </a:p>
          <a:p>
            <a:pPr eaLnBrk="1" hangingPunct="1">
              <a:buFontTx/>
              <a:buChar char="−"/>
              <a:defRPr/>
            </a:pPr>
            <a:r>
              <a:rPr lang="en-US" altLang="en-US" sz="1600" dirty="0">
                <a:ea typeface="+mn-ea"/>
                <a:cs typeface="+mn-cs"/>
              </a:rPr>
              <a:t>Qualified to perform a Level 1 inspection on all major bridges, standard bridges, culverts, signs, and watercourse training structures (ALL structure types).</a:t>
            </a:r>
          </a:p>
          <a:p>
            <a:pPr eaLnBrk="1" hangingPunct="1">
              <a:buFontTx/>
              <a:buChar char="−"/>
              <a:defRPr/>
            </a:pPr>
            <a:r>
              <a:rPr lang="en-US" altLang="en-US" sz="1600" dirty="0">
                <a:ea typeface="+mn-ea"/>
                <a:cs typeface="+mn-cs"/>
              </a:rPr>
              <a:t>Class B certification is a pre-requisite for Class A certification</a:t>
            </a:r>
          </a:p>
          <a:p>
            <a:pPr marL="0" indent="0">
              <a:buNone/>
              <a:defRPr/>
            </a:pPr>
            <a:endParaRPr lang="en-US" altLang="en-US" sz="1600" u="sng" dirty="0">
              <a:ea typeface="+mn-ea"/>
              <a:cs typeface="+mn-cs"/>
            </a:endParaRPr>
          </a:p>
          <a:p>
            <a:pPr marL="0" indent="0">
              <a:buNone/>
              <a:defRPr/>
            </a:pPr>
            <a:r>
              <a:rPr lang="en-US" altLang="en-US" sz="1600" b="1" u="sng" dirty="0">
                <a:solidFill>
                  <a:srgbClr val="0081AB"/>
                </a:solidFill>
                <a:ea typeface="+mn-ea"/>
                <a:cs typeface="+mn-cs"/>
              </a:rPr>
              <a:t>Class B</a:t>
            </a:r>
            <a:endParaRPr lang="en-US" altLang="en-US" sz="1600" b="1" dirty="0">
              <a:solidFill>
                <a:srgbClr val="0081AB"/>
              </a:solidFill>
              <a:ea typeface="+mn-ea"/>
              <a:cs typeface="+mn-cs"/>
            </a:endParaRPr>
          </a:p>
          <a:p>
            <a:pPr eaLnBrk="1" hangingPunct="1">
              <a:buFontTx/>
              <a:buChar char="−"/>
              <a:defRPr/>
            </a:pPr>
            <a:r>
              <a:rPr lang="en-US" altLang="en-US" sz="1600" dirty="0">
                <a:ea typeface="+mn-ea"/>
                <a:cs typeface="+mn-cs"/>
              </a:rPr>
              <a:t>Qualified to perform a Level 1 inspection on standard bridges, culverts, and watercour</a:t>
            </a:r>
            <a:r>
              <a:rPr lang="en-US" altLang="en-US" sz="1600" dirty="0">
                <a:cs typeface="+mn-cs"/>
              </a:rPr>
              <a:t>se training structures</a:t>
            </a:r>
            <a:r>
              <a:rPr lang="en-US" altLang="en-US" sz="1600" dirty="0">
                <a:ea typeface="+mn-ea"/>
                <a:cs typeface="+mn-cs"/>
              </a:rPr>
              <a:t> only.</a:t>
            </a:r>
          </a:p>
          <a:p>
            <a:endParaRPr lang="en-US" sz="1600" dirty="0"/>
          </a:p>
        </p:txBody>
      </p:sp>
      <p:sp>
        <p:nvSpPr>
          <p:cNvPr id="3" name="Text Placeholder 2">
            <a:extLst>
              <a:ext uri="{FF2B5EF4-FFF2-40B4-BE49-F238E27FC236}">
                <a16:creationId xmlns:a16="http://schemas.microsoft.com/office/drawing/2014/main" id="{98B735EB-A54D-9E81-BC26-B766830D25B4}"/>
              </a:ext>
            </a:extLst>
          </p:cNvPr>
          <p:cNvSpPr>
            <a:spLocks noGrp="1"/>
          </p:cNvSpPr>
          <p:nvPr>
            <p:ph type="body" sz="quarter" idx="10"/>
          </p:nvPr>
        </p:nvSpPr>
        <p:spPr/>
        <p:txBody>
          <a:bodyPr/>
          <a:lstStyle/>
          <a:p>
            <a:r>
              <a:rPr lang="en-US" altLang="en-US" dirty="0">
                <a:ea typeface="ＭＳ Ｐゴシック" panose="020B0600070205080204" pitchFamily="34" charset="-128"/>
              </a:rPr>
              <a:t>Class of Inspectors</a:t>
            </a:r>
            <a:endParaRPr 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5">
            <a:extLst>
              <a:ext uri="{FF2B5EF4-FFF2-40B4-BE49-F238E27FC236}">
                <a16:creationId xmlns:a16="http://schemas.microsoft.com/office/drawing/2014/main" id="{6B91C5DE-B7C5-A13E-2499-DB91EE4BA339}"/>
              </a:ext>
            </a:extLst>
          </p:cNvPr>
          <p:cNvSpPr>
            <a:spLocks noGrp="1"/>
          </p:cNvSpPr>
          <p:nvPr>
            <p:ph idx="1"/>
          </p:nvPr>
        </p:nvSpPr>
        <p:spPr/>
        <p:txBody>
          <a:bodyPr/>
          <a:lstStyle/>
          <a:p>
            <a:pPr eaLnBrk="1" hangingPunct="1"/>
            <a:r>
              <a:rPr lang="en-US" altLang="en-US" dirty="0">
                <a:ea typeface="ＭＳ Ｐゴシック" panose="020B0600070205080204" pitchFamily="34" charset="-128"/>
              </a:rPr>
              <a:t>Civil Engineering Degree </a:t>
            </a:r>
            <a:r>
              <a:rPr lang="en-US" altLang="en-US" dirty="0">
                <a:solidFill>
                  <a:srgbClr val="0081AB"/>
                </a:solidFill>
                <a:ea typeface="ＭＳ Ｐゴシック" panose="020B0600070205080204" pitchFamily="34" charset="-128"/>
              </a:rPr>
              <a:t>OR</a:t>
            </a:r>
            <a:r>
              <a:rPr lang="en-US" altLang="en-US" dirty="0">
                <a:ea typeface="ＭＳ Ｐゴシック" panose="020B0600070205080204" pitchFamily="34" charset="-128"/>
              </a:rPr>
              <a:t> Civil Engineering Technologist Diploma</a:t>
            </a:r>
          </a:p>
          <a:p>
            <a:pPr eaLnBrk="1" hangingPunct="1"/>
            <a:r>
              <a:rPr lang="en-US" altLang="en-US" dirty="0">
                <a:ea typeface="ＭＳ Ｐゴシック" panose="020B0600070205080204" pitchFamily="34" charset="-128"/>
              </a:rPr>
              <a:t>Or equivalent combination of education and experience that is acceptable to Alberta Transportation.</a:t>
            </a:r>
          </a:p>
          <a:p>
            <a:pPr eaLnBrk="1" hangingPunct="1">
              <a:buFont typeface="Arial" panose="020B0604020202020204" pitchFamily="34" charset="0"/>
              <a:buNone/>
            </a:pPr>
            <a:endParaRPr lang="en-US" altLang="en-US" sz="1600" dirty="0">
              <a:ea typeface="ＭＳ Ｐゴシック" panose="020B0600070205080204" pitchFamily="34" charset="-128"/>
            </a:endParaRPr>
          </a:p>
          <a:p>
            <a:pPr eaLnBrk="1" hangingPunct="1">
              <a:buFont typeface="Arial" panose="020B0604020202020204" pitchFamily="34" charset="0"/>
              <a:buNone/>
            </a:pPr>
            <a:r>
              <a:rPr lang="en-US" altLang="en-US" dirty="0">
                <a:ea typeface="ＭＳ Ｐゴシック" panose="020B0600070205080204" pitchFamily="34" charset="-128"/>
              </a:rPr>
              <a:t>Certification process is</a:t>
            </a:r>
            <a:r>
              <a:rPr lang="en-US" altLang="en-US" dirty="0">
                <a:solidFill>
                  <a:srgbClr val="0081AB"/>
                </a:solidFill>
                <a:ea typeface="ＭＳ Ｐゴシック" panose="020B0600070205080204" pitchFamily="34" charset="-128"/>
              </a:rPr>
              <a:t> </a:t>
            </a:r>
            <a:r>
              <a:rPr lang="en-US" altLang="en-US" b="1" u="sng" dirty="0">
                <a:solidFill>
                  <a:srgbClr val="0081AB"/>
                </a:solidFill>
                <a:ea typeface="ＭＳ Ｐゴシック" panose="020B0600070205080204" pitchFamily="34" charset="-128"/>
              </a:rPr>
              <a:t>4</a:t>
            </a:r>
            <a:r>
              <a:rPr lang="en-US" altLang="en-US" dirty="0">
                <a:solidFill>
                  <a:srgbClr val="0081AB"/>
                </a:solidFill>
                <a:ea typeface="ＭＳ Ｐゴシック" panose="020B0600070205080204" pitchFamily="34" charset="-128"/>
              </a:rPr>
              <a:t> </a:t>
            </a:r>
            <a:r>
              <a:rPr lang="en-US" altLang="en-US" dirty="0">
                <a:ea typeface="ＭＳ Ｐゴシック" panose="020B0600070205080204" pitchFamily="34" charset="-128"/>
              </a:rPr>
              <a:t>Stages:</a:t>
            </a:r>
          </a:p>
          <a:p>
            <a:pPr eaLnBrk="1" hangingPunct="1">
              <a:buFont typeface="Arial" panose="020B0604020202020204" pitchFamily="34" charset="0"/>
              <a:buNone/>
            </a:pPr>
            <a:endParaRPr lang="en-US" altLang="en-US" sz="1600" dirty="0">
              <a:ea typeface="ＭＳ Ｐゴシック" panose="020B0600070205080204" pitchFamily="34" charset="-128"/>
            </a:endParaRPr>
          </a:p>
          <a:p>
            <a:pPr eaLnBrk="1" hangingPunct="1">
              <a:buFont typeface="Arial" panose="020B0604020202020204" pitchFamily="34" charset="0"/>
              <a:buNone/>
            </a:pPr>
            <a:r>
              <a:rPr lang="en-US" altLang="en-US" b="1" dirty="0">
                <a:solidFill>
                  <a:srgbClr val="0081AB"/>
                </a:solidFill>
                <a:ea typeface="ＭＳ Ｐゴシック" panose="020B0600070205080204" pitchFamily="34" charset="-128"/>
              </a:rPr>
              <a:t>Stage 1:</a:t>
            </a:r>
          </a:p>
          <a:p>
            <a:pPr eaLnBrk="1" hangingPunct="1"/>
            <a:r>
              <a:rPr lang="en-US" altLang="en-US" dirty="0">
                <a:ea typeface="ＭＳ Ｐゴシック" panose="020B0600070205080204" pitchFamily="34" charset="-128"/>
              </a:rPr>
              <a:t>Current Class B Certification and completed minimum of 75 inspections.</a:t>
            </a:r>
          </a:p>
          <a:p>
            <a:pPr eaLnBrk="1" hangingPunct="1"/>
            <a:r>
              <a:rPr lang="en-US" altLang="en-US" dirty="0">
                <a:ea typeface="ＭＳ Ｐゴシック" panose="020B0600070205080204" pitchFamily="34" charset="-128"/>
              </a:rPr>
              <a:t>Successful completion of Alberta Transportation Class A BIM Training Course (5-day course – 70% average score required).</a:t>
            </a:r>
          </a:p>
          <a:p>
            <a:pPr eaLnBrk="1" hangingPunct="1">
              <a:buFont typeface="Arial" panose="020B0604020202020204" pitchFamily="34" charset="0"/>
              <a:buNone/>
            </a:pPr>
            <a:r>
              <a:rPr lang="en-US" altLang="en-US" dirty="0">
                <a:ea typeface="ＭＳ Ｐゴシック" panose="020B0600070205080204" pitchFamily="34" charset="-128"/>
              </a:rPr>
              <a:t> </a:t>
            </a:r>
          </a:p>
          <a:p>
            <a:pPr eaLnBrk="1" hangingPunct="1"/>
            <a:endParaRPr lang="en-US" altLang="en-US" dirty="0">
              <a:ea typeface="ＭＳ Ｐゴシック" panose="020B0600070205080204" pitchFamily="34" charset="-128"/>
            </a:endParaRPr>
          </a:p>
        </p:txBody>
      </p:sp>
      <p:sp>
        <p:nvSpPr>
          <p:cNvPr id="7170" name="Title 4">
            <a:extLst>
              <a:ext uri="{FF2B5EF4-FFF2-40B4-BE49-F238E27FC236}">
                <a16:creationId xmlns:a16="http://schemas.microsoft.com/office/drawing/2014/main" id="{B3552544-836E-510B-8B59-6615D039A1F9}"/>
              </a:ext>
            </a:extLst>
          </p:cNvPr>
          <p:cNvSpPr>
            <a:spLocks noGrp="1"/>
          </p:cNvSpPr>
          <p:nvPr>
            <p:ph type="title"/>
          </p:nvPr>
        </p:nvSpPr>
        <p:spPr/>
        <p:txBody>
          <a:bodyPr/>
          <a:lstStyle/>
          <a:p>
            <a:pPr eaLnBrk="1" hangingPunct="1"/>
            <a:r>
              <a:rPr lang="en-US" altLang="en-US" dirty="0">
                <a:ea typeface="ＭＳ Ｐゴシック" panose="020B0600070205080204" pitchFamily="34" charset="-128"/>
              </a:rPr>
              <a:t>Class A Certification Requirements</a:t>
            </a:r>
            <a:endParaRPr lang="en-CA" altLang="en-US" dirty="0">
              <a:ea typeface="ＭＳ Ｐゴシック" panose="020B0600070205080204" pitchFamily="34"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222E7249-B00C-42BD-FAC4-9FCF449CD7C6}"/>
              </a:ext>
            </a:extLst>
          </p:cNvPr>
          <p:cNvSpPr>
            <a:spLocks noGrp="1"/>
          </p:cNvSpPr>
          <p:nvPr>
            <p:ph idx="1"/>
          </p:nvPr>
        </p:nvSpPr>
        <p:spPr>
          <a:xfrm>
            <a:off x="539552" y="1210866"/>
            <a:ext cx="8229600" cy="3377108"/>
          </a:xfrm>
        </p:spPr>
        <p:txBody>
          <a:bodyPr/>
          <a:lstStyle/>
          <a:p>
            <a:pPr marL="0" indent="0">
              <a:buNone/>
            </a:pPr>
            <a:r>
              <a:rPr lang="en-US" altLang="en-US" b="1" dirty="0">
                <a:solidFill>
                  <a:srgbClr val="0081AB"/>
                </a:solidFill>
                <a:ea typeface="ＭＳ Ｐゴシック" panose="020B0600070205080204" pitchFamily="34" charset="-128"/>
              </a:rPr>
              <a:t>Stage 2 – Mentorship Program:</a:t>
            </a:r>
          </a:p>
          <a:p>
            <a:pPr marL="0" indent="0"/>
            <a:r>
              <a:rPr lang="en-US" altLang="en-US" dirty="0">
                <a:solidFill>
                  <a:srgbClr val="000000"/>
                </a:solidFill>
                <a:ea typeface="ＭＳ Ｐゴシック" panose="020B0600070205080204" pitchFamily="34" charset="-128"/>
              </a:rPr>
              <a:t>Successful completion of mentorship program.  </a:t>
            </a:r>
          </a:p>
          <a:p>
            <a:pPr marL="0" indent="0"/>
            <a:r>
              <a:rPr lang="en-US" altLang="en-US" dirty="0">
                <a:solidFill>
                  <a:srgbClr val="000000"/>
                </a:solidFill>
                <a:ea typeface="ＭＳ Ｐゴシック" panose="020B0600070205080204" pitchFamily="34" charset="-128"/>
              </a:rPr>
              <a:t>Mentor is Class A with minimum 6 years of certification and </a:t>
            </a:r>
            <a:r>
              <a:rPr lang="en-US" altLang="en-US" u="sng" dirty="0">
                <a:solidFill>
                  <a:srgbClr val="000000"/>
                </a:solidFill>
                <a:ea typeface="ＭＳ Ｐゴシック" panose="020B0600070205080204" pitchFamily="34" charset="-128"/>
              </a:rPr>
              <a:t>approved by AT</a:t>
            </a:r>
            <a:r>
              <a:rPr lang="en-US" altLang="en-US" dirty="0">
                <a:solidFill>
                  <a:srgbClr val="000000"/>
                </a:solidFill>
                <a:ea typeface="ＭＳ Ｐゴシック" panose="020B0600070205080204" pitchFamily="34" charset="-128"/>
              </a:rPr>
              <a:t>. </a:t>
            </a:r>
          </a:p>
          <a:p>
            <a:pPr marL="0" indent="0"/>
            <a:r>
              <a:rPr lang="en-US" altLang="en-US" dirty="0">
                <a:solidFill>
                  <a:srgbClr val="000000"/>
                </a:solidFill>
                <a:ea typeface="ＭＳ Ｐゴシック" panose="020B0600070205080204" pitchFamily="34" charset="-128"/>
              </a:rPr>
              <a:t>Complete a </a:t>
            </a:r>
            <a:r>
              <a:rPr lang="en-US" altLang="en-US" b="1" u="sng" dirty="0">
                <a:solidFill>
                  <a:srgbClr val="000000"/>
                </a:solidFill>
                <a:ea typeface="ＭＳ Ｐゴシック" panose="020B0600070205080204" pitchFamily="34" charset="-128"/>
              </a:rPr>
              <a:t>minimum</a:t>
            </a:r>
            <a:r>
              <a:rPr lang="en-US" altLang="en-US" dirty="0">
                <a:solidFill>
                  <a:srgbClr val="000000"/>
                </a:solidFill>
                <a:ea typeface="ＭＳ Ｐゴシック" panose="020B0600070205080204" pitchFamily="34" charset="-128"/>
              </a:rPr>
              <a:t> of 45 training sites under guidance of mentor.</a:t>
            </a:r>
          </a:p>
          <a:p>
            <a:pPr marL="0" indent="0"/>
            <a:r>
              <a:rPr lang="en-US" altLang="en-US" dirty="0">
                <a:solidFill>
                  <a:srgbClr val="000000"/>
                </a:solidFill>
                <a:ea typeface="ＭＳ Ｐゴシック" panose="020B0600070205080204" pitchFamily="34" charset="-128"/>
              </a:rPr>
              <a:t>Begin program by inspecting 10 different structure types together with mentor (these 10 can count toward total if complete inspections are done).</a:t>
            </a:r>
          </a:p>
          <a:p>
            <a:pPr marL="0" indent="0"/>
            <a:r>
              <a:rPr lang="en-US" altLang="en-US" dirty="0">
                <a:solidFill>
                  <a:srgbClr val="000000"/>
                </a:solidFill>
                <a:ea typeface="ＭＳ Ｐゴシック" panose="020B0600070205080204" pitchFamily="34" charset="-128"/>
              </a:rPr>
              <a:t>Mentor reviews 1</a:t>
            </a:r>
            <a:r>
              <a:rPr lang="en-US" altLang="en-US" baseline="30000" dirty="0">
                <a:solidFill>
                  <a:srgbClr val="000000"/>
                </a:solidFill>
                <a:ea typeface="ＭＳ Ｐゴシック" panose="020B0600070205080204" pitchFamily="34" charset="-128"/>
              </a:rPr>
              <a:t>st</a:t>
            </a:r>
            <a:r>
              <a:rPr lang="en-US" altLang="en-US" dirty="0">
                <a:solidFill>
                  <a:srgbClr val="000000"/>
                </a:solidFill>
                <a:ea typeface="ＭＳ Ｐゴシック" panose="020B0600070205080204" pitchFamily="34" charset="-128"/>
              </a:rPr>
              <a:t> 10 reports and recommends remaining 35 training sites.</a:t>
            </a:r>
          </a:p>
          <a:p>
            <a:pPr marL="0" indent="0"/>
            <a:r>
              <a:rPr lang="en-US" altLang="en-US" dirty="0">
                <a:solidFill>
                  <a:srgbClr val="000000"/>
                </a:solidFill>
                <a:ea typeface="ＭＳ Ｐゴシック" panose="020B0600070205080204" pitchFamily="34" charset="-128"/>
              </a:rPr>
              <a:t>Minimum 60% of the 45 sites must have a maximum structural condition rating of 45% and Superstructure must be accessible.</a:t>
            </a:r>
          </a:p>
          <a:p>
            <a:pPr marL="0" indent="0"/>
            <a:r>
              <a:rPr lang="en-US" altLang="en-US" dirty="0">
                <a:solidFill>
                  <a:srgbClr val="000000"/>
                </a:solidFill>
                <a:ea typeface="ＭＳ Ｐゴシック" panose="020B0600070205080204" pitchFamily="34" charset="-128"/>
              </a:rPr>
              <a:t>Variety of structure types (note that sign bridges do not count in training or re-certification.</a:t>
            </a:r>
          </a:p>
          <a:p>
            <a:pPr marL="0" indent="0">
              <a:buNone/>
            </a:pPr>
            <a:endParaRPr lang="en-US" altLang="en-US" dirty="0">
              <a:solidFill>
                <a:srgbClr val="000000"/>
              </a:solidFill>
              <a:ea typeface="ＭＳ Ｐゴシック" panose="020B0600070205080204" pitchFamily="34" charset="-128"/>
            </a:endParaRPr>
          </a:p>
          <a:p>
            <a:pPr marL="0" indent="0">
              <a:buFont typeface="Wingdings" panose="05000000000000000000" pitchFamily="2" charset="2"/>
              <a:buChar char="Ø"/>
            </a:pPr>
            <a:endParaRPr lang="en-US" altLang="en-US" dirty="0">
              <a:solidFill>
                <a:srgbClr val="000000"/>
              </a:solidFill>
              <a:ea typeface="ＭＳ Ｐゴシック" panose="020B0600070205080204" pitchFamily="34" charset="-128"/>
            </a:endParaRPr>
          </a:p>
          <a:p>
            <a:pPr marL="0" indent="0">
              <a:buFont typeface="Wingdings" panose="05000000000000000000" pitchFamily="2" charset="2"/>
              <a:buChar char="Ø"/>
            </a:pPr>
            <a:endParaRPr lang="en-US" altLang="en-US" dirty="0">
              <a:solidFill>
                <a:srgbClr val="000000"/>
              </a:solidFill>
              <a:ea typeface="ＭＳ Ｐゴシック" panose="020B0600070205080204" pitchFamily="34" charset="-128"/>
            </a:endParaRPr>
          </a:p>
          <a:p>
            <a:pPr marL="0" indent="0">
              <a:buFont typeface="Wingdings" panose="05000000000000000000" pitchFamily="2" charset="2"/>
              <a:buChar char="Ø"/>
            </a:pPr>
            <a:endParaRPr lang="en-US" altLang="en-US" dirty="0">
              <a:solidFill>
                <a:srgbClr val="000000"/>
              </a:solidFill>
              <a:ea typeface="ＭＳ Ｐゴシック" panose="020B0600070205080204" pitchFamily="34" charset="-128"/>
            </a:endParaRPr>
          </a:p>
          <a:p>
            <a:pPr marL="0" indent="0">
              <a:buNone/>
            </a:pPr>
            <a:endParaRPr lang="en-US" altLang="en-US" dirty="0">
              <a:ea typeface="ＭＳ Ｐゴシック" panose="020B0600070205080204" pitchFamily="34" charset="-128"/>
            </a:endParaRPr>
          </a:p>
          <a:p>
            <a:pPr marL="0" indent="0"/>
            <a:endParaRPr lang="en-CA" altLang="en-US" dirty="0">
              <a:ea typeface="ＭＳ Ｐゴシック" panose="020B0600070205080204" pitchFamily="34" charset="-128"/>
            </a:endParaRPr>
          </a:p>
        </p:txBody>
      </p:sp>
      <p:sp>
        <p:nvSpPr>
          <p:cNvPr id="8194" name="Title 1">
            <a:extLst>
              <a:ext uri="{FF2B5EF4-FFF2-40B4-BE49-F238E27FC236}">
                <a16:creationId xmlns:a16="http://schemas.microsoft.com/office/drawing/2014/main" id="{8A5DA00B-AA8F-F237-CE6E-E8045C4952DD}"/>
              </a:ext>
            </a:extLst>
          </p:cNvPr>
          <p:cNvSpPr>
            <a:spLocks noGrp="1"/>
          </p:cNvSpPr>
          <p:nvPr>
            <p:ph type="title"/>
          </p:nvPr>
        </p:nvSpPr>
        <p:spPr/>
        <p:txBody>
          <a:bodyPr/>
          <a:lstStyle/>
          <a:p>
            <a:pPr eaLnBrk="1" hangingPunct="1"/>
            <a:r>
              <a:rPr lang="en-US" altLang="en-US" dirty="0">
                <a:ea typeface="ＭＳ Ｐゴシック" panose="020B0600070205080204" pitchFamily="34" charset="-128"/>
              </a:rPr>
              <a:t>Class A Certification Requirements </a:t>
            </a:r>
            <a:endParaRPr lang="en-CA" altLang="en-US" dirty="0">
              <a:ea typeface="ＭＳ Ｐゴシック" panose="020B0600070205080204" pitchFamily="34" charset="-128"/>
            </a:endParaRPr>
          </a:p>
        </p:txBody>
      </p:sp>
      <p:sp>
        <p:nvSpPr>
          <p:cNvPr id="8196" name="Rectangle 2">
            <a:extLst>
              <a:ext uri="{FF2B5EF4-FFF2-40B4-BE49-F238E27FC236}">
                <a16:creationId xmlns:a16="http://schemas.microsoft.com/office/drawing/2014/main" id="{7DD89F5F-A42D-301E-188F-F4CE941DE259}"/>
              </a:ext>
            </a:extLst>
          </p:cNvPr>
          <p:cNvSpPr>
            <a:spLocks noChangeArrowheads="1"/>
          </p:cNvSpPr>
          <p:nvPr/>
        </p:nvSpPr>
        <p:spPr bwMode="auto">
          <a:xfrm>
            <a:off x="4572000" y="814388"/>
            <a:ext cx="3343275" cy="3964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107763" dir="2700000" algn="ctr" rotWithShape="0">
                    <a:schemeClr val="tx1">
                      <a:alpha val="74998"/>
                    </a:schemeClr>
                  </a:outerShdw>
                </a:effectLst>
              </a14:hiddenEffects>
            </a:ext>
          </a:extLst>
        </p:spPr>
        <p:txBody>
          <a:bodyPr lIns="50006" tIns="25003" rIns="50006" bIns="25003" anchor="ctr"/>
          <a:lstStyle/>
          <a:p>
            <a:pPr algn="ctr" defTabSz="495598">
              <a:lnSpc>
                <a:spcPct val="120000"/>
              </a:lnSpc>
              <a:defRPr/>
            </a:pPr>
            <a:endParaRPr lang="en-US" sz="1350">
              <a:solidFill>
                <a:schemeClr val="tx2"/>
              </a:solidFill>
              <a:latin typeface="Arial" charset="0"/>
              <a:ea typeface="ＭＳ Ｐゴシック"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a:extLst>
              <a:ext uri="{FF2B5EF4-FFF2-40B4-BE49-F238E27FC236}">
                <a16:creationId xmlns:a16="http://schemas.microsoft.com/office/drawing/2014/main" id="{32415BDC-94CC-79A7-22D5-0FC28689E1E6}"/>
              </a:ext>
            </a:extLst>
          </p:cNvPr>
          <p:cNvSpPr>
            <a:spLocks noGrp="1"/>
          </p:cNvSpPr>
          <p:nvPr>
            <p:ph idx="1"/>
          </p:nvPr>
        </p:nvSpPr>
        <p:spPr>
          <a:xfrm>
            <a:off x="539552" y="1123950"/>
            <a:ext cx="8229600" cy="3464024"/>
          </a:xfrm>
        </p:spPr>
        <p:txBody>
          <a:bodyPr/>
          <a:lstStyle/>
          <a:p>
            <a:pPr marL="0" indent="0">
              <a:buNone/>
            </a:pPr>
            <a:r>
              <a:rPr lang="en-US" altLang="en-US" b="1" dirty="0">
                <a:solidFill>
                  <a:srgbClr val="0081AB"/>
                </a:solidFill>
                <a:ea typeface="ＭＳ Ｐゴシック" panose="020B0600070205080204" pitchFamily="34" charset="-128"/>
              </a:rPr>
              <a:t>Stage 2 – Mentorship Program – continued:</a:t>
            </a:r>
          </a:p>
          <a:p>
            <a:r>
              <a:rPr lang="en-US" altLang="en-US" sz="1600" dirty="0">
                <a:solidFill>
                  <a:srgbClr val="000000"/>
                </a:solidFill>
                <a:ea typeface="ＭＳ Ｐゴシック" panose="020B0600070205080204" pitchFamily="34" charset="-128"/>
              </a:rPr>
              <a:t>Letter of Recommendation from mentor. </a:t>
            </a:r>
          </a:p>
          <a:p>
            <a:r>
              <a:rPr lang="en-US" altLang="en-US" sz="1600" dirty="0">
                <a:solidFill>
                  <a:srgbClr val="000000"/>
                </a:solidFill>
                <a:ea typeface="ＭＳ Ｐゴシック" panose="020B0600070205080204" pitchFamily="34" charset="-128"/>
              </a:rPr>
              <a:t>Provide pdf copies of training inspections with mentor comments and other communication and feedback during mentoring program.</a:t>
            </a:r>
          </a:p>
          <a:p>
            <a:r>
              <a:rPr lang="en-US" altLang="en-US" sz="1600" dirty="0">
                <a:solidFill>
                  <a:srgbClr val="000000"/>
                </a:solidFill>
                <a:ea typeface="ＭＳ Ｐゴシック" panose="020B0600070205080204" pitchFamily="34" charset="-128"/>
              </a:rPr>
              <a:t>Summary spreadsheet.</a:t>
            </a:r>
          </a:p>
          <a:p>
            <a:pPr marL="0" indent="0">
              <a:buNone/>
            </a:pPr>
            <a:endParaRPr lang="en-US" altLang="en-US" sz="1200" dirty="0">
              <a:solidFill>
                <a:srgbClr val="000000"/>
              </a:solidFill>
              <a:ea typeface="ＭＳ Ｐゴシック" panose="020B0600070205080204" pitchFamily="34" charset="-128"/>
            </a:endParaRPr>
          </a:p>
          <a:p>
            <a:pPr marL="0" indent="0">
              <a:buNone/>
            </a:pPr>
            <a:r>
              <a:rPr lang="en-US" altLang="en-US" b="1" dirty="0">
                <a:solidFill>
                  <a:srgbClr val="0081AB"/>
                </a:solidFill>
                <a:ea typeface="ＭＳ Ｐゴシック" panose="020B0600070205080204" pitchFamily="34" charset="-128"/>
              </a:rPr>
              <a:t>Stage 3:</a:t>
            </a:r>
          </a:p>
          <a:p>
            <a:r>
              <a:rPr lang="en-US" altLang="en-US" sz="1600" dirty="0">
                <a:solidFill>
                  <a:srgbClr val="000000"/>
                </a:solidFill>
                <a:ea typeface="ＭＳ Ｐゴシック" panose="020B0600070205080204" pitchFamily="34" charset="-128"/>
              </a:rPr>
              <a:t>Certification exam (minimum 75% score required)</a:t>
            </a:r>
          </a:p>
          <a:p>
            <a:pPr marL="0" indent="0">
              <a:buNone/>
            </a:pPr>
            <a:endParaRPr lang="en-US" altLang="en-US" sz="1200" dirty="0">
              <a:solidFill>
                <a:srgbClr val="000000"/>
              </a:solidFill>
              <a:ea typeface="ＭＳ Ｐゴシック" panose="020B0600070205080204" pitchFamily="34" charset="-128"/>
            </a:endParaRPr>
          </a:p>
          <a:p>
            <a:pPr marL="0" indent="0">
              <a:buNone/>
            </a:pPr>
            <a:r>
              <a:rPr lang="en-US" altLang="en-US" b="1" dirty="0">
                <a:solidFill>
                  <a:srgbClr val="0081AB"/>
                </a:solidFill>
                <a:ea typeface="ＭＳ Ｐゴシック" panose="020B0600070205080204" pitchFamily="34" charset="-128"/>
              </a:rPr>
              <a:t>Stage 4:</a:t>
            </a:r>
          </a:p>
          <a:p>
            <a:r>
              <a:rPr lang="en-US" altLang="en-US" sz="1600" dirty="0">
                <a:solidFill>
                  <a:srgbClr val="000000"/>
                </a:solidFill>
                <a:ea typeface="ＭＳ Ｐゴシック" panose="020B0600070205080204" pitchFamily="34" charset="-128"/>
              </a:rPr>
              <a:t>Test inspections at 3 sites – completed in 1 day and using blank forms. </a:t>
            </a:r>
          </a:p>
          <a:p>
            <a:r>
              <a:rPr lang="en-US" altLang="en-US" sz="1600" dirty="0">
                <a:solidFill>
                  <a:srgbClr val="000000"/>
                </a:solidFill>
                <a:ea typeface="ＭＳ Ｐゴシック" panose="020B0600070205080204" pitchFamily="34" charset="-128"/>
              </a:rPr>
              <a:t>Sites previously benchmarked by AT or rep and reviewed for acceptability by AT  </a:t>
            </a:r>
          </a:p>
          <a:p>
            <a:pPr marL="0" indent="0"/>
            <a:endParaRPr lang="en-US" altLang="en-US" dirty="0">
              <a:ea typeface="ＭＳ Ｐゴシック" panose="020B0600070205080204" pitchFamily="34" charset="-128"/>
            </a:endParaRPr>
          </a:p>
        </p:txBody>
      </p:sp>
      <p:sp>
        <p:nvSpPr>
          <p:cNvPr id="9218" name="Title 1">
            <a:extLst>
              <a:ext uri="{FF2B5EF4-FFF2-40B4-BE49-F238E27FC236}">
                <a16:creationId xmlns:a16="http://schemas.microsoft.com/office/drawing/2014/main" id="{4C762111-192C-B1CE-DA76-EEEF0B7153C3}"/>
              </a:ext>
            </a:extLst>
          </p:cNvPr>
          <p:cNvSpPr>
            <a:spLocks noGrp="1"/>
          </p:cNvSpPr>
          <p:nvPr>
            <p:ph type="title"/>
          </p:nvPr>
        </p:nvSpPr>
        <p:spPr/>
        <p:txBody>
          <a:bodyPr/>
          <a:lstStyle/>
          <a:p>
            <a:pPr eaLnBrk="1" hangingPunct="1"/>
            <a:r>
              <a:rPr lang="en-US" altLang="en-US" dirty="0">
                <a:ea typeface="ＭＳ Ｐゴシック" panose="020B0600070205080204" pitchFamily="34" charset="-128"/>
              </a:rPr>
              <a:t>Class A Certification Requirements</a:t>
            </a:r>
            <a:endParaRPr lang="en-CA" altLang="en-US" dirty="0">
              <a:ea typeface="ＭＳ Ｐゴシック" panose="020B0600070205080204"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a:extLst>
              <a:ext uri="{FF2B5EF4-FFF2-40B4-BE49-F238E27FC236}">
                <a16:creationId xmlns:a16="http://schemas.microsoft.com/office/drawing/2014/main" id="{1C4CA3D4-F409-5116-9EFD-9FE805CA87CA}"/>
              </a:ext>
            </a:extLst>
          </p:cNvPr>
          <p:cNvSpPr>
            <a:spLocks noGrp="1"/>
          </p:cNvSpPr>
          <p:nvPr>
            <p:ph idx="1"/>
          </p:nvPr>
        </p:nvSpPr>
        <p:spPr/>
        <p:txBody>
          <a:bodyPr/>
          <a:lstStyle/>
          <a:p>
            <a:pPr marL="0" indent="0">
              <a:buNone/>
            </a:pPr>
            <a:r>
              <a:rPr lang="en-US" altLang="en-US" b="1" dirty="0">
                <a:solidFill>
                  <a:srgbClr val="0081AB"/>
                </a:solidFill>
                <a:ea typeface="ＭＳ Ｐゴシック" panose="020B0600070205080204" pitchFamily="34" charset="-128"/>
              </a:rPr>
              <a:t>Stage 4 - continued:</a:t>
            </a:r>
          </a:p>
          <a:p>
            <a:r>
              <a:rPr lang="en-US" altLang="en-US" dirty="0">
                <a:ea typeface="ＭＳ Ｐゴシック" panose="020B0600070205080204" pitchFamily="34" charset="-128"/>
              </a:rPr>
              <a:t>Stage 3 and 4 can be done in reverse order</a:t>
            </a:r>
          </a:p>
          <a:p>
            <a:r>
              <a:rPr lang="en-US" altLang="en-US" dirty="0">
                <a:ea typeface="ＭＳ Ｐゴシック" panose="020B0600070205080204" pitchFamily="34" charset="-128"/>
              </a:rPr>
              <a:t>If failure of any stage of process, then:</a:t>
            </a:r>
          </a:p>
          <a:p>
            <a:pPr lvl="1">
              <a:buFont typeface="Arial" panose="020B0604020202020204" pitchFamily="34" charset="0"/>
              <a:buChar char="−"/>
            </a:pPr>
            <a:r>
              <a:rPr lang="en-US" altLang="en-US" dirty="0">
                <a:ea typeface="ＭＳ Ｐゴシック" panose="020B0600070205080204" pitchFamily="34" charset="-128"/>
              </a:rPr>
              <a:t>one chance to redo that stage.</a:t>
            </a:r>
          </a:p>
          <a:p>
            <a:pPr lvl="1">
              <a:buFont typeface="Arial" panose="020B0604020202020204" pitchFamily="34" charset="0"/>
              <a:buChar char="−"/>
            </a:pPr>
            <a:r>
              <a:rPr lang="en-US" altLang="en-US" dirty="0">
                <a:ea typeface="ＭＳ Ｐゴシック" panose="020B0600070205080204" pitchFamily="34" charset="-128"/>
              </a:rPr>
              <a:t>Two failures of any stage requires process to be re-started at Stage 1.</a:t>
            </a:r>
          </a:p>
          <a:p>
            <a:pPr marL="0" indent="0">
              <a:buNone/>
            </a:pPr>
            <a:endParaRPr lang="en-US" altLang="en-US" sz="1200" dirty="0">
              <a:ea typeface="ＭＳ Ｐゴシック" panose="020B0600070205080204" pitchFamily="34" charset="-128"/>
            </a:endParaRPr>
          </a:p>
          <a:p>
            <a:r>
              <a:rPr lang="en-US" altLang="en-US" dirty="0">
                <a:ea typeface="ＭＳ Ｐゴシック" panose="020B0600070205080204" pitchFamily="34" charset="-128"/>
              </a:rPr>
              <a:t>Certification after all 4 stages have been successfully completed and with approval from Director of Bridge Engineering. </a:t>
            </a:r>
          </a:p>
          <a:p>
            <a:r>
              <a:rPr lang="en-US" altLang="en-US" dirty="0">
                <a:ea typeface="ＭＳ Ｐゴシック" panose="020B0600070205080204" pitchFamily="34" charset="-128"/>
              </a:rPr>
              <a:t>Certification is valid until next certification renewal date – normally 3 years</a:t>
            </a:r>
          </a:p>
          <a:p>
            <a:pPr marL="0" indent="0"/>
            <a:endParaRPr lang="en-US" altLang="en-US" dirty="0">
              <a:ea typeface="ＭＳ Ｐゴシック" panose="020B0600070205080204" pitchFamily="34" charset="-128"/>
            </a:endParaRPr>
          </a:p>
        </p:txBody>
      </p:sp>
      <p:sp>
        <p:nvSpPr>
          <p:cNvPr id="10242" name="Title 1">
            <a:extLst>
              <a:ext uri="{FF2B5EF4-FFF2-40B4-BE49-F238E27FC236}">
                <a16:creationId xmlns:a16="http://schemas.microsoft.com/office/drawing/2014/main" id="{6AA1A21E-B3A2-B060-FCCB-CC24B3319D00}"/>
              </a:ext>
            </a:extLst>
          </p:cNvPr>
          <p:cNvSpPr>
            <a:spLocks noGrp="1"/>
          </p:cNvSpPr>
          <p:nvPr>
            <p:ph type="title"/>
          </p:nvPr>
        </p:nvSpPr>
        <p:spPr/>
        <p:txBody>
          <a:bodyPr/>
          <a:lstStyle/>
          <a:p>
            <a:pPr eaLnBrk="1" hangingPunct="1"/>
            <a:r>
              <a:rPr lang="en-US" altLang="en-US" dirty="0">
                <a:ea typeface="ＭＳ Ｐゴシック" panose="020B0600070205080204" pitchFamily="34" charset="-128"/>
              </a:rPr>
              <a:t>Class A Certification Requirements</a:t>
            </a:r>
            <a:endParaRPr lang="en-CA" altLang="en-US" dirty="0">
              <a:ea typeface="ＭＳ Ｐゴシック" panose="020B0600070205080204" pitchFamily="34" charset="-128"/>
            </a:endParaRPr>
          </a:p>
        </p:txBody>
      </p:sp>
    </p:spTree>
  </p:cSld>
  <p:clrMapOvr>
    <a:masterClrMapping/>
  </p:clrMapOvr>
</p:sld>
</file>

<file path=ppt/theme/theme1.xml><?xml version="1.0" encoding="utf-8"?>
<a:theme xmlns:a="http://schemas.openxmlformats.org/drawingml/2006/main" name="1_Alberta - Goverment">
  <a:themeElements>
    <a:clrScheme name="Custom 4">
      <a:dk1>
        <a:srgbClr val="36424A"/>
      </a:dk1>
      <a:lt1>
        <a:srgbClr val="FFFFFF"/>
      </a:lt1>
      <a:dk2>
        <a:srgbClr val="6A737B"/>
      </a:dk2>
      <a:lt2>
        <a:srgbClr val="D1D4D3"/>
      </a:lt2>
      <a:accent1>
        <a:srgbClr val="005072"/>
      </a:accent1>
      <a:accent2>
        <a:srgbClr val="0081AB"/>
      </a:accent2>
      <a:accent3>
        <a:srgbClr val="00AAD2"/>
      </a:accent3>
      <a:accent4>
        <a:srgbClr val="5FCEEA"/>
      </a:accent4>
      <a:accent5>
        <a:srgbClr val="A6E1EF"/>
      </a:accent5>
      <a:accent6>
        <a:srgbClr val="CCEEF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lberta - Goverment" id="{B5B9DE0F-B4AD-4032-AF5B-DF91C75EA15F}" vid="{0F13C157-AA60-4577-BBE0-D12A7DEBDB48}"/>
    </a:ext>
  </a:extLst>
</a:theme>
</file>

<file path=ppt/theme/theme2.xml><?xml version="1.0" encoding="utf-8"?>
<a:theme xmlns:a="http://schemas.openxmlformats.org/drawingml/2006/main" name="1_Body slides">
  <a:themeElements>
    <a:clrScheme name="Sky basic">
      <a:dk1>
        <a:srgbClr val="36424A"/>
      </a:dk1>
      <a:lt1>
        <a:sysClr val="window" lastClr="FFFFFF"/>
      </a:lt1>
      <a:dk2>
        <a:srgbClr val="6A737B"/>
      </a:dk2>
      <a:lt2>
        <a:srgbClr val="D1D4D3"/>
      </a:lt2>
      <a:accent1>
        <a:srgbClr val="005072"/>
      </a:accent1>
      <a:accent2>
        <a:srgbClr val="0081AB"/>
      </a:accent2>
      <a:accent3>
        <a:srgbClr val="00AAD2"/>
      </a:accent3>
      <a:accent4>
        <a:srgbClr val="5FCEEA"/>
      </a:accent4>
      <a:accent5>
        <a:srgbClr val="A6E1EF"/>
      </a:accent5>
      <a:accent6>
        <a:srgbClr val="CCEEF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Alberta - Goverment</Template>
  <TotalTime>1472331727</TotalTime>
  <Pages>20</Pages>
  <Words>1964</Words>
  <Application>Microsoft Office PowerPoint</Application>
  <PresentationFormat>On-screen Show (16:9)</PresentationFormat>
  <Paragraphs>208</Paragraphs>
  <Slides>25</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25</vt:i4>
      </vt:variant>
    </vt:vector>
  </HeadingPairs>
  <TitlesOfParts>
    <vt:vector size="30" baseType="lpstr">
      <vt:lpstr>Arial</vt:lpstr>
      <vt:lpstr>Calibri</vt:lpstr>
      <vt:lpstr>Wingdings</vt:lpstr>
      <vt:lpstr>1_Alberta - Goverment</vt:lpstr>
      <vt:lpstr>1_Body slides</vt:lpstr>
      <vt:lpstr>INSPECTION POLICIES &amp;  PROCEDURES  </vt:lpstr>
      <vt:lpstr>Inspector's Role and Responsibilities</vt:lpstr>
      <vt:lpstr>Inspector's Role and Responsibilities</vt:lpstr>
      <vt:lpstr>Cl. A Inspector Skills</vt:lpstr>
      <vt:lpstr>PowerPoint Presentation</vt:lpstr>
      <vt:lpstr>Class A Certification Requirements</vt:lpstr>
      <vt:lpstr>Class A Certification Requirements </vt:lpstr>
      <vt:lpstr>Class A Certification Requirements</vt:lpstr>
      <vt:lpstr>Class A Certification Requirements</vt:lpstr>
      <vt:lpstr>Class A Re-Certification Process</vt:lpstr>
      <vt:lpstr>Class A Re-Certification Process </vt:lpstr>
      <vt:lpstr>Levels of Inspection</vt:lpstr>
      <vt:lpstr>Levels of Inspection</vt:lpstr>
      <vt:lpstr>Levels of Inspection</vt:lpstr>
      <vt:lpstr>Inspection Frequency</vt:lpstr>
      <vt:lpstr>PowerPoint Presentation</vt:lpstr>
      <vt:lpstr>Training of Inspectors</vt:lpstr>
      <vt:lpstr>Responsibility for Inspection:                  Technical Standards Branch  </vt:lpstr>
      <vt:lpstr>Responsibility for Inspection:                     Regions</vt:lpstr>
      <vt:lpstr>Responsibility for Inspection:                        Local Road Authorities</vt:lpstr>
      <vt:lpstr>Responsibility for Inspection:                             All Inspectors</vt:lpstr>
      <vt:lpstr>Responsibility for Inspection:                             All Inspectors</vt:lpstr>
      <vt:lpstr>Responsibility for Inspection:                             All Inspectors</vt:lpstr>
      <vt:lpstr>Responsibility for Inspection:                              All Inspectors</vt:lpstr>
      <vt:lpstr>Questions?</vt:lpstr>
    </vt:vector>
  </TitlesOfParts>
  <Company>BVBS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Inspector's Role and Responsibilities</dc:title>
  <dc:creator>Bridge Engineering Branch</dc:creator>
  <cp:lastModifiedBy>Garry Roberts</cp:lastModifiedBy>
  <cp:revision>156</cp:revision>
  <cp:lastPrinted>2005-07-23T22:31:34Z</cp:lastPrinted>
  <dcterms:created xsi:type="dcterms:W3CDTF">1994-06-09T19:10:46Z</dcterms:created>
  <dcterms:modified xsi:type="dcterms:W3CDTF">2023-08-23T20:42:58Z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bf2ea38-542c-4b75-bd7d-582ec36a519f_Enabled">
    <vt:lpwstr>true</vt:lpwstr>
  </property>
  <property fmtid="{D5CDD505-2E9C-101B-9397-08002B2CF9AE}" pid="3" name="MSIP_Label_abf2ea38-542c-4b75-bd7d-582ec36a519f_SetDate">
    <vt:lpwstr>2023-03-28T16:20:27Z</vt:lpwstr>
  </property>
  <property fmtid="{D5CDD505-2E9C-101B-9397-08002B2CF9AE}" pid="4" name="MSIP_Label_abf2ea38-542c-4b75-bd7d-582ec36a519f_Method">
    <vt:lpwstr>Standard</vt:lpwstr>
  </property>
  <property fmtid="{D5CDD505-2E9C-101B-9397-08002B2CF9AE}" pid="5" name="MSIP_Label_abf2ea38-542c-4b75-bd7d-582ec36a519f_Name">
    <vt:lpwstr>Protected A</vt:lpwstr>
  </property>
  <property fmtid="{D5CDD505-2E9C-101B-9397-08002B2CF9AE}" pid="6" name="MSIP_Label_abf2ea38-542c-4b75-bd7d-582ec36a519f_SiteId">
    <vt:lpwstr>2bb51c06-af9b-42c5-8bf5-3c3b7b10850b</vt:lpwstr>
  </property>
  <property fmtid="{D5CDD505-2E9C-101B-9397-08002B2CF9AE}" pid="7" name="MSIP_Label_abf2ea38-542c-4b75-bd7d-582ec36a519f_ActionId">
    <vt:lpwstr>a143aeb4-b4fe-4c03-a2f9-9a9a3e588d31</vt:lpwstr>
  </property>
  <property fmtid="{D5CDD505-2E9C-101B-9397-08002B2CF9AE}" pid="8" name="MSIP_Label_abf2ea38-542c-4b75-bd7d-582ec36a519f_ContentBits">
    <vt:lpwstr>2</vt:lpwstr>
  </property>
</Properties>
</file>